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60" r:id="rId1"/>
    <p:sldMasterId id="2147483672" r:id="rId2"/>
  </p:sldMasterIdLst>
  <p:notesMasterIdLst>
    <p:notesMasterId r:id="rId61"/>
  </p:notesMasterIdLst>
  <p:sldIdLst>
    <p:sldId id="256" r:id="rId3"/>
    <p:sldId id="257" r:id="rId4"/>
    <p:sldId id="258" r:id="rId5"/>
    <p:sldId id="398" r:id="rId6"/>
    <p:sldId id="469" r:id="rId7"/>
    <p:sldId id="470" r:id="rId8"/>
    <p:sldId id="471" r:id="rId9"/>
    <p:sldId id="472" r:id="rId10"/>
    <p:sldId id="473" r:id="rId11"/>
    <p:sldId id="474" r:id="rId12"/>
    <p:sldId id="475" r:id="rId13"/>
    <p:sldId id="476" r:id="rId14"/>
    <p:sldId id="477" r:id="rId15"/>
    <p:sldId id="478" r:id="rId16"/>
    <p:sldId id="479" r:id="rId17"/>
    <p:sldId id="480" r:id="rId18"/>
    <p:sldId id="481" r:id="rId19"/>
    <p:sldId id="482" r:id="rId20"/>
    <p:sldId id="483" r:id="rId21"/>
    <p:sldId id="484" r:id="rId22"/>
    <p:sldId id="485" r:id="rId23"/>
    <p:sldId id="486" r:id="rId24"/>
    <p:sldId id="487" r:id="rId25"/>
    <p:sldId id="488" r:id="rId26"/>
    <p:sldId id="490" r:id="rId27"/>
    <p:sldId id="489" r:id="rId28"/>
    <p:sldId id="491" r:id="rId29"/>
    <p:sldId id="492" r:id="rId30"/>
    <p:sldId id="493" r:id="rId31"/>
    <p:sldId id="494" r:id="rId32"/>
    <p:sldId id="495" r:id="rId33"/>
    <p:sldId id="496" r:id="rId34"/>
    <p:sldId id="497" r:id="rId35"/>
    <p:sldId id="498" r:id="rId36"/>
    <p:sldId id="499" r:id="rId37"/>
    <p:sldId id="500" r:id="rId38"/>
    <p:sldId id="501" r:id="rId39"/>
    <p:sldId id="502" r:id="rId40"/>
    <p:sldId id="503" r:id="rId41"/>
    <p:sldId id="504" r:id="rId42"/>
    <p:sldId id="505" r:id="rId43"/>
    <p:sldId id="507" r:id="rId44"/>
    <p:sldId id="508" r:id="rId45"/>
    <p:sldId id="509" r:id="rId46"/>
    <p:sldId id="510" r:id="rId47"/>
    <p:sldId id="512" r:id="rId48"/>
    <p:sldId id="511" r:id="rId49"/>
    <p:sldId id="513" r:id="rId50"/>
    <p:sldId id="514" r:id="rId51"/>
    <p:sldId id="515" r:id="rId52"/>
    <p:sldId id="516" r:id="rId53"/>
    <p:sldId id="419" r:id="rId54"/>
    <p:sldId id="517" r:id="rId55"/>
    <p:sldId id="518" r:id="rId56"/>
    <p:sldId id="519" r:id="rId57"/>
    <p:sldId id="520" r:id="rId58"/>
    <p:sldId id="521" r:id="rId59"/>
    <p:sldId id="266" r:id="rId60"/>
  </p:sldIdLst>
  <p:sldSz cx="9144000" cy="6858000" type="screen4x3"/>
  <p:notesSz cx="6858000" cy="9144000"/>
  <p:custDataLst>
    <p:tags r:id="rId6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003300"/>
    <a:srgbClr val="006600"/>
    <a:srgbClr val="0000FF"/>
    <a:srgbClr val="FF9900"/>
    <a:srgbClr val="33CCFF"/>
    <a:srgbClr val="008000"/>
    <a:srgbClr val="000099"/>
    <a:srgbClr val="FFCC00"/>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BCFE0D-DABB-4C0A-9A11-F45DC06268DC}" v="565" dt="2022-02-27T16:42:11.1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43"/>
    <p:restoredTop sz="96291" autoAdjust="0"/>
  </p:normalViewPr>
  <p:slideViewPr>
    <p:cSldViewPr>
      <p:cViewPr varScale="1">
        <p:scale>
          <a:sx n="69" d="100"/>
          <a:sy n="69" d="100"/>
        </p:scale>
        <p:origin x="123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microsoft.com/office/2016/11/relationships/changesInfo" Target="changesInfos/changesInfo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 Dinh Van" userId="70807e57-0be0-4f70-9dd2-366be5aae828" providerId="ADAL" clId="{B7BCFE0D-DABB-4C0A-9A11-F45DC06268DC}"/>
    <pc:docChg chg="undo redo custSel addSld delSld modSld sldOrd">
      <pc:chgData name="An Dinh Van" userId="70807e57-0be0-4f70-9dd2-366be5aae828" providerId="ADAL" clId="{B7BCFE0D-DABB-4C0A-9A11-F45DC06268DC}" dt="2022-02-27T16:44:30.206" v="3496" actId="20577"/>
      <pc:docMkLst>
        <pc:docMk/>
      </pc:docMkLst>
      <pc:sldChg chg="modSp mod">
        <pc:chgData name="An Dinh Van" userId="70807e57-0be0-4f70-9dd2-366be5aae828" providerId="ADAL" clId="{B7BCFE0D-DABB-4C0A-9A11-F45DC06268DC}" dt="2022-02-27T04:12:35.353" v="76" actId="20577"/>
        <pc:sldMkLst>
          <pc:docMk/>
          <pc:sldMk cId="1998605539" sldId="256"/>
        </pc:sldMkLst>
        <pc:spChg chg="mod">
          <ac:chgData name="An Dinh Van" userId="70807e57-0be0-4f70-9dd2-366be5aae828" providerId="ADAL" clId="{B7BCFE0D-DABB-4C0A-9A11-F45DC06268DC}" dt="2022-02-27T04:12:35.353" v="76" actId="20577"/>
          <ac:spMkLst>
            <pc:docMk/>
            <pc:sldMk cId="1998605539" sldId="256"/>
            <ac:spMk id="6" creationId="{D7A870CF-28F2-5F4F-8B6E-37770FBEF776}"/>
          </ac:spMkLst>
        </pc:spChg>
      </pc:sldChg>
      <pc:sldChg chg="modSp mod">
        <pc:chgData name="An Dinh Van" userId="70807e57-0be0-4f70-9dd2-366be5aae828" providerId="ADAL" clId="{B7BCFE0D-DABB-4C0A-9A11-F45DC06268DC}" dt="2022-02-27T04:21:48.298" v="721" actId="20577"/>
        <pc:sldMkLst>
          <pc:docMk/>
          <pc:sldMk cId="2393724387" sldId="257"/>
        </pc:sldMkLst>
        <pc:spChg chg="mod">
          <ac:chgData name="An Dinh Van" userId="70807e57-0be0-4f70-9dd2-366be5aae828" providerId="ADAL" clId="{B7BCFE0D-DABB-4C0A-9A11-F45DC06268DC}" dt="2022-02-27T04:21:48.298" v="721" actId="20577"/>
          <ac:spMkLst>
            <pc:docMk/>
            <pc:sldMk cId="2393724387" sldId="257"/>
            <ac:spMk id="3" creationId="{00000000-0000-0000-0000-000000000000}"/>
          </ac:spMkLst>
        </pc:spChg>
      </pc:sldChg>
      <pc:sldChg chg="addSp delSp modSp mod delAnim modAnim">
        <pc:chgData name="An Dinh Van" userId="70807e57-0be0-4f70-9dd2-366be5aae828" providerId="ADAL" clId="{B7BCFE0D-DABB-4C0A-9A11-F45DC06268DC}" dt="2022-02-27T04:18:14.082" v="603" actId="1076"/>
        <pc:sldMkLst>
          <pc:docMk/>
          <pc:sldMk cId="1648100649" sldId="258"/>
        </pc:sldMkLst>
        <pc:spChg chg="mod">
          <ac:chgData name="An Dinh Van" userId="70807e57-0be0-4f70-9dd2-366be5aae828" providerId="ADAL" clId="{B7BCFE0D-DABB-4C0A-9A11-F45DC06268DC}" dt="2022-02-27T04:15:03.590" v="283" actId="20577"/>
          <ac:spMkLst>
            <pc:docMk/>
            <pc:sldMk cId="1648100649" sldId="258"/>
            <ac:spMk id="2" creationId="{00000000-0000-0000-0000-000000000000}"/>
          </ac:spMkLst>
        </pc:spChg>
        <pc:spChg chg="mod">
          <ac:chgData name="An Dinh Van" userId="70807e57-0be0-4f70-9dd2-366be5aae828" providerId="ADAL" clId="{B7BCFE0D-DABB-4C0A-9A11-F45DC06268DC}" dt="2022-02-27T04:17:29.654" v="598" actId="6549"/>
          <ac:spMkLst>
            <pc:docMk/>
            <pc:sldMk cId="1648100649" sldId="258"/>
            <ac:spMk id="16" creationId="{B7FDEB27-F068-F941-928F-74E3D07E2386}"/>
          </ac:spMkLst>
        </pc:spChg>
        <pc:grpChg chg="del">
          <ac:chgData name="An Dinh Van" userId="70807e57-0be0-4f70-9dd2-366be5aae828" providerId="ADAL" clId="{B7BCFE0D-DABB-4C0A-9A11-F45DC06268DC}" dt="2022-02-27T04:17:59.110" v="601" actId="478"/>
          <ac:grpSpMkLst>
            <pc:docMk/>
            <pc:sldMk cId="1648100649" sldId="258"/>
            <ac:grpSpMk id="3" creationId="{2BF50368-18AB-EC4F-8325-82C03219B290}"/>
          </ac:grpSpMkLst>
        </pc:grpChg>
        <pc:picChg chg="del">
          <ac:chgData name="An Dinh Van" userId="70807e57-0be0-4f70-9dd2-366be5aae828" providerId="ADAL" clId="{B7BCFE0D-DABB-4C0A-9A11-F45DC06268DC}" dt="2022-02-27T04:17:00.493" v="593" actId="478"/>
          <ac:picMkLst>
            <pc:docMk/>
            <pc:sldMk cId="1648100649" sldId="258"/>
            <ac:picMk id="5" creationId="{FE601983-85ED-B549-8D1B-FD7D453E4B0C}"/>
          </ac:picMkLst>
        </pc:picChg>
        <pc:picChg chg="del">
          <ac:chgData name="An Dinh Van" userId="70807e57-0be0-4f70-9dd2-366be5aae828" providerId="ADAL" clId="{B7BCFE0D-DABB-4C0A-9A11-F45DC06268DC}" dt="2022-02-27T04:17:01.760" v="594" actId="478"/>
          <ac:picMkLst>
            <pc:docMk/>
            <pc:sldMk cId="1648100649" sldId="258"/>
            <ac:picMk id="6" creationId="{D6A63D3B-6EE9-854A-91AF-F7EAD884F194}"/>
          </ac:picMkLst>
        </pc:picChg>
        <pc:picChg chg="add mod">
          <ac:chgData name="An Dinh Van" userId="70807e57-0be0-4f70-9dd2-366be5aae828" providerId="ADAL" clId="{B7BCFE0D-DABB-4C0A-9A11-F45DC06268DC}" dt="2022-02-27T04:18:14.082" v="603" actId="1076"/>
          <ac:picMkLst>
            <pc:docMk/>
            <pc:sldMk cId="1648100649" sldId="258"/>
            <ac:picMk id="14" creationId="{B589C654-9BB5-44F1-8D90-C4548F47D55C}"/>
          </ac:picMkLst>
        </pc:picChg>
        <pc:picChg chg="add mod">
          <ac:chgData name="An Dinh Van" userId="70807e57-0be0-4f70-9dd2-366be5aae828" providerId="ADAL" clId="{B7BCFE0D-DABB-4C0A-9A11-F45DC06268DC}" dt="2022-02-27T04:18:05.085" v="602" actId="1076"/>
          <ac:picMkLst>
            <pc:docMk/>
            <pc:sldMk cId="1648100649" sldId="258"/>
            <ac:picMk id="17" creationId="{14128EDC-37A2-4DA0-A77D-7C695CA435B3}"/>
          </ac:picMkLst>
        </pc:picChg>
      </pc:sldChg>
      <pc:sldChg chg="addSp delSp modSp mod delAnim">
        <pc:chgData name="An Dinh Van" userId="70807e57-0be0-4f70-9dd2-366be5aae828" providerId="ADAL" clId="{B7BCFE0D-DABB-4C0A-9A11-F45DC06268DC}" dt="2022-02-27T08:33:20.431" v="740"/>
        <pc:sldMkLst>
          <pc:docMk/>
          <pc:sldMk cId="594563639" sldId="398"/>
        </pc:sldMkLst>
        <pc:spChg chg="mod">
          <ac:chgData name="An Dinh Van" userId="70807e57-0be0-4f70-9dd2-366be5aae828" providerId="ADAL" clId="{B7BCFE0D-DABB-4C0A-9A11-F45DC06268DC}" dt="2022-02-27T04:18:33.730" v="640" actId="20577"/>
          <ac:spMkLst>
            <pc:docMk/>
            <pc:sldMk cId="594563639" sldId="398"/>
            <ac:spMk id="2" creationId="{00000000-0000-0000-0000-000000000000}"/>
          </ac:spMkLst>
        </pc:spChg>
        <pc:spChg chg="del mod">
          <ac:chgData name="An Dinh Van" userId="70807e57-0be0-4f70-9dd2-366be5aae828" providerId="ADAL" clId="{B7BCFE0D-DABB-4C0A-9A11-F45DC06268DC}" dt="2022-02-27T04:19:24.054" v="646" actId="478"/>
          <ac:spMkLst>
            <pc:docMk/>
            <pc:sldMk cId="594563639" sldId="398"/>
            <ac:spMk id="13" creationId="{C9D1183B-7046-DB4F-991E-21CA227F784C}"/>
          </ac:spMkLst>
        </pc:spChg>
        <pc:spChg chg="mod">
          <ac:chgData name="An Dinh Van" userId="70807e57-0be0-4f70-9dd2-366be5aae828" providerId="ADAL" clId="{B7BCFE0D-DABB-4C0A-9A11-F45DC06268DC}" dt="2022-02-27T04:20:49.477" v="719" actId="20577"/>
          <ac:spMkLst>
            <pc:docMk/>
            <pc:sldMk cId="594563639" sldId="398"/>
            <ac:spMk id="14" creationId="{49CA6EA2-66B3-0546-9938-D3341174DB13}"/>
          </ac:spMkLst>
        </pc:spChg>
        <pc:spChg chg="del">
          <ac:chgData name="An Dinh Van" userId="70807e57-0be0-4f70-9dd2-366be5aae828" providerId="ADAL" clId="{B7BCFE0D-DABB-4C0A-9A11-F45DC06268DC}" dt="2022-02-27T04:19:27.152" v="648" actId="478"/>
          <ac:spMkLst>
            <pc:docMk/>
            <pc:sldMk cId="594563639" sldId="398"/>
            <ac:spMk id="15" creationId="{208575B5-0190-9B45-9464-19BAC5D50D3B}"/>
          </ac:spMkLst>
        </pc:spChg>
        <pc:spChg chg="del">
          <ac:chgData name="An Dinh Van" userId="70807e57-0be0-4f70-9dd2-366be5aae828" providerId="ADAL" clId="{B7BCFE0D-DABB-4C0A-9A11-F45DC06268DC}" dt="2022-02-27T04:19:22.442" v="644" actId="478"/>
          <ac:spMkLst>
            <pc:docMk/>
            <pc:sldMk cId="594563639" sldId="398"/>
            <ac:spMk id="16" creationId="{B7FDEB27-F068-F941-928F-74E3D07E2386}"/>
          </ac:spMkLst>
        </pc:spChg>
        <pc:spChg chg="del">
          <ac:chgData name="An Dinh Van" userId="70807e57-0be0-4f70-9dd2-366be5aae828" providerId="ADAL" clId="{B7BCFE0D-DABB-4C0A-9A11-F45DC06268DC}" dt="2022-02-27T04:19:31.526" v="651" actId="478"/>
          <ac:spMkLst>
            <pc:docMk/>
            <pc:sldMk cId="594563639" sldId="398"/>
            <ac:spMk id="17" creationId="{46D5573A-91CA-CD42-AA90-AB696BCE8CFF}"/>
          </ac:spMkLst>
        </pc:spChg>
        <pc:spChg chg="del">
          <ac:chgData name="An Dinh Van" userId="70807e57-0be0-4f70-9dd2-366be5aae828" providerId="ADAL" clId="{B7BCFE0D-DABB-4C0A-9A11-F45DC06268DC}" dt="2022-02-27T04:19:28.904" v="649" actId="478"/>
          <ac:spMkLst>
            <pc:docMk/>
            <pc:sldMk cId="594563639" sldId="398"/>
            <ac:spMk id="18" creationId="{4628AFAE-CBC0-4A4A-A666-85262FED5537}"/>
          </ac:spMkLst>
        </pc:spChg>
        <pc:spChg chg="del">
          <ac:chgData name="An Dinh Van" userId="70807e57-0be0-4f70-9dd2-366be5aae828" providerId="ADAL" clId="{B7BCFE0D-DABB-4C0A-9A11-F45DC06268DC}" dt="2022-02-27T04:19:33.171" v="652" actId="478"/>
          <ac:spMkLst>
            <pc:docMk/>
            <pc:sldMk cId="594563639" sldId="398"/>
            <ac:spMk id="19" creationId="{D04905A8-2433-6D4A-9672-EF5E963FDFBB}"/>
          </ac:spMkLst>
        </pc:spChg>
        <pc:spChg chg="del">
          <ac:chgData name="An Dinh Van" userId="70807e57-0be0-4f70-9dd2-366be5aae828" providerId="ADAL" clId="{B7BCFE0D-DABB-4C0A-9A11-F45DC06268DC}" dt="2022-02-27T08:31:31.107" v="736" actId="478"/>
          <ac:spMkLst>
            <pc:docMk/>
            <pc:sldMk cId="594563639" sldId="398"/>
            <ac:spMk id="20" creationId="{AEDABAA6-B47B-6543-A2F1-38838A4DC88C}"/>
          </ac:spMkLst>
        </pc:spChg>
        <pc:spChg chg="add del mod">
          <ac:chgData name="An Dinh Van" userId="70807e57-0be0-4f70-9dd2-366be5aae828" providerId="ADAL" clId="{B7BCFE0D-DABB-4C0A-9A11-F45DC06268DC}" dt="2022-02-27T04:19:10.449" v="642"/>
          <ac:spMkLst>
            <pc:docMk/>
            <pc:sldMk cId="594563639" sldId="398"/>
            <ac:spMk id="21" creationId="{0E4D7F21-EB62-460A-AA24-7D9CF3DB2914}"/>
          </ac:spMkLst>
        </pc:spChg>
        <pc:spChg chg="add mod">
          <ac:chgData name="An Dinh Van" userId="70807e57-0be0-4f70-9dd2-366be5aae828" providerId="ADAL" clId="{B7BCFE0D-DABB-4C0A-9A11-F45DC06268DC}" dt="2022-02-27T04:21:01.081" v="720" actId="790"/>
          <ac:spMkLst>
            <pc:docMk/>
            <pc:sldMk cId="594563639" sldId="398"/>
            <ac:spMk id="22" creationId="{E3166D46-77AC-433B-97EA-CB7E70FE979F}"/>
          </ac:spMkLst>
        </pc:spChg>
        <pc:spChg chg="add mod">
          <ac:chgData name="An Dinh Van" userId="70807e57-0be0-4f70-9dd2-366be5aae828" providerId="ADAL" clId="{B7BCFE0D-DABB-4C0A-9A11-F45DC06268DC}" dt="2022-02-27T08:31:24.941" v="735" actId="20577"/>
          <ac:spMkLst>
            <pc:docMk/>
            <pc:sldMk cId="594563639" sldId="398"/>
            <ac:spMk id="23" creationId="{F6B7321B-49EA-43C2-8A4C-F08CAD069AB3}"/>
          </ac:spMkLst>
        </pc:spChg>
        <pc:grpChg chg="mod">
          <ac:chgData name="An Dinh Van" userId="70807e57-0be0-4f70-9dd2-366be5aae828" providerId="ADAL" clId="{B7BCFE0D-DABB-4C0A-9A11-F45DC06268DC}" dt="2022-02-27T04:19:55.665" v="656" actId="1076"/>
          <ac:grpSpMkLst>
            <pc:docMk/>
            <pc:sldMk cId="594563639" sldId="398"/>
            <ac:grpSpMk id="9" creationId="{7F47E1E9-F8AA-544D-A530-919F43482F17}"/>
          </ac:grpSpMkLst>
        </pc:grpChg>
        <pc:picChg chg="del">
          <ac:chgData name="An Dinh Van" userId="70807e57-0be0-4f70-9dd2-366be5aae828" providerId="ADAL" clId="{B7BCFE0D-DABB-4C0A-9A11-F45DC06268DC}" dt="2022-02-27T04:19:25.149" v="647" actId="478"/>
          <ac:picMkLst>
            <pc:docMk/>
            <pc:sldMk cId="594563639" sldId="398"/>
            <ac:picMk id="5" creationId="{1B4DE0C9-7469-1F43-8DC0-41B1F47F0819}"/>
          </ac:picMkLst>
        </pc:picChg>
        <pc:picChg chg="del">
          <ac:chgData name="An Dinh Van" userId="70807e57-0be0-4f70-9dd2-366be5aae828" providerId="ADAL" clId="{B7BCFE0D-DABB-4C0A-9A11-F45DC06268DC}" dt="2022-02-27T04:19:29.653" v="650" actId="478"/>
          <ac:picMkLst>
            <pc:docMk/>
            <pc:sldMk cId="594563639" sldId="398"/>
            <ac:picMk id="6" creationId="{BA0AC1F7-DE9B-704B-BBE3-A0DB353F2A9B}"/>
          </ac:picMkLst>
        </pc:picChg>
        <pc:picChg chg="del">
          <ac:chgData name="An Dinh Van" userId="70807e57-0be0-4f70-9dd2-366be5aae828" providerId="ADAL" clId="{B7BCFE0D-DABB-4C0A-9A11-F45DC06268DC}" dt="2022-02-27T04:19:34.939" v="653" actId="478"/>
          <ac:picMkLst>
            <pc:docMk/>
            <pc:sldMk cId="594563639" sldId="398"/>
            <ac:picMk id="7" creationId="{8781F0F5-CCCD-ED44-AB58-D041CEE9C71F}"/>
          </ac:picMkLst>
        </pc:picChg>
        <pc:picChg chg="add mod">
          <ac:chgData name="An Dinh Van" userId="70807e57-0be0-4f70-9dd2-366be5aae828" providerId="ADAL" clId="{B7BCFE0D-DABB-4C0A-9A11-F45DC06268DC}" dt="2022-02-27T08:31:48.950" v="738" actId="1076"/>
          <ac:picMkLst>
            <pc:docMk/>
            <pc:sldMk cId="594563639" sldId="398"/>
            <ac:picMk id="24" creationId="{6F7B17CD-8CE7-4A7B-AFE1-A96C9A9E303E}"/>
          </ac:picMkLst>
        </pc:picChg>
        <pc:picChg chg="add mod">
          <ac:chgData name="An Dinh Van" userId="70807e57-0be0-4f70-9dd2-366be5aae828" providerId="ADAL" clId="{B7BCFE0D-DABB-4C0A-9A11-F45DC06268DC}" dt="2022-02-27T08:33:20.431" v="740"/>
          <ac:picMkLst>
            <pc:docMk/>
            <pc:sldMk cId="594563639" sldId="398"/>
            <ac:picMk id="25" creationId="{D0CDFE4B-70DD-434B-9002-92DC2B303DD9}"/>
          </ac:picMkLst>
        </pc:picChg>
      </pc:sldChg>
      <pc:sldChg chg="del">
        <pc:chgData name="An Dinh Van" userId="70807e57-0be0-4f70-9dd2-366be5aae828" providerId="ADAL" clId="{B7BCFE0D-DABB-4C0A-9A11-F45DC06268DC}" dt="2022-02-27T16:43:16.940" v="3483" actId="47"/>
        <pc:sldMkLst>
          <pc:docMk/>
          <pc:sldMk cId="3767347672" sldId="417"/>
        </pc:sldMkLst>
      </pc:sldChg>
      <pc:sldChg chg="del">
        <pc:chgData name="An Dinh Van" userId="70807e57-0be0-4f70-9dd2-366be5aae828" providerId="ADAL" clId="{B7BCFE0D-DABB-4C0A-9A11-F45DC06268DC}" dt="2022-02-27T16:43:22.984" v="3486" actId="47"/>
        <pc:sldMkLst>
          <pc:docMk/>
          <pc:sldMk cId="2402775959" sldId="418"/>
        </pc:sldMkLst>
      </pc:sldChg>
      <pc:sldChg chg="addSp delSp modSp mod">
        <pc:chgData name="An Dinh Van" userId="70807e57-0be0-4f70-9dd2-366be5aae828" providerId="ADAL" clId="{B7BCFE0D-DABB-4C0A-9A11-F45DC06268DC}" dt="2022-02-27T16:32:34.088" v="3036" actId="20577"/>
        <pc:sldMkLst>
          <pc:docMk/>
          <pc:sldMk cId="2863469879" sldId="419"/>
        </pc:sldMkLst>
        <pc:spChg chg="mod">
          <ac:chgData name="An Dinh Van" userId="70807e57-0be0-4f70-9dd2-366be5aae828" providerId="ADAL" clId="{B7BCFE0D-DABB-4C0A-9A11-F45DC06268DC}" dt="2022-02-27T16:22:02.911" v="2950" actId="20577"/>
          <ac:spMkLst>
            <pc:docMk/>
            <pc:sldMk cId="2863469879" sldId="419"/>
            <ac:spMk id="2" creationId="{00000000-0000-0000-0000-000000000000}"/>
          </ac:spMkLst>
        </pc:spChg>
        <pc:spChg chg="del">
          <ac:chgData name="An Dinh Van" userId="70807e57-0be0-4f70-9dd2-366be5aae828" providerId="ADAL" clId="{B7BCFE0D-DABB-4C0A-9A11-F45DC06268DC}" dt="2022-02-27T16:25:31.286" v="3003" actId="478"/>
          <ac:spMkLst>
            <pc:docMk/>
            <pc:sldMk cId="2863469879" sldId="419"/>
            <ac:spMk id="13" creationId="{C9D1183B-7046-DB4F-991E-21CA227F784C}"/>
          </ac:spMkLst>
        </pc:spChg>
        <pc:spChg chg="del">
          <ac:chgData name="An Dinh Van" userId="70807e57-0be0-4f70-9dd2-366be5aae828" providerId="ADAL" clId="{B7BCFE0D-DABB-4C0A-9A11-F45DC06268DC}" dt="2022-02-27T16:25:31.286" v="3003" actId="478"/>
          <ac:spMkLst>
            <pc:docMk/>
            <pc:sldMk cId="2863469879" sldId="419"/>
            <ac:spMk id="15" creationId="{208575B5-0190-9B45-9464-19BAC5D50D3B}"/>
          </ac:spMkLst>
        </pc:spChg>
        <pc:spChg chg="del">
          <ac:chgData name="An Dinh Van" userId="70807e57-0be0-4f70-9dd2-366be5aae828" providerId="ADAL" clId="{B7BCFE0D-DABB-4C0A-9A11-F45DC06268DC}" dt="2022-02-27T16:24:53.262" v="2960" actId="478"/>
          <ac:spMkLst>
            <pc:docMk/>
            <pc:sldMk cId="2863469879" sldId="419"/>
            <ac:spMk id="16" creationId="{B7FDEB27-F068-F941-928F-74E3D07E2386}"/>
          </ac:spMkLst>
        </pc:spChg>
        <pc:spChg chg="del">
          <ac:chgData name="An Dinh Van" userId="70807e57-0be0-4f70-9dd2-366be5aae828" providerId="ADAL" clId="{B7BCFE0D-DABB-4C0A-9A11-F45DC06268DC}" dt="2022-02-27T16:25:31.286" v="3003" actId="478"/>
          <ac:spMkLst>
            <pc:docMk/>
            <pc:sldMk cId="2863469879" sldId="419"/>
            <ac:spMk id="18" creationId="{4628AFAE-CBC0-4A4A-A666-85262FED5537}"/>
          </ac:spMkLst>
        </pc:spChg>
        <pc:spChg chg="mod">
          <ac:chgData name="An Dinh Van" userId="70807e57-0be0-4f70-9dd2-366be5aae828" providerId="ADAL" clId="{B7BCFE0D-DABB-4C0A-9A11-F45DC06268DC}" dt="2022-02-27T16:24:29.784" v="2951"/>
          <ac:spMkLst>
            <pc:docMk/>
            <pc:sldMk cId="2863469879" sldId="419"/>
            <ac:spMk id="19" creationId="{95D06298-DF5E-4F5D-AECD-03E81C198698}"/>
          </ac:spMkLst>
        </pc:spChg>
        <pc:spChg chg="mod">
          <ac:chgData name="An Dinh Van" userId="70807e57-0be0-4f70-9dd2-366be5aae828" providerId="ADAL" clId="{B7BCFE0D-DABB-4C0A-9A11-F45DC06268DC}" dt="2022-02-27T16:24:29.784" v="2951"/>
          <ac:spMkLst>
            <pc:docMk/>
            <pc:sldMk cId="2863469879" sldId="419"/>
            <ac:spMk id="20" creationId="{404A9EE9-A1BD-4A79-8B21-E060DD883BFC}"/>
          </ac:spMkLst>
        </pc:spChg>
        <pc:spChg chg="mod">
          <ac:chgData name="An Dinh Van" userId="70807e57-0be0-4f70-9dd2-366be5aae828" providerId="ADAL" clId="{B7BCFE0D-DABB-4C0A-9A11-F45DC06268DC}" dt="2022-02-27T16:24:29.784" v="2951"/>
          <ac:spMkLst>
            <pc:docMk/>
            <pc:sldMk cId="2863469879" sldId="419"/>
            <ac:spMk id="21" creationId="{C05BBDD0-12DF-4E6D-853F-0F567C062288}"/>
          </ac:spMkLst>
        </pc:spChg>
        <pc:spChg chg="add del mod">
          <ac:chgData name="An Dinh Van" userId="70807e57-0be0-4f70-9dd2-366be5aae828" providerId="ADAL" clId="{B7BCFE0D-DABB-4C0A-9A11-F45DC06268DC}" dt="2022-02-27T16:24:44.970" v="2958"/>
          <ac:spMkLst>
            <pc:docMk/>
            <pc:sldMk cId="2863469879" sldId="419"/>
            <ac:spMk id="22" creationId="{41BCDC7A-2B13-4077-9152-56A890499FFC}"/>
          </ac:spMkLst>
        </pc:spChg>
        <pc:spChg chg="mod">
          <ac:chgData name="An Dinh Van" userId="70807e57-0be0-4f70-9dd2-366be5aae828" providerId="ADAL" clId="{B7BCFE0D-DABB-4C0A-9A11-F45DC06268DC}" dt="2022-02-27T16:24:54.328" v="2961"/>
          <ac:spMkLst>
            <pc:docMk/>
            <pc:sldMk cId="2863469879" sldId="419"/>
            <ac:spMk id="24" creationId="{6F96200E-54BE-4B91-BE46-9071C698C862}"/>
          </ac:spMkLst>
        </pc:spChg>
        <pc:spChg chg="mod">
          <ac:chgData name="An Dinh Van" userId="70807e57-0be0-4f70-9dd2-366be5aae828" providerId="ADAL" clId="{B7BCFE0D-DABB-4C0A-9A11-F45DC06268DC}" dt="2022-02-27T16:24:54.328" v="2961"/>
          <ac:spMkLst>
            <pc:docMk/>
            <pc:sldMk cId="2863469879" sldId="419"/>
            <ac:spMk id="25" creationId="{A1AAE24D-7892-4692-B772-5AA7D8C38AA1}"/>
          </ac:spMkLst>
        </pc:spChg>
        <pc:spChg chg="mod">
          <ac:chgData name="An Dinh Van" userId="70807e57-0be0-4f70-9dd2-366be5aae828" providerId="ADAL" clId="{B7BCFE0D-DABB-4C0A-9A11-F45DC06268DC}" dt="2022-02-27T16:26:12.102" v="3010" actId="20577"/>
          <ac:spMkLst>
            <pc:docMk/>
            <pc:sldMk cId="2863469879" sldId="419"/>
            <ac:spMk id="26" creationId="{DA5F08BE-1A00-43BE-A3BE-F0ECB0D222C5}"/>
          </ac:spMkLst>
        </pc:spChg>
        <pc:spChg chg="add mod">
          <ac:chgData name="An Dinh Van" userId="70807e57-0be0-4f70-9dd2-366be5aae828" providerId="ADAL" clId="{B7BCFE0D-DABB-4C0A-9A11-F45DC06268DC}" dt="2022-02-27T16:25:23.656" v="3002" actId="403"/>
          <ac:spMkLst>
            <pc:docMk/>
            <pc:sldMk cId="2863469879" sldId="419"/>
            <ac:spMk id="27" creationId="{690C61B7-8334-4A49-95CA-2A368DEB1505}"/>
          </ac:spMkLst>
        </pc:spChg>
        <pc:spChg chg="add mod">
          <ac:chgData name="An Dinh Van" userId="70807e57-0be0-4f70-9dd2-366be5aae828" providerId="ADAL" clId="{B7BCFE0D-DABB-4C0A-9A11-F45DC06268DC}" dt="2022-02-27T16:27:33.992" v="3020" actId="20577"/>
          <ac:spMkLst>
            <pc:docMk/>
            <pc:sldMk cId="2863469879" sldId="419"/>
            <ac:spMk id="28" creationId="{14CFF0B9-4FA0-431F-A86E-C7016AF7E1C1}"/>
          </ac:spMkLst>
        </pc:spChg>
        <pc:spChg chg="mod">
          <ac:chgData name="An Dinh Van" userId="70807e57-0be0-4f70-9dd2-366be5aae828" providerId="ADAL" clId="{B7BCFE0D-DABB-4C0A-9A11-F45DC06268DC}" dt="2022-02-27T16:32:03.484" v="3021"/>
          <ac:spMkLst>
            <pc:docMk/>
            <pc:sldMk cId="2863469879" sldId="419"/>
            <ac:spMk id="30" creationId="{DF32D435-A314-44DF-97C9-31426A2E107A}"/>
          </ac:spMkLst>
        </pc:spChg>
        <pc:spChg chg="mod">
          <ac:chgData name="An Dinh Van" userId="70807e57-0be0-4f70-9dd2-366be5aae828" providerId="ADAL" clId="{B7BCFE0D-DABB-4C0A-9A11-F45DC06268DC}" dt="2022-02-27T16:32:03.484" v="3021"/>
          <ac:spMkLst>
            <pc:docMk/>
            <pc:sldMk cId="2863469879" sldId="419"/>
            <ac:spMk id="31" creationId="{C7B52E25-6729-4D1B-9FC6-D5A04C29618E}"/>
          </ac:spMkLst>
        </pc:spChg>
        <pc:spChg chg="mod">
          <ac:chgData name="An Dinh Van" userId="70807e57-0be0-4f70-9dd2-366be5aae828" providerId="ADAL" clId="{B7BCFE0D-DABB-4C0A-9A11-F45DC06268DC}" dt="2022-02-27T16:32:12.238" v="3027" actId="20577"/>
          <ac:spMkLst>
            <pc:docMk/>
            <pc:sldMk cId="2863469879" sldId="419"/>
            <ac:spMk id="32" creationId="{E9192324-1F85-48C0-8DCB-F1986EF174A6}"/>
          </ac:spMkLst>
        </pc:spChg>
        <pc:spChg chg="add mod">
          <ac:chgData name="An Dinh Van" userId="70807e57-0be0-4f70-9dd2-366be5aae828" providerId="ADAL" clId="{B7BCFE0D-DABB-4C0A-9A11-F45DC06268DC}" dt="2022-02-27T16:32:34.088" v="3036" actId="20577"/>
          <ac:spMkLst>
            <pc:docMk/>
            <pc:sldMk cId="2863469879" sldId="419"/>
            <ac:spMk id="33" creationId="{AEDC4030-B0AF-44D2-859F-5612F28F4048}"/>
          </ac:spMkLst>
        </pc:spChg>
        <pc:grpChg chg="del">
          <ac:chgData name="An Dinh Van" userId="70807e57-0be0-4f70-9dd2-366be5aae828" providerId="ADAL" clId="{B7BCFE0D-DABB-4C0A-9A11-F45DC06268DC}" dt="2022-02-27T16:24:50.102" v="2959" actId="478"/>
          <ac:grpSpMkLst>
            <pc:docMk/>
            <pc:sldMk cId="2863469879" sldId="419"/>
            <ac:grpSpMk id="9" creationId="{7F47E1E9-F8AA-544D-A530-919F43482F17}"/>
          </ac:grpSpMkLst>
        </pc:grpChg>
        <pc:grpChg chg="add del mod">
          <ac:chgData name="An Dinh Van" userId="70807e57-0be0-4f70-9dd2-366be5aae828" providerId="ADAL" clId="{B7BCFE0D-DABB-4C0A-9A11-F45DC06268DC}" dt="2022-02-27T16:24:44.970" v="2958"/>
          <ac:grpSpMkLst>
            <pc:docMk/>
            <pc:sldMk cId="2863469879" sldId="419"/>
            <ac:grpSpMk id="17" creationId="{8FA8E62E-1B59-4F3B-BE75-F4712E2D31F9}"/>
          </ac:grpSpMkLst>
        </pc:grpChg>
        <pc:grpChg chg="add mod">
          <ac:chgData name="An Dinh Van" userId="70807e57-0be0-4f70-9dd2-366be5aae828" providerId="ADAL" clId="{B7BCFE0D-DABB-4C0A-9A11-F45DC06268DC}" dt="2022-02-27T16:24:54.328" v="2961"/>
          <ac:grpSpMkLst>
            <pc:docMk/>
            <pc:sldMk cId="2863469879" sldId="419"/>
            <ac:grpSpMk id="23" creationId="{285876E7-9FFB-47E0-8CDF-C27D69EEF987}"/>
          </ac:grpSpMkLst>
        </pc:grpChg>
        <pc:grpChg chg="add mod">
          <ac:chgData name="An Dinh Van" userId="70807e57-0be0-4f70-9dd2-366be5aae828" providerId="ADAL" clId="{B7BCFE0D-DABB-4C0A-9A11-F45DC06268DC}" dt="2022-02-27T16:32:08.710" v="3023" actId="1076"/>
          <ac:grpSpMkLst>
            <pc:docMk/>
            <pc:sldMk cId="2863469879" sldId="419"/>
            <ac:grpSpMk id="29" creationId="{6CF437BE-D763-47C9-AC88-114B49C00A95}"/>
          </ac:grpSpMkLst>
        </pc:grpChg>
        <pc:picChg chg="del">
          <ac:chgData name="An Dinh Van" userId="70807e57-0be0-4f70-9dd2-366be5aae828" providerId="ADAL" clId="{B7BCFE0D-DABB-4C0A-9A11-F45DC06268DC}" dt="2022-02-27T16:25:31.286" v="3003" actId="478"/>
          <ac:picMkLst>
            <pc:docMk/>
            <pc:sldMk cId="2863469879" sldId="419"/>
            <ac:picMk id="3" creationId="{DA5DD2EC-7CA2-5241-8A5B-4DAEA91483A7}"/>
          </ac:picMkLst>
        </pc:picChg>
        <pc:picChg chg="del">
          <ac:chgData name="An Dinh Van" userId="70807e57-0be0-4f70-9dd2-366be5aae828" providerId="ADAL" clId="{B7BCFE0D-DABB-4C0A-9A11-F45DC06268DC}" dt="2022-02-27T16:25:31.286" v="3003" actId="478"/>
          <ac:picMkLst>
            <pc:docMk/>
            <pc:sldMk cId="2863469879" sldId="419"/>
            <ac:picMk id="8" creationId="{533DD6F8-509B-3945-BC83-4785A138AE9C}"/>
          </ac:picMkLst>
        </pc:picChg>
      </pc:sldChg>
      <pc:sldChg chg="del">
        <pc:chgData name="An Dinh Van" userId="70807e57-0be0-4f70-9dd2-366be5aae828" providerId="ADAL" clId="{B7BCFE0D-DABB-4C0A-9A11-F45DC06268DC}" dt="2022-02-27T16:43:18.134" v="3484" actId="47"/>
        <pc:sldMkLst>
          <pc:docMk/>
          <pc:sldMk cId="2481152493" sldId="420"/>
        </pc:sldMkLst>
      </pc:sldChg>
      <pc:sldChg chg="del">
        <pc:chgData name="An Dinh Van" userId="70807e57-0be0-4f70-9dd2-366be5aae828" providerId="ADAL" clId="{B7BCFE0D-DABB-4C0A-9A11-F45DC06268DC}" dt="2022-02-27T16:43:20.529" v="3485" actId="47"/>
        <pc:sldMkLst>
          <pc:docMk/>
          <pc:sldMk cId="531487189" sldId="421"/>
        </pc:sldMkLst>
      </pc:sldChg>
      <pc:sldChg chg="del">
        <pc:chgData name="An Dinh Van" userId="70807e57-0be0-4f70-9dd2-366be5aae828" providerId="ADAL" clId="{B7BCFE0D-DABB-4C0A-9A11-F45DC06268DC}" dt="2022-02-27T16:43:31.008" v="3487" actId="47"/>
        <pc:sldMkLst>
          <pc:docMk/>
          <pc:sldMk cId="3958315926" sldId="422"/>
        </pc:sldMkLst>
      </pc:sldChg>
      <pc:sldChg chg="del">
        <pc:chgData name="An Dinh Van" userId="70807e57-0be0-4f70-9dd2-366be5aae828" providerId="ADAL" clId="{B7BCFE0D-DABB-4C0A-9A11-F45DC06268DC}" dt="2022-02-27T16:43:31.008" v="3487" actId="47"/>
        <pc:sldMkLst>
          <pc:docMk/>
          <pc:sldMk cId="4289299753" sldId="423"/>
        </pc:sldMkLst>
      </pc:sldChg>
      <pc:sldChg chg="del">
        <pc:chgData name="An Dinh Van" userId="70807e57-0be0-4f70-9dd2-366be5aae828" providerId="ADAL" clId="{B7BCFE0D-DABB-4C0A-9A11-F45DC06268DC}" dt="2022-02-27T16:43:31.008" v="3487" actId="47"/>
        <pc:sldMkLst>
          <pc:docMk/>
          <pc:sldMk cId="4115421296" sldId="424"/>
        </pc:sldMkLst>
      </pc:sldChg>
      <pc:sldChg chg="del">
        <pc:chgData name="An Dinh Van" userId="70807e57-0be0-4f70-9dd2-366be5aae828" providerId="ADAL" clId="{B7BCFE0D-DABB-4C0A-9A11-F45DC06268DC}" dt="2022-02-27T16:43:31.008" v="3487" actId="47"/>
        <pc:sldMkLst>
          <pc:docMk/>
          <pc:sldMk cId="4189707533" sldId="425"/>
        </pc:sldMkLst>
      </pc:sldChg>
      <pc:sldChg chg="del">
        <pc:chgData name="An Dinh Van" userId="70807e57-0be0-4f70-9dd2-366be5aae828" providerId="ADAL" clId="{B7BCFE0D-DABB-4C0A-9A11-F45DC06268DC}" dt="2022-02-27T16:43:31.008" v="3487" actId="47"/>
        <pc:sldMkLst>
          <pc:docMk/>
          <pc:sldMk cId="1655428781" sldId="426"/>
        </pc:sldMkLst>
      </pc:sldChg>
      <pc:sldChg chg="del">
        <pc:chgData name="An Dinh Van" userId="70807e57-0be0-4f70-9dd2-366be5aae828" providerId="ADAL" clId="{B7BCFE0D-DABB-4C0A-9A11-F45DC06268DC}" dt="2022-02-27T16:43:31.008" v="3487" actId="47"/>
        <pc:sldMkLst>
          <pc:docMk/>
          <pc:sldMk cId="3093070109" sldId="427"/>
        </pc:sldMkLst>
      </pc:sldChg>
      <pc:sldChg chg="del">
        <pc:chgData name="An Dinh Van" userId="70807e57-0be0-4f70-9dd2-366be5aae828" providerId="ADAL" clId="{B7BCFE0D-DABB-4C0A-9A11-F45DC06268DC}" dt="2022-02-27T16:43:31.008" v="3487" actId="47"/>
        <pc:sldMkLst>
          <pc:docMk/>
          <pc:sldMk cId="1454919777" sldId="428"/>
        </pc:sldMkLst>
      </pc:sldChg>
      <pc:sldChg chg="del">
        <pc:chgData name="An Dinh Van" userId="70807e57-0be0-4f70-9dd2-366be5aae828" providerId="ADAL" clId="{B7BCFE0D-DABB-4C0A-9A11-F45DC06268DC}" dt="2022-02-27T16:43:31.008" v="3487" actId="47"/>
        <pc:sldMkLst>
          <pc:docMk/>
          <pc:sldMk cId="3023262091" sldId="429"/>
        </pc:sldMkLst>
      </pc:sldChg>
      <pc:sldChg chg="del">
        <pc:chgData name="An Dinh Van" userId="70807e57-0be0-4f70-9dd2-366be5aae828" providerId="ADAL" clId="{B7BCFE0D-DABB-4C0A-9A11-F45DC06268DC}" dt="2022-02-27T16:43:31.008" v="3487" actId="47"/>
        <pc:sldMkLst>
          <pc:docMk/>
          <pc:sldMk cId="730107011" sldId="431"/>
        </pc:sldMkLst>
      </pc:sldChg>
      <pc:sldChg chg="del">
        <pc:chgData name="An Dinh Van" userId="70807e57-0be0-4f70-9dd2-366be5aae828" providerId="ADAL" clId="{B7BCFE0D-DABB-4C0A-9A11-F45DC06268DC}" dt="2022-02-27T16:43:31.008" v="3487" actId="47"/>
        <pc:sldMkLst>
          <pc:docMk/>
          <pc:sldMk cId="870578144" sldId="435"/>
        </pc:sldMkLst>
      </pc:sldChg>
      <pc:sldChg chg="del">
        <pc:chgData name="An Dinh Van" userId="70807e57-0be0-4f70-9dd2-366be5aae828" providerId="ADAL" clId="{B7BCFE0D-DABB-4C0A-9A11-F45DC06268DC}" dt="2022-02-27T16:43:31.008" v="3487" actId="47"/>
        <pc:sldMkLst>
          <pc:docMk/>
          <pc:sldMk cId="2948596873" sldId="436"/>
        </pc:sldMkLst>
      </pc:sldChg>
      <pc:sldChg chg="del">
        <pc:chgData name="An Dinh Van" userId="70807e57-0be0-4f70-9dd2-366be5aae828" providerId="ADAL" clId="{B7BCFE0D-DABB-4C0A-9A11-F45DC06268DC}" dt="2022-02-27T16:43:31.008" v="3487" actId="47"/>
        <pc:sldMkLst>
          <pc:docMk/>
          <pc:sldMk cId="1495510385" sldId="437"/>
        </pc:sldMkLst>
      </pc:sldChg>
      <pc:sldChg chg="del">
        <pc:chgData name="An Dinh Van" userId="70807e57-0be0-4f70-9dd2-366be5aae828" providerId="ADAL" clId="{B7BCFE0D-DABB-4C0A-9A11-F45DC06268DC}" dt="2022-02-27T16:43:31.008" v="3487" actId="47"/>
        <pc:sldMkLst>
          <pc:docMk/>
          <pc:sldMk cId="2102060573" sldId="438"/>
        </pc:sldMkLst>
      </pc:sldChg>
      <pc:sldChg chg="del">
        <pc:chgData name="An Dinh Van" userId="70807e57-0be0-4f70-9dd2-366be5aae828" providerId="ADAL" clId="{B7BCFE0D-DABB-4C0A-9A11-F45DC06268DC}" dt="2022-02-27T16:43:31.008" v="3487" actId="47"/>
        <pc:sldMkLst>
          <pc:docMk/>
          <pc:sldMk cId="120352109" sldId="439"/>
        </pc:sldMkLst>
      </pc:sldChg>
      <pc:sldChg chg="del">
        <pc:chgData name="An Dinh Van" userId="70807e57-0be0-4f70-9dd2-366be5aae828" providerId="ADAL" clId="{B7BCFE0D-DABB-4C0A-9A11-F45DC06268DC}" dt="2022-02-27T16:43:31.008" v="3487" actId="47"/>
        <pc:sldMkLst>
          <pc:docMk/>
          <pc:sldMk cId="2979789847" sldId="440"/>
        </pc:sldMkLst>
      </pc:sldChg>
      <pc:sldChg chg="del">
        <pc:chgData name="An Dinh Van" userId="70807e57-0be0-4f70-9dd2-366be5aae828" providerId="ADAL" clId="{B7BCFE0D-DABB-4C0A-9A11-F45DC06268DC}" dt="2022-02-27T16:43:31.008" v="3487" actId="47"/>
        <pc:sldMkLst>
          <pc:docMk/>
          <pc:sldMk cId="3421001255" sldId="441"/>
        </pc:sldMkLst>
      </pc:sldChg>
      <pc:sldChg chg="del">
        <pc:chgData name="An Dinh Van" userId="70807e57-0be0-4f70-9dd2-366be5aae828" providerId="ADAL" clId="{B7BCFE0D-DABB-4C0A-9A11-F45DC06268DC}" dt="2022-02-27T16:43:31.008" v="3487" actId="47"/>
        <pc:sldMkLst>
          <pc:docMk/>
          <pc:sldMk cId="3457957379" sldId="443"/>
        </pc:sldMkLst>
      </pc:sldChg>
      <pc:sldChg chg="del">
        <pc:chgData name="An Dinh Van" userId="70807e57-0be0-4f70-9dd2-366be5aae828" providerId="ADAL" clId="{B7BCFE0D-DABB-4C0A-9A11-F45DC06268DC}" dt="2022-02-27T16:43:31.008" v="3487" actId="47"/>
        <pc:sldMkLst>
          <pc:docMk/>
          <pc:sldMk cId="2227246205" sldId="444"/>
        </pc:sldMkLst>
      </pc:sldChg>
      <pc:sldChg chg="del">
        <pc:chgData name="An Dinh Van" userId="70807e57-0be0-4f70-9dd2-366be5aae828" providerId="ADAL" clId="{B7BCFE0D-DABB-4C0A-9A11-F45DC06268DC}" dt="2022-02-27T16:43:31.008" v="3487" actId="47"/>
        <pc:sldMkLst>
          <pc:docMk/>
          <pc:sldMk cId="2330034324" sldId="446"/>
        </pc:sldMkLst>
      </pc:sldChg>
      <pc:sldChg chg="del">
        <pc:chgData name="An Dinh Van" userId="70807e57-0be0-4f70-9dd2-366be5aae828" providerId="ADAL" clId="{B7BCFE0D-DABB-4C0A-9A11-F45DC06268DC}" dt="2022-02-27T16:43:31.008" v="3487" actId="47"/>
        <pc:sldMkLst>
          <pc:docMk/>
          <pc:sldMk cId="1028495405" sldId="447"/>
        </pc:sldMkLst>
      </pc:sldChg>
      <pc:sldChg chg="del">
        <pc:chgData name="An Dinh Van" userId="70807e57-0be0-4f70-9dd2-366be5aae828" providerId="ADAL" clId="{B7BCFE0D-DABB-4C0A-9A11-F45DC06268DC}" dt="2022-02-27T16:43:31.008" v="3487" actId="47"/>
        <pc:sldMkLst>
          <pc:docMk/>
          <pc:sldMk cId="2827139292" sldId="448"/>
        </pc:sldMkLst>
      </pc:sldChg>
      <pc:sldChg chg="del">
        <pc:chgData name="An Dinh Van" userId="70807e57-0be0-4f70-9dd2-366be5aae828" providerId="ADAL" clId="{B7BCFE0D-DABB-4C0A-9A11-F45DC06268DC}" dt="2022-02-27T16:43:31.008" v="3487" actId="47"/>
        <pc:sldMkLst>
          <pc:docMk/>
          <pc:sldMk cId="4254713545" sldId="450"/>
        </pc:sldMkLst>
      </pc:sldChg>
      <pc:sldChg chg="del">
        <pc:chgData name="An Dinh Van" userId="70807e57-0be0-4f70-9dd2-366be5aae828" providerId="ADAL" clId="{B7BCFE0D-DABB-4C0A-9A11-F45DC06268DC}" dt="2022-02-27T16:43:31.008" v="3487" actId="47"/>
        <pc:sldMkLst>
          <pc:docMk/>
          <pc:sldMk cId="398391066" sldId="453"/>
        </pc:sldMkLst>
      </pc:sldChg>
      <pc:sldChg chg="del">
        <pc:chgData name="An Dinh Van" userId="70807e57-0be0-4f70-9dd2-366be5aae828" providerId="ADAL" clId="{B7BCFE0D-DABB-4C0A-9A11-F45DC06268DC}" dt="2022-02-27T16:43:31.008" v="3487" actId="47"/>
        <pc:sldMkLst>
          <pc:docMk/>
          <pc:sldMk cId="4157390608" sldId="457"/>
        </pc:sldMkLst>
      </pc:sldChg>
      <pc:sldChg chg="del">
        <pc:chgData name="An Dinh Van" userId="70807e57-0be0-4f70-9dd2-366be5aae828" providerId="ADAL" clId="{B7BCFE0D-DABB-4C0A-9A11-F45DC06268DC}" dt="2022-02-27T16:43:31.008" v="3487" actId="47"/>
        <pc:sldMkLst>
          <pc:docMk/>
          <pc:sldMk cId="3513788640" sldId="458"/>
        </pc:sldMkLst>
      </pc:sldChg>
      <pc:sldChg chg="del">
        <pc:chgData name="An Dinh Van" userId="70807e57-0be0-4f70-9dd2-366be5aae828" providerId="ADAL" clId="{B7BCFE0D-DABB-4C0A-9A11-F45DC06268DC}" dt="2022-02-27T16:43:31.008" v="3487" actId="47"/>
        <pc:sldMkLst>
          <pc:docMk/>
          <pc:sldMk cId="3416390923" sldId="460"/>
        </pc:sldMkLst>
      </pc:sldChg>
      <pc:sldChg chg="del">
        <pc:chgData name="An Dinh Van" userId="70807e57-0be0-4f70-9dd2-366be5aae828" providerId="ADAL" clId="{B7BCFE0D-DABB-4C0A-9A11-F45DC06268DC}" dt="2022-02-27T16:43:31.008" v="3487" actId="47"/>
        <pc:sldMkLst>
          <pc:docMk/>
          <pc:sldMk cId="916182606" sldId="461"/>
        </pc:sldMkLst>
      </pc:sldChg>
      <pc:sldChg chg="del">
        <pc:chgData name="An Dinh Van" userId="70807e57-0be0-4f70-9dd2-366be5aae828" providerId="ADAL" clId="{B7BCFE0D-DABB-4C0A-9A11-F45DC06268DC}" dt="2022-02-27T16:43:31.008" v="3487" actId="47"/>
        <pc:sldMkLst>
          <pc:docMk/>
          <pc:sldMk cId="3167354127" sldId="462"/>
        </pc:sldMkLst>
      </pc:sldChg>
      <pc:sldChg chg="del">
        <pc:chgData name="An Dinh Van" userId="70807e57-0be0-4f70-9dd2-366be5aae828" providerId="ADAL" clId="{B7BCFE0D-DABB-4C0A-9A11-F45DC06268DC}" dt="2022-02-27T16:43:31.008" v="3487" actId="47"/>
        <pc:sldMkLst>
          <pc:docMk/>
          <pc:sldMk cId="1003684157" sldId="463"/>
        </pc:sldMkLst>
      </pc:sldChg>
      <pc:sldChg chg="del">
        <pc:chgData name="An Dinh Van" userId="70807e57-0be0-4f70-9dd2-366be5aae828" providerId="ADAL" clId="{B7BCFE0D-DABB-4C0A-9A11-F45DC06268DC}" dt="2022-02-27T16:43:31.008" v="3487" actId="47"/>
        <pc:sldMkLst>
          <pc:docMk/>
          <pc:sldMk cId="2370940393" sldId="464"/>
        </pc:sldMkLst>
      </pc:sldChg>
      <pc:sldChg chg="del">
        <pc:chgData name="An Dinh Van" userId="70807e57-0be0-4f70-9dd2-366be5aae828" providerId="ADAL" clId="{B7BCFE0D-DABB-4C0A-9A11-F45DC06268DC}" dt="2022-02-27T16:43:31.008" v="3487" actId="47"/>
        <pc:sldMkLst>
          <pc:docMk/>
          <pc:sldMk cId="393696454" sldId="466"/>
        </pc:sldMkLst>
      </pc:sldChg>
      <pc:sldChg chg="del">
        <pc:chgData name="An Dinh Van" userId="70807e57-0be0-4f70-9dd2-366be5aae828" providerId="ADAL" clId="{B7BCFE0D-DABB-4C0A-9A11-F45DC06268DC}" dt="2022-02-27T16:43:31.008" v="3487" actId="47"/>
        <pc:sldMkLst>
          <pc:docMk/>
          <pc:sldMk cId="3036317694" sldId="467"/>
        </pc:sldMkLst>
      </pc:sldChg>
      <pc:sldChg chg="del">
        <pc:chgData name="An Dinh Van" userId="70807e57-0be0-4f70-9dd2-366be5aae828" providerId="ADAL" clId="{B7BCFE0D-DABB-4C0A-9A11-F45DC06268DC}" dt="2022-02-27T16:43:31.008" v="3487" actId="47"/>
        <pc:sldMkLst>
          <pc:docMk/>
          <pc:sldMk cId="2234554292" sldId="468"/>
        </pc:sldMkLst>
      </pc:sldChg>
      <pc:sldChg chg="addSp delSp modSp add mod modAnim">
        <pc:chgData name="An Dinh Van" userId="70807e57-0be0-4f70-9dd2-366be5aae828" providerId="ADAL" clId="{B7BCFE0D-DABB-4C0A-9A11-F45DC06268DC}" dt="2022-02-27T08:48:32.070" v="1047" actId="790"/>
        <pc:sldMkLst>
          <pc:docMk/>
          <pc:sldMk cId="605414326" sldId="469"/>
        </pc:sldMkLst>
        <pc:spChg chg="add del mod">
          <ac:chgData name="An Dinh Van" userId="70807e57-0be0-4f70-9dd2-366be5aae828" providerId="ADAL" clId="{B7BCFE0D-DABB-4C0A-9A11-F45DC06268DC}" dt="2022-02-27T08:38:48.861" v="791" actId="1076"/>
          <ac:spMkLst>
            <pc:docMk/>
            <pc:sldMk cId="605414326" sldId="469"/>
            <ac:spMk id="13" creationId="{96ED2600-4E7F-490B-B071-E4698A0CE501}"/>
          </ac:spMkLst>
        </pc:spChg>
        <pc:spChg chg="mod">
          <ac:chgData name="An Dinh Van" userId="70807e57-0be0-4f70-9dd2-366be5aae828" providerId="ADAL" clId="{B7BCFE0D-DABB-4C0A-9A11-F45DC06268DC}" dt="2022-02-27T08:34:25.861" v="750" actId="1076"/>
          <ac:spMkLst>
            <pc:docMk/>
            <pc:sldMk cId="605414326" sldId="469"/>
            <ac:spMk id="14" creationId="{49CA6EA2-66B3-0546-9938-D3341174DB13}"/>
          </ac:spMkLst>
        </pc:spChg>
        <pc:spChg chg="mod">
          <ac:chgData name="An Dinh Van" userId="70807e57-0be0-4f70-9dd2-366be5aae828" providerId="ADAL" clId="{B7BCFE0D-DABB-4C0A-9A11-F45DC06268DC}" dt="2022-02-27T08:38:56.180" v="802" actId="20577"/>
          <ac:spMkLst>
            <pc:docMk/>
            <pc:sldMk cId="605414326" sldId="469"/>
            <ac:spMk id="15" creationId="{57C8FF6F-A9FE-452D-A133-5125B242B728}"/>
          </ac:spMkLst>
        </pc:spChg>
        <pc:spChg chg="mod">
          <ac:chgData name="An Dinh Van" userId="70807e57-0be0-4f70-9dd2-366be5aae828" providerId="ADAL" clId="{B7BCFE0D-DABB-4C0A-9A11-F45DC06268DC}" dt="2022-02-27T08:39:06.561" v="816" actId="20577"/>
          <ac:spMkLst>
            <pc:docMk/>
            <pc:sldMk cId="605414326" sldId="469"/>
            <ac:spMk id="16" creationId="{93C5F582-CFE2-4C6D-8C46-F45A79C28157}"/>
          </ac:spMkLst>
        </pc:spChg>
        <pc:spChg chg="mod">
          <ac:chgData name="An Dinh Van" userId="70807e57-0be0-4f70-9dd2-366be5aae828" providerId="ADAL" clId="{B7BCFE0D-DABB-4C0A-9A11-F45DC06268DC}" dt="2022-02-27T08:38:53.054" v="792" actId="1076"/>
          <ac:spMkLst>
            <pc:docMk/>
            <pc:sldMk cId="605414326" sldId="469"/>
            <ac:spMk id="17" creationId="{42D100ED-C214-465C-87BB-57D785776BDB}"/>
          </ac:spMkLst>
        </pc:spChg>
        <pc:spChg chg="mod">
          <ac:chgData name="An Dinh Van" userId="70807e57-0be0-4f70-9dd2-366be5aae828" providerId="ADAL" clId="{B7BCFE0D-DABB-4C0A-9A11-F45DC06268DC}" dt="2022-02-27T08:37:18.870" v="755"/>
          <ac:spMkLst>
            <pc:docMk/>
            <pc:sldMk cId="605414326" sldId="469"/>
            <ac:spMk id="18" creationId="{E739368D-813F-432F-A542-37EAC5DF7DA8}"/>
          </ac:spMkLst>
        </pc:spChg>
        <pc:spChg chg="mod">
          <ac:chgData name="An Dinh Van" userId="70807e57-0be0-4f70-9dd2-366be5aae828" providerId="ADAL" clId="{B7BCFE0D-DABB-4C0A-9A11-F45DC06268DC}" dt="2022-02-27T08:38:00.663" v="767" actId="20577"/>
          <ac:spMkLst>
            <pc:docMk/>
            <pc:sldMk cId="605414326" sldId="469"/>
            <ac:spMk id="19" creationId="{09CC7CB7-441C-452E-8A91-C84C53BD1D03}"/>
          </ac:spMkLst>
        </pc:spChg>
        <pc:spChg chg="add mod">
          <ac:chgData name="An Dinh Van" userId="70807e57-0be0-4f70-9dd2-366be5aae828" providerId="ADAL" clId="{B7BCFE0D-DABB-4C0A-9A11-F45DC06268DC}" dt="2022-02-27T08:48:07.877" v="1046" actId="2711"/>
          <ac:spMkLst>
            <pc:docMk/>
            <pc:sldMk cId="605414326" sldId="469"/>
            <ac:spMk id="20" creationId="{54126414-5163-4C33-89A5-5EFB158EB7C3}"/>
          </ac:spMkLst>
        </pc:spChg>
        <pc:spChg chg="del">
          <ac:chgData name="An Dinh Van" userId="70807e57-0be0-4f70-9dd2-366be5aae828" providerId="ADAL" clId="{B7BCFE0D-DABB-4C0A-9A11-F45DC06268DC}" dt="2022-02-27T08:34:22.011" v="748" actId="478"/>
          <ac:spMkLst>
            <pc:docMk/>
            <pc:sldMk cId="605414326" sldId="469"/>
            <ac:spMk id="22" creationId="{E3166D46-77AC-433B-97EA-CB7E70FE979F}"/>
          </ac:spMkLst>
        </pc:spChg>
        <pc:spChg chg="mod">
          <ac:chgData name="An Dinh Van" userId="70807e57-0be0-4f70-9dd2-366be5aae828" providerId="ADAL" clId="{B7BCFE0D-DABB-4C0A-9A11-F45DC06268DC}" dt="2022-02-27T08:48:32.070" v="1047" actId="790"/>
          <ac:spMkLst>
            <pc:docMk/>
            <pc:sldMk cId="605414326" sldId="469"/>
            <ac:spMk id="23" creationId="{F6B7321B-49EA-43C2-8A4C-F08CAD069AB3}"/>
          </ac:spMkLst>
        </pc:spChg>
        <pc:grpChg chg="mod">
          <ac:chgData name="An Dinh Van" userId="70807e57-0be0-4f70-9dd2-366be5aae828" providerId="ADAL" clId="{B7BCFE0D-DABB-4C0A-9A11-F45DC06268DC}" dt="2022-02-27T08:34:59.811" v="754" actId="1076"/>
          <ac:grpSpMkLst>
            <pc:docMk/>
            <pc:sldMk cId="605414326" sldId="469"/>
            <ac:grpSpMk id="9" creationId="{7F47E1E9-F8AA-544D-A530-919F43482F17}"/>
          </ac:grpSpMkLst>
        </pc:grpChg>
        <pc:grpChg chg="add mod">
          <ac:chgData name="An Dinh Van" userId="70807e57-0be0-4f70-9dd2-366be5aae828" providerId="ADAL" clId="{B7BCFE0D-DABB-4C0A-9A11-F45DC06268DC}" dt="2022-02-27T08:37:24.968" v="756" actId="1076"/>
          <ac:grpSpMkLst>
            <pc:docMk/>
            <pc:sldMk cId="605414326" sldId="469"/>
            <ac:grpSpMk id="12" creationId="{FA162983-6F27-4F1F-B5F2-5CBE4DEE8440}"/>
          </ac:grpSpMkLst>
        </pc:grpChg>
        <pc:picChg chg="add mod">
          <ac:chgData name="An Dinh Van" userId="70807e57-0be0-4f70-9dd2-366be5aae828" providerId="ADAL" clId="{B7BCFE0D-DABB-4C0A-9A11-F45DC06268DC}" dt="2022-02-27T08:47:26.391" v="1043" actId="1076"/>
          <ac:picMkLst>
            <pc:docMk/>
            <pc:sldMk cId="605414326" sldId="469"/>
            <ac:picMk id="5" creationId="{A9CB2E8D-6868-4DA5-8642-265DA419C982}"/>
          </ac:picMkLst>
        </pc:picChg>
        <pc:picChg chg="del">
          <ac:chgData name="An Dinh Van" userId="70807e57-0be0-4f70-9dd2-366be5aae828" providerId="ADAL" clId="{B7BCFE0D-DABB-4C0A-9A11-F45DC06268DC}" dt="2022-02-27T08:44:53.111" v="1025" actId="478"/>
          <ac:picMkLst>
            <pc:docMk/>
            <pc:sldMk cId="605414326" sldId="469"/>
            <ac:picMk id="24" creationId="{6F7B17CD-8CE7-4A7B-AFE1-A96C9A9E303E}"/>
          </ac:picMkLst>
        </pc:picChg>
      </pc:sldChg>
      <pc:sldChg chg="addSp delSp modSp add del mod">
        <pc:chgData name="An Dinh Van" userId="70807e57-0be0-4f70-9dd2-366be5aae828" providerId="ADAL" clId="{B7BCFE0D-DABB-4C0A-9A11-F45DC06268DC}" dt="2022-02-27T08:34:01.672" v="746" actId="47"/>
        <pc:sldMkLst>
          <pc:docMk/>
          <pc:sldMk cId="3939970877" sldId="469"/>
        </pc:sldMkLst>
        <pc:spChg chg="del">
          <ac:chgData name="An Dinh Van" userId="70807e57-0be0-4f70-9dd2-366be5aae828" providerId="ADAL" clId="{B7BCFE0D-DABB-4C0A-9A11-F45DC06268DC}" dt="2022-02-27T08:33:29.651" v="743" actId="478"/>
          <ac:spMkLst>
            <pc:docMk/>
            <pc:sldMk cId="3939970877" sldId="469"/>
            <ac:spMk id="2" creationId="{00000000-0000-0000-0000-000000000000}"/>
          </ac:spMkLst>
        </pc:spChg>
        <pc:spChg chg="add del mod">
          <ac:chgData name="An Dinh Van" userId="70807e57-0be0-4f70-9dd2-366be5aae828" providerId="ADAL" clId="{B7BCFE0D-DABB-4C0A-9A11-F45DC06268DC}" dt="2022-02-27T08:33:31.621" v="744" actId="478"/>
          <ac:spMkLst>
            <pc:docMk/>
            <pc:sldMk cId="3939970877" sldId="469"/>
            <ac:spMk id="5" creationId="{2D4ACCCB-D9B6-4F8D-91F0-0F5FDDAA5254}"/>
          </ac:spMkLst>
        </pc:spChg>
        <pc:spChg chg="del">
          <ac:chgData name="An Dinh Van" userId="70807e57-0be0-4f70-9dd2-366be5aae828" providerId="ADAL" clId="{B7BCFE0D-DABB-4C0A-9A11-F45DC06268DC}" dt="2022-02-27T08:33:27.841" v="742" actId="478"/>
          <ac:spMkLst>
            <pc:docMk/>
            <pc:sldMk cId="3939970877" sldId="469"/>
            <ac:spMk id="22" creationId="{E3166D46-77AC-433B-97EA-CB7E70FE979F}"/>
          </ac:spMkLst>
        </pc:spChg>
        <pc:grpChg chg="mod">
          <ac:chgData name="An Dinh Van" userId="70807e57-0be0-4f70-9dd2-366be5aae828" providerId="ADAL" clId="{B7BCFE0D-DABB-4C0A-9A11-F45DC06268DC}" dt="2022-02-27T08:33:38.151" v="745" actId="1076"/>
          <ac:grpSpMkLst>
            <pc:docMk/>
            <pc:sldMk cId="3939970877" sldId="469"/>
            <ac:grpSpMk id="9" creationId="{7F47E1E9-F8AA-544D-A530-919F43482F17}"/>
          </ac:grpSpMkLst>
        </pc:grpChg>
      </pc:sldChg>
      <pc:sldChg chg="addSp delSp modSp add mod delAnim">
        <pc:chgData name="An Dinh Van" userId="70807e57-0be0-4f70-9dd2-366be5aae828" providerId="ADAL" clId="{B7BCFE0D-DABB-4C0A-9A11-F45DC06268DC}" dt="2022-02-27T09:28:11.248" v="1137" actId="790"/>
        <pc:sldMkLst>
          <pc:docMk/>
          <pc:sldMk cId="3224042018" sldId="470"/>
        </pc:sldMkLst>
        <pc:spChg chg="del">
          <ac:chgData name="An Dinh Van" userId="70807e57-0be0-4f70-9dd2-366be5aae828" providerId="ADAL" clId="{B7BCFE0D-DABB-4C0A-9A11-F45DC06268DC}" dt="2022-02-27T08:53:20.911" v="1114" actId="478"/>
          <ac:spMkLst>
            <pc:docMk/>
            <pc:sldMk cId="3224042018" sldId="470"/>
            <ac:spMk id="20" creationId="{54126414-5163-4C33-89A5-5EFB158EB7C3}"/>
          </ac:spMkLst>
        </pc:spChg>
        <pc:spChg chg="add mod">
          <ac:chgData name="An Dinh Van" userId="70807e57-0be0-4f70-9dd2-366be5aae828" providerId="ADAL" clId="{B7BCFE0D-DABB-4C0A-9A11-F45DC06268DC}" dt="2022-02-27T09:28:11.248" v="1137" actId="790"/>
          <ac:spMkLst>
            <pc:docMk/>
            <pc:sldMk cId="3224042018" sldId="470"/>
            <ac:spMk id="21" creationId="{DD7380E2-5529-4173-A4CB-1E4698FAE173}"/>
          </ac:spMkLst>
        </pc:spChg>
        <pc:spChg chg="add mod">
          <ac:chgData name="An Dinh Van" userId="70807e57-0be0-4f70-9dd2-366be5aae828" providerId="ADAL" clId="{B7BCFE0D-DABB-4C0A-9A11-F45DC06268DC}" dt="2022-02-27T09:26:11.612" v="1127" actId="1076"/>
          <ac:spMkLst>
            <pc:docMk/>
            <pc:sldMk cId="3224042018" sldId="470"/>
            <ac:spMk id="22" creationId="{B810E2F5-2054-4686-A144-02BE41340DBF}"/>
          </ac:spMkLst>
        </pc:spChg>
        <pc:spChg chg="mod">
          <ac:chgData name="An Dinh Van" userId="70807e57-0be0-4f70-9dd2-366be5aae828" providerId="ADAL" clId="{B7BCFE0D-DABB-4C0A-9A11-F45DC06268DC}" dt="2022-02-27T08:53:38.231" v="1116" actId="20577"/>
          <ac:spMkLst>
            <pc:docMk/>
            <pc:sldMk cId="3224042018" sldId="470"/>
            <ac:spMk id="23" creationId="{F6B7321B-49EA-43C2-8A4C-F08CAD069AB3}"/>
          </ac:spMkLst>
        </pc:spChg>
        <pc:spChg chg="add mod">
          <ac:chgData name="An Dinh Van" userId="70807e57-0be0-4f70-9dd2-366be5aae828" providerId="ADAL" clId="{B7BCFE0D-DABB-4C0A-9A11-F45DC06268DC}" dt="2022-02-27T09:26:37.248" v="1136" actId="20577"/>
          <ac:spMkLst>
            <pc:docMk/>
            <pc:sldMk cId="3224042018" sldId="470"/>
            <ac:spMk id="24" creationId="{25669A98-E337-4978-BA63-4A75A2F250AA}"/>
          </ac:spMkLst>
        </pc:spChg>
        <pc:grpChg chg="del">
          <ac:chgData name="An Dinh Van" userId="70807e57-0be0-4f70-9dd2-366be5aae828" providerId="ADAL" clId="{B7BCFE0D-DABB-4C0A-9A11-F45DC06268DC}" dt="2022-02-27T08:50:40.541" v="1049" actId="478"/>
          <ac:grpSpMkLst>
            <pc:docMk/>
            <pc:sldMk cId="3224042018" sldId="470"/>
            <ac:grpSpMk id="12" creationId="{FA162983-6F27-4F1F-B5F2-5CBE4DEE8440}"/>
          </ac:grpSpMkLst>
        </pc:grpChg>
        <pc:picChg chg="del">
          <ac:chgData name="An Dinh Van" userId="70807e57-0be0-4f70-9dd2-366be5aae828" providerId="ADAL" clId="{B7BCFE0D-DABB-4C0A-9A11-F45DC06268DC}" dt="2022-02-27T08:53:21.781" v="1115" actId="478"/>
          <ac:picMkLst>
            <pc:docMk/>
            <pc:sldMk cId="3224042018" sldId="470"/>
            <ac:picMk id="5" creationId="{A9CB2E8D-6868-4DA5-8642-265DA419C982}"/>
          </ac:picMkLst>
        </pc:picChg>
      </pc:sldChg>
      <pc:sldChg chg="modSp add mod">
        <pc:chgData name="An Dinh Van" userId="70807e57-0be0-4f70-9dd2-366be5aae828" providerId="ADAL" clId="{B7BCFE0D-DABB-4C0A-9A11-F45DC06268DC}" dt="2022-02-27T09:30:15.255" v="1162" actId="1076"/>
        <pc:sldMkLst>
          <pc:docMk/>
          <pc:sldMk cId="1744951341" sldId="471"/>
        </pc:sldMkLst>
        <pc:spChg chg="mod">
          <ac:chgData name="An Dinh Van" userId="70807e57-0be0-4f70-9dd2-366be5aae828" providerId="ADAL" clId="{B7BCFE0D-DABB-4C0A-9A11-F45DC06268DC}" dt="2022-02-27T09:29:28.317" v="1155" actId="113"/>
          <ac:spMkLst>
            <pc:docMk/>
            <pc:sldMk cId="1744951341" sldId="471"/>
            <ac:spMk id="22" creationId="{B810E2F5-2054-4686-A144-02BE41340DBF}"/>
          </ac:spMkLst>
        </pc:spChg>
        <pc:spChg chg="mod">
          <ac:chgData name="An Dinh Van" userId="70807e57-0be0-4f70-9dd2-366be5aae828" providerId="ADAL" clId="{B7BCFE0D-DABB-4C0A-9A11-F45DC06268DC}" dt="2022-02-27T09:28:55.297" v="1146" actId="20577"/>
          <ac:spMkLst>
            <pc:docMk/>
            <pc:sldMk cId="1744951341" sldId="471"/>
            <ac:spMk id="23" creationId="{F6B7321B-49EA-43C2-8A4C-F08CAD069AB3}"/>
          </ac:spMkLst>
        </pc:spChg>
        <pc:spChg chg="mod">
          <ac:chgData name="An Dinh Van" userId="70807e57-0be0-4f70-9dd2-366be5aae828" providerId="ADAL" clId="{B7BCFE0D-DABB-4C0A-9A11-F45DC06268DC}" dt="2022-02-27T09:30:15.255" v="1162" actId="1076"/>
          <ac:spMkLst>
            <pc:docMk/>
            <pc:sldMk cId="1744951341" sldId="471"/>
            <ac:spMk id="24" creationId="{25669A98-E337-4978-BA63-4A75A2F250AA}"/>
          </ac:spMkLst>
        </pc:spChg>
      </pc:sldChg>
      <pc:sldChg chg="addSp modSp add mod">
        <pc:chgData name="An Dinh Van" userId="70807e57-0be0-4f70-9dd2-366be5aae828" providerId="ADAL" clId="{B7BCFE0D-DABB-4C0A-9A11-F45DC06268DC}" dt="2022-02-27T09:56:13.327" v="1192" actId="1076"/>
        <pc:sldMkLst>
          <pc:docMk/>
          <pc:sldMk cId="1668612799" sldId="472"/>
        </pc:sldMkLst>
        <pc:spChg chg="add mod">
          <ac:chgData name="An Dinh Van" userId="70807e57-0be0-4f70-9dd2-366be5aae828" providerId="ADAL" clId="{B7BCFE0D-DABB-4C0A-9A11-F45DC06268DC}" dt="2022-02-27T09:56:13.327" v="1192" actId="1076"/>
          <ac:spMkLst>
            <pc:docMk/>
            <pc:sldMk cId="1668612799" sldId="472"/>
            <ac:spMk id="12" creationId="{6227A9DB-EBF7-4B4F-A008-AE71344ABBE8}"/>
          </ac:spMkLst>
        </pc:spChg>
        <pc:spChg chg="mod">
          <ac:chgData name="An Dinh Van" userId="70807e57-0be0-4f70-9dd2-366be5aae828" providerId="ADAL" clId="{B7BCFE0D-DABB-4C0A-9A11-F45DC06268DC}" dt="2022-02-27T09:54:33.976" v="1175" actId="20577"/>
          <ac:spMkLst>
            <pc:docMk/>
            <pc:sldMk cId="1668612799" sldId="472"/>
            <ac:spMk id="22" creationId="{B810E2F5-2054-4686-A144-02BE41340DBF}"/>
          </ac:spMkLst>
        </pc:spChg>
        <pc:spChg chg="mod">
          <ac:chgData name="An Dinh Van" userId="70807e57-0be0-4f70-9dd2-366be5aae828" providerId="ADAL" clId="{B7BCFE0D-DABB-4C0A-9A11-F45DC06268DC}" dt="2022-02-27T09:54:18.513" v="1169" actId="20577"/>
          <ac:spMkLst>
            <pc:docMk/>
            <pc:sldMk cId="1668612799" sldId="472"/>
            <ac:spMk id="23" creationId="{F6B7321B-49EA-43C2-8A4C-F08CAD069AB3}"/>
          </ac:spMkLst>
        </pc:spChg>
        <pc:spChg chg="mod">
          <ac:chgData name="An Dinh Van" userId="70807e57-0be0-4f70-9dd2-366be5aae828" providerId="ADAL" clId="{B7BCFE0D-DABB-4C0A-9A11-F45DC06268DC}" dt="2022-02-27T09:54:51.825" v="1181" actId="20577"/>
          <ac:spMkLst>
            <pc:docMk/>
            <pc:sldMk cId="1668612799" sldId="472"/>
            <ac:spMk id="24" creationId="{25669A98-E337-4978-BA63-4A75A2F250AA}"/>
          </ac:spMkLst>
        </pc:spChg>
      </pc:sldChg>
      <pc:sldChg chg="addSp delSp modSp add mod ord delAnim">
        <pc:chgData name="An Dinh Van" userId="70807e57-0be0-4f70-9dd2-366be5aae828" providerId="ADAL" clId="{B7BCFE0D-DABB-4C0A-9A11-F45DC06268DC}" dt="2022-02-27T10:00:01.535" v="1234" actId="1076"/>
        <pc:sldMkLst>
          <pc:docMk/>
          <pc:sldMk cId="3734629311" sldId="473"/>
        </pc:sldMkLst>
        <pc:spChg chg="mod">
          <ac:chgData name="An Dinh Van" userId="70807e57-0be0-4f70-9dd2-366be5aae828" providerId="ADAL" clId="{B7BCFE0D-DABB-4C0A-9A11-F45DC06268DC}" dt="2022-02-27T09:59:58.049" v="1233" actId="1076"/>
          <ac:spMkLst>
            <pc:docMk/>
            <pc:sldMk cId="3734629311" sldId="473"/>
            <ac:spMk id="20" creationId="{54126414-5163-4C33-89A5-5EFB158EB7C3}"/>
          </ac:spMkLst>
        </pc:spChg>
        <pc:spChg chg="del">
          <ac:chgData name="An Dinh Van" userId="70807e57-0be0-4f70-9dd2-366be5aae828" providerId="ADAL" clId="{B7BCFE0D-DABB-4C0A-9A11-F45DC06268DC}" dt="2022-02-27T09:57:31.023" v="1199" actId="478"/>
          <ac:spMkLst>
            <pc:docMk/>
            <pc:sldMk cId="3734629311" sldId="473"/>
            <ac:spMk id="23" creationId="{F6B7321B-49EA-43C2-8A4C-F08CAD069AB3}"/>
          </ac:spMkLst>
        </pc:spChg>
        <pc:grpChg chg="del">
          <ac:chgData name="An Dinh Van" userId="70807e57-0be0-4f70-9dd2-366be5aae828" providerId="ADAL" clId="{B7BCFE0D-DABB-4C0A-9A11-F45DC06268DC}" dt="2022-02-27T09:57:28.473" v="1198" actId="478"/>
          <ac:grpSpMkLst>
            <pc:docMk/>
            <pc:sldMk cId="3734629311" sldId="473"/>
            <ac:grpSpMk id="12" creationId="{FA162983-6F27-4F1F-B5F2-5CBE4DEE8440}"/>
          </ac:grpSpMkLst>
        </pc:grpChg>
        <pc:picChg chg="del">
          <ac:chgData name="An Dinh Van" userId="70807e57-0be0-4f70-9dd2-366be5aae828" providerId="ADAL" clId="{B7BCFE0D-DABB-4C0A-9A11-F45DC06268DC}" dt="2022-02-27T09:57:53.775" v="1204" actId="478"/>
          <ac:picMkLst>
            <pc:docMk/>
            <pc:sldMk cId="3734629311" sldId="473"/>
            <ac:picMk id="5" creationId="{A9CB2E8D-6868-4DA5-8642-265DA419C982}"/>
          </ac:picMkLst>
        </pc:picChg>
        <pc:picChg chg="add mod">
          <ac:chgData name="An Dinh Van" userId="70807e57-0be0-4f70-9dd2-366be5aae828" providerId="ADAL" clId="{B7BCFE0D-DABB-4C0A-9A11-F45DC06268DC}" dt="2022-02-27T10:00:01.535" v="1234" actId="1076"/>
          <ac:picMkLst>
            <pc:docMk/>
            <pc:sldMk cId="3734629311" sldId="473"/>
            <ac:picMk id="6" creationId="{F0662DE9-3920-4A65-A983-ADF1CC279CBF}"/>
          </ac:picMkLst>
        </pc:picChg>
      </pc:sldChg>
      <pc:sldChg chg="modSp add mod ord">
        <pc:chgData name="An Dinh Van" userId="70807e57-0be0-4f70-9dd2-366be5aae828" providerId="ADAL" clId="{B7BCFE0D-DABB-4C0A-9A11-F45DC06268DC}" dt="2022-02-27T10:03:35.615" v="1252" actId="1076"/>
        <pc:sldMkLst>
          <pc:docMk/>
          <pc:sldMk cId="434153011" sldId="474"/>
        </pc:sldMkLst>
        <pc:spChg chg="mod">
          <ac:chgData name="An Dinh Van" userId="70807e57-0be0-4f70-9dd2-366be5aae828" providerId="ADAL" clId="{B7BCFE0D-DABB-4C0A-9A11-F45DC06268DC}" dt="2022-02-27T10:03:03.911" v="1244" actId="20577"/>
          <ac:spMkLst>
            <pc:docMk/>
            <pc:sldMk cId="434153011" sldId="474"/>
            <ac:spMk id="14" creationId="{49CA6EA2-66B3-0546-9938-D3341174DB13}"/>
          </ac:spMkLst>
        </pc:spChg>
        <pc:spChg chg="mod">
          <ac:chgData name="An Dinh Van" userId="70807e57-0be0-4f70-9dd2-366be5aae828" providerId="ADAL" clId="{B7BCFE0D-DABB-4C0A-9A11-F45DC06268DC}" dt="2022-02-27T10:03:28.706" v="1251" actId="790"/>
          <ac:spMkLst>
            <pc:docMk/>
            <pc:sldMk cId="434153011" sldId="474"/>
            <ac:spMk id="23" creationId="{F6B7321B-49EA-43C2-8A4C-F08CAD069AB3}"/>
          </ac:spMkLst>
        </pc:spChg>
        <pc:picChg chg="mod">
          <ac:chgData name="An Dinh Van" userId="70807e57-0be0-4f70-9dd2-366be5aae828" providerId="ADAL" clId="{B7BCFE0D-DABB-4C0A-9A11-F45DC06268DC}" dt="2022-02-27T10:03:35.615" v="1252" actId="1076"/>
          <ac:picMkLst>
            <pc:docMk/>
            <pc:sldMk cId="434153011" sldId="474"/>
            <ac:picMk id="24" creationId="{6F7B17CD-8CE7-4A7B-AFE1-A96C9A9E303E}"/>
          </ac:picMkLst>
        </pc:picChg>
      </pc:sldChg>
      <pc:sldChg chg="addSp delSp modSp add mod ord">
        <pc:chgData name="An Dinh Van" userId="70807e57-0be0-4f70-9dd2-366be5aae828" providerId="ADAL" clId="{B7BCFE0D-DABB-4C0A-9A11-F45DC06268DC}" dt="2022-02-27T10:20:56.432" v="1283" actId="1076"/>
        <pc:sldMkLst>
          <pc:docMk/>
          <pc:sldMk cId="3395781754" sldId="475"/>
        </pc:sldMkLst>
        <pc:spChg chg="mod">
          <ac:chgData name="An Dinh Van" userId="70807e57-0be0-4f70-9dd2-366be5aae828" providerId="ADAL" clId="{B7BCFE0D-DABB-4C0A-9A11-F45DC06268DC}" dt="2022-02-27T10:13:42.423" v="1260" actId="20577"/>
          <ac:spMkLst>
            <pc:docMk/>
            <pc:sldMk cId="3395781754" sldId="475"/>
            <ac:spMk id="14" creationId="{49CA6EA2-66B3-0546-9938-D3341174DB13}"/>
          </ac:spMkLst>
        </pc:spChg>
        <pc:spChg chg="mod">
          <ac:chgData name="An Dinh Van" userId="70807e57-0be0-4f70-9dd2-366be5aae828" providerId="ADAL" clId="{B7BCFE0D-DABB-4C0A-9A11-F45DC06268DC}" dt="2022-02-27T10:13:47.460" v="1265" actId="20577"/>
          <ac:spMkLst>
            <pc:docMk/>
            <pc:sldMk cId="3395781754" sldId="475"/>
            <ac:spMk id="19" creationId="{09CC7CB7-441C-452E-8A91-C84C53BD1D03}"/>
          </ac:spMkLst>
        </pc:spChg>
        <pc:spChg chg="mod">
          <ac:chgData name="An Dinh Van" userId="70807e57-0be0-4f70-9dd2-366be5aae828" providerId="ADAL" clId="{B7BCFE0D-DABB-4C0A-9A11-F45DC06268DC}" dt="2022-02-27T10:20:35.530" v="1277" actId="790"/>
          <ac:spMkLst>
            <pc:docMk/>
            <pc:sldMk cId="3395781754" sldId="475"/>
            <ac:spMk id="20" creationId="{54126414-5163-4C33-89A5-5EFB158EB7C3}"/>
          </ac:spMkLst>
        </pc:spChg>
        <pc:picChg chg="del mod">
          <ac:chgData name="An Dinh Van" userId="70807e57-0be0-4f70-9dd2-366be5aae828" providerId="ADAL" clId="{B7BCFE0D-DABB-4C0A-9A11-F45DC06268DC}" dt="2022-02-27T10:20:40.455" v="1279" actId="478"/>
          <ac:picMkLst>
            <pc:docMk/>
            <pc:sldMk cId="3395781754" sldId="475"/>
            <ac:picMk id="5" creationId="{A9CB2E8D-6868-4DA5-8642-265DA419C982}"/>
          </ac:picMkLst>
        </pc:picChg>
        <pc:picChg chg="add mod">
          <ac:chgData name="An Dinh Van" userId="70807e57-0be0-4f70-9dd2-366be5aae828" providerId="ADAL" clId="{B7BCFE0D-DABB-4C0A-9A11-F45DC06268DC}" dt="2022-02-27T10:20:56.432" v="1283" actId="1076"/>
          <ac:picMkLst>
            <pc:docMk/>
            <pc:sldMk cId="3395781754" sldId="475"/>
            <ac:picMk id="6" creationId="{95773C9B-DC09-406F-A90E-A299D3F564AC}"/>
          </ac:picMkLst>
        </pc:picChg>
      </pc:sldChg>
      <pc:sldChg chg="addSp delSp modSp add mod ord">
        <pc:chgData name="An Dinh Van" userId="70807e57-0be0-4f70-9dd2-366be5aae828" providerId="ADAL" clId="{B7BCFE0D-DABB-4C0A-9A11-F45DC06268DC}" dt="2022-02-27T10:39:41.439" v="1364" actId="1076"/>
        <pc:sldMkLst>
          <pc:docMk/>
          <pc:sldMk cId="4210539040" sldId="476"/>
        </pc:sldMkLst>
        <pc:spChg chg="del">
          <ac:chgData name="An Dinh Van" userId="70807e57-0be0-4f70-9dd2-366be5aae828" providerId="ADAL" clId="{B7BCFE0D-DABB-4C0A-9A11-F45DC06268DC}" dt="2022-02-27T10:36:09.512" v="1294" actId="478"/>
          <ac:spMkLst>
            <pc:docMk/>
            <pc:sldMk cId="4210539040" sldId="476"/>
            <ac:spMk id="12" creationId="{6227A9DB-EBF7-4B4F-A008-AE71344ABBE8}"/>
          </ac:spMkLst>
        </pc:spChg>
        <pc:spChg chg="add mod">
          <ac:chgData name="An Dinh Van" userId="70807e57-0be0-4f70-9dd2-366be5aae828" providerId="ADAL" clId="{B7BCFE0D-DABB-4C0A-9A11-F45DC06268DC}" dt="2022-02-27T10:39:41.439" v="1364" actId="1076"/>
          <ac:spMkLst>
            <pc:docMk/>
            <pc:sldMk cId="4210539040" sldId="476"/>
            <ac:spMk id="13" creationId="{7B72513C-257F-4CE0-A5C3-CD6CCDB8F4BE}"/>
          </ac:spMkLst>
        </pc:spChg>
        <pc:spChg chg="mod">
          <ac:chgData name="An Dinh Van" userId="70807e57-0be0-4f70-9dd2-366be5aae828" providerId="ADAL" clId="{B7BCFE0D-DABB-4C0A-9A11-F45DC06268DC}" dt="2022-02-27T10:35:18.399" v="1293" actId="20577"/>
          <ac:spMkLst>
            <pc:docMk/>
            <pc:sldMk cId="4210539040" sldId="476"/>
            <ac:spMk id="14" creationId="{49CA6EA2-66B3-0546-9938-D3341174DB13}"/>
          </ac:spMkLst>
        </pc:spChg>
        <pc:spChg chg="del">
          <ac:chgData name="An Dinh Van" userId="70807e57-0be0-4f70-9dd2-366be5aae828" providerId="ADAL" clId="{B7BCFE0D-DABB-4C0A-9A11-F45DC06268DC}" dt="2022-02-27T10:36:12.131" v="1296" actId="478"/>
          <ac:spMkLst>
            <pc:docMk/>
            <pc:sldMk cId="4210539040" sldId="476"/>
            <ac:spMk id="22" creationId="{B810E2F5-2054-4686-A144-02BE41340DBF}"/>
          </ac:spMkLst>
        </pc:spChg>
        <pc:spChg chg="mod">
          <ac:chgData name="An Dinh Van" userId="70807e57-0be0-4f70-9dd2-366be5aae828" providerId="ADAL" clId="{B7BCFE0D-DABB-4C0A-9A11-F45DC06268DC}" dt="2022-02-27T10:36:59.390" v="1342" actId="20577"/>
          <ac:spMkLst>
            <pc:docMk/>
            <pc:sldMk cId="4210539040" sldId="476"/>
            <ac:spMk id="23" creationId="{F6B7321B-49EA-43C2-8A4C-F08CAD069AB3}"/>
          </ac:spMkLst>
        </pc:spChg>
        <pc:spChg chg="del">
          <ac:chgData name="An Dinh Van" userId="70807e57-0be0-4f70-9dd2-366be5aae828" providerId="ADAL" clId="{B7BCFE0D-DABB-4C0A-9A11-F45DC06268DC}" dt="2022-02-27T10:36:10.805" v="1295" actId="478"/>
          <ac:spMkLst>
            <pc:docMk/>
            <pc:sldMk cId="4210539040" sldId="476"/>
            <ac:spMk id="24" creationId="{25669A98-E337-4978-BA63-4A75A2F250AA}"/>
          </ac:spMkLst>
        </pc:spChg>
        <pc:picChg chg="add mod">
          <ac:chgData name="An Dinh Van" userId="70807e57-0be0-4f70-9dd2-366be5aae828" providerId="ADAL" clId="{B7BCFE0D-DABB-4C0A-9A11-F45DC06268DC}" dt="2022-02-27T10:39:22.432" v="1363" actId="1076"/>
          <ac:picMkLst>
            <pc:docMk/>
            <pc:sldMk cId="4210539040" sldId="476"/>
            <ac:picMk id="5" creationId="{96AE1ADC-DC57-4E53-B8CC-F93B42808E3B}"/>
          </ac:picMkLst>
        </pc:picChg>
      </pc:sldChg>
      <pc:sldChg chg="addSp delSp modSp add mod">
        <pc:chgData name="An Dinh Van" userId="70807e57-0be0-4f70-9dd2-366be5aae828" providerId="ADAL" clId="{B7BCFE0D-DABB-4C0A-9A11-F45DC06268DC}" dt="2022-02-27T10:43:06.009" v="1436" actId="1076"/>
        <pc:sldMkLst>
          <pc:docMk/>
          <pc:sldMk cId="1752753976" sldId="477"/>
        </pc:sldMkLst>
        <pc:spChg chg="add mod">
          <ac:chgData name="An Dinh Van" userId="70807e57-0be0-4f70-9dd2-366be5aae828" providerId="ADAL" clId="{B7BCFE0D-DABB-4C0A-9A11-F45DC06268DC}" dt="2022-02-27T10:42:53.541" v="1435" actId="113"/>
          <ac:spMkLst>
            <pc:docMk/>
            <pc:sldMk cId="1752753976" sldId="477"/>
            <ac:spMk id="12" creationId="{98E07997-229E-4ADC-9AE4-2F06D66D282E}"/>
          </ac:spMkLst>
        </pc:spChg>
        <pc:spChg chg="mod">
          <ac:chgData name="An Dinh Van" userId="70807e57-0be0-4f70-9dd2-366be5aae828" providerId="ADAL" clId="{B7BCFE0D-DABB-4C0A-9A11-F45DC06268DC}" dt="2022-02-27T10:43:06.009" v="1436" actId="1076"/>
          <ac:spMkLst>
            <pc:docMk/>
            <pc:sldMk cId="1752753976" sldId="477"/>
            <ac:spMk id="13" creationId="{7B72513C-257F-4CE0-A5C3-CD6CCDB8F4BE}"/>
          </ac:spMkLst>
        </pc:spChg>
        <pc:spChg chg="mod">
          <ac:chgData name="An Dinh Van" userId="70807e57-0be0-4f70-9dd2-366be5aae828" providerId="ADAL" clId="{B7BCFE0D-DABB-4C0A-9A11-F45DC06268DC}" dt="2022-02-27T10:41:05.151" v="1408" actId="20577"/>
          <ac:spMkLst>
            <pc:docMk/>
            <pc:sldMk cId="1752753976" sldId="477"/>
            <ac:spMk id="21" creationId="{DD7380E2-5529-4173-A4CB-1E4698FAE173}"/>
          </ac:spMkLst>
        </pc:spChg>
        <pc:spChg chg="mod">
          <ac:chgData name="An Dinh Van" userId="70807e57-0be0-4f70-9dd2-366be5aae828" providerId="ADAL" clId="{B7BCFE0D-DABB-4C0A-9A11-F45DC06268DC}" dt="2022-02-27T10:41:48.281" v="1415" actId="20577"/>
          <ac:spMkLst>
            <pc:docMk/>
            <pc:sldMk cId="1752753976" sldId="477"/>
            <ac:spMk id="23" creationId="{F6B7321B-49EA-43C2-8A4C-F08CAD069AB3}"/>
          </ac:spMkLst>
        </pc:spChg>
        <pc:picChg chg="del">
          <ac:chgData name="An Dinh Van" userId="70807e57-0be0-4f70-9dd2-366be5aae828" providerId="ADAL" clId="{B7BCFE0D-DABB-4C0A-9A11-F45DC06268DC}" dt="2022-02-27T10:42:13.496" v="1423" actId="478"/>
          <ac:picMkLst>
            <pc:docMk/>
            <pc:sldMk cId="1752753976" sldId="477"/>
            <ac:picMk id="5" creationId="{96AE1ADC-DC57-4E53-B8CC-F93B42808E3B}"/>
          </ac:picMkLst>
        </pc:picChg>
      </pc:sldChg>
      <pc:sldChg chg="addSp delSp modSp add mod">
        <pc:chgData name="An Dinh Van" userId="70807e57-0be0-4f70-9dd2-366be5aae828" providerId="ADAL" clId="{B7BCFE0D-DABB-4C0A-9A11-F45DC06268DC}" dt="2022-02-27T10:46:42.718" v="1458" actId="21"/>
        <pc:sldMkLst>
          <pc:docMk/>
          <pc:sldMk cId="645194378" sldId="478"/>
        </pc:sldMkLst>
        <pc:spChg chg="mod">
          <ac:chgData name="An Dinh Van" userId="70807e57-0be0-4f70-9dd2-366be5aae828" providerId="ADAL" clId="{B7BCFE0D-DABB-4C0A-9A11-F45DC06268DC}" dt="2022-02-27T10:43:57.735" v="1442" actId="20577"/>
          <ac:spMkLst>
            <pc:docMk/>
            <pc:sldMk cId="645194378" sldId="478"/>
            <ac:spMk id="14" creationId="{49CA6EA2-66B3-0546-9938-D3341174DB13}"/>
          </ac:spMkLst>
        </pc:spChg>
        <pc:spChg chg="mod">
          <ac:chgData name="An Dinh Van" userId="70807e57-0be0-4f70-9dd2-366be5aae828" providerId="ADAL" clId="{B7BCFE0D-DABB-4C0A-9A11-F45DC06268DC}" dt="2022-02-27T10:44:35.791" v="1452" actId="20577"/>
          <ac:spMkLst>
            <pc:docMk/>
            <pc:sldMk cId="645194378" sldId="478"/>
            <ac:spMk id="20" creationId="{54126414-5163-4C33-89A5-5EFB158EB7C3}"/>
          </ac:spMkLst>
        </pc:spChg>
        <pc:picChg chg="del">
          <ac:chgData name="An Dinh Van" userId="70807e57-0be0-4f70-9dd2-366be5aae828" providerId="ADAL" clId="{B7BCFE0D-DABB-4C0A-9A11-F45DC06268DC}" dt="2022-02-27T10:44:01.104" v="1443" actId="478"/>
          <ac:picMkLst>
            <pc:docMk/>
            <pc:sldMk cId="645194378" sldId="478"/>
            <ac:picMk id="6" creationId="{F0662DE9-3920-4A65-A983-ADF1CC279CBF}"/>
          </ac:picMkLst>
        </pc:picChg>
        <pc:picChg chg="add del mod">
          <ac:chgData name="An Dinh Van" userId="70807e57-0be0-4f70-9dd2-366be5aae828" providerId="ADAL" clId="{B7BCFE0D-DABB-4C0A-9A11-F45DC06268DC}" dt="2022-02-27T10:46:42.718" v="1458" actId="21"/>
          <ac:picMkLst>
            <pc:docMk/>
            <pc:sldMk cId="645194378" sldId="478"/>
            <ac:picMk id="12" creationId="{7FD68C8E-A266-4634-BC87-2888F242492E}"/>
          </ac:picMkLst>
        </pc:picChg>
      </pc:sldChg>
      <pc:sldChg chg="addSp delSp modSp add mod">
        <pc:chgData name="An Dinh Van" userId="70807e57-0be0-4f70-9dd2-366be5aae828" providerId="ADAL" clId="{B7BCFE0D-DABB-4C0A-9A11-F45DC06268DC}" dt="2022-02-27T10:49:15.887" v="1695" actId="20577"/>
        <pc:sldMkLst>
          <pc:docMk/>
          <pc:sldMk cId="2292109546" sldId="479"/>
        </pc:sldMkLst>
        <pc:spChg chg="add mod">
          <ac:chgData name="An Dinh Van" userId="70807e57-0be0-4f70-9dd2-366be5aae828" providerId="ADAL" clId="{B7BCFE0D-DABB-4C0A-9A11-F45DC06268DC}" dt="2022-02-27T10:47:43.639" v="1504" actId="20577"/>
          <ac:spMkLst>
            <pc:docMk/>
            <pc:sldMk cId="2292109546" sldId="479"/>
            <ac:spMk id="12" creationId="{B17404E8-E7E0-400C-B760-89B77D4B3221}"/>
          </ac:spMkLst>
        </pc:spChg>
        <pc:spChg chg="add mod">
          <ac:chgData name="An Dinh Van" userId="70807e57-0be0-4f70-9dd2-366be5aae828" providerId="ADAL" clId="{B7BCFE0D-DABB-4C0A-9A11-F45DC06268DC}" dt="2022-02-27T10:49:15.887" v="1695" actId="20577"/>
          <ac:spMkLst>
            <pc:docMk/>
            <pc:sldMk cId="2292109546" sldId="479"/>
            <ac:spMk id="15" creationId="{B81BC80C-7CEE-4DCF-BC60-33655ECE4DE3}"/>
          </ac:spMkLst>
        </pc:spChg>
        <pc:spChg chg="del">
          <ac:chgData name="An Dinh Van" userId="70807e57-0be0-4f70-9dd2-366be5aae828" providerId="ADAL" clId="{B7BCFE0D-DABB-4C0A-9A11-F45DC06268DC}" dt="2022-02-27T10:46:50.250" v="1460" actId="478"/>
          <ac:spMkLst>
            <pc:docMk/>
            <pc:sldMk cId="2292109546" sldId="479"/>
            <ac:spMk id="20" creationId="{54126414-5163-4C33-89A5-5EFB158EB7C3}"/>
          </ac:spMkLst>
        </pc:spChg>
        <pc:picChg chg="add mod">
          <ac:chgData name="An Dinh Van" userId="70807e57-0be0-4f70-9dd2-366be5aae828" providerId="ADAL" clId="{B7BCFE0D-DABB-4C0A-9A11-F45DC06268DC}" dt="2022-02-27T10:47:10.881" v="1464" actId="1076"/>
          <ac:picMkLst>
            <pc:docMk/>
            <pc:sldMk cId="2292109546" sldId="479"/>
            <ac:picMk id="5" creationId="{8927C61E-9683-408E-ABF3-7FE7E5FCA36D}"/>
          </ac:picMkLst>
        </pc:picChg>
        <pc:picChg chg="add mod">
          <ac:chgData name="An Dinh Van" userId="70807e57-0be0-4f70-9dd2-366be5aae828" providerId="ADAL" clId="{B7BCFE0D-DABB-4C0A-9A11-F45DC06268DC}" dt="2022-02-27T10:48:03.489" v="1508" actId="1076"/>
          <ac:picMkLst>
            <pc:docMk/>
            <pc:sldMk cId="2292109546" sldId="479"/>
            <ac:picMk id="13" creationId="{12276EBD-CA1D-44B8-9897-1CD4B06955BF}"/>
          </ac:picMkLst>
        </pc:picChg>
      </pc:sldChg>
      <pc:sldChg chg="modSp add mod">
        <pc:chgData name="An Dinh Van" userId="70807e57-0be0-4f70-9dd2-366be5aae828" providerId="ADAL" clId="{B7BCFE0D-DABB-4C0A-9A11-F45DC06268DC}" dt="2022-02-27T10:50:51.764" v="1725"/>
        <pc:sldMkLst>
          <pc:docMk/>
          <pc:sldMk cId="1555903639" sldId="480"/>
        </pc:sldMkLst>
        <pc:spChg chg="mod">
          <ac:chgData name="An Dinh Van" userId="70807e57-0be0-4f70-9dd2-366be5aae828" providerId="ADAL" clId="{B7BCFE0D-DABB-4C0A-9A11-F45DC06268DC}" dt="2022-02-27T10:50:29.760" v="1712" actId="20577"/>
          <ac:spMkLst>
            <pc:docMk/>
            <pc:sldMk cId="1555903639" sldId="480"/>
            <ac:spMk id="14" creationId="{49CA6EA2-66B3-0546-9938-D3341174DB13}"/>
          </ac:spMkLst>
        </pc:spChg>
        <pc:spChg chg="mod">
          <ac:chgData name="An Dinh Van" userId="70807e57-0be0-4f70-9dd2-366be5aae828" providerId="ADAL" clId="{B7BCFE0D-DABB-4C0A-9A11-F45DC06268DC}" dt="2022-02-27T10:50:51.764" v="1725"/>
          <ac:spMkLst>
            <pc:docMk/>
            <pc:sldMk cId="1555903639" sldId="480"/>
            <ac:spMk id="23" creationId="{F6B7321B-49EA-43C2-8A4C-F08CAD069AB3}"/>
          </ac:spMkLst>
        </pc:spChg>
      </pc:sldChg>
      <pc:sldChg chg="add del">
        <pc:chgData name="An Dinh Van" userId="70807e57-0be0-4f70-9dd2-366be5aae828" providerId="ADAL" clId="{B7BCFE0D-DABB-4C0A-9A11-F45DC06268DC}" dt="2022-02-27T10:46:52.791" v="1462"/>
        <pc:sldMkLst>
          <pc:docMk/>
          <pc:sldMk cId="2285442340" sldId="480"/>
        </pc:sldMkLst>
      </pc:sldChg>
      <pc:sldChg chg="addSp delSp modSp add mod">
        <pc:chgData name="An Dinh Van" userId="70807e57-0be0-4f70-9dd2-366be5aae828" providerId="ADAL" clId="{B7BCFE0D-DABB-4C0A-9A11-F45DC06268DC}" dt="2022-02-27T11:07:42.432" v="1752"/>
        <pc:sldMkLst>
          <pc:docMk/>
          <pc:sldMk cId="3266472520" sldId="481"/>
        </pc:sldMkLst>
        <pc:spChg chg="mod">
          <ac:chgData name="An Dinh Van" userId="70807e57-0be0-4f70-9dd2-366be5aae828" providerId="ADAL" clId="{B7BCFE0D-DABB-4C0A-9A11-F45DC06268DC}" dt="2022-02-27T10:51:20.031" v="1731" actId="20577"/>
          <ac:spMkLst>
            <pc:docMk/>
            <pc:sldMk cId="3266472520" sldId="481"/>
            <ac:spMk id="14" creationId="{49CA6EA2-66B3-0546-9938-D3341174DB13}"/>
          </ac:spMkLst>
        </pc:spChg>
        <pc:spChg chg="mod">
          <ac:chgData name="An Dinh Van" userId="70807e57-0be0-4f70-9dd2-366be5aae828" providerId="ADAL" clId="{B7BCFE0D-DABB-4C0A-9A11-F45DC06268DC}" dt="2022-02-27T10:51:35.513" v="1738" actId="14100"/>
          <ac:spMkLst>
            <pc:docMk/>
            <pc:sldMk cId="3266472520" sldId="481"/>
            <ac:spMk id="19" creationId="{09CC7CB7-441C-452E-8A91-C84C53BD1D03}"/>
          </ac:spMkLst>
        </pc:spChg>
        <pc:spChg chg="mod">
          <ac:chgData name="An Dinh Van" userId="70807e57-0be0-4f70-9dd2-366be5aae828" providerId="ADAL" clId="{B7BCFE0D-DABB-4C0A-9A11-F45DC06268DC}" dt="2022-02-27T11:05:47.555" v="1747" actId="20577"/>
          <ac:spMkLst>
            <pc:docMk/>
            <pc:sldMk cId="3266472520" sldId="481"/>
            <ac:spMk id="20" creationId="{54126414-5163-4C33-89A5-5EFB158EB7C3}"/>
          </ac:spMkLst>
        </pc:spChg>
        <pc:spChg chg="mod">
          <ac:chgData name="An Dinh Van" userId="70807e57-0be0-4f70-9dd2-366be5aae828" providerId="ADAL" clId="{B7BCFE0D-DABB-4C0A-9A11-F45DC06268DC}" dt="2022-02-27T11:07:42.432" v="1752"/>
          <ac:spMkLst>
            <pc:docMk/>
            <pc:sldMk cId="3266472520" sldId="481"/>
            <ac:spMk id="23" creationId="{F6B7321B-49EA-43C2-8A4C-F08CAD069AB3}"/>
          </ac:spMkLst>
        </pc:spChg>
        <pc:picChg chg="del">
          <ac:chgData name="An Dinh Van" userId="70807e57-0be0-4f70-9dd2-366be5aae828" providerId="ADAL" clId="{B7BCFE0D-DABB-4C0A-9A11-F45DC06268DC}" dt="2022-02-27T11:05:09.240" v="1739" actId="478"/>
          <ac:picMkLst>
            <pc:docMk/>
            <pc:sldMk cId="3266472520" sldId="481"/>
            <ac:picMk id="5" creationId="{A9CB2E8D-6868-4DA5-8642-265DA419C982}"/>
          </ac:picMkLst>
        </pc:picChg>
        <pc:picChg chg="add mod">
          <ac:chgData name="An Dinh Van" userId="70807e57-0be0-4f70-9dd2-366be5aae828" providerId="ADAL" clId="{B7BCFE0D-DABB-4C0A-9A11-F45DC06268DC}" dt="2022-02-27T11:05:50.496" v="1748" actId="1076"/>
          <ac:picMkLst>
            <pc:docMk/>
            <pc:sldMk cId="3266472520" sldId="481"/>
            <ac:picMk id="6" creationId="{36FEFCA7-2B60-45AC-823F-4B80A3708832}"/>
          </ac:picMkLst>
        </pc:picChg>
      </pc:sldChg>
      <pc:sldChg chg="addSp delSp modSp add mod">
        <pc:chgData name="An Dinh Van" userId="70807e57-0be0-4f70-9dd2-366be5aae828" providerId="ADAL" clId="{B7BCFE0D-DABB-4C0A-9A11-F45DC06268DC}" dt="2022-02-27T11:11:46.232" v="1793" actId="20577"/>
        <pc:sldMkLst>
          <pc:docMk/>
          <pc:sldMk cId="3682028190" sldId="482"/>
        </pc:sldMkLst>
        <pc:spChg chg="add mod">
          <ac:chgData name="An Dinh Van" userId="70807e57-0be0-4f70-9dd2-366be5aae828" providerId="ADAL" clId="{B7BCFE0D-DABB-4C0A-9A11-F45DC06268DC}" dt="2022-02-27T11:09:32.736" v="1776" actId="113"/>
          <ac:spMkLst>
            <pc:docMk/>
            <pc:sldMk cId="3682028190" sldId="482"/>
            <ac:spMk id="12" creationId="{92A2F8C9-D4A8-4EF1-979F-9CD0D20A7A41}"/>
          </ac:spMkLst>
        </pc:spChg>
        <pc:spChg chg="mod">
          <ac:chgData name="An Dinh Van" userId="70807e57-0be0-4f70-9dd2-366be5aae828" providerId="ADAL" clId="{B7BCFE0D-DABB-4C0A-9A11-F45DC06268DC}" dt="2022-02-27T11:09:19.831" v="1770" actId="1076"/>
          <ac:spMkLst>
            <pc:docMk/>
            <pc:sldMk cId="3682028190" sldId="482"/>
            <ac:spMk id="13" creationId="{7B72513C-257F-4CE0-A5C3-CD6CCDB8F4BE}"/>
          </ac:spMkLst>
        </pc:spChg>
        <pc:spChg chg="mod">
          <ac:chgData name="An Dinh Van" userId="70807e57-0be0-4f70-9dd2-366be5aae828" providerId="ADAL" clId="{B7BCFE0D-DABB-4C0A-9A11-F45DC06268DC}" dt="2022-02-27T11:11:46.232" v="1793" actId="20577"/>
          <ac:spMkLst>
            <pc:docMk/>
            <pc:sldMk cId="3682028190" sldId="482"/>
            <ac:spMk id="14" creationId="{49CA6EA2-66B3-0546-9938-D3341174DB13}"/>
          </ac:spMkLst>
        </pc:spChg>
        <pc:spChg chg="add del mod">
          <ac:chgData name="An Dinh Van" userId="70807e57-0be0-4f70-9dd2-366be5aae828" providerId="ADAL" clId="{B7BCFE0D-DABB-4C0A-9A11-F45DC06268DC}" dt="2022-02-27T11:09:24.654" v="1772"/>
          <ac:spMkLst>
            <pc:docMk/>
            <pc:sldMk cId="3682028190" sldId="482"/>
            <ac:spMk id="15" creationId="{EB138954-1AF9-44D1-A233-EC353CE026B3}"/>
          </ac:spMkLst>
        </pc:spChg>
        <pc:spChg chg="add mod">
          <ac:chgData name="An Dinh Van" userId="70807e57-0be0-4f70-9dd2-366be5aae828" providerId="ADAL" clId="{B7BCFE0D-DABB-4C0A-9A11-F45DC06268DC}" dt="2022-02-27T11:10:32.456" v="1785" actId="113"/>
          <ac:spMkLst>
            <pc:docMk/>
            <pc:sldMk cId="3682028190" sldId="482"/>
            <ac:spMk id="16" creationId="{2140CA23-F286-4132-9A02-0E73E9C2D558}"/>
          </ac:spMkLst>
        </pc:spChg>
        <pc:spChg chg="mod">
          <ac:chgData name="An Dinh Van" userId="70807e57-0be0-4f70-9dd2-366be5aae828" providerId="ADAL" clId="{B7BCFE0D-DABB-4C0A-9A11-F45DC06268DC}" dt="2022-02-27T11:08:22.439" v="1759" actId="113"/>
          <ac:spMkLst>
            <pc:docMk/>
            <pc:sldMk cId="3682028190" sldId="482"/>
            <ac:spMk id="23" creationId="{F6B7321B-49EA-43C2-8A4C-F08CAD069AB3}"/>
          </ac:spMkLst>
        </pc:spChg>
        <pc:picChg chg="del">
          <ac:chgData name="An Dinh Van" userId="70807e57-0be0-4f70-9dd2-366be5aae828" providerId="ADAL" clId="{B7BCFE0D-DABB-4C0A-9A11-F45DC06268DC}" dt="2022-02-27T11:08:28.124" v="1760" actId="478"/>
          <ac:picMkLst>
            <pc:docMk/>
            <pc:sldMk cId="3682028190" sldId="482"/>
            <ac:picMk id="5" creationId="{96AE1ADC-DC57-4E53-B8CC-F93B42808E3B}"/>
          </ac:picMkLst>
        </pc:picChg>
      </pc:sldChg>
      <pc:sldChg chg="add del">
        <pc:chgData name="An Dinh Van" userId="70807e57-0be0-4f70-9dd2-366be5aae828" providerId="ADAL" clId="{B7BCFE0D-DABB-4C0A-9A11-F45DC06268DC}" dt="2022-02-27T11:08:08.976" v="1755"/>
        <pc:sldMkLst>
          <pc:docMk/>
          <pc:sldMk cId="1244602373" sldId="483"/>
        </pc:sldMkLst>
      </pc:sldChg>
      <pc:sldChg chg="delSp modSp add mod">
        <pc:chgData name="An Dinh Van" userId="70807e57-0be0-4f70-9dd2-366be5aae828" providerId="ADAL" clId="{B7BCFE0D-DABB-4C0A-9A11-F45DC06268DC}" dt="2022-02-27T11:13:17.472" v="1811" actId="20577"/>
        <pc:sldMkLst>
          <pc:docMk/>
          <pc:sldMk cId="1386309395" sldId="483"/>
        </pc:sldMkLst>
        <pc:spChg chg="del">
          <ac:chgData name="An Dinh Van" userId="70807e57-0be0-4f70-9dd2-366be5aae828" providerId="ADAL" clId="{B7BCFE0D-DABB-4C0A-9A11-F45DC06268DC}" dt="2022-02-27T11:12:57.495" v="1801" actId="478"/>
          <ac:spMkLst>
            <pc:docMk/>
            <pc:sldMk cId="1386309395" sldId="483"/>
            <ac:spMk id="12" creationId="{98E07997-229E-4ADC-9AE4-2F06D66D282E}"/>
          </ac:spMkLst>
        </pc:spChg>
        <pc:spChg chg="del">
          <ac:chgData name="An Dinh Van" userId="70807e57-0be0-4f70-9dd2-366be5aae828" providerId="ADAL" clId="{B7BCFE0D-DABB-4C0A-9A11-F45DC06268DC}" dt="2022-02-27T11:12:58.992" v="1802" actId="478"/>
          <ac:spMkLst>
            <pc:docMk/>
            <pc:sldMk cId="1386309395" sldId="483"/>
            <ac:spMk id="13" creationId="{7B72513C-257F-4CE0-A5C3-CD6CCDB8F4BE}"/>
          </ac:spMkLst>
        </pc:spChg>
        <pc:spChg chg="mod">
          <ac:chgData name="An Dinh Van" userId="70807e57-0be0-4f70-9dd2-366be5aae828" providerId="ADAL" clId="{B7BCFE0D-DABB-4C0A-9A11-F45DC06268DC}" dt="2022-02-27T11:12:52.759" v="1800" actId="20577"/>
          <ac:spMkLst>
            <pc:docMk/>
            <pc:sldMk cId="1386309395" sldId="483"/>
            <ac:spMk id="14" creationId="{49CA6EA2-66B3-0546-9938-D3341174DB13}"/>
          </ac:spMkLst>
        </pc:spChg>
        <pc:spChg chg="mod">
          <ac:chgData name="An Dinh Van" userId="70807e57-0be0-4f70-9dd2-366be5aae828" providerId="ADAL" clId="{B7BCFE0D-DABB-4C0A-9A11-F45DC06268DC}" dt="2022-02-27T11:13:17.472" v="1811" actId="20577"/>
          <ac:spMkLst>
            <pc:docMk/>
            <pc:sldMk cId="1386309395" sldId="483"/>
            <ac:spMk id="23" creationId="{F6B7321B-49EA-43C2-8A4C-F08CAD069AB3}"/>
          </ac:spMkLst>
        </pc:spChg>
      </pc:sldChg>
      <pc:sldChg chg="modSp add mod">
        <pc:chgData name="An Dinh Van" userId="70807e57-0be0-4f70-9dd2-366be5aae828" providerId="ADAL" clId="{B7BCFE0D-DABB-4C0A-9A11-F45DC06268DC}" dt="2022-02-27T11:14:08.787" v="1820" actId="255"/>
        <pc:sldMkLst>
          <pc:docMk/>
          <pc:sldMk cId="3852564305" sldId="484"/>
        </pc:sldMkLst>
        <pc:spChg chg="mod">
          <ac:chgData name="An Dinh Van" userId="70807e57-0be0-4f70-9dd2-366be5aae828" providerId="ADAL" clId="{B7BCFE0D-DABB-4C0A-9A11-F45DC06268DC}" dt="2022-02-27T11:13:43.280" v="1818" actId="20577"/>
          <ac:spMkLst>
            <pc:docMk/>
            <pc:sldMk cId="3852564305" sldId="484"/>
            <ac:spMk id="14" creationId="{49CA6EA2-66B3-0546-9938-D3341174DB13}"/>
          </ac:spMkLst>
        </pc:spChg>
        <pc:spChg chg="mod">
          <ac:chgData name="An Dinh Van" userId="70807e57-0be0-4f70-9dd2-366be5aae828" providerId="ADAL" clId="{B7BCFE0D-DABB-4C0A-9A11-F45DC06268DC}" dt="2022-02-27T11:14:08.787" v="1820" actId="255"/>
          <ac:spMkLst>
            <pc:docMk/>
            <pc:sldMk cId="3852564305" sldId="484"/>
            <ac:spMk id="20" creationId="{54126414-5163-4C33-89A5-5EFB158EB7C3}"/>
          </ac:spMkLst>
        </pc:spChg>
      </pc:sldChg>
      <pc:sldChg chg="addSp delSp modSp add mod">
        <pc:chgData name="An Dinh Van" userId="70807e57-0be0-4f70-9dd2-366be5aae828" providerId="ADAL" clId="{B7BCFE0D-DABB-4C0A-9A11-F45DC06268DC}" dt="2022-02-27T11:16:16.535" v="1957" actId="20577"/>
        <pc:sldMkLst>
          <pc:docMk/>
          <pc:sldMk cId="2671317983" sldId="485"/>
        </pc:sldMkLst>
        <pc:spChg chg="add mod">
          <ac:chgData name="An Dinh Van" userId="70807e57-0be0-4f70-9dd2-366be5aae828" providerId="ADAL" clId="{B7BCFE0D-DABB-4C0A-9A11-F45DC06268DC}" dt="2022-02-27T11:16:16.535" v="1957" actId="20577"/>
          <ac:spMkLst>
            <pc:docMk/>
            <pc:sldMk cId="2671317983" sldId="485"/>
            <ac:spMk id="13" creationId="{56D0BA7F-62DD-4B0B-ADFA-D940ED248457}"/>
          </ac:spMkLst>
        </pc:spChg>
        <pc:spChg chg="del">
          <ac:chgData name="An Dinh Van" userId="70807e57-0be0-4f70-9dd2-366be5aae828" providerId="ADAL" clId="{B7BCFE0D-DABB-4C0A-9A11-F45DC06268DC}" dt="2022-02-27T11:14:32.018" v="1822" actId="478"/>
          <ac:spMkLst>
            <pc:docMk/>
            <pc:sldMk cId="2671317983" sldId="485"/>
            <ac:spMk id="20" creationId="{54126414-5163-4C33-89A5-5EFB158EB7C3}"/>
          </ac:spMkLst>
        </pc:spChg>
        <pc:picChg chg="add mod">
          <ac:chgData name="An Dinh Van" userId="70807e57-0be0-4f70-9dd2-366be5aae828" providerId="ADAL" clId="{B7BCFE0D-DABB-4C0A-9A11-F45DC06268DC}" dt="2022-02-27T11:14:44.201" v="1824" actId="1076"/>
          <ac:picMkLst>
            <pc:docMk/>
            <pc:sldMk cId="2671317983" sldId="485"/>
            <ac:picMk id="12" creationId="{E71E8469-36D3-4026-A660-6456B008DC0D}"/>
          </ac:picMkLst>
        </pc:picChg>
      </pc:sldChg>
      <pc:sldChg chg="addSp delSp modSp add mod">
        <pc:chgData name="An Dinh Van" userId="70807e57-0be0-4f70-9dd2-366be5aae828" providerId="ADAL" clId="{B7BCFE0D-DABB-4C0A-9A11-F45DC06268DC}" dt="2022-02-27T11:17:57.826" v="1987" actId="1076"/>
        <pc:sldMkLst>
          <pc:docMk/>
          <pc:sldMk cId="2273545270" sldId="486"/>
        </pc:sldMkLst>
        <pc:spChg chg="mod">
          <ac:chgData name="An Dinh Van" userId="70807e57-0be0-4f70-9dd2-366be5aae828" providerId="ADAL" clId="{B7BCFE0D-DABB-4C0A-9A11-F45DC06268DC}" dt="2022-02-27T11:17:21.198" v="1969" actId="20577"/>
          <ac:spMkLst>
            <pc:docMk/>
            <pc:sldMk cId="2273545270" sldId="486"/>
            <ac:spMk id="14" creationId="{49CA6EA2-66B3-0546-9938-D3341174DB13}"/>
          </ac:spMkLst>
        </pc:spChg>
        <pc:spChg chg="mod">
          <ac:chgData name="An Dinh Van" userId="70807e57-0be0-4f70-9dd2-366be5aae828" providerId="ADAL" clId="{B7BCFE0D-DABB-4C0A-9A11-F45DC06268DC}" dt="2022-02-27T11:17:43.432" v="1984" actId="20577"/>
          <ac:spMkLst>
            <pc:docMk/>
            <pc:sldMk cId="2273545270" sldId="486"/>
            <ac:spMk id="23" creationId="{F6B7321B-49EA-43C2-8A4C-F08CAD069AB3}"/>
          </ac:spMkLst>
        </pc:spChg>
        <pc:picChg chg="add mod">
          <ac:chgData name="An Dinh Van" userId="70807e57-0be0-4f70-9dd2-366be5aae828" providerId="ADAL" clId="{B7BCFE0D-DABB-4C0A-9A11-F45DC06268DC}" dt="2022-02-27T11:17:57.826" v="1987" actId="1076"/>
          <ac:picMkLst>
            <pc:docMk/>
            <pc:sldMk cId="2273545270" sldId="486"/>
            <ac:picMk id="12" creationId="{DEA0AF88-8868-4A31-A083-14EFC91674F5}"/>
          </ac:picMkLst>
        </pc:picChg>
        <pc:picChg chg="del">
          <ac:chgData name="An Dinh Van" userId="70807e57-0be0-4f70-9dd2-366be5aae828" providerId="ADAL" clId="{B7BCFE0D-DABB-4C0A-9A11-F45DC06268DC}" dt="2022-02-27T11:17:54.175" v="1985" actId="478"/>
          <ac:picMkLst>
            <pc:docMk/>
            <pc:sldMk cId="2273545270" sldId="486"/>
            <ac:picMk id="24" creationId="{6F7B17CD-8CE7-4A7B-AFE1-A96C9A9E303E}"/>
          </ac:picMkLst>
        </pc:picChg>
      </pc:sldChg>
      <pc:sldChg chg="addSp delSp modSp add mod">
        <pc:chgData name="An Dinh Van" userId="70807e57-0be0-4f70-9dd2-366be5aae828" providerId="ADAL" clId="{B7BCFE0D-DABB-4C0A-9A11-F45DC06268DC}" dt="2022-02-27T11:23:54.200" v="2017" actId="1076"/>
        <pc:sldMkLst>
          <pc:docMk/>
          <pc:sldMk cId="3861071126" sldId="487"/>
        </pc:sldMkLst>
        <pc:spChg chg="mod">
          <ac:chgData name="An Dinh Van" userId="70807e57-0be0-4f70-9dd2-366be5aae828" providerId="ADAL" clId="{B7BCFE0D-DABB-4C0A-9A11-F45DC06268DC}" dt="2022-02-27T11:18:07.559" v="1998" actId="20577"/>
          <ac:spMkLst>
            <pc:docMk/>
            <pc:sldMk cId="3861071126" sldId="487"/>
            <ac:spMk id="14" creationId="{49CA6EA2-66B3-0546-9938-D3341174DB13}"/>
          </ac:spMkLst>
        </pc:spChg>
        <pc:spChg chg="mod">
          <ac:chgData name="An Dinh Van" userId="70807e57-0be0-4f70-9dd2-366be5aae828" providerId="ADAL" clId="{B7BCFE0D-DABB-4C0A-9A11-F45DC06268DC}" dt="2022-02-27T11:18:22.503" v="2005" actId="14100"/>
          <ac:spMkLst>
            <pc:docMk/>
            <pc:sldMk cId="3861071126" sldId="487"/>
            <ac:spMk id="19" creationId="{09CC7CB7-441C-452E-8A91-C84C53BD1D03}"/>
          </ac:spMkLst>
        </pc:spChg>
        <pc:spChg chg="mod">
          <ac:chgData name="An Dinh Van" userId="70807e57-0be0-4f70-9dd2-366be5aae828" providerId="ADAL" clId="{B7BCFE0D-DABB-4C0A-9A11-F45DC06268DC}" dt="2022-02-27T11:23:50.077" v="2016" actId="20577"/>
          <ac:spMkLst>
            <pc:docMk/>
            <pc:sldMk cId="3861071126" sldId="487"/>
            <ac:spMk id="20" creationId="{54126414-5163-4C33-89A5-5EFB158EB7C3}"/>
          </ac:spMkLst>
        </pc:spChg>
        <pc:grpChg chg="mod">
          <ac:chgData name="An Dinh Van" userId="70807e57-0be0-4f70-9dd2-366be5aae828" providerId="ADAL" clId="{B7BCFE0D-DABB-4C0A-9A11-F45DC06268DC}" dt="2022-02-27T11:18:26.880" v="2006" actId="1076"/>
          <ac:grpSpMkLst>
            <pc:docMk/>
            <pc:sldMk cId="3861071126" sldId="487"/>
            <ac:grpSpMk id="12" creationId="{FA162983-6F27-4F1F-B5F2-5CBE4DEE8440}"/>
          </ac:grpSpMkLst>
        </pc:grpChg>
        <pc:picChg chg="add mod">
          <ac:chgData name="An Dinh Van" userId="70807e57-0be0-4f70-9dd2-366be5aae828" providerId="ADAL" clId="{B7BCFE0D-DABB-4C0A-9A11-F45DC06268DC}" dt="2022-02-27T11:23:54.200" v="2017" actId="1076"/>
          <ac:picMkLst>
            <pc:docMk/>
            <pc:sldMk cId="3861071126" sldId="487"/>
            <ac:picMk id="5" creationId="{A0FCC78B-0E98-4E52-96DA-A3D56D1230BD}"/>
          </ac:picMkLst>
        </pc:picChg>
        <pc:picChg chg="del">
          <ac:chgData name="An Dinh Van" userId="70807e57-0be0-4f70-9dd2-366be5aae828" providerId="ADAL" clId="{B7BCFE0D-DABB-4C0A-9A11-F45DC06268DC}" dt="2022-02-27T11:23:03.007" v="2007" actId="478"/>
          <ac:picMkLst>
            <pc:docMk/>
            <pc:sldMk cId="3861071126" sldId="487"/>
            <ac:picMk id="6" creationId="{36FEFCA7-2B60-45AC-823F-4B80A3708832}"/>
          </ac:picMkLst>
        </pc:picChg>
      </pc:sldChg>
      <pc:sldChg chg="delSp modSp add mod">
        <pc:chgData name="An Dinh Van" userId="70807e57-0be0-4f70-9dd2-366be5aae828" providerId="ADAL" clId="{B7BCFE0D-DABB-4C0A-9A11-F45DC06268DC}" dt="2022-02-27T11:27:33.999" v="2047" actId="1076"/>
        <pc:sldMkLst>
          <pc:docMk/>
          <pc:sldMk cId="2540689600" sldId="488"/>
        </pc:sldMkLst>
        <pc:spChg chg="del">
          <ac:chgData name="An Dinh Van" userId="70807e57-0be0-4f70-9dd2-366be5aae828" providerId="ADAL" clId="{B7BCFE0D-DABB-4C0A-9A11-F45DC06268DC}" dt="2022-02-27T11:25:58.728" v="2038" actId="478"/>
          <ac:spMkLst>
            <pc:docMk/>
            <pc:sldMk cId="2540689600" sldId="488"/>
            <ac:spMk id="12" creationId="{92A2F8C9-D4A8-4EF1-979F-9CD0D20A7A41}"/>
          </ac:spMkLst>
        </pc:spChg>
        <pc:spChg chg="mod">
          <ac:chgData name="An Dinh Van" userId="70807e57-0be0-4f70-9dd2-366be5aae828" providerId="ADAL" clId="{B7BCFE0D-DABB-4C0A-9A11-F45DC06268DC}" dt="2022-02-27T11:25:50.583" v="2037" actId="113"/>
          <ac:spMkLst>
            <pc:docMk/>
            <pc:sldMk cId="2540689600" sldId="488"/>
            <ac:spMk id="13" creationId="{7B72513C-257F-4CE0-A5C3-CD6CCDB8F4BE}"/>
          </ac:spMkLst>
        </pc:spChg>
        <pc:spChg chg="mod">
          <ac:chgData name="An Dinh Van" userId="70807e57-0be0-4f70-9dd2-366be5aae828" providerId="ADAL" clId="{B7BCFE0D-DABB-4C0A-9A11-F45DC06268DC}" dt="2022-02-27T11:25:17.719" v="2029" actId="20577"/>
          <ac:spMkLst>
            <pc:docMk/>
            <pc:sldMk cId="2540689600" sldId="488"/>
            <ac:spMk id="14" creationId="{49CA6EA2-66B3-0546-9938-D3341174DB13}"/>
          </ac:spMkLst>
        </pc:spChg>
        <pc:spChg chg="mod">
          <ac:chgData name="An Dinh Van" userId="70807e57-0be0-4f70-9dd2-366be5aae828" providerId="ADAL" clId="{B7BCFE0D-DABB-4C0A-9A11-F45DC06268DC}" dt="2022-02-27T11:27:33.999" v="2047" actId="1076"/>
          <ac:spMkLst>
            <pc:docMk/>
            <pc:sldMk cId="2540689600" sldId="488"/>
            <ac:spMk id="16" creationId="{2140CA23-F286-4132-9A02-0E73E9C2D558}"/>
          </ac:spMkLst>
        </pc:spChg>
        <pc:spChg chg="mod">
          <ac:chgData name="An Dinh Van" userId="70807e57-0be0-4f70-9dd2-366be5aae828" providerId="ADAL" clId="{B7BCFE0D-DABB-4C0A-9A11-F45DC06268DC}" dt="2022-02-27T11:25:34.637" v="2033" actId="113"/>
          <ac:spMkLst>
            <pc:docMk/>
            <pc:sldMk cId="2540689600" sldId="488"/>
            <ac:spMk id="23" creationId="{F6B7321B-49EA-43C2-8A4C-F08CAD069AB3}"/>
          </ac:spMkLst>
        </pc:spChg>
      </pc:sldChg>
      <pc:sldChg chg="addSp modSp add mod">
        <pc:chgData name="An Dinh Van" userId="70807e57-0be0-4f70-9dd2-366be5aae828" providerId="ADAL" clId="{B7BCFE0D-DABB-4C0A-9A11-F45DC06268DC}" dt="2022-02-27T11:31:52.620" v="2099" actId="113"/>
        <pc:sldMkLst>
          <pc:docMk/>
          <pc:sldMk cId="70973024" sldId="489"/>
        </pc:sldMkLst>
        <pc:spChg chg="add mod">
          <ac:chgData name="An Dinh Van" userId="70807e57-0be0-4f70-9dd2-366be5aae828" providerId="ADAL" clId="{B7BCFE0D-DABB-4C0A-9A11-F45DC06268DC}" dt="2022-02-27T11:31:14.942" v="2089" actId="1076"/>
          <ac:spMkLst>
            <pc:docMk/>
            <pc:sldMk cId="70973024" sldId="489"/>
            <ac:spMk id="12" creationId="{5027C721-D74C-411A-81E5-6B1070ED6F07}"/>
          </ac:spMkLst>
        </pc:spChg>
        <pc:spChg chg="add mod">
          <ac:chgData name="An Dinh Van" userId="70807e57-0be0-4f70-9dd2-366be5aae828" providerId="ADAL" clId="{B7BCFE0D-DABB-4C0A-9A11-F45DC06268DC}" dt="2022-02-27T11:31:52.620" v="2099" actId="113"/>
          <ac:spMkLst>
            <pc:docMk/>
            <pc:sldMk cId="70973024" sldId="489"/>
            <ac:spMk id="13" creationId="{D1FAE00A-5019-4BA0-9F7B-B042C4F9AE2B}"/>
          </ac:spMkLst>
        </pc:spChg>
        <pc:spChg chg="mod">
          <ac:chgData name="An Dinh Van" userId="70807e57-0be0-4f70-9dd2-366be5aae828" providerId="ADAL" clId="{B7BCFE0D-DABB-4C0A-9A11-F45DC06268DC}" dt="2022-02-27T11:30:45.512" v="2080" actId="20577"/>
          <ac:spMkLst>
            <pc:docMk/>
            <pc:sldMk cId="70973024" sldId="489"/>
            <ac:spMk id="14" creationId="{49CA6EA2-66B3-0546-9938-D3341174DB13}"/>
          </ac:spMkLst>
        </pc:spChg>
        <pc:spChg chg="mod">
          <ac:chgData name="An Dinh Van" userId="70807e57-0be0-4f70-9dd2-366be5aae828" providerId="ADAL" clId="{B7BCFE0D-DABB-4C0A-9A11-F45DC06268DC}" dt="2022-02-27T11:31:08.776" v="2088" actId="20577"/>
          <ac:spMkLst>
            <pc:docMk/>
            <pc:sldMk cId="70973024" sldId="489"/>
            <ac:spMk id="23" creationId="{F6B7321B-49EA-43C2-8A4C-F08CAD069AB3}"/>
          </ac:spMkLst>
        </pc:spChg>
      </pc:sldChg>
      <pc:sldChg chg="delSp modSp add mod">
        <pc:chgData name="An Dinh Van" userId="70807e57-0be0-4f70-9dd2-366be5aae828" providerId="ADAL" clId="{B7BCFE0D-DABB-4C0A-9A11-F45DC06268DC}" dt="2022-02-27T11:28:21.168" v="2059" actId="478"/>
        <pc:sldMkLst>
          <pc:docMk/>
          <pc:sldMk cId="4194133272" sldId="490"/>
        </pc:sldMkLst>
        <pc:spChg chg="mod">
          <ac:chgData name="An Dinh Van" userId="70807e57-0be0-4f70-9dd2-366be5aae828" providerId="ADAL" clId="{B7BCFE0D-DABB-4C0A-9A11-F45DC06268DC}" dt="2022-02-27T11:28:18.186" v="2058" actId="113"/>
          <ac:spMkLst>
            <pc:docMk/>
            <pc:sldMk cId="4194133272" sldId="490"/>
            <ac:spMk id="13" creationId="{7B72513C-257F-4CE0-A5C3-CD6CCDB8F4BE}"/>
          </ac:spMkLst>
        </pc:spChg>
        <pc:spChg chg="del">
          <ac:chgData name="An Dinh Van" userId="70807e57-0be0-4f70-9dd2-366be5aae828" providerId="ADAL" clId="{B7BCFE0D-DABB-4C0A-9A11-F45DC06268DC}" dt="2022-02-27T11:28:21.168" v="2059" actId="478"/>
          <ac:spMkLst>
            <pc:docMk/>
            <pc:sldMk cId="4194133272" sldId="490"/>
            <ac:spMk id="16" creationId="{2140CA23-F286-4132-9A02-0E73E9C2D558}"/>
          </ac:spMkLst>
        </pc:spChg>
        <pc:spChg chg="mod">
          <ac:chgData name="An Dinh Van" userId="70807e57-0be0-4f70-9dd2-366be5aae828" providerId="ADAL" clId="{B7BCFE0D-DABB-4C0A-9A11-F45DC06268DC}" dt="2022-02-27T11:28:04.408" v="2053" actId="20577"/>
          <ac:spMkLst>
            <pc:docMk/>
            <pc:sldMk cId="4194133272" sldId="490"/>
            <ac:spMk id="23" creationId="{F6B7321B-49EA-43C2-8A4C-F08CAD069AB3}"/>
          </ac:spMkLst>
        </pc:spChg>
      </pc:sldChg>
      <pc:sldChg chg="modSp add mod">
        <pc:chgData name="An Dinh Van" userId="70807e57-0be0-4f70-9dd2-366be5aae828" providerId="ADAL" clId="{B7BCFE0D-DABB-4C0A-9A11-F45DC06268DC}" dt="2022-02-27T11:42:07.311" v="2130" actId="20577"/>
        <pc:sldMkLst>
          <pc:docMk/>
          <pc:sldMk cId="4085256044" sldId="491"/>
        </pc:sldMkLst>
        <pc:spChg chg="mod">
          <ac:chgData name="An Dinh Van" userId="70807e57-0be0-4f70-9dd2-366be5aae828" providerId="ADAL" clId="{B7BCFE0D-DABB-4C0A-9A11-F45DC06268DC}" dt="2022-02-27T11:32:12.247" v="2111" actId="20577"/>
          <ac:spMkLst>
            <pc:docMk/>
            <pc:sldMk cId="4085256044" sldId="491"/>
            <ac:spMk id="14" creationId="{49CA6EA2-66B3-0546-9938-D3341174DB13}"/>
          </ac:spMkLst>
        </pc:spChg>
        <pc:spChg chg="mod">
          <ac:chgData name="An Dinh Van" userId="70807e57-0be0-4f70-9dd2-366be5aae828" providerId="ADAL" clId="{B7BCFE0D-DABB-4C0A-9A11-F45DC06268DC}" dt="2022-02-27T11:42:07.311" v="2130" actId="20577"/>
          <ac:spMkLst>
            <pc:docMk/>
            <pc:sldMk cId="4085256044" sldId="491"/>
            <ac:spMk id="20" creationId="{54126414-5163-4C33-89A5-5EFB158EB7C3}"/>
          </ac:spMkLst>
        </pc:spChg>
      </pc:sldChg>
      <pc:sldChg chg="addSp modSp add mod">
        <pc:chgData name="An Dinh Van" userId="70807e57-0be0-4f70-9dd2-366be5aae828" providerId="ADAL" clId="{B7BCFE0D-DABB-4C0A-9A11-F45DC06268DC}" dt="2022-02-27T11:44:49.899" v="2134" actId="1076"/>
        <pc:sldMkLst>
          <pc:docMk/>
          <pc:sldMk cId="1627531447" sldId="492"/>
        </pc:sldMkLst>
        <pc:spChg chg="mod">
          <ac:chgData name="An Dinh Van" userId="70807e57-0be0-4f70-9dd2-366be5aae828" providerId="ADAL" clId="{B7BCFE0D-DABB-4C0A-9A11-F45DC06268DC}" dt="2022-02-27T11:42:15.651" v="2132" actId="6549"/>
          <ac:spMkLst>
            <pc:docMk/>
            <pc:sldMk cId="1627531447" sldId="492"/>
            <ac:spMk id="20" creationId="{54126414-5163-4C33-89A5-5EFB158EB7C3}"/>
          </ac:spMkLst>
        </pc:spChg>
        <pc:picChg chg="add mod">
          <ac:chgData name="An Dinh Van" userId="70807e57-0be0-4f70-9dd2-366be5aae828" providerId="ADAL" clId="{B7BCFE0D-DABB-4C0A-9A11-F45DC06268DC}" dt="2022-02-27T11:44:49.899" v="2134" actId="1076"/>
          <ac:picMkLst>
            <pc:docMk/>
            <pc:sldMk cId="1627531447" sldId="492"/>
            <ac:picMk id="12" creationId="{07A07E3C-22F9-493E-ABE9-B49BFFBA2467}"/>
          </ac:picMkLst>
        </pc:picChg>
      </pc:sldChg>
      <pc:sldChg chg="addSp delSp modSp add mod">
        <pc:chgData name="An Dinh Van" userId="70807e57-0be0-4f70-9dd2-366be5aae828" providerId="ADAL" clId="{B7BCFE0D-DABB-4C0A-9A11-F45DC06268DC}" dt="2022-02-27T12:49:11.191" v="2170" actId="1076"/>
        <pc:sldMkLst>
          <pc:docMk/>
          <pc:sldMk cId="3625835587" sldId="493"/>
        </pc:sldMkLst>
        <pc:spChg chg="mod">
          <ac:chgData name="An Dinh Van" userId="70807e57-0be0-4f70-9dd2-366be5aae828" providerId="ADAL" clId="{B7BCFE0D-DABB-4C0A-9A11-F45DC06268DC}" dt="2022-02-27T12:48:35.788" v="2148" actId="20577"/>
          <ac:spMkLst>
            <pc:docMk/>
            <pc:sldMk cId="3625835587" sldId="493"/>
            <ac:spMk id="14" creationId="{49CA6EA2-66B3-0546-9938-D3341174DB13}"/>
          </ac:spMkLst>
        </pc:spChg>
        <pc:spChg chg="mod">
          <ac:chgData name="An Dinh Van" userId="70807e57-0be0-4f70-9dd2-366be5aae828" providerId="ADAL" clId="{B7BCFE0D-DABB-4C0A-9A11-F45DC06268DC}" dt="2022-02-27T12:48:53.418" v="2163" actId="20577"/>
          <ac:spMkLst>
            <pc:docMk/>
            <pc:sldMk cId="3625835587" sldId="493"/>
            <ac:spMk id="23" creationId="{F6B7321B-49EA-43C2-8A4C-F08CAD069AB3}"/>
          </ac:spMkLst>
        </pc:spChg>
        <pc:picChg chg="del">
          <ac:chgData name="An Dinh Van" userId="70807e57-0be0-4f70-9dd2-366be5aae828" providerId="ADAL" clId="{B7BCFE0D-DABB-4C0A-9A11-F45DC06268DC}" dt="2022-02-27T12:49:02.768" v="2164" actId="478"/>
          <ac:picMkLst>
            <pc:docMk/>
            <pc:sldMk cId="3625835587" sldId="493"/>
            <ac:picMk id="12" creationId="{DEA0AF88-8868-4A31-A083-14EFC91674F5}"/>
          </ac:picMkLst>
        </pc:picChg>
        <pc:picChg chg="add mod">
          <ac:chgData name="An Dinh Van" userId="70807e57-0be0-4f70-9dd2-366be5aae828" providerId="ADAL" clId="{B7BCFE0D-DABB-4C0A-9A11-F45DC06268DC}" dt="2022-02-27T12:49:11.191" v="2170" actId="1076"/>
          <ac:picMkLst>
            <pc:docMk/>
            <pc:sldMk cId="3625835587" sldId="493"/>
            <ac:picMk id="13" creationId="{4BB2F58D-2B1C-427C-B9D3-F2EF86054693}"/>
          </ac:picMkLst>
        </pc:picChg>
      </pc:sldChg>
      <pc:sldChg chg="addSp delSp modSp add mod">
        <pc:chgData name="An Dinh Van" userId="70807e57-0be0-4f70-9dd2-366be5aae828" providerId="ADAL" clId="{B7BCFE0D-DABB-4C0A-9A11-F45DC06268DC}" dt="2022-02-27T12:58:21.886" v="2223" actId="20577"/>
        <pc:sldMkLst>
          <pc:docMk/>
          <pc:sldMk cId="3477989061" sldId="494"/>
        </pc:sldMkLst>
        <pc:spChg chg="mod">
          <ac:chgData name="An Dinh Van" userId="70807e57-0be0-4f70-9dd2-366be5aae828" providerId="ADAL" clId="{B7BCFE0D-DABB-4C0A-9A11-F45DC06268DC}" dt="2022-02-27T12:58:21.886" v="2223" actId="20577"/>
          <ac:spMkLst>
            <pc:docMk/>
            <pc:sldMk cId="3477989061" sldId="494"/>
            <ac:spMk id="14" creationId="{49CA6EA2-66B3-0546-9938-D3341174DB13}"/>
          </ac:spMkLst>
        </pc:spChg>
        <pc:spChg chg="mod">
          <ac:chgData name="An Dinh Van" userId="70807e57-0be0-4f70-9dd2-366be5aae828" providerId="ADAL" clId="{B7BCFE0D-DABB-4C0A-9A11-F45DC06268DC}" dt="2022-02-27T12:49:25.415" v="2181" actId="20577"/>
          <ac:spMkLst>
            <pc:docMk/>
            <pc:sldMk cId="3477989061" sldId="494"/>
            <ac:spMk id="19" creationId="{09CC7CB7-441C-452E-8A91-C84C53BD1D03}"/>
          </ac:spMkLst>
        </pc:spChg>
        <pc:spChg chg="mod">
          <ac:chgData name="An Dinh Van" userId="70807e57-0be0-4f70-9dd2-366be5aae828" providerId="ADAL" clId="{B7BCFE0D-DABB-4C0A-9A11-F45DC06268DC}" dt="2022-02-27T12:55:54.107" v="2187" actId="255"/>
          <ac:spMkLst>
            <pc:docMk/>
            <pc:sldMk cId="3477989061" sldId="494"/>
            <ac:spMk id="20" creationId="{54126414-5163-4C33-89A5-5EFB158EB7C3}"/>
          </ac:spMkLst>
        </pc:spChg>
        <pc:picChg chg="del mod">
          <ac:chgData name="An Dinh Van" userId="70807e57-0be0-4f70-9dd2-366be5aae828" providerId="ADAL" clId="{B7BCFE0D-DABB-4C0A-9A11-F45DC06268DC}" dt="2022-02-27T12:56:01.247" v="2189" actId="478"/>
          <ac:picMkLst>
            <pc:docMk/>
            <pc:sldMk cId="3477989061" sldId="494"/>
            <ac:picMk id="5" creationId="{A0FCC78B-0E98-4E52-96DA-A3D56D1230BD}"/>
          </ac:picMkLst>
        </pc:picChg>
        <pc:picChg chg="add del mod">
          <ac:chgData name="An Dinh Van" userId="70807e57-0be0-4f70-9dd2-366be5aae828" providerId="ADAL" clId="{B7BCFE0D-DABB-4C0A-9A11-F45DC06268DC}" dt="2022-02-27T12:56:48.092" v="2194" actId="478"/>
          <ac:picMkLst>
            <pc:docMk/>
            <pc:sldMk cId="3477989061" sldId="494"/>
            <ac:picMk id="6" creationId="{F9665091-C88E-484E-9551-C316BA4376EF}"/>
          </ac:picMkLst>
        </pc:picChg>
        <pc:picChg chg="add mod">
          <ac:chgData name="An Dinh Van" userId="70807e57-0be0-4f70-9dd2-366be5aae828" providerId="ADAL" clId="{B7BCFE0D-DABB-4C0A-9A11-F45DC06268DC}" dt="2022-02-27T12:57:12.798" v="2200" actId="1076"/>
          <ac:picMkLst>
            <pc:docMk/>
            <pc:sldMk cId="3477989061" sldId="494"/>
            <ac:picMk id="8" creationId="{D82AA084-D2A6-4B50-A5CE-55A917FC2C7A}"/>
          </ac:picMkLst>
        </pc:picChg>
      </pc:sldChg>
      <pc:sldChg chg="addSp modSp add mod">
        <pc:chgData name="An Dinh Van" userId="70807e57-0be0-4f70-9dd2-366be5aae828" providerId="ADAL" clId="{B7BCFE0D-DABB-4C0A-9A11-F45DC06268DC}" dt="2022-02-27T13:00:12.523" v="2250" actId="113"/>
        <pc:sldMkLst>
          <pc:docMk/>
          <pc:sldMk cId="1504192462" sldId="495"/>
        </pc:sldMkLst>
        <pc:spChg chg="add mod">
          <ac:chgData name="An Dinh Van" userId="70807e57-0be0-4f70-9dd2-366be5aae828" providerId="ADAL" clId="{B7BCFE0D-DABB-4C0A-9A11-F45DC06268DC}" dt="2022-02-27T13:00:12.523" v="2250" actId="113"/>
          <ac:spMkLst>
            <pc:docMk/>
            <pc:sldMk cId="1504192462" sldId="495"/>
            <ac:spMk id="12" creationId="{BD54FAD2-53B3-43E5-B083-70CAA73460D5}"/>
          </ac:spMkLst>
        </pc:spChg>
        <pc:spChg chg="mod">
          <ac:chgData name="An Dinh Van" userId="70807e57-0be0-4f70-9dd2-366be5aae828" providerId="ADAL" clId="{B7BCFE0D-DABB-4C0A-9A11-F45DC06268DC}" dt="2022-02-27T12:59:31.228" v="2238" actId="113"/>
          <ac:spMkLst>
            <pc:docMk/>
            <pc:sldMk cId="1504192462" sldId="495"/>
            <ac:spMk id="13" creationId="{7B72513C-257F-4CE0-A5C3-CD6CCDB8F4BE}"/>
          </ac:spMkLst>
        </pc:spChg>
        <pc:spChg chg="mod">
          <ac:chgData name="An Dinh Van" userId="70807e57-0be0-4f70-9dd2-366be5aae828" providerId="ADAL" clId="{B7BCFE0D-DABB-4C0A-9A11-F45DC06268DC}" dt="2022-02-27T12:58:15.295" v="2212" actId="20577"/>
          <ac:spMkLst>
            <pc:docMk/>
            <pc:sldMk cId="1504192462" sldId="495"/>
            <ac:spMk id="14" creationId="{49CA6EA2-66B3-0546-9938-D3341174DB13}"/>
          </ac:spMkLst>
        </pc:spChg>
        <pc:spChg chg="mod">
          <ac:chgData name="An Dinh Van" userId="70807e57-0be0-4f70-9dd2-366be5aae828" providerId="ADAL" clId="{B7BCFE0D-DABB-4C0A-9A11-F45DC06268DC}" dt="2022-02-27T12:59:47.499" v="2243" actId="113"/>
          <ac:spMkLst>
            <pc:docMk/>
            <pc:sldMk cId="1504192462" sldId="495"/>
            <ac:spMk id="16" creationId="{2140CA23-F286-4132-9A02-0E73E9C2D558}"/>
          </ac:spMkLst>
        </pc:spChg>
        <pc:spChg chg="mod">
          <ac:chgData name="An Dinh Van" userId="70807e57-0be0-4f70-9dd2-366be5aae828" providerId="ADAL" clId="{B7BCFE0D-DABB-4C0A-9A11-F45DC06268DC}" dt="2022-02-27T12:59:23.048" v="2233" actId="20577"/>
          <ac:spMkLst>
            <pc:docMk/>
            <pc:sldMk cId="1504192462" sldId="495"/>
            <ac:spMk id="23" creationId="{F6B7321B-49EA-43C2-8A4C-F08CAD069AB3}"/>
          </ac:spMkLst>
        </pc:spChg>
      </pc:sldChg>
      <pc:sldChg chg="delSp modSp add mod">
        <pc:chgData name="An Dinh Van" userId="70807e57-0be0-4f70-9dd2-366be5aae828" providerId="ADAL" clId="{B7BCFE0D-DABB-4C0A-9A11-F45DC06268DC}" dt="2022-02-27T13:01:03.078" v="2273" actId="20577"/>
        <pc:sldMkLst>
          <pc:docMk/>
          <pc:sldMk cId="2761340838" sldId="496"/>
        </pc:sldMkLst>
        <pc:spChg chg="del">
          <ac:chgData name="An Dinh Van" userId="70807e57-0be0-4f70-9dd2-366be5aae828" providerId="ADAL" clId="{B7BCFE0D-DABB-4C0A-9A11-F45DC06268DC}" dt="2022-02-27T13:00:35.071" v="2252" actId="478"/>
          <ac:spMkLst>
            <pc:docMk/>
            <pc:sldMk cId="2761340838" sldId="496"/>
            <ac:spMk id="12" creationId="{5027C721-D74C-411A-81E5-6B1070ED6F07}"/>
          </ac:spMkLst>
        </pc:spChg>
        <pc:spChg chg="del">
          <ac:chgData name="An Dinh Van" userId="70807e57-0be0-4f70-9dd2-366be5aae828" providerId="ADAL" clId="{B7BCFE0D-DABB-4C0A-9A11-F45DC06268DC}" dt="2022-02-27T13:00:33.487" v="2251" actId="478"/>
          <ac:spMkLst>
            <pc:docMk/>
            <pc:sldMk cId="2761340838" sldId="496"/>
            <ac:spMk id="13" creationId="{D1FAE00A-5019-4BA0-9F7B-B042C4F9AE2B}"/>
          </ac:spMkLst>
        </pc:spChg>
        <pc:spChg chg="mod">
          <ac:chgData name="An Dinh Van" userId="70807e57-0be0-4f70-9dd2-366be5aae828" providerId="ADAL" clId="{B7BCFE0D-DABB-4C0A-9A11-F45DC06268DC}" dt="2022-02-27T13:01:03.078" v="2273" actId="20577"/>
          <ac:spMkLst>
            <pc:docMk/>
            <pc:sldMk cId="2761340838" sldId="496"/>
            <ac:spMk id="14" creationId="{49CA6EA2-66B3-0546-9938-D3341174DB13}"/>
          </ac:spMkLst>
        </pc:spChg>
        <pc:spChg chg="mod">
          <ac:chgData name="An Dinh Van" userId="70807e57-0be0-4f70-9dd2-366be5aae828" providerId="ADAL" clId="{B7BCFE0D-DABB-4C0A-9A11-F45DC06268DC}" dt="2022-02-27T13:00:53.619" v="2260" actId="113"/>
          <ac:spMkLst>
            <pc:docMk/>
            <pc:sldMk cId="2761340838" sldId="496"/>
            <ac:spMk id="23" creationId="{F6B7321B-49EA-43C2-8A4C-F08CAD069AB3}"/>
          </ac:spMkLst>
        </pc:spChg>
      </pc:sldChg>
      <pc:sldChg chg="modSp add mod">
        <pc:chgData name="An Dinh Van" userId="70807e57-0be0-4f70-9dd2-366be5aae828" providerId="ADAL" clId="{B7BCFE0D-DABB-4C0A-9A11-F45DC06268DC}" dt="2022-02-27T13:01:39.799" v="2288" actId="20577"/>
        <pc:sldMkLst>
          <pc:docMk/>
          <pc:sldMk cId="1692698992" sldId="497"/>
        </pc:sldMkLst>
        <pc:spChg chg="mod">
          <ac:chgData name="An Dinh Van" userId="70807e57-0be0-4f70-9dd2-366be5aae828" providerId="ADAL" clId="{B7BCFE0D-DABB-4C0A-9A11-F45DC06268DC}" dt="2022-02-27T13:01:07.968" v="2284" actId="20577"/>
          <ac:spMkLst>
            <pc:docMk/>
            <pc:sldMk cId="1692698992" sldId="497"/>
            <ac:spMk id="14" creationId="{49CA6EA2-66B3-0546-9938-D3341174DB13}"/>
          </ac:spMkLst>
        </pc:spChg>
        <pc:spChg chg="mod">
          <ac:chgData name="An Dinh Van" userId="70807e57-0be0-4f70-9dd2-366be5aae828" providerId="ADAL" clId="{B7BCFE0D-DABB-4C0A-9A11-F45DC06268DC}" dt="2022-02-27T13:01:39.799" v="2288" actId="20577"/>
          <ac:spMkLst>
            <pc:docMk/>
            <pc:sldMk cId="1692698992" sldId="497"/>
            <ac:spMk id="20" creationId="{54126414-5163-4C33-89A5-5EFB158EB7C3}"/>
          </ac:spMkLst>
        </pc:spChg>
      </pc:sldChg>
      <pc:sldChg chg="addSp modSp add mod">
        <pc:chgData name="An Dinh Van" userId="70807e57-0be0-4f70-9dd2-366be5aae828" providerId="ADAL" clId="{B7BCFE0D-DABB-4C0A-9A11-F45DC06268DC}" dt="2022-02-27T13:02:40.888" v="2293" actId="1076"/>
        <pc:sldMkLst>
          <pc:docMk/>
          <pc:sldMk cId="1416852766" sldId="498"/>
        </pc:sldMkLst>
        <pc:spChg chg="mod">
          <ac:chgData name="An Dinh Van" userId="70807e57-0be0-4f70-9dd2-366be5aae828" providerId="ADAL" clId="{B7BCFE0D-DABB-4C0A-9A11-F45DC06268DC}" dt="2022-02-27T13:01:57.854" v="2291" actId="20577"/>
          <ac:spMkLst>
            <pc:docMk/>
            <pc:sldMk cId="1416852766" sldId="498"/>
            <ac:spMk id="20" creationId="{54126414-5163-4C33-89A5-5EFB158EB7C3}"/>
          </ac:spMkLst>
        </pc:spChg>
        <pc:picChg chg="add mod">
          <ac:chgData name="An Dinh Van" userId="70807e57-0be0-4f70-9dd2-366be5aae828" providerId="ADAL" clId="{B7BCFE0D-DABB-4C0A-9A11-F45DC06268DC}" dt="2022-02-27T13:02:40.888" v="2293" actId="1076"/>
          <ac:picMkLst>
            <pc:docMk/>
            <pc:sldMk cId="1416852766" sldId="498"/>
            <ac:picMk id="12" creationId="{427A181A-6285-4947-920F-DE9AB0B8DD3F}"/>
          </ac:picMkLst>
        </pc:picChg>
      </pc:sldChg>
      <pc:sldChg chg="addSp delSp modSp add mod">
        <pc:chgData name="An Dinh Van" userId="70807e57-0be0-4f70-9dd2-366be5aae828" providerId="ADAL" clId="{B7BCFE0D-DABB-4C0A-9A11-F45DC06268DC}" dt="2022-02-27T13:06:46.286" v="2311" actId="1076"/>
        <pc:sldMkLst>
          <pc:docMk/>
          <pc:sldMk cId="2061008622" sldId="499"/>
        </pc:sldMkLst>
        <pc:spChg chg="mod">
          <ac:chgData name="An Dinh Van" userId="70807e57-0be0-4f70-9dd2-366be5aae828" providerId="ADAL" clId="{B7BCFE0D-DABB-4C0A-9A11-F45DC06268DC}" dt="2022-02-27T13:06:20.266" v="2305" actId="20577"/>
          <ac:spMkLst>
            <pc:docMk/>
            <pc:sldMk cId="2061008622" sldId="499"/>
            <ac:spMk id="14" creationId="{49CA6EA2-66B3-0546-9938-D3341174DB13}"/>
          </ac:spMkLst>
        </pc:spChg>
        <pc:spChg chg="mod">
          <ac:chgData name="An Dinh Van" userId="70807e57-0be0-4f70-9dd2-366be5aae828" providerId="ADAL" clId="{B7BCFE0D-DABB-4C0A-9A11-F45DC06268DC}" dt="2022-02-27T13:06:34.446" v="2308"/>
          <ac:spMkLst>
            <pc:docMk/>
            <pc:sldMk cId="2061008622" sldId="499"/>
            <ac:spMk id="23" creationId="{F6B7321B-49EA-43C2-8A4C-F08CAD069AB3}"/>
          </ac:spMkLst>
        </pc:spChg>
        <pc:picChg chg="add mod">
          <ac:chgData name="An Dinh Van" userId="70807e57-0be0-4f70-9dd2-366be5aae828" providerId="ADAL" clId="{B7BCFE0D-DABB-4C0A-9A11-F45DC06268DC}" dt="2022-02-27T13:06:46.286" v="2311" actId="1076"/>
          <ac:picMkLst>
            <pc:docMk/>
            <pc:sldMk cId="2061008622" sldId="499"/>
            <ac:picMk id="12" creationId="{BD319C64-7C47-47E4-9D6D-00FABC4593DA}"/>
          </ac:picMkLst>
        </pc:picChg>
        <pc:picChg chg="del">
          <ac:chgData name="An Dinh Van" userId="70807e57-0be0-4f70-9dd2-366be5aae828" providerId="ADAL" clId="{B7BCFE0D-DABB-4C0A-9A11-F45DC06268DC}" dt="2022-02-27T13:06:43.016" v="2309" actId="478"/>
          <ac:picMkLst>
            <pc:docMk/>
            <pc:sldMk cId="2061008622" sldId="499"/>
            <ac:picMk id="13" creationId="{4BB2F58D-2B1C-427C-B9D3-F2EF86054693}"/>
          </ac:picMkLst>
        </pc:picChg>
      </pc:sldChg>
      <pc:sldChg chg="addSp delSp modSp add mod">
        <pc:chgData name="An Dinh Van" userId="70807e57-0be0-4f70-9dd2-366be5aae828" providerId="ADAL" clId="{B7BCFE0D-DABB-4C0A-9A11-F45DC06268DC}" dt="2022-02-27T14:30:53.812" v="2339" actId="790"/>
        <pc:sldMkLst>
          <pc:docMk/>
          <pc:sldMk cId="664139008" sldId="500"/>
        </pc:sldMkLst>
        <pc:spChg chg="mod">
          <ac:chgData name="An Dinh Van" userId="70807e57-0be0-4f70-9dd2-366be5aae828" providerId="ADAL" clId="{B7BCFE0D-DABB-4C0A-9A11-F45DC06268DC}" dt="2022-02-27T13:06:54.426" v="2322" actId="20577"/>
          <ac:spMkLst>
            <pc:docMk/>
            <pc:sldMk cId="664139008" sldId="500"/>
            <ac:spMk id="14" creationId="{49CA6EA2-66B3-0546-9938-D3341174DB13}"/>
          </ac:spMkLst>
        </pc:spChg>
        <pc:spChg chg="mod">
          <ac:chgData name="An Dinh Van" userId="70807e57-0be0-4f70-9dd2-366be5aae828" providerId="ADAL" clId="{B7BCFE0D-DABB-4C0A-9A11-F45DC06268DC}" dt="2022-02-27T13:06:58.365" v="2333" actId="20577"/>
          <ac:spMkLst>
            <pc:docMk/>
            <pc:sldMk cId="664139008" sldId="500"/>
            <ac:spMk id="19" creationId="{09CC7CB7-441C-452E-8A91-C84C53BD1D03}"/>
          </ac:spMkLst>
        </pc:spChg>
        <pc:spChg chg="mod">
          <ac:chgData name="An Dinh Van" userId="70807e57-0be0-4f70-9dd2-366be5aae828" providerId="ADAL" clId="{B7BCFE0D-DABB-4C0A-9A11-F45DC06268DC}" dt="2022-02-27T14:30:53.812" v="2339" actId="790"/>
          <ac:spMkLst>
            <pc:docMk/>
            <pc:sldMk cId="664139008" sldId="500"/>
            <ac:spMk id="20" creationId="{54126414-5163-4C33-89A5-5EFB158EB7C3}"/>
          </ac:spMkLst>
        </pc:spChg>
        <pc:picChg chg="add mod">
          <ac:chgData name="An Dinh Van" userId="70807e57-0be0-4f70-9dd2-366be5aae828" providerId="ADAL" clId="{B7BCFE0D-DABB-4C0A-9A11-F45DC06268DC}" dt="2022-02-27T13:10:06.596" v="2338" actId="1076"/>
          <ac:picMkLst>
            <pc:docMk/>
            <pc:sldMk cId="664139008" sldId="500"/>
            <ac:picMk id="5" creationId="{BA1B9BD5-CA64-4F77-96EF-A642CC9E8E9A}"/>
          </ac:picMkLst>
        </pc:picChg>
        <pc:picChg chg="del">
          <ac:chgData name="An Dinh Van" userId="70807e57-0be0-4f70-9dd2-366be5aae828" providerId="ADAL" clId="{B7BCFE0D-DABB-4C0A-9A11-F45DC06268DC}" dt="2022-02-27T13:09:56.776" v="2336" actId="478"/>
          <ac:picMkLst>
            <pc:docMk/>
            <pc:sldMk cId="664139008" sldId="500"/>
            <ac:picMk id="8" creationId="{D82AA084-D2A6-4B50-A5CE-55A917FC2C7A}"/>
          </ac:picMkLst>
        </pc:picChg>
      </pc:sldChg>
      <pc:sldChg chg="delSp modSp add mod">
        <pc:chgData name="An Dinh Van" userId="70807e57-0be0-4f70-9dd2-366be5aae828" providerId="ADAL" clId="{B7BCFE0D-DABB-4C0A-9A11-F45DC06268DC}" dt="2022-02-27T15:08:31.706" v="2376" actId="1076"/>
        <pc:sldMkLst>
          <pc:docMk/>
          <pc:sldMk cId="2268073255" sldId="501"/>
        </pc:sldMkLst>
        <pc:spChg chg="del">
          <ac:chgData name="An Dinh Van" userId="70807e57-0be0-4f70-9dd2-366be5aae828" providerId="ADAL" clId="{B7BCFE0D-DABB-4C0A-9A11-F45DC06268DC}" dt="2022-02-27T15:08:24.465" v="2374" actId="478"/>
          <ac:spMkLst>
            <pc:docMk/>
            <pc:sldMk cId="2268073255" sldId="501"/>
            <ac:spMk id="12" creationId="{BD54FAD2-53B3-43E5-B083-70CAA73460D5}"/>
          </ac:spMkLst>
        </pc:spChg>
        <pc:spChg chg="mod">
          <ac:chgData name="An Dinh Van" userId="70807e57-0be0-4f70-9dd2-366be5aae828" providerId="ADAL" clId="{B7BCFE0D-DABB-4C0A-9A11-F45DC06268DC}" dt="2022-02-27T15:08:03.066" v="2367" actId="1076"/>
          <ac:spMkLst>
            <pc:docMk/>
            <pc:sldMk cId="2268073255" sldId="501"/>
            <ac:spMk id="13" creationId="{7B72513C-257F-4CE0-A5C3-CD6CCDB8F4BE}"/>
          </ac:spMkLst>
        </pc:spChg>
        <pc:spChg chg="mod">
          <ac:chgData name="An Dinh Van" userId="70807e57-0be0-4f70-9dd2-366be5aae828" providerId="ADAL" clId="{B7BCFE0D-DABB-4C0A-9A11-F45DC06268DC}" dt="2022-02-27T14:31:03.062" v="2350" actId="20577"/>
          <ac:spMkLst>
            <pc:docMk/>
            <pc:sldMk cId="2268073255" sldId="501"/>
            <ac:spMk id="14" creationId="{49CA6EA2-66B3-0546-9938-D3341174DB13}"/>
          </ac:spMkLst>
        </pc:spChg>
        <pc:spChg chg="mod">
          <ac:chgData name="An Dinh Van" userId="70807e57-0be0-4f70-9dd2-366be5aae828" providerId="ADAL" clId="{B7BCFE0D-DABB-4C0A-9A11-F45DC06268DC}" dt="2022-02-27T15:08:31.706" v="2376" actId="1076"/>
          <ac:spMkLst>
            <pc:docMk/>
            <pc:sldMk cId="2268073255" sldId="501"/>
            <ac:spMk id="16" creationId="{2140CA23-F286-4132-9A02-0E73E9C2D558}"/>
          </ac:spMkLst>
        </pc:spChg>
        <pc:spChg chg="mod">
          <ac:chgData name="An Dinh Van" userId="70807e57-0be0-4f70-9dd2-366be5aae828" providerId="ADAL" clId="{B7BCFE0D-DABB-4C0A-9A11-F45DC06268DC}" dt="2022-02-27T15:06:42.495" v="2355" actId="20577"/>
          <ac:spMkLst>
            <pc:docMk/>
            <pc:sldMk cId="2268073255" sldId="501"/>
            <ac:spMk id="23" creationId="{F6B7321B-49EA-43C2-8A4C-F08CAD069AB3}"/>
          </ac:spMkLst>
        </pc:spChg>
      </pc:sldChg>
      <pc:sldChg chg="addSp delSp modSp add mod">
        <pc:chgData name="An Dinh Van" userId="70807e57-0be0-4f70-9dd2-366be5aae828" providerId="ADAL" clId="{B7BCFE0D-DABB-4C0A-9A11-F45DC06268DC}" dt="2022-02-27T15:30:57.755" v="2478" actId="113"/>
        <pc:sldMkLst>
          <pc:docMk/>
          <pc:sldMk cId="1355353560" sldId="502"/>
        </pc:sldMkLst>
        <pc:spChg chg="add mod">
          <ac:chgData name="An Dinh Van" userId="70807e57-0be0-4f70-9dd2-366be5aae828" providerId="ADAL" clId="{B7BCFE0D-DABB-4C0A-9A11-F45DC06268DC}" dt="2022-02-27T15:11:55.475" v="2410" actId="113"/>
          <ac:spMkLst>
            <pc:docMk/>
            <pc:sldMk cId="1355353560" sldId="502"/>
            <ac:spMk id="12" creationId="{7D7ADCB3-6869-48E9-A83C-AD5408ACF74D}"/>
          </ac:spMkLst>
        </pc:spChg>
        <pc:spChg chg="add del mod">
          <ac:chgData name="An Dinh Van" userId="70807e57-0be0-4f70-9dd2-366be5aae828" providerId="ADAL" clId="{B7BCFE0D-DABB-4C0A-9A11-F45DC06268DC}" dt="2022-02-27T15:11:37.685" v="2403"/>
          <ac:spMkLst>
            <pc:docMk/>
            <pc:sldMk cId="1355353560" sldId="502"/>
            <ac:spMk id="13" creationId="{8B6A309C-C2A3-4669-9283-94F4F6F30090}"/>
          </ac:spMkLst>
        </pc:spChg>
        <pc:spChg chg="mod">
          <ac:chgData name="An Dinh Van" userId="70807e57-0be0-4f70-9dd2-366be5aae828" providerId="ADAL" clId="{B7BCFE0D-DABB-4C0A-9A11-F45DC06268DC}" dt="2022-02-27T15:10:29.936" v="2387" actId="20577"/>
          <ac:spMkLst>
            <pc:docMk/>
            <pc:sldMk cId="1355353560" sldId="502"/>
            <ac:spMk id="14" creationId="{49CA6EA2-66B3-0546-9938-D3341174DB13}"/>
          </ac:spMkLst>
        </pc:spChg>
        <pc:spChg chg="add mod">
          <ac:chgData name="An Dinh Van" userId="70807e57-0be0-4f70-9dd2-366be5aae828" providerId="ADAL" clId="{B7BCFE0D-DABB-4C0A-9A11-F45DC06268DC}" dt="2022-02-27T15:13:02.795" v="2420" actId="113"/>
          <ac:spMkLst>
            <pc:docMk/>
            <pc:sldMk cId="1355353560" sldId="502"/>
            <ac:spMk id="15" creationId="{006CAB35-28A7-4A52-9AA0-B9A1769BE749}"/>
          </ac:spMkLst>
        </pc:spChg>
        <pc:spChg chg="add del mod">
          <ac:chgData name="An Dinh Van" userId="70807e57-0be0-4f70-9dd2-366be5aae828" providerId="ADAL" clId="{B7BCFE0D-DABB-4C0A-9A11-F45DC06268DC}" dt="2022-02-27T15:12:48.815" v="2414"/>
          <ac:spMkLst>
            <pc:docMk/>
            <pc:sldMk cId="1355353560" sldId="502"/>
            <ac:spMk id="16" creationId="{425C9E7C-9E89-4413-9DAB-5A635894DC25}"/>
          </ac:spMkLst>
        </pc:spChg>
        <pc:spChg chg="add mod">
          <ac:chgData name="An Dinh Van" userId="70807e57-0be0-4f70-9dd2-366be5aae828" providerId="ADAL" clId="{B7BCFE0D-DABB-4C0A-9A11-F45DC06268DC}" dt="2022-02-27T15:13:45.065" v="2430" actId="113"/>
          <ac:spMkLst>
            <pc:docMk/>
            <pc:sldMk cId="1355353560" sldId="502"/>
            <ac:spMk id="17" creationId="{904A3F46-0E5F-4119-8905-F15F15A5B330}"/>
          </ac:spMkLst>
        </pc:spChg>
        <pc:spChg chg="add mod">
          <ac:chgData name="An Dinh Van" userId="70807e57-0be0-4f70-9dd2-366be5aae828" providerId="ADAL" clId="{B7BCFE0D-DABB-4C0A-9A11-F45DC06268DC}" dt="2022-02-27T15:30:57.755" v="2478" actId="113"/>
          <ac:spMkLst>
            <pc:docMk/>
            <pc:sldMk cId="1355353560" sldId="502"/>
            <ac:spMk id="18" creationId="{4EC84F00-5584-4D42-837C-18B51F6809E5}"/>
          </ac:spMkLst>
        </pc:spChg>
        <pc:spChg chg="mod">
          <ac:chgData name="An Dinh Van" userId="70807e57-0be0-4f70-9dd2-366be5aae828" providerId="ADAL" clId="{B7BCFE0D-DABB-4C0A-9A11-F45DC06268DC}" dt="2022-02-27T15:10:59.036" v="2397" actId="113"/>
          <ac:spMkLst>
            <pc:docMk/>
            <pc:sldMk cId="1355353560" sldId="502"/>
            <ac:spMk id="23" creationId="{F6B7321B-49EA-43C2-8A4C-F08CAD069AB3}"/>
          </ac:spMkLst>
        </pc:spChg>
      </pc:sldChg>
      <pc:sldChg chg="modSp add mod">
        <pc:chgData name="An Dinh Van" userId="70807e57-0be0-4f70-9dd2-366be5aae828" providerId="ADAL" clId="{B7BCFE0D-DABB-4C0A-9A11-F45DC06268DC}" dt="2022-02-27T15:25:09.795" v="2448" actId="790"/>
        <pc:sldMkLst>
          <pc:docMk/>
          <pc:sldMk cId="461690795" sldId="503"/>
        </pc:sldMkLst>
        <pc:spChg chg="mod">
          <ac:chgData name="An Dinh Van" userId="70807e57-0be0-4f70-9dd2-366be5aae828" providerId="ADAL" clId="{B7BCFE0D-DABB-4C0A-9A11-F45DC06268DC}" dt="2022-02-27T15:15:21.885" v="2445" actId="20577"/>
          <ac:spMkLst>
            <pc:docMk/>
            <pc:sldMk cId="461690795" sldId="503"/>
            <ac:spMk id="14" creationId="{49CA6EA2-66B3-0546-9938-D3341174DB13}"/>
          </ac:spMkLst>
        </pc:spChg>
        <pc:spChg chg="mod">
          <ac:chgData name="An Dinh Van" userId="70807e57-0be0-4f70-9dd2-366be5aae828" providerId="ADAL" clId="{B7BCFE0D-DABB-4C0A-9A11-F45DC06268DC}" dt="2022-02-27T15:25:09.795" v="2448" actId="790"/>
          <ac:spMkLst>
            <pc:docMk/>
            <pc:sldMk cId="461690795" sldId="503"/>
            <ac:spMk id="20" creationId="{54126414-5163-4C33-89A5-5EFB158EB7C3}"/>
          </ac:spMkLst>
        </pc:spChg>
      </pc:sldChg>
      <pc:sldChg chg="addSp delSp modSp add mod">
        <pc:chgData name="An Dinh Van" userId="70807e57-0be0-4f70-9dd2-366be5aae828" providerId="ADAL" clId="{B7BCFE0D-DABB-4C0A-9A11-F45DC06268DC}" dt="2022-02-27T15:26:59.605" v="2469" actId="1076"/>
        <pc:sldMkLst>
          <pc:docMk/>
          <pc:sldMk cId="1849883174" sldId="504"/>
        </pc:sldMkLst>
        <pc:spChg chg="mod">
          <ac:chgData name="An Dinh Van" userId="70807e57-0be0-4f70-9dd2-366be5aae828" providerId="ADAL" clId="{B7BCFE0D-DABB-4C0A-9A11-F45DC06268DC}" dt="2022-02-27T15:25:58.645" v="2459" actId="20577"/>
          <ac:spMkLst>
            <pc:docMk/>
            <pc:sldMk cId="1849883174" sldId="504"/>
            <ac:spMk id="14" creationId="{49CA6EA2-66B3-0546-9938-D3341174DB13}"/>
          </ac:spMkLst>
        </pc:spChg>
        <pc:spChg chg="del">
          <ac:chgData name="An Dinh Van" userId="70807e57-0be0-4f70-9dd2-366be5aae828" providerId="ADAL" clId="{B7BCFE0D-DABB-4C0A-9A11-F45DC06268DC}" dt="2022-02-27T15:26:02.776" v="2460" actId="478"/>
          <ac:spMkLst>
            <pc:docMk/>
            <pc:sldMk cId="1849883174" sldId="504"/>
            <ac:spMk id="20" creationId="{54126414-5163-4C33-89A5-5EFB158EB7C3}"/>
          </ac:spMkLst>
        </pc:spChg>
        <pc:picChg chg="add del mod">
          <ac:chgData name="An Dinh Van" userId="70807e57-0be0-4f70-9dd2-366be5aae828" providerId="ADAL" clId="{B7BCFE0D-DABB-4C0A-9A11-F45DC06268DC}" dt="2022-02-27T15:26:54.775" v="2466" actId="478"/>
          <ac:picMkLst>
            <pc:docMk/>
            <pc:sldMk cId="1849883174" sldId="504"/>
            <ac:picMk id="5" creationId="{833BC694-3676-45AE-A72B-DA129FC48FD8}"/>
          </ac:picMkLst>
        </pc:picChg>
        <pc:picChg chg="add mod">
          <ac:chgData name="An Dinh Van" userId="70807e57-0be0-4f70-9dd2-366be5aae828" providerId="ADAL" clId="{B7BCFE0D-DABB-4C0A-9A11-F45DC06268DC}" dt="2022-02-27T15:26:59.605" v="2469" actId="1076"/>
          <ac:picMkLst>
            <pc:docMk/>
            <pc:sldMk cId="1849883174" sldId="504"/>
            <ac:picMk id="7" creationId="{876F4AFD-A73C-44F9-99EC-2637011F196C}"/>
          </ac:picMkLst>
        </pc:picChg>
        <pc:picChg chg="del">
          <ac:chgData name="An Dinh Van" userId="70807e57-0be0-4f70-9dd2-366be5aae828" providerId="ADAL" clId="{B7BCFE0D-DABB-4C0A-9A11-F45DC06268DC}" dt="2022-02-27T15:26:14.885" v="2461" actId="478"/>
          <ac:picMkLst>
            <pc:docMk/>
            <pc:sldMk cId="1849883174" sldId="504"/>
            <ac:picMk id="12" creationId="{427A181A-6285-4947-920F-DE9AB0B8DD3F}"/>
          </ac:picMkLst>
        </pc:picChg>
      </pc:sldChg>
      <pc:sldChg chg="addSp delSp modSp add mod modAnim">
        <pc:chgData name="An Dinh Van" userId="70807e57-0be0-4f70-9dd2-366be5aae828" providerId="ADAL" clId="{B7BCFE0D-DABB-4C0A-9A11-F45DC06268DC}" dt="2022-02-27T15:49:43.626" v="2597" actId="1076"/>
        <pc:sldMkLst>
          <pc:docMk/>
          <pc:sldMk cId="2618430379" sldId="505"/>
        </pc:sldMkLst>
        <pc:spChg chg="mod">
          <ac:chgData name="An Dinh Van" userId="70807e57-0be0-4f70-9dd2-366be5aae828" providerId="ADAL" clId="{B7BCFE0D-DABB-4C0A-9A11-F45DC06268DC}" dt="2022-02-27T15:44:39.541" v="2533" actId="20577"/>
          <ac:spMkLst>
            <pc:docMk/>
            <pc:sldMk cId="2618430379" sldId="505"/>
            <ac:spMk id="14" creationId="{49CA6EA2-66B3-0546-9938-D3341174DB13}"/>
          </ac:spMkLst>
        </pc:spChg>
        <pc:spChg chg="mod">
          <ac:chgData name="An Dinh Van" userId="70807e57-0be0-4f70-9dd2-366be5aae828" providerId="ADAL" clId="{B7BCFE0D-DABB-4C0A-9A11-F45DC06268DC}" dt="2022-02-27T15:49:40.050" v="2596"/>
          <ac:spMkLst>
            <pc:docMk/>
            <pc:sldMk cId="2618430379" sldId="505"/>
            <ac:spMk id="15" creationId="{D0C85783-23B6-4880-BCB6-7DA603817B76}"/>
          </ac:spMkLst>
        </pc:spChg>
        <pc:spChg chg="mod">
          <ac:chgData name="An Dinh Van" userId="70807e57-0be0-4f70-9dd2-366be5aae828" providerId="ADAL" clId="{B7BCFE0D-DABB-4C0A-9A11-F45DC06268DC}" dt="2022-02-27T15:49:40.050" v="2596"/>
          <ac:spMkLst>
            <pc:docMk/>
            <pc:sldMk cId="2618430379" sldId="505"/>
            <ac:spMk id="16" creationId="{20316022-9669-4E2F-B810-3D1DEC6C45C1}"/>
          </ac:spMkLst>
        </pc:spChg>
        <pc:spChg chg="mod">
          <ac:chgData name="An Dinh Van" userId="70807e57-0be0-4f70-9dd2-366be5aae828" providerId="ADAL" clId="{B7BCFE0D-DABB-4C0A-9A11-F45DC06268DC}" dt="2022-02-27T15:49:40.050" v="2596"/>
          <ac:spMkLst>
            <pc:docMk/>
            <pc:sldMk cId="2618430379" sldId="505"/>
            <ac:spMk id="17" creationId="{298CF518-0329-4B8A-95F0-5256F4E9B623}"/>
          </ac:spMkLst>
        </pc:spChg>
        <pc:spChg chg="mod">
          <ac:chgData name="An Dinh Van" userId="70807e57-0be0-4f70-9dd2-366be5aae828" providerId="ADAL" clId="{B7BCFE0D-DABB-4C0A-9A11-F45DC06268DC}" dt="2022-02-27T15:49:40.050" v="2596"/>
          <ac:spMkLst>
            <pc:docMk/>
            <pc:sldMk cId="2618430379" sldId="505"/>
            <ac:spMk id="18" creationId="{F2D58582-485F-4428-8B15-6C9EC2465E6E}"/>
          </ac:spMkLst>
        </pc:spChg>
        <pc:spChg chg="mod">
          <ac:chgData name="An Dinh Van" userId="70807e57-0be0-4f70-9dd2-366be5aae828" providerId="ADAL" clId="{B7BCFE0D-DABB-4C0A-9A11-F45DC06268DC}" dt="2022-02-27T15:49:40.050" v="2596"/>
          <ac:spMkLst>
            <pc:docMk/>
            <pc:sldMk cId="2618430379" sldId="505"/>
            <ac:spMk id="19" creationId="{ED442B9B-B9B5-4367-8452-32FF96DE8335}"/>
          </ac:spMkLst>
        </pc:spChg>
        <pc:spChg chg="mod">
          <ac:chgData name="An Dinh Van" userId="70807e57-0be0-4f70-9dd2-366be5aae828" providerId="ADAL" clId="{B7BCFE0D-DABB-4C0A-9A11-F45DC06268DC}" dt="2022-02-27T15:49:40.050" v="2596"/>
          <ac:spMkLst>
            <pc:docMk/>
            <pc:sldMk cId="2618430379" sldId="505"/>
            <ac:spMk id="20" creationId="{C6150268-20FA-47E3-A80D-53EB91389587}"/>
          </ac:spMkLst>
        </pc:spChg>
        <pc:spChg chg="mod">
          <ac:chgData name="An Dinh Van" userId="70807e57-0be0-4f70-9dd2-366be5aae828" providerId="ADAL" clId="{B7BCFE0D-DABB-4C0A-9A11-F45DC06268DC}" dt="2022-02-27T15:44:29.605" v="2509" actId="20577"/>
          <ac:spMkLst>
            <pc:docMk/>
            <pc:sldMk cId="2618430379" sldId="505"/>
            <ac:spMk id="22" creationId="{E3166D46-77AC-433B-97EA-CB7E70FE979F}"/>
          </ac:spMkLst>
        </pc:spChg>
        <pc:spChg chg="mod">
          <ac:chgData name="An Dinh Van" userId="70807e57-0be0-4f70-9dd2-366be5aae828" providerId="ADAL" clId="{B7BCFE0D-DABB-4C0A-9A11-F45DC06268DC}" dt="2022-02-27T15:44:56.980" v="2538" actId="113"/>
          <ac:spMkLst>
            <pc:docMk/>
            <pc:sldMk cId="2618430379" sldId="505"/>
            <ac:spMk id="23" creationId="{F6B7321B-49EA-43C2-8A4C-F08CAD069AB3}"/>
          </ac:spMkLst>
        </pc:spChg>
        <pc:grpChg chg="add mod">
          <ac:chgData name="An Dinh Van" userId="70807e57-0be0-4f70-9dd2-366be5aae828" providerId="ADAL" clId="{B7BCFE0D-DABB-4C0A-9A11-F45DC06268DC}" dt="2022-02-27T15:49:43.626" v="2597" actId="1076"/>
          <ac:grpSpMkLst>
            <pc:docMk/>
            <pc:sldMk cId="2618430379" sldId="505"/>
            <ac:grpSpMk id="13" creationId="{17AD5666-FDA3-4D15-B72E-494ADDDC1166}"/>
          </ac:grpSpMkLst>
        </pc:grpChg>
        <pc:picChg chg="del">
          <ac:chgData name="An Dinh Van" userId="70807e57-0be0-4f70-9dd2-366be5aae828" providerId="ADAL" clId="{B7BCFE0D-DABB-4C0A-9A11-F45DC06268DC}" dt="2022-02-27T15:44:53.417" v="2537" actId="478"/>
          <ac:picMkLst>
            <pc:docMk/>
            <pc:sldMk cId="2618430379" sldId="505"/>
            <ac:picMk id="12" creationId="{BD319C64-7C47-47E4-9D6D-00FABC4593DA}"/>
          </ac:picMkLst>
        </pc:picChg>
      </pc:sldChg>
      <pc:sldChg chg="delSp modSp add del mod delAnim">
        <pc:chgData name="An Dinh Van" userId="70807e57-0be0-4f70-9dd2-366be5aae828" providerId="ADAL" clId="{B7BCFE0D-DABB-4C0A-9A11-F45DC06268DC}" dt="2022-02-27T15:50:03.476" v="2599" actId="47"/>
        <pc:sldMkLst>
          <pc:docMk/>
          <pc:sldMk cId="4165219586" sldId="506"/>
        </pc:sldMkLst>
        <pc:spChg chg="mod">
          <ac:chgData name="An Dinh Van" userId="70807e57-0be0-4f70-9dd2-366be5aae828" providerId="ADAL" clId="{B7BCFE0D-DABB-4C0A-9A11-F45DC06268DC}" dt="2022-02-27T15:48:03.474" v="2586" actId="207"/>
          <ac:spMkLst>
            <pc:docMk/>
            <pc:sldMk cId="4165219586" sldId="506"/>
            <ac:spMk id="13" creationId="{96ED2600-4E7F-490B-B071-E4698A0CE501}"/>
          </ac:spMkLst>
        </pc:spChg>
        <pc:spChg chg="mod">
          <ac:chgData name="An Dinh Van" userId="70807e57-0be0-4f70-9dd2-366be5aae828" providerId="ADAL" clId="{B7BCFE0D-DABB-4C0A-9A11-F45DC06268DC}" dt="2022-02-27T15:47:17.445" v="2563" actId="20577"/>
          <ac:spMkLst>
            <pc:docMk/>
            <pc:sldMk cId="4165219586" sldId="506"/>
            <ac:spMk id="14" creationId="{49CA6EA2-66B3-0546-9938-D3341174DB13}"/>
          </ac:spMkLst>
        </pc:spChg>
        <pc:spChg chg="mod">
          <ac:chgData name="An Dinh Van" userId="70807e57-0be0-4f70-9dd2-366be5aae828" providerId="ADAL" clId="{B7BCFE0D-DABB-4C0A-9A11-F45DC06268DC}" dt="2022-02-27T15:48:19.805" v="2588" actId="14100"/>
          <ac:spMkLst>
            <pc:docMk/>
            <pc:sldMk cId="4165219586" sldId="506"/>
            <ac:spMk id="15" creationId="{57C8FF6F-A9FE-452D-A133-5125B242B728}"/>
          </ac:spMkLst>
        </pc:spChg>
        <pc:spChg chg="mod">
          <ac:chgData name="An Dinh Van" userId="70807e57-0be0-4f70-9dd2-366be5aae828" providerId="ADAL" clId="{B7BCFE0D-DABB-4C0A-9A11-F45DC06268DC}" dt="2022-02-27T15:48:26.175" v="2589" actId="1076"/>
          <ac:spMkLst>
            <pc:docMk/>
            <pc:sldMk cId="4165219586" sldId="506"/>
            <ac:spMk id="17" creationId="{42D100ED-C214-465C-87BB-57D785776BDB}"/>
          </ac:spMkLst>
        </pc:spChg>
        <pc:spChg chg="mod">
          <ac:chgData name="An Dinh Van" userId="70807e57-0be0-4f70-9dd2-366be5aae828" providerId="ADAL" clId="{B7BCFE0D-DABB-4C0A-9A11-F45DC06268DC}" dt="2022-02-27T15:48:26.175" v="2589" actId="1076"/>
          <ac:spMkLst>
            <pc:docMk/>
            <pc:sldMk cId="4165219586" sldId="506"/>
            <ac:spMk id="19" creationId="{09CC7CB7-441C-452E-8A91-C84C53BD1D03}"/>
          </ac:spMkLst>
        </pc:spChg>
        <pc:spChg chg="del">
          <ac:chgData name="An Dinh Van" userId="70807e57-0be0-4f70-9dd2-366be5aae828" providerId="ADAL" clId="{B7BCFE0D-DABB-4C0A-9A11-F45DC06268DC}" dt="2022-02-27T15:49:24.955" v="2592" actId="478"/>
          <ac:spMkLst>
            <pc:docMk/>
            <pc:sldMk cId="4165219586" sldId="506"/>
            <ac:spMk id="20" creationId="{54126414-5163-4C33-89A5-5EFB158EB7C3}"/>
          </ac:spMkLst>
        </pc:spChg>
        <pc:spChg chg="del">
          <ac:chgData name="An Dinh Van" userId="70807e57-0be0-4f70-9dd2-366be5aae828" providerId="ADAL" clId="{B7BCFE0D-DABB-4C0A-9A11-F45DC06268DC}" dt="2022-02-27T15:49:22.955" v="2591" actId="478"/>
          <ac:spMkLst>
            <pc:docMk/>
            <pc:sldMk cId="4165219586" sldId="506"/>
            <ac:spMk id="23" creationId="{F6B7321B-49EA-43C2-8A4C-F08CAD069AB3}"/>
          </ac:spMkLst>
        </pc:spChg>
        <pc:grpChg chg="del mod">
          <ac:chgData name="An Dinh Van" userId="70807e57-0be0-4f70-9dd2-366be5aae828" providerId="ADAL" clId="{B7BCFE0D-DABB-4C0A-9A11-F45DC06268DC}" dt="2022-02-27T15:49:38.045" v="2595" actId="21"/>
          <ac:grpSpMkLst>
            <pc:docMk/>
            <pc:sldMk cId="4165219586" sldId="506"/>
            <ac:grpSpMk id="12" creationId="{FA162983-6F27-4F1F-B5F2-5CBE4DEE8440}"/>
          </ac:grpSpMkLst>
        </pc:grpChg>
        <pc:picChg chg="del">
          <ac:chgData name="An Dinh Van" userId="70807e57-0be0-4f70-9dd2-366be5aae828" providerId="ADAL" clId="{B7BCFE0D-DABB-4C0A-9A11-F45DC06268DC}" dt="2022-02-27T15:49:25.565" v="2593" actId="478"/>
          <ac:picMkLst>
            <pc:docMk/>
            <pc:sldMk cId="4165219586" sldId="506"/>
            <ac:picMk id="5" creationId="{BA1B9BD5-CA64-4F77-96EF-A642CC9E8E9A}"/>
          </ac:picMkLst>
        </pc:picChg>
      </pc:sldChg>
      <pc:sldChg chg="modSp add mod">
        <pc:chgData name="An Dinh Van" userId="70807e57-0be0-4f70-9dd2-366be5aae828" providerId="ADAL" clId="{B7BCFE0D-DABB-4C0A-9A11-F45DC06268DC}" dt="2022-02-27T15:52:10.395" v="2663" actId="20577"/>
        <pc:sldMkLst>
          <pc:docMk/>
          <pc:sldMk cId="2391246802" sldId="507"/>
        </pc:sldMkLst>
        <pc:spChg chg="mod">
          <ac:chgData name="An Dinh Van" userId="70807e57-0be0-4f70-9dd2-366be5aae828" providerId="ADAL" clId="{B7BCFE0D-DABB-4C0A-9A11-F45DC06268DC}" dt="2022-02-27T15:51:38.255" v="2653" actId="20577"/>
          <ac:spMkLst>
            <pc:docMk/>
            <pc:sldMk cId="2391246802" sldId="507"/>
            <ac:spMk id="13" creationId="{7B72513C-257F-4CE0-A5C3-CD6CCDB8F4BE}"/>
          </ac:spMkLst>
        </pc:spChg>
        <pc:spChg chg="mod">
          <ac:chgData name="An Dinh Van" userId="70807e57-0be0-4f70-9dd2-366be5aae828" providerId="ADAL" clId="{B7BCFE0D-DABB-4C0A-9A11-F45DC06268DC}" dt="2022-02-27T15:50:15.014" v="2623" actId="20577"/>
          <ac:spMkLst>
            <pc:docMk/>
            <pc:sldMk cId="2391246802" sldId="507"/>
            <ac:spMk id="14" creationId="{49CA6EA2-66B3-0546-9938-D3341174DB13}"/>
          </ac:spMkLst>
        </pc:spChg>
        <pc:spChg chg="mod">
          <ac:chgData name="An Dinh Van" userId="70807e57-0be0-4f70-9dd2-366be5aae828" providerId="ADAL" clId="{B7BCFE0D-DABB-4C0A-9A11-F45DC06268DC}" dt="2022-02-27T15:52:10.395" v="2663" actId="20577"/>
          <ac:spMkLst>
            <pc:docMk/>
            <pc:sldMk cId="2391246802" sldId="507"/>
            <ac:spMk id="16" creationId="{2140CA23-F286-4132-9A02-0E73E9C2D558}"/>
          </ac:spMkLst>
        </pc:spChg>
        <pc:spChg chg="mod">
          <ac:chgData name="An Dinh Van" userId="70807e57-0be0-4f70-9dd2-366be5aae828" providerId="ADAL" clId="{B7BCFE0D-DABB-4C0A-9A11-F45DC06268DC}" dt="2022-02-27T15:50:31.025" v="2639" actId="20577"/>
          <ac:spMkLst>
            <pc:docMk/>
            <pc:sldMk cId="2391246802" sldId="507"/>
            <ac:spMk id="21" creationId="{DD7380E2-5529-4173-A4CB-1E4698FAE173}"/>
          </ac:spMkLst>
        </pc:spChg>
        <pc:spChg chg="mod">
          <ac:chgData name="An Dinh Van" userId="70807e57-0be0-4f70-9dd2-366be5aae828" providerId="ADAL" clId="{B7BCFE0D-DABB-4C0A-9A11-F45DC06268DC}" dt="2022-02-27T15:50:55.335" v="2645" actId="20577"/>
          <ac:spMkLst>
            <pc:docMk/>
            <pc:sldMk cId="2391246802" sldId="507"/>
            <ac:spMk id="23" creationId="{F6B7321B-49EA-43C2-8A4C-F08CAD069AB3}"/>
          </ac:spMkLst>
        </pc:spChg>
      </pc:sldChg>
      <pc:sldChg chg="addSp modSp add mod">
        <pc:chgData name="An Dinh Van" userId="70807e57-0be0-4f70-9dd2-366be5aae828" providerId="ADAL" clId="{B7BCFE0D-DABB-4C0A-9A11-F45DC06268DC}" dt="2022-02-27T15:54:14.585" v="2694" actId="1076"/>
        <pc:sldMkLst>
          <pc:docMk/>
          <pc:sldMk cId="1034724820" sldId="508"/>
        </pc:sldMkLst>
        <pc:spChg chg="mod">
          <ac:chgData name="An Dinh Van" userId="70807e57-0be0-4f70-9dd2-366be5aae828" providerId="ADAL" clId="{B7BCFE0D-DABB-4C0A-9A11-F45DC06268DC}" dt="2022-02-27T15:53:41.630" v="2688" actId="20577"/>
          <ac:spMkLst>
            <pc:docMk/>
            <pc:sldMk cId="1034724820" sldId="508"/>
            <ac:spMk id="14" creationId="{49CA6EA2-66B3-0546-9938-D3341174DB13}"/>
          </ac:spMkLst>
        </pc:spChg>
        <pc:spChg chg="mod">
          <ac:chgData name="An Dinh Van" userId="70807e57-0be0-4f70-9dd2-366be5aae828" providerId="ADAL" clId="{B7BCFE0D-DABB-4C0A-9A11-F45DC06268DC}" dt="2022-02-27T15:53:54.595" v="2690" actId="20577"/>
          <ac:spMkLst>
            <pc:docMk/>
            <pc:sldMk cId="1034724820" sldId="508"/>
            <ac:spMk id="20" creationId="{54126414-5163-4C33-89A5-5EFB158EB7C3}"/>
          </ac:spMkLst>
        </pc:spChg>
        <pc:picChg chg="add mod">
          <ac:chgData name="An Dinh Van" userId="70807e57-0be0-4f70-9dd2-366be5aae828" providerId="ADAL" clId="{B7BCFE0D-DABB-4C0A-9A11-F45DC06268DC}" dt="2022-02-27T15:54:14.585" v="2694" actId="1076"/>
          <ac:picMkLst>
            <pc:docMk/>
            <pc:sldMk cId="1034724820" sldId="508"/>
            <ac:picMk id="12" creationId="{B7516ED9-07F5-4201-8D21-1D49FC896A36}"/>
          </ac:picMkLst>
        </pc:picChg>
        <pc:picChg chg="add mod">
          <ac:chgData name="An Dinh Van" userId="70807e57-0be0-4f70-9dd2-366be5aae828" providerId="ADAL" clId="{B7BCFE0D-DABB-4C0A-9A11-F45DC06268DC}" dt="2022-02-27T15:54:10.295" v="2693"/>
          <ac:picMkLst>
            <pc:docMk/>
            <pc:sldMk cId="1034724820" sldId="508"/>
            <ac:picMk id="13" creationId="{329734DE-8089-409D-B0AC-AF6545E58C15}"/>
          </ac:picMkLst>
        </pc:picChg>
      </pc:sldChg>
      <pc:sldChg chg="modSp add mod">
        <pc:chgData name="An Dinh Van" userId="70807e57-0be0-4f70-9dd2-366be5aae828" providerId="ADAL" clId="{B7BCFE0D-DABB-4C0A-9A11-F45DC06268DC}" dt="2022-02-27T16:07:12.382" v="2712" actId="20577"/>
        <pc:sldMkLst>
          <pc:docMk/>
          <pc:sldMk cId="3687539442" sldId="509"/>
        </pc:sldMkLst>
        <pc:spChg chg="mod">
          <ac:chgData name="An Dinh Van" userId="70807e57-0be0-4f70-9dd2-366be5aae828" providerId="ADAL" clId="{B7BCFE0D-DABB-4C0A-9A11-F45DC06268DC}" dt="2022-02-27T16:06:38.733" v="2701" actId="20577"/>
          <ac:spMkLst>
            <pc:docMk/>
            <pc:sldMk cId="3687539442" sldId="509"/>
            <ac:spMk id="14" creationId="{49CA6EA2-66B3-0546-9938-D3341174DB13}"/>
          </ac:spMkLst>
        </pc:spChg>
        <pc:spChg chg="mod">
          <ac:chgData name="An Dinh Van" userId="70807e57-0be0-4f70-9dd2-366be5aae828" providerId="ADAL" clId="{B7BCFE0D-DABB-4C0A-9A11-F45DC06268DC}" dt="2022-02-27T16:07:12.382" v="2712" actId="20577"/>
          <ac:spMkLst>
            <pc:docMk/>
            <pc:sldMk cId="3687539442" sldId="509"/>
            <ac:spMk id="16" creationId="{20316022-9669-4E2F-B810-3D1DEC6C45C1}"/>
          </ac:spMkLst>
        </pc:spChg>
        <pc:spChg chg="mod">
          <ac:chgData name="An Dinh Van" userId="70807e57-0be0-4f70-9dd2-366be5aae828" providerId="ADAL" clId="{B7BCFE0D-DABB-4C0A-9A11-F45DC06268DC}" dt="2022-02-27T16:07:04.115" v="2708" actId="113"/>
          <ac:spMkLst>
            <pc:docMk/>
            <pc:sldMk cId="3687539442" sldId="509"/>
            <ac:spMk id="23" creationId="{F6B7321B-49EA-43C2-8A4C-F08CAD069AB3}"/>
          </ac:spMkLst>
        </pc:spChg>
      </pc:sldChg>
      <pc:sldChg chg="addSp modSp add mod">
        <pc:chgData name="An Dinh Van" userId="70807e57-0be0-4f70-9dd2-366be5aae828" providerId="ADAL" clId="{B7BCFE0D-DABB-4C0A-9A11-F45DC06268DC}" dt="2022-02-27T16:12:23.726" v="2791" actId="20577"/>
        <pc:sldMkLst>
          <pc:docMk/>
          <pc:sldMk cId="2595194794" sldId="510"/>
        </pc:sldMkLst>
        <pc:spChg chg="add mod">
          <ac:chgData name="An Dinh Van" userId="70807e57-0be0-4f70-9dd2-366be5aae828" providerId="ADAL" clId="{B7BCFE0D-DABB-4C0A-9A11-F45DC06268DC}" dt="2022-02-27T16:09:46.891" v="2741" actId="113"/>
          <ac:spMkLst>
            <pc:docMk/>
            <pc:sldMk cId="2595194794" sldId="510"/>
            <ac:spMk id="12" creationId="{4320A5DA-32C2-4A70-9A21-F96BC5293BED}"/>
          </ac:spMkLst>
        </pc:spChg>
        <pc:spChg chg="mod">
          <ac:chgData name="An Dinh Van" userId="70807e57-0be0-4f70-9dd2-366be5aae828" providerId="ADAL" clId="{B7BCFE0D-DABB-4C0A-9A11-F45DC06268DC}" dt="2022-02-27T16:08:04.729" v="2724" actId="20577"/>
          <ac:spMkLst>
            <pc:docMk/>
            <pc:sldMk cId="2595194794" sldId="510"/>
            <ac:spMk id="13" creationId="{7B72513C-257F-4CE0-A5C3-CD6CCDB8F4BE}"/>
          </ac:spMkLst>
        </pc:spChg>
        <pc:spChg chg="mod">
          <ac:chgData name="An Dinh Van" userId="70807e57-0be0-4f70-9dd2-366be5aae828" providerId="ADAL" clId="{B7BCFE0D-DABB-4C0A-9A11-F45DC06268DC}" dt="2022-02-27T16:12:23.726" v="2791" actId="20577"/>
          <ac:spMkLst>
            <pc:docMk/>
            <pc:sldMk cId="2595194794" sldId="510"/>
            <ac:spMk id="14" creationId="{49CA6EA2-66B3-0546-9938-D3341174DB13}"/>
          </ac:spMkLst>
        </pc:spChg>
        <pc:spChg chg="mod">
          <ac:chgData name="An Dinh Van" userId="70807e57-0be0-4f70-9dd2-366be5aae828" providerId="ADAL" clId="{B7BCFE0D-DABB-4C0A-9A11-F45DC06268DC}" dt="2022-02-27T16:09:13.102" v="2731" actId="1076"/>
          <ac:spMkLst>
            <pc:docMk/>
            <pc:sldMk cId="2595194794" sldId="510"/>
            <ac:spMk id="16" creationId="{2140CA23-F286-4132-9A02-0E73E9C2D558}"/>
          </ac:spMkLst>
        </pc:spChg>
        <pc:spChg chg="mod">
          <ac:chgData name="An Dinh Van" userId="70807e57-0be0-4f70-9dd2-366be5aae828" providerId="ADAL" clId="{B7BCFE0D-DABB-4C0A-9A11-F45DC06268DC}" dt="2022-02-27T16:10:43.391" v="2764" actId="20577"/>
          <ac:spMkLst>
            <pc:docMk/>
            <pc:sldMk cId="2595194794" sldId="510"/>
            <ac:spMk id="23" creationId="{F6B7321B-49EA-43C2-8A4C-F08CAD069AB3}"/>
          </ac:spMkLst>
        </pc:spChg>
      </pc:sldChg>
      <pc:sldChg chg="addSp delSp modSp add mod">
        <pc:chgData name="An Dinh Van" userId="70807e57-0be0-4f70-9dd2-366be5aae828" providerId="ADAL" clId="{B7BCFE0D-DABB-4C0A-9A11-F45DC06268DC}" dt="2022-02-27T16:44:16.238" v="3491" actId="20577"/>
        <pc:sldMkLst>
          <pc:docMk/>
          <pc:sldMk cId="558545326" sldId="511"/>
        </pc:sldMkLst>
        <pc:spChg chg="mod">
          <ac:chgData name="An Dinh Van" userId="70807e57-0be0-4f70-9dd2-366be5aae828" providerId="ADAL" clId="{B7BCFE0D-DABB-4C0A-9A11-F45DC06268DC}" dt="2022-02-27T16:44:16.238" v="3491" actId="20577"/>
          <ac:spMkLst>
            <pc:docMk/>
            <pc:sldMk cId="558545326" sldId="511"/>
            <ac:spMk id="14" creationId="{49CA6EA2-66B3-0546-9938-D3341174DB13}"/>
          </ac:spMkLst>
        </pc:spChg>
        <pc:spChg chg="mod">
          <ac:chgData name="An Dinh Van" userId="70807e57-0be0-4f70-9dd2-366be5aae828" providerId="ADAL" clId="{B7BCFE0D-DABB-4C0A-9A11-F45DC06268DC}" dt="2022-02-27T16:12:05.375" v="2782"/>
          <ac:spMkLst>
            <pc:docMk/>
            <pc:sldMk cId="558545326" sldId="511"/>
            <ac:spMk id="20" creationId="{54126414-5163-4C33-89A5-5EFB158EB7C3}"/>
          </ac:spMkLst>
        </pc:spChg>
        <pc:picChg chg="del">
          <ac:chgData name="An Dinh Van" userId="70807e57-0be0-4f70-9dd2-366be5aae828" providerId="ADAL" clId="{B7BCFE0D-DABB-4C0A-9A11-F45DC06268DC}" dt="2022-02-27T16:12:07.784" v="2783" actId="478"/>
          <ac:picMkLst>
            <pc:docMk/>
            <pc:sldMk cId="558545326" sldId="511"/>
            <ac:picMk id="12" creationId="{B7516ED9-07F5-4201-8D21-1D49FC896A36}"/>
          </ac:picMkLst>
        </pc:picChg>
        <pc:picChg chg="add mod">
          <ac:chgData name="An Dinh Van" userId="70807e57-0be0-4f70-9dd2-366be5aae828" providerId="ADAL" clId="{B7BCFE0D-DABB-4C0A-9A11-F45DC06268DC}" dt="2022-02-27T16:12:15.710" v="2787" actId="1076"/>
          <ac:picMkLst>
            <pc:docMk/>
            <pc:sldMk cId="558545326" sldId="511"/>
            <ac:picMk id="13" creationId="{2CC66B72-30BE-485B-8061-A500E0F3F0D2}"/>
          </ac:picMkLst>
        </pc:picChg>
      </pc:sldChg>
      <pc:sldChg chg="delSp modSp add mod">
        <pc:chgData name="An Dinh Van" userId="70807e57-0be0-4f70-9dd2-366be5aae828" providerId="ADAL" clId="{B7BCFE0D-DABB-4C0A-9A11-F45DC06268DC}" dt="2022-02-27T16:12:27.990" v="2795" actId="20577"/>
        <pc:sldMkLst>
          <pc:docMk/>
          <pc:sldMk cId="3582328638" sldId="512"/>
        </pc:sldMkLst>
        <pc:spChg chg="del">
          <ac:chgData name="An Dinh Van" userId="70807e57-0be0-4f70-9dd2-366be5aae828" providerId="ADAL" clId="{B7BCFE0D-DABB-4C0A-9A11-F45DC06268DC}" dt="2022-02-27T16:11:48.966" v="2781" actId="478"/>
          <ac:spMkLst>
            <pc:docMk/>
            <pc:sldMk cId="3582328638" sldId="512"/>
            <ac:spMk id="12" creationId="{4320A5DA-32C2-4A70-9A21-F96BC5293BED}"/>
          </ac:spMkLst>
        </pc:spChg>
        <pc:spChg chg="mod">
          <ac:chgData name="An Dinh Van" userId="70807e57-0be0-4f70-9dd2-366be5aae828" providerId="ADAL" clId="{B7BCFE0D-DABB-4C0A-9A11-F45DC06268DC}" dt="2022-02-27T16:11:22.703" v="2774" actId="20577"/>
          <ac:spMkLst>
            <pc:docMk/>
            <pc:sldMk cId="3582328638" sldId="512"/>
            <ac:spMk id="13" creationId="{7B72513C-257F-4CE0-A5C3-CD6CCDB8F4BE}"/>
          </ac:spMkLst>
        </pc:spChg>
        <pc:spChg chg="mod">
          <ac:chgData name="An Dinh Van" userId="70807e57-0be0-4f70-9dd2-366be5aae828" providerId="ADAL" clId="{B7BCFE0D-DABB-4C0A-9A11-F45DC06268DC}" dt="2022-02-27T16:12:27.990" v="2795" actId="20577"/>
          <ac:spMkLst>
            <pc:docMk/>
            <pc:sldMk cId="3582328638" sldId="512"/>
            <ac:spMk id="14" creationId="{49CA6EA2-66B3-0546-9938-D3341174DB13}"/>
          </ac:spMkLst>
        </pc:spChg>
        <pc:spChg chg="mod">
          <ac:chgData name="An Dinh Van" userId="70807e57-0be0-4f70-9dd2-366be5aae828" providerId="ADAL" clId="{B7BCFE0D-DABB-4C0A-9A11-F45DC06268DC}" dt="2022-02-27T16:11:44.970" v="2780" actId="20577"/>
          <ac:spMkLst>
            <pc:docMk/>
            <pc:sldMk cId="3582328638" sldId="512"/>
            <ac:spMk id="16" creationId="{2140CA23-F286-4132-9A02-0E73E9C2D558}"/>
          </ac:spMkLst>
        </pc:spChg>
        <pc:spChg chg="mod">
          <ac:chgData name="An Dinh Van" userId="70807e57-0be0-4f70-9dd2-366be5aae828" providerId="ADAL" clId="{B7BCFE0D-DABB-4C0A-9A11-F45DC06268DC}" dt="2022-02-27T16:10:37.655" v="2758" actId="20577"/>
          <ac:spMkLst>
            <pc:docMk/>
            <pc:sldMk cId="3582328638" sldId="512"/>
            <ac:spMk id="23" creationId="{F6B7321B-49EA-43C2-8A4C-F08CAD069AB3}"/>
          </ac:spMkLst>
        </pc:spChg>
      </pc:sldChg>
      <pc:sldChg chg="modSp add mod">
        <pc:chgData name="An Dinh Van" userId="70807e57-0be0-4f70-9dd2-366be5aae828" providerId="ADAL" clId="{B7BCFE0D-DABB-4C0A-9A11-F45DC06268DC}" dt="2022-02-27T16:13:50.845" v="2810" actId="20577"/>
        <pc:sldMkLst>
          <pc:docMk/>
          <pc:sldMk cId="3502757212" sldId="513"/>
        </pc:sldMkLst>
        <pc:spChg chg="mod">
          <ac:chgData name="An Dinh Van" userId="70807e57-0be0-4f70-9dd2-366be5aae828" providerId="ADAL" clId="{B7BCFE0D-DABB-4C0A-9A11-F45DC06268DC}" dt="2022-02-27T16:13:31.022" v="2801" actId="20577"/>
          <ac:spMkLst>
            <pc:docMk/>
            <pc:sldMk cId="3502757212" sldId="513"/>
            <ac:spMk id="14" creationId="{49CA6EA2-66B3-0546-9938-D3341174DB13}"/>
          </ac:spMkLst>
        </pc:spChg>
        <pc:spChg chg="mod">
          <ac:chgData name="An Dinh Van" userId="70807e57-0be0-4f70-9dd2-366be5aae828" providerId="ADAL" clId="{B7BCFE0D-DABB-4C0A-9A11-F45DC06268DC}" dt="2022-02-27T16:13:50.845" v="2810" actId="20577"/>
          <ac:spMkLst>
            <pc:docMk/>
            <pc:sldMk cId="3502757212" sldId="513"/>
            <ac:spMk id="16" creationId="{20316022-9669-4E2F-B810-3D1DEC6C45C1}"/>
          </ac:spMkLst>
        </pc:spChg>
        <pc:spChg chg="mod">
          <ac:chgData name="An Dinh Van" userId="70807e57-0be0-4f70-9dd2-366be5aae828" providerId="ADAL" clId="{B7BCFE0D-DABB-4C0A-9A11-F45DC06268DC}" dt="2022-02-27T16:13:44.702" v="2805" actId="113"/>
          <ac:spMkLst>
            <pc:docMk/>
            <pc:sldMk cId="3502757212" sldId="513"/>
            <ac:spMk id="23" creationId="{F6B7321B-49EA-43C2-8A4C-F08CAD069AB3}"/>
          </ac:spMkLst>
        </pc:spChg>
      </pc:sldChg>
      <pc:sldChg chg="modSp add mod">
        <pc:chgData name="An Dinh Van" userId="70807e57-0be0-4f70-9dd2-366be5aae828" providerId="ADAL" clId="{B7BCFE0D-DABB-4C0A-9A11-F45DC06268DC}" dt="2022-02-27T16:15:33.654" v="2843" actId="113"/>
        <pc:sldMkLst>
          <pc:docMk/>
          <pc:sldMk cId="4277426953" sldId="514"/>
        </pc:sldMkLst>
        <pc:spChg chg="mod">
          <ac:chgData name="An Dinh Van" userId="70807e57-0be0-4f70-9dd2-366be5aae828" providerId="ADAL" clId="{B7BCFE0D-DABB-4C0A-9A11-F45DC06268DC}" dt="2022-02-27T16:15:33.654" v="2843" actId="113"/>
          <ac:spMkLst>
            <pc:docMk/>
            <pc:sldMk cId="4277426953" sldId="514"/>
            <ac:spMk id="12" creationId="{4320A5DA-32C2-4A70-9A21-F96BC5293BED}"/>
          </ac:spMkLst>
        </pc:spChg>
        <pc:spChg chg="mod">
          <ac:chgData name="An Dinh Van" userId="70807e57-0be0-4f70-9dd2-366be5aae828" providerId="ADAL" clId="{B7BCFE0D-DABB-4C0A-9A11-F45DC06268DC}" dt="2022-02-27T16:14:39.432" v="2829" actId="20577"/>
          <ac:spMkLst>
            <pc:docMk/>
            <pc:sldMk cId="4277426953" sldId="514"/>
            <ac:spMk id="13" creationId="{7B72513C-257F-4CE0-A5C3-CD6CCDB8F4BE}"/>
          </ac:spMkLst>
        </pc:spChg>
        <pc:spChg chg="mod">
          <ac:chgData name="An Dinh Van" userId="70807e57-0be0-4f70-9dd2-366be5aae828" providerId="ADAL" clId="{B7BCFE0D-DABB-4C0A-9A11-F45DC06268DC}" dt="2022-02-27T16:14:01.582" v="2815" actId="20577"/>
          <ac:spMkLst>
            <pc:docMk/>
            <pc:sldMk cId="4277426953" sldId="514"/>
            <ac:spMk id="14" creationId="{49CA6EA2-66B3-0546-9938-D3341174DB13}"/>
          </ac:spMkLst>
        </pc:spChg>
        <pc:spChg chg="mod">
          <ac:chgData name="An Dinh Van" userId="70807e57-0be0-4f70-9dd2-366be5aae828" providerId="ADAL" clId="{B7BCFE0D-DABB-4C0A-9A11-F45DC06268DC}" dt="2022-02-27T16:15:09.175" v="2837" actId="20577"/>
          <ac:spMkLst>
            <pc:docMk/>
            <pc:sldMk cId="4277426953" sldId="514"/>
            <ac:spMk id="16" creationId="{2140CA23-F286-4132-9A02-0E73E9C2D558}"/>
          </ac:spMkLst>
        </pc:spChg>
        <pc:spChg chg="mod">
          <ac:chgData name="An Dinh Van" userId="70807e57-0be0-4f70-9dd2-366be5aae828" providerId="ADAL" clId="{B7BCFE0D-DABB-4C0A-9A11-F45DC06268DC}" dt="2022-02-27T16:14:18.616" v="2821" actId="20577"/>
          <ac:spMkLst>
            <pc:docMk/>
            <pc:sldMk cId="4277426953" sldId="514"/>
            <ac:spMk id="23" creationId="{F6B7321B-49EA-43C2-8A4C-F08CAD069AB3}"/>
          </ac:spMkLst>
        </pc:spChg>
      </pc:sldChg>
      <pc:sldChg chg="delSp modSp add mod">
        <pc:chgData name="An Dinh Van" userId="70807e57-0be0-4f70-9dd2-366be5aae828" providerId="ADAL" clId="{B7BCFE0D-DABB-4C0A-9A11-F45DC06268DC}" dt="2022-02-27T16:16:23.624" v="2861" actId="20577"/>
        <pc:sldMkLst>
          <pc:docMk/>
          <pc:sldMk cId="3820086689" sldId="515"/>
        </pc:sldMkLst>
        <pc:spChg chg="mod">
          <ac:chgData name="An Dinh Van" userId="70807e57-0be0-4f70-9dd2-366be5aae828" providerId="ADAL" clId="{B7BCFE0D-DABB-4C0A-9A11-F45DC06268DC}" dt="2022-02-27T16:16:10.503" v="2855" actId="20577"/>
          <ac:spMkLst>
            <pc:docMk/>
            <pc:sldMk cId="3820086689" sldId="515"/>
            <ac:spMk id="13" creationId="{7B72513C-257F-4CE0-A5C3-CD6CCDB8F4BE}"/>
          </ac:spMkLst>
        </pc:spChg>
        <pc:spChg chg="mod">
          <ac:chgData name="An Dinh Van" userId="70807e57-0be0-4f70-9dd2-366be5aae828" providerId="ADAL" clId="{B7BCFE0D-DABB-4C0A-9A11-F45DC06268DC}" dt="2022-02-27T16:16:23.624" v="2861" actId="20577"/>
          <ac:spMkLst>
            <pc:docMk/>
            <pc:sldMk cId="3820086689" sldId="515"/>
            <ac:spMk id="14" creationId="{49CA6EA2-66B3-0546-9938-D3341174DB13}"/>
          </ac:spMkLst>
        </pc:spChg>
        <pc:spChg chg="del">
          <ac:chgData name="An Dinh Van" userId="70807e57-0be0-4f70-9dd2-366be5aae828" providerId="ADAL" clId="{B7BCFE0D-DABB-4C0A-9A11-F45DC06268DC}" dt="2022-02-27T16:16:18.101" v="2856" actId="478"/>
          <ac:spMkLst>
            <pc:docMk/>
            <pc:sldMk cId="3820086689" sldId="515"/>
            <ac:spMk id="16" creationId="{2140CA23-F286-4132-9A02-0E73E9C2D558}"/>
          </ac:spMkLst>
        </pc:spChg>
        <pc:spChg chg="mod">
          <ac:chgData name="An Dinh Van" userId="70807e57-0be0-4f70-9dd2-366be5aae828" providerId="ADAL" clId="{B7BCFE0D-DABB-4C0A-9A11-F45DC06268DC}" dt="2022-02-27T16:15:54.999" v="2849" actId="20577"/>
          <ac:spMkLst>
            <pc:docMk/>
            <pc:sldMk cId="3820086689" sldId="515"/>
            <ac:spMk id="23" creationId="{F6B7321B-49EA-43C2-8A4C-F08CAD069AB3}"/>
          </ac:spMkLst>
        </pc:spChg>
      </pc:sldChg>
      <pc:sldChg chg="addSp delSp modSp add mod">
        <pc:chgData name="An Dinh Van" userId="70807e57-0be0-4f70-9dd2-366be5aae828" providerId="ADAL" clId="{B7BCFE0D-DABB-4C0A-9A11-F45DC06268DC}" dt="2022-02-27T16:44:30.206" v="3496" actId="20577"/>
        <pc:sldMkLst>
          <pc:docMk/>
          <pc:sldMk cId="1623749727" sldId="516"/>
        </pc:sldMkLst>
        <pc:spChg chg="mod">
          <ac:chgData name="An Dinh Van" userId="70807e57-0be0-4f70-9dd2-366be5aae828" providerId="ADAL" clId="{B7BCFE0D-DABB-4C0A-9A11-F45DC06268DC}" dt="2022-02-27T16:44:30.206" v="3496" actId="20577"/>
          <ac:spMkLst>
            <pc:docMk/>
            <pc:sldMk cId="1623749727" sldId="516"/>
            <ac:spMk id="14" creationId="{49CA6EA2-66B3-0546-9938-D3341174DB13}"/>
          </ac:spMkLst>
        </pc:spChg>
        <pc:spChg chg="mod">
          <ac:chgData name="An Dinh Van" userId="70807e57-0be0-4f70-9dd2-366be5aae828" providerId="ADAL" clId="{B7BCFE0D-DABB-4C0A-9A11-F45DC06268DC}" dt="2022-02-27T16:16:36.742" v="2862"/>
          <ac:spMkLst>
            <pc:docMk/>
            <pc:sldMk cId="1623749727" sldId="516"/>
            <ac:spMk id="20" creationId="{54126414-5163-4C33-89A5-5EFB158EB7C3}"/>
          </ac:spMkLst>
        </pc:spChg>
        <pc:picChg chg="add mod">
          <ac:chgData name="An Dinh Van" userId="70807e57-0be0-4f70-9dd2-366be5aae828" providerId="ADAL" clId="{B7BCFE0D-DABB-4C0A-9A11-F45DC06268DC}" dt="2022-02-27T16:17:09.630" v="2870" actId="1076"/>
          <ac:picMkLst>
            <pc:docMk/>
            <pc:sldMk cId="1623749727" sldId="516"/>
            <ac:picMk id="12" creationId="{0DEC839F-5A34-4838-BDC8-AC31FD882509}"/>
          </ac:picMkLst>
        </pc:picChg>
        <pc:picChg chg="del">
          <ac:chgData name="An Dinh Van" userId="70807e57-0be0-4f70-9dd2-366be5aae828" providerId="ADAL" clId="{B7BCFE0D-DABB-4C0A-9A11-F45DC06268DC}" dt="2022-02-27T16:16:54.807" v="2863" actId="478"/>
          <ac:picMkLst>
            <pc:docMk/>
            <pc:sldMk cId="1623749727" sldId="516"/>
            <ac:picMk id="13" creationId="{2CC66B72-30BE-485B-8061-A500E0F3F0D2}"/>
          </ac:picMkLst>
        </pc:picChg>
      </pc:sldChg>
      <pc:sldChg chg="addSp delSp modSp add mod">
        <pc:chgData name="An Dinh Van" userId="70807e57-0be0-4f70-9dd2-366be5aae828" providerId="ADAL" clId="{B7BCFE0D-DABB-4C0A-9A11-F45DC06268DC}" dt="2022-02-27T16:35:06.084" v="3096" actId="1076"/>
        <pc:sldMkLst>
          <pc:docMk/>
          <pc:sldMk cId="3108047468" sldId="517"/>
        </pc:sldMkLst>
        <pc:spChg chg="add del mod">
          <ac:chgData name="An Dinh Van" userId="70807e57-0be0-4f70-9dd2-366be5aae828" providerId="ADAL" clId="{B7BCFE0D-DABB-4C0A-9A11-F45DC06268DC}" dt="2022-02-27T16:34:00.874" v="3088" actId="478"/>
          <ac:spMkLst>
            <pc:docMk/>
            <pc:sldMk cId="3108047468" sldId="517"/>
            <ac:spMk id="3" creationId="{84938DA5-4845-4B44-B9CC-5D9FE447D8DD}"/>
          </ac:spMkLst>
        </pc:spChg>
        <pc:spChg chg="add del">
          <ac:chgData name="An Dinh Van" userId="70807e57-0be0-4f70-9dd2-366be5aae828" providerId="ADAL" clId="{B7BCFE0D-DABB-4C0A-9A11-F45DC06268DC}" dt="2022-02-27T16:34:07.560" v="3090" actId="478"/>
          <ac:spMkLst>
            <pc:docMk/>
            <pc:sldMk cId="3108047468" sldId="517"/>
            <ac:spMk id="5" creationId="{02AF3AAE-A56A-49F4-98AD-51081324B63A}"/>
          </ac:spMkLst>
        </pc:spChg>
        <pc:spChg chg="mod">
          <ac:chgData name="An Dinh Van" userId="70807e57-0be0-4f70-9dd2-366be5aae828" providerId="ADAL" clId="{B7BCFE0D-DABB-4C0A-9A11-F45DC06268DC}" dt="2022-02-27T16:33:06.133" v="3048" actId="20577"/>
          <ac:spMkLst>
            <pc:docMk/>
            <pc:sldMk cId="3108047468" sldId="517"/>
            <ac:spMk id="26" creationId="{DA5F08BE-1A00-43BE-A3BE-F0ECB0D222C5}"/>
          </ac:spMkLst>
        </pc:spChg>
        <pc:spChg chg="mod">
          <ac:chgData name="An Dinh Van" userId="70807e57-0be0-4f70-9dd2-366be5aae828" providerId="ADAL" clId="{B7BCFE0D-DABB-4C0A-9A11-F45DC06268DC}" dt="2022-02-27T16:32:53.437" v="3042" actId="20577"/>
          <ac:spMkLst>
            <pc:docMk/>
            <pc:sldMk cId="3108047468" sldId="517"/>
            <ac:spMk id="27" creationId="{690C61B7-8334-4A49-95CA-2A368DEB1505}"/>
          </ac:spMkLst>
        </pc:spChg>
        <pc:spChg chg="mod">
          <ac:chgData name="An Dinh Van" userId="70807e57-0be0-4f70-9dd2-366be5aae828" providerId="ADAL" clId="{B7BCFE0D-DABB-4C0A-9A11-F45DC06268DC}" dt="2022-02-27T16:33:15.473" v="3084" actId="20577"/>
          <ac:spMkLst>
            <pc:docMk/>
            <pc:sldMk cId="3108047468" sldId="517"/>
            <ac:spMk id="28" creationId="{14CFF0B9-4FA0-431F-A86E-C7016AF7E1C1}"/>
          </ac:spMkLst>
        </pc:spChg>
        <pc:spChg chg="del">
          <ac:chgData name="An Dinh Van" userId="70807e57-0be0-4f70-9dd2-366be5aae828" providerId="ADAL" clId="{B7BCFE0D-DABB-4C0A-9A11-F45DC06268DC}" dt="2022-02-27T16:33:28.511" v="3085" actId="478"/>
          <ac:spMkLst>
            <pc:docMk/>
            <pc:sldMk cId="3108047468" sldId="517"/>
            <ac:spMk id="33" creationId="{AEDC4030-B0AF-44D2-859F-5612F28F4048}"/>
          </ac:spMkLst>
        </pc:spChg>
        <pc:grpChg chg="del">
          <ac:chgData name="An Dinh Van" userId="70807e57-0be0-4f70-9dd2-366be5aae828" providerId="ADAL" clId="{B7BCFE0D-DABB-4C0A-9A11-F45DC06268DC}" dt="2022-02-27T16:33:28.511" v="3085" actId="478"/>
          <ac:grpSpMkLst>
            <pc:docMk/>
            <pc:sldMk cId="3108047468" sldId="517"/>
            <ac:grpSpMk id="29" creationId="{6CF437BE-D763-47C9-AC88-114B49C00A95}"/>
          </ac:grpSpMkLst>
        </pc:grpChg>
        <pc:picChg chg="add mod">
          <ac:chgData name="An Dinh Van" userId="70807e57-0be0-4f70-9dd2-366be5aae828" providerId="ADAL" clId="{B7BCFE0D-DABB-4C0A-9A11-F45DC06268DC}" dt="2022-02-27T16:35:06.084" v="3096" actId="1076"/>
          <ac:picMkLst>
            <pc:docMk/>
            <pc:sldMk cId="3108047468" sldId="517"/>
            <ac:picMk id="1030" creationId="{DB746374-3913-48B9-BCB1-242E3944E9FC}"/>
          </ac:picMkLst>
        </pc:picChg>
      </pc:sldChg>
      <pc:sldChg chg="addSp delSp modSp add mod">
        <pc:chgData name="An Dinh Van" userId="70807e57-0be0-4f70-9dd2-366be5aae828" providerId="ADAL" clId="{B7BCFE0D-DABB-4C0A-9A11-F45DC06268DC}" dt="2022-02-27T16:36:27.830" v="3122" actId="1076"/>
        <pc:sldMkLst>
          <pc:docMk/>
          <pc:sldMk cId="3960056747" sldId="518"/>
        </pc:sldMkLst>
        <pc:spChg chg="mod">
          <ac:chgData name="An Dinh Van" userId="70807e57-0be0-4f70-9dd2-366be5aae828" providerId="ADAL" clId="{B7BCFE0D-DABB-4C0A-9A11-F45DC06268DC}" dt="2022-02-27T16:35:29.429" v="3102" actId="20577"/>
          <ac:spMkLst>
            <pc:docMk/>
            <pc:sldMk cId="3960056747" sldId="518"/>
            <ac:spMk id="26" creationId="{DA5F08BE-1A00-43BE-A3BE-F0ECB0D222C5}"/>
          </ac:spMkLst>
        </pc:spChg>
        <pc:spChg chg="mod">
          <ac:chgData name="An Dinh Van" userId="70807e57-0be0-4f70-9dd2-366be5aae828" providerId="ADAL" clId="{B7BCFE0D-DABB-4C0A-9A11-F45DC06268DC}" dt="2022-02-27T16:35:49.682" v="3120" actId="20577"/>
          <ac:spMkLst>
            <pc:docMk/>
            <pc:sldMk cId="3960056747" sldId="518"/>
            <ac:spMk id="28" creationId="{14CFF0B9-4FA0-431F-A86E-C7016AF7E1C1}"/>
          </ac:spMkLst>
        </pc:spChg>
        <pc:picChg chg="del">
          <ac:chgData name="An Dinh Van" userId="70807e57-0be0-4f70-9dd2-366be5aae828" providerId="ADAL" clId="{B7BCFE0D-DABB-4C0A-9A11-F45DC06268DC}" dt="2022-02-27T16:35:39.542" v="3107" actId="478"/>
          <ac:picMkLst>
            <pc:docMk/>
            <pc:sldMk cId="3960056747" sldId="518"/>
            <ac:picMk id="1030" creationId="{DB746374-3913-48B9-BCB1-242E3944E9FC}"/>
          </ac:picMkLst>
        </pc:picChg>
        <pc:picChg chg="add mod">
          <ac:chgData name="An Dinh Van" userId="70807e57-0be0-4f70-9dd2-366be5aae828" providerId="ADAL" clId="{B7BCFE0D-DABB-4C0A-9A11-F45DC06268DC}" dt="2022-02-27T16:36:27.830" v="3122" actId="1076"/>
          <ac:picMkLst>
            <pc:docMk/>
            <pc:sldMk cId="3960056747" sldId="518"/>
            <ac:picMk id="2050" creationId="{9BC22DE8-54E4-4D56-918F-81BE7C16FDE1}"/>
          </ac:picMkLst>
        </pc:picChg>
      </pc:sldChg>
      <pc:sldChg chg="addSp delSp modSp add mod">
        <pc:chgData name="An Dinh Van" userId="70807e57-0be0-4f70-9dd2-366be5aae828" providerId="ADAL" clId="{B7BCFE0D-DABB-4C0A-9A11-F45DC06268DC}" dt="2022-02-27T16:37:58.015" v="3183" actId="1076"/>
        <pc:sldMkLst>
          <pc:docMk/>
          <pc:sldMk cId="836545821" sldId="519"/>
        </pc:sldMkLst>
        <pc:spChg chg="mod">
          <ac:chgData name="An Dinh Van" userId="70807e57-0be0-4f70-9dd2-366be5aae828" providerId="ADAL" clId="{B7BCFE0D-DABB-4C0A-9A11-F45DC06268DC}" dt="2022-02-27T16:36:59.390" v="3144" actId="20577"/>
          <ac:spMkLst>
            <pc:docMk/>
            <pc:sldMk cId="836545821" sldId="519"/>
            <ac:spMk id="26" creationId="{DA5F08BE-1A00-43BE-A3BE-F0ECB0D222C5}"/>
          </ac:spMkLst>
        </pc:spChg>
        <pc:spChg chg="mod">
          <ac:chgData name="An Dinh Van" userId="70807e57-0be0-4f70-9dd2-366be5aae828" providerId="ADAL" clId="{B7BCFE0D-DABB-4C0A-9A11-F45DC06268DC}" dt="2022-02-27T16:36:44.756" v="3140" actId="20577"/>
          <ac:spMkLst>
            <pc:docMk/>
            <pc:sldMk cId="836545821" sldId="519"/>
            <ac:spMk id="27" creationId="{690C61B7-8334-4A49-95CA-2A368DEB1505}"/>
          </ac:spMkLst>
        </pc:spChg>
        <pc:spChg chg="mod">
          <ac:chgData name="An Dinh Van" userId="70807e57-0be0-4f70-9dd2-366be5aae828" providerId="ADAL" clId="{B7BCFE0D-DABB-4C0A-9A11-F45DC06268DC}" dt="2022-02-27T16:37:15.938" v="3176" actId="20577"/>
          <ac:spMkLst>
            <pc:docMk/>
            <pc:sldMk cId="836545821" sldId="519"/>
            <ac:spMk id="28" creationId="{14CFF0B9-4FA0-431F-A86E-C7016AF7E1C1}"/>
          </ac:spMkLst>
        </pc:spChg>
        <pc:picChg chg="del">
          <ac:chgData name="An Dinh Van" userId="70807e57-0be0-4f70-9dd2-366be5aae828" providerId="ADAL" clId="{B7BCFE0D-DABB-4C0A-9A11-F45DC06268DC}" dt="2022-02-27T16:37:46.912" v="3177" actId="478"/>
          <ac:picMkLst>
            <pc:docMk/>
            <pc:sldMk cId="836545821" sldId="519"/>
            <ac:picMk id="2050" creationId="{9BC22DE8-54E4-4D56-918F-81BE7C16FDE1}"/>
          </ac:picMkLst>
        </pc:picChg>
        <pc:picChg chg="add mod">
          <ac:chgData name="An Dinh Van" userId="70807e57-0be0-4f70-9dd2-366be5aae828" providerId="ADAL" clId="{B7BCFE0D-DABB-4C0A-9A11-F45DC06268DC}" dt="2022-02-27T16:37:58.015" v="3183" actId="1076"/>
          <ac:picMkLst>
            <pc:docMk/>
            <pc:sldMk cId="836545821" sldId="519"/>
            <ac:picMk id="3074" creationId="{44C3BD44-2393-47C5-A581-1DEF4519D81A}"/>
          </ac:picMkLst>
        </pc:picChg>
      </pc:sldChg>
      <pc:sldChg chg="addSp delSp modSp add mod">
        <pc:chgData name="An Dinh Van" userId="70807e57-0be0-4f70-9dd2-366be5aae828" providerId="ADAL" clId="{B7BCFE0D-DABB-4C0A-9A11-F45DC06268DC}" dt="2022-02-27T16:39:05.548" v="3216" actId="1076"/>
        <pc:sldMkLst>
          <pc:docMk/>
          <pc:sldMk cId="1873908847" sldId="520"/>
        </pc:sldMkLst>
        <pc:spChg chg="mod">
          <ac:chgData name="An Dinh Van" userId="70807e57-0be0-4f70-9dd2-366be5aae828" providerId="ADAL" clId="{B7BCFE0D-DABB-4C0A-9A11-F45DC06268DC}" dt="2022-02-27T16:38:20.150" v="3205" actId="20577"/>
          <ac:spMkLst>
            <pc:docMk/>
            <pc:sldMk cId="1873908847" sldId="520"/>
            <ac:spMk id="26" creationId="{DA5F08BE-1A00-43BE-A3BE-F0ECB0D222C5}"/>
          </ac:spMkLst>
        </pc:spChg>
        <pc:spChg chg="mod">
          <ac:chgData name="An Dinh Van" userId="70807e57-0be0-4f70-9dd2-366be5aae828" providerId="ADAL" clId="{B7BCFE0D-DABB-4C0A-9A11-F45DC06268DC}" dt="2022-02-27T16:38:39.783" v="3213" actId="20577"/>
          <ac:spMkLst>
            <pc:docMk/>
            <pc:sldMk cId="1873908847" sldId="520"/>
            <ac:spMk id="28" creationId="{14CFF0B9-4FA0-431F-A86E-C7016AF7E1C1}"/>
          </ac:spMkLst>
        </pc:spChg>
        <pc:picChg chg="del">
          <ac:chgData name="An Dinh Van" userId="70807e57-0be0-4f70-9dd2-366be5aae828" providerId="ADAL" clId="{B7BCFE0D-DABB-4C0A-9A11-F45DC06268DC}" dt="2022-02-27T16:38:43.655" v="3214" actId="478"/>
          <ac:picMkLst>
            <pc:docMk/>
            <pc:sldMk cId="1873908847" sldId="520"/>
            <ac:picMk id="3074" creationId="{44C3BD44-2393-47C5-A581-1DEF4519D81A}"/>
          </ac:picMkLst>
        </pc:picChg>
        <pc:picChg chg="add mod">
          <ac:chgData name="An Dinh Van" userId="70807e57-0be0-4f70-9dd2-366be5aae828" providerId="ADAL" clId="{B7BCFE0D-DABB-4C0A-9A11-F45DC06268DC}" dt="2022-02-27T16:39:05.548" v="3216" actId="1076"/>
          <ac:picMkLst>
            <pc:docMk/>
            <pc:sldMk cId="1873908847" sldId="520"/>
            <ac:picMk id="4098" creationId="{64C91968-D6C6-45FF-A752-16808C124CC8}"/>
          </ac:picMkLst>
        </pc:picChg>
      </pc:sldChg>
      <pc:sldChg chg="addSp delSp modSp add mod">
        <pc:chgData name="An Dinh Van" userId="70807e57-0be0-4f70-9dd2-366be5aae828" providerId="ADAL" clId="{B7BCFE0D-DABB-4C0A-9A11-F45DC06268DC}" dt="2022-02-27T16:43:03.942" v="3482" actId="14100"/>
        <pc:sldMkLst>
          <pc:docMk/>
          <pc:sldMk cId="2850593645" sldId="521"/>
        </pc:sldMkLst>
        <pc:spChg chg="mod">
          <ac:chgData name="An Dinh Van" userId="70807e57-0be0-4f70-9dd2-366be5aae828" providerId="ADAL" clId="{B7BCFE0D-DABB-4C0A-9A11-F45DC06268DC}" dt="2022-02-27T16:41:30.278" v="3275" actId="20577"/>
          <ac:spMkLst>
            <pc:docMk/>
            <pc:sldMk cId="2850593645" sldId="521"/>
            <ac:spMk id="2" creationId="{00000000-0000-0000-0000-000000000000}"/>
          </ac:spMkLst>
        </pc:spChg>
        <pc:spChg chg="add mod">
          <ac:chgData name="An Dinh Van" userId="70807e57-0be0-4f70-9dd2-366be5aae828" providerId="ADAL" clId="{B7BCFE0D-DABB-4C0A-9A11-F45DC06268DC}" dt="2022-02-27T16:42:06.698" v="3363" actId="20577"/>
          <ac:spMkLst>
            <pc:docMk/>
            <pc:sldMk cId="2850593645" sldId="521"/>
            <ac:spMk id="11" creationId="{4F3B3CE5-3104-473A-B769-6E65E9B6E006}"/>
          </ac:spMkLst>
        </pc:spChg>
        <pc:spChg chg="add mod">
          <ac:chgData name="An Dinh Van" userId="70807e57-0be0-4f70-9dd2-366be5aae828" providerId="ADAL" clId="{B7BCFE0D-DABB-4C0A-9A11-F45DC06268DC}" dt="2022-02-27T16:43:03.942" v="3482" actId="14100"/>
          <ac:spMkLst>
            <pc:docMk/>
            <pc:sldMk cId="2850593645" sldId="521"/>
            <ac:spMk id="12" creationId="{28F19C27-C071-4164-934F-200D82687F74}"/>
          </ac:spMkLst>
        </pc:spChg>
        <pc:spChg chg="mod">
          <ac:chgData name="An Dinh Van" userId="70807e57-0be0-4f70-9dd2-366be5aae828" providerId="ADAL" clId="{B7BCFE0D-DABB-4C0A-9A11-F45DC06268DC}" dt="2022-02-27T16:41:42.420" v="3320" actId="20577"/>
          <ac:spMkLst>
            <pc:docMk/>
            <pc:sldMk cId="2850593645" sldId="521"/>
            <ac:spMk id="27" creationId="{690C61B7-8334-4A49-95CA-2A368DEB1505}"/>
          </ac:spMkLst>
        </pc:spChg>
        <pc:spChg chg="del">
          <ac:chgData name="An Dinh Van" userId="70807e57-0be0-4f70-9dd2-366be5aae828" providerId="ADAL" clId="{B7BCFE0D-DABB-4C0A-9A11-F45DC06268DC}" dt="2022-02-27T16:41:44.997" v="3321" actId="478"/>
          <ac:spMkLst>
            <pc:docMk/>
            <pc:sldMk cId="2850593645" sldId="521"/>
            <ac:spMk id="28" creationId="{14CFF0B9-4FA0-431F-A86E-C7016AF7E1C1}"/>
          </ac:spMkLst>
        </pc:spChg>
        <pc:grpChg chg="del">
          <ac:chgData name="An Dinh Van" userId="70807e57-0be0-4f70-9dd2-366be5aae828" providerId="ADAL" clId="{B7BCFE0D-DABB-4C0A-9A11-F45DC06268DC}" dt="2022-02-27T16:41:48.221" v="3323" actId="478"/>
          <ac:grpSpMkLst>
            <pc:docMk/>
            <pc:sldMk cId="2850593645" sldId="521"/>
            <ac:grpSpMk id="23" creationId="{285876E7-9FFB-47E0-8CDF-C27D69EEF987}"/>
          </ac:grpSpMkLst>
        </pc:grpChg>
        <pc:picChg chg="del">
          <ac:chgData name="An Dinh Van" userId="70807e57-0be0-4f70-9dd2-366be5aae828" providerId="ADAL" clId="{B7BCFE0D-DABB-4C0A-9A11-F45DC06268DC}" dt="2022-02-27T16:41:45.662" v="3322" actId="478"/>
          <ac:picMkLst>
            <pc:docMk/>
            <pc:sldMk cId="2850593645" sldId="521"/>
            <ac:picMk id="4098" creationId="{64C91968-D6C6-45FF-A752-16808C124CC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41E638-571C-4B53-971F-A76455F49D80}" type="datetimeFigureOut">
              <a:rPr lang="en-US" smtClean="0"/>
              <a:t>2/28/2022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B8C8A8-B54D-41A2-8329-0AEF889ABDB6}" type="slidenum">
              <a:rPr lang="en-US" smtClean="0"/>
              <a:t>‹#›</a:t>
            </a:fld>
            <a:endParaRPr lang="en-US"/>
          </a:p>
        </p:txBody>
      </p:sp>
    </p:spTree>
    <p:extLst>
      <p:ext uri="{BB962C8B-B14F-4D97-AF65-F5344CB8AC3E}">
        <p14:creationId xmlns:p14="http://schemas.microsoft.com/office/powerpoint/2010/main" val="4157947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3</a:t>
            </a:fld>
            <a:endParaRPr lang="en-US" dirty="0"/>
          </a:p>
        </p:txBody>
      </p:sp>
    </p:spTree>
    <p:extLst>
      <p:ext uri="{BB962C8B-B14F-4D97-AF65-F5344CB8AC3E}">
        <p14:creationId xmlns:p14="http://schemas.microsoft.com/office/powerpoint/2010/main" val="85613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12</a:t>
            </a:fld>
            <a:endParaRPr lang="en-US" dirty="0"/>
          </a:p>
        </p:txBody>
      </p:sp>
    </p:spTree>
    <p:extLst>
      <p:ext uri="{BB962C8B-B14F-4D97-AF65-F5344CB8AC3E}">
        <p14:creationId xmlns:p14="http://schemas.microsoft.com/office/powerpoint/2010/main" val="2045964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13</a:t>
            </a:fld>
            <a:endParaRPr lang="en-US" dirty="0"/>
          </a:p>
        </p:txBody>
      </p:sp>
    </p:spTree>
    <p:extLst>
      <p:ext uri="{BB962C8B-B14F-4D97-AF65-F5344CB8AC3E}">
        <p14:creationId xmlns:p14="http://schemas.microsoft.com/office/powerpoint/2010/main" val="4122575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14</a:t>
            </a:fld>
            <a:endParaRPr lang="en-US" dirty="0"/>
          </a:p>
        </p:txBody>
      </p:sp>
    </p:spTree>
    <p:extLst>
      <p:ext uri="{BB962C8B-B14F-4D97-AF65-F5344CB8AC3E}">
        <p14:creationId xmlns:p14="http://schemas.microsoft.com/office/powerpoint/2010/main" val="2209874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15</a:t>
            </a:fld>
            <a:endParaRPr lang="en-US" dirty="0"/>
          </a:p>
        </p:txBody>
      </p:sp>
    </p:spTree>
    <p:extLst>
      <p:ext uri="{BB962C8B-B14F-4D97-AF65-F5344CB8AC3E}">
        <p14:creationId xmlns:p14="http://schemas.microsoft.com/office/powerpoint/2010/main" val="1566903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16</a:t>
            </a:fld>
            <a:endParaRPr lang="en-US" dirty="0"/>
          </a:p>
        </p:txBody>
      </p:sp>
    </p:spTree>
    <p:extLst>
      <p:ext uri="{BB962C8B-B14F-4D97-AF65-F5344CB8AC3E}">
        <p14:creationId xmlns:p14="http://schemas.microsoft.com/office/powerpoint/2010/main" val="3251180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17</a:t>
            </a:fld>
            <a:endParaRPr lang="en-US" dirty="0"/>
          </a:p>
        </p:txBody>
      </p:sp>
    </p:spTree>
    <p:extLst>
      <p:ext uri="{BB962C8B-B14F-4D97-AF65-F5344CB8AC3E}">
        <p14:creationId xmlns:p14="http://schemas.microsoft.com/office/powerpoint/2010/main" val="2172107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18</a:t>
            </a:fld>
            <a:endParaRPr lang="en-US" dirty="0"/>
          </a:p>
        </p:txBody>
      </p:sp>
    </p:spTree>
    <p:extLst>
      <p:ext uri="{BB962C8B-B14F-4D97-AF65-F5344CB8AC3E}">
        <p14:creationId xmlns:p14="http://schemas.microsoft.com/office/powerpoint/2010/main" val="23119296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19</a:t>
            </a:fld>
            <a:endParaRPr lang="en-US" dirty="0"/>
          </a:p>
        </p:txBody>
      </p:sp>
    </p:spTree>
    <p:extLst>
      <p:ext uri="{BB962C8B-B14F-4D97-AF65-F5344CB8AC3E}">
        <p14:creationId xmlns:p14="http://schemas.microsoft.com/office/powerpoint/2010/main" val="3881471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20</a:t>
            </a:fld>
            <a:endParaRPr lang="en-US" dirty="0"/>
          </a:p>
        </p:txBody>
      </p:sp>
    </p:spTree>
    <p:extLst>
      <p:ext uri="{BB962C8B-B14F-4D97-AF65-F5344CB8AC3E}">
        <p14:creationId xmlns:p14="http://schemas.microsoft.com/office/powerpoint/2010/main" val="1726377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21</a:t>
            </a:fld>
            <a:endParaRPr lang="en-US" dirty="0"/>
          </a:p>
        </p:txBody>
      </p:sp>
    </p:spTree>
    <p:extLst>
      <p:ext uri="{BB962C8B-B14F-4D97-AF65-F5344CB8AC3E}">
        <p14:creationId xmlns:p14="http://schemas.microsoft.com/office/powerpoint/2010/main" val="3256377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4</a:t>
            </a:fld>
            <a:endParaRPr lang="en-US" dirty="0"/>
          </a:p>
        </p:txBody>
      </p:sp>
    </p:spTree>
    <p:extLst>
      <p:ext uri="{BB962C8B-B14F-4D97-AF65-F5344CB8AC3E}">
        <p14:creationId xmlns:p14="http://schemas.microsoft.com/office/powerpoint/2010/main" val="32145833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22</a:t>
            </a:fld>
            <a:endParaRPr lang="en-US" dirty="0"/>
          </a:p>
        </p:txBody>
      </p:sp>
    </p:spTree>
    <p:extLst>
      <p:ext uri="{BB962C8B-B14F-4D97-AF65-F5344CB8AC3E}">
        <p14:creationId xmlns:p14="http://schemas.microsoft.com/office/powerpoint/2010/main" val="522262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23</a:t>
            </a:fld>
            <a:endParaRPr lang="en-US" dirty="0"/>
          </a:p>
        </p:txBody>
      </p:sp>
    </p:spTree>
    <p:extLst>
      <p:ext uri="{BB962C8B-B14F-4D97-AF65-F5344CB8AC3E}">
        <p14:creationId xmlns:p14="http://schemas.microsoft.com/office/powerpoint/2010/main" val="2798810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24</a:t>
            </a:fld>
            <a:endParaRPr lang="en-US" dirty="0"/>
          </a:p>
        </p:txBody>
      </p:sp>
    </p:spTree>
    <p:extLst>
      <p:ext uri="{BB962C8B-B14F-4D97-AF65-F5344CB8AC3E}">
        <p14:creationId xmlns:p14="http://schemas.microsoft.com/office/powerpoint/2010/main" val="8485858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25</a:t>
            </a:fld>
            <a:endParaRPr lang="en-US" dirty="0"/>
          </a:p>
        </p:txBody>
      </p:sp>
    </p:spTree>
    <p:extLst>
      <p:ext uri="{BB962C8B-B14F-4D97-AF65-F5344CB8AC3E}">
        <p14:creationId xmlns:p14="http://schemas.microsoft.com/office/powerpoint/2010/main" val="28144452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26</a:t>
            </a:fld>
            <a:endParaRPr lang="en-US" dirty="0"/>
          </a:p>
        </p:txBody>
      </p:sp>
    </p:spTree>
    <p:extLst>
      <p:ext uri="{BB962C8B-B14F-4D97-AF65-F5344CB8AC3E}">
        <p14:creationId xmlns:p14="http://schemas.microsoft.com/office/powerpoint/2010/main" val="6355905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27</a:t>
            </a:fld>
            <a:endParaRPr lang="en-US" dirty="0"/>
          </a:p>
        </p:txBody>
      </p:sp>
    </p:spTree>
    <p:extLst>
      <p:ext uri="{BB962C8B-B14F-4D97-AF65-F5344CB8AC3E}">
        <p14:creationId xmlns:p14="http://schemas.microsoft.com/office/powerpoint/2010/main" val="21357115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28</a:t>
            </a:fld>
            <a:endParaRPr lang="en-US" dirty="0"/>
          </a:p>
        </p:txBody>
      </p:sp>
    </p:spTree>
    <p:extLst>
      <p:ext uri="{BB962C8B-B14F-4D97-AF65-F5344CB8AC3E}">
        <p14:creationId xmlns:p14="http://schemas.microsoft.com/office/powerpoint/2010/main" val="28088920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29</a:t>
            </a:fld>
            <a:endParaRPr lang="en-US" dirty="0"/>
          </a:p>
        </p:txBody>
      </p:sp>
    </p:spTree>
    <p:extLst>
      <p:ext uri="{BB962C8B-B14F-4D97-AF65-F5344CB8AC3E}">
        <p14:creationId xmlns:p14="http://schemas.microsoft.com/office/powerpoint/2010/main" val="35910395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30</a:t>
            </a:fld>
            <a:endParaRPr lang="en-US" dirty="0"/>
          </a:p>
        </p:txBody>
      </p:sp>
    </p:spTree>
    <p:extLst>
      <p:ext uri="{BB962C8B-B14F-4D97-AF65-F5344CB8AC3E}">
        <p14:creationId xmlns:p14="http://schemas.microsoft.com/office/powerpoint/2010/main" val="31835191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31</a:t>
            </a:fld>
            <a:endParaRPr lang="en-US" dirty="0"/>
          </a:p>
        </p:txBody>
      </p:sp>
    </p:spTree>
    <p:extLst>
      <p:ext uri="{BB962C8B-B14F-4D97-AF65-F5344CB8AC3E}">
        <p14:creationId xmlns:p14="http://schemas.microsoft.com/office/powerpoint/2010/main" val="577224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5</a:t>
            </a:fld>
            <a:endParaRPr lang="en-US" dirty="0"/>
          </a:p>
        </p:txBody>
      </p:sp>
    </p:spTree>
    <p:extLst>
      <p:ext uri="{BB962C8B-B14F-4D97-AF65-F5344CB8AC3E}">
        <p14:creationId xmlns:p14="http://schemas.microsoft.com/office/powerpoint/2010/main" val="507352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32</a:t>
            </a:fld>
            <a:endParaRPr lang="en-US" dirty="0"/>
          </a:p>
        </p:txBody>
      </p:sp>
    </p:spTree>
    <p:extLst>
      <p:ext uri="{BB962C8B-B14F-4D97-AF65-F5344CB8AC3E}">
        <p14:creationId xmlns:p14="http://schemas.microsoft.com/office/powerpoint/2010/main" val="37717662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33</a:t>
            </a:fld>
            <a:endParaRPr lang="en-US" dirty="0"/>
          </a:p>
        </p:txBody>
      </p:sp>
    </p:spTree>
    <p:extLst>
      <p:ext uri="{BB962C8B-B14F-4D97-AF65-F5344CB8AC3E}">
        <p14:creationId xmlns:p14="http://schemas.microsoft.com/office/powerpoint/2010/main" val="9320367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34</a:t>
            </a:fld>
            <a:endParaRPr lang="en-US" dirty="0"/>
          </a:p>
        </p:txBody>
      </p:sp>
    </p:spTree>
    <p:extLst>
      <p:ext uri="{BB962C8B-B14F-4D97-AF65-F5344CB8AC3E}">
        <p14:creationId xmlns:p14="http://schemas.microsoft.com/office/powerpoint/2010/main" val="2972870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35</a:t>
            </a:fld>
            <a:endParaRPr lang="en-US" dirty="0"/>
          </a:p>
        </p:txBody>
      </p:sp>
    </p:spTree>
    <p:extLst>
      <p:ext uri="{BB962C8B-B14F-4D97-AF65-F5344CB8AC3E}">
        <p14:creationId xmlns:p14="http://schemas.microsoft.com/office/powerpoint/2010/main" val="1225971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36</a:t>
            </a:fld>
            <a:endParaRPr lang="en-US" dirty="0"/>
          </a:p>
        </p:txBody>
      </p:sp>
    </p:spTree>
    <p:extLst>
      <p:ext uri="{BB962C8B-B14F-4D97-AF65-F5344CB8AC3E}">
        <p14:creationId xmlns:p14="http://schemas.microsoft.com/office/powerpoint/2010/main" val="9803241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37</a:t>
            </a:fld>
            <a:endParaRPr lang="en-US" dirty="0"/>
          </a:p>
        </p:txBody>
      </p:sp>
    </p:spTree>
    <p:extLst>
      <p:ext uri="{BB962C8B-B14F-4D97-AF65-F5344CB8AC3E}">
        <p14:creationId xmlns:p14="http://schemas.microsoft.com/office/powerpoint/2010/main" val="34852517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38</a:t>
            </a:fld>
            <a:endParaRPr lang="en-US" dirty="0"/>
          </a:p>
        </p:txBody>
      </p:sp>
    </p:spTree>
    <p:extLst>
      <p:ext uri="{BB962C8B-B14F-4D97-AF65-F5344CB8AC3E}">
        <p14:creationId xmlns:p14="http://schemas.microsoft.com/office/powerpoint/2010/main" val="17954849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39</a:t>
            </a:fld>
            <a:endParaRPr lang="en-US" dirty="0"/>
          </a:p>
        </p:txBody>
      </p:sp>
    </p:spTree>
    <p:extLst>
      <p:ext uri="{BB962C8B-B14F-4D97-AF65-F5344CB8AC3E}">
        <p14:creationId xmlns:p14="http://schemas.microsoft.com/office/powerpoint/2010/main" val="15027510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40</a:t>
            </a:fld>
            <a:endParaRPr lang="en-US" dirty="0"/>
          </a:p>
        </p:txBody>
      </p:sp>
    </p:spTree>
    <p:extLst>
      <p:ext uri="{BB962C8B-B14F-4D97-AF65-F5344CB8AC3E}">
        <p14:creationId xmlns:p14="http://schemas.microsoft.com/office/powerpoint/2010/main" val="13673199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41</a:t>
            </a:fld>
            <a:endParaRPr lang="en-US" dirty="0"/>
          </a:p>
        </p:txBody>
      </p:sp>
    </p:spTree>
    <p:extLst>
      <p:ext uri="{BB962C8B-B14F-4D97-AF65-F5344CB8AC3E}">
        <p14:creationId xmlns:p14="http://schemas.microsoft.com/office/powerpoint/2010/main" val="1030246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6</a:t>
            </a:fld>
            <a:endParaRPr lang="en-US" dirty="0"/>
          </a:p>
        </p:txBody>
      </p:sp>
    </p:spTree>
    <p:extLst>
      <p:ext uri="{BB962C8B-B14F-4D97-AF65-F5344CB8AC3E}">
        <p14:creationId xmlns:p14="http://schemas.microsoft.com/office/powerpoint/2010/main" val="3905124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42</a:t>
            </a:fld>
            <a:endParaRPr lang="en-US" dirty="0"/>
          </a:p>
        </p:txBody>
      </p:sp>
    </p:spTree>
    <p:extLst>
      <p:ext uri="{BB962C8B-B14F-4D97-AF65-F5344CB8AC3E}">
        <p14:creationId xmlns:p14="http://schemas.microsoft.com/office/powerpoint/2010/main" val="9834004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43</a:t>
            </a:fld>
            <a:endParaRPr lang="en-US" dirty="0"/>
          </a:p>
        </p:txBody>
      </p:sp>
    </p:spTree>
    <p:extLst>
      <p:ext uri="{BB962C8B-B14F-4D97-AF65-F5344CB8AC3E}">
        <p14:creationId xmlns:p14="http://schemas.microsoft.com/office/powerpoint/2010/main" val="36816687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44</a:t>
            </a:fld>
            <a:endParaRPr lang="en-US" dirty="0"/>
          </a:p>
        </p:txBody>
      </p:sp>
    </p:spTree>
    <p:extLst>
      <p:ext uri="{BB962C8B-B14F-4D97-AF65-F5344CB8AC3E}">
        <p14:creationId xmlns:p14="http://schemas.microsoft.com/office/powerpoint/2010/main" val="38756220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45</a:t>
            </a:fld>
            <a:endParaRPr lang="en-US" dirty="0"/>
          </a:p>
        </p:txBody>
      </p:sp>
    </p:spTree>
    <p:extLst>
      <p:ext uri="{BB962C8B-B14F-4D97-AF65-F5344CB8AC3E}">
        <p14:creationId xmlns:p14="http://schemas.microsoft.com/office/powerpoint/2010/main" val="29081358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46</a:t>
            </a:fld>
            <a:endParaRPr lang="en-US" dirty="0"/>
          </a:p>
        </p:txBody>
      </p:sp>
    </p:spTree>
    <p:extLst>
      <p:ext uri="{BB962C8B-B14F-4D97-AF65-F5344CB8AC3E}">
        <p14:creationId xmlns:p14="http://schemas.microsoft.com/office/powerpoint/2010/main" val="10055050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47</a:t>
            </a:fld>
            <a:endParaRPr lang="en-US" dirty="0"/>
          </a:p>
        </p:txBody>
      </p:sp>
    </p:spTree>
    <p:extLst>
      <p:ext uri="{BB962C8B-B14F-4D97-AF65-F5344CB8AC3E}">
        <p14:creationId xmlns:p14="http://schemas.microsoft.com/office/powerpoint/2010/main" val="33973135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48</a:t>
            </a:fld>
            <a:endParaRPr lang="en-US" dirty="0"/>
          </a:p>
        </p:txBody>
      </p:sp>
    </p:spTree>
    <p:extLst>
      <p:ext uri="{BB962C8B-B14F-4D97-AF65-F5344CB8AC3E}">
        <p14:creationId xmlns:p14="http://schemas.microsoft.com/office/powerpoint/2010/main" val="29032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49</a:t>
            </a:fld>
            <a:endParaRPr lang="en-US" dirty="0"/>
          </a:p>
        </p:txBody>
      </p:sp>
    </p:spTree>
    <p:extLst>
      <p:ext uri="{BB962C8B-B14F-4D97-AF65-F5344CB8AC3E}">
        <p14:creationId xmlns:p14="http://schemas.microsoft.com/office/powerpoint/2010/main" val="7599025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50</a:t>
            </a:fld>
            <a:endParaRPr lang="en-US" dirty="0"/>
          </a:p>
        </p:txBody>
      </p:sp>
    </p:spTree>
    <p:extLst>
      <p:ext uri="{BB962C8B-B14F-4D97-AF65-F5344CB8AC3E}">
        <p14:creationId xmlns:p14="http://schemas.microsoft.com/office/powerpoint/2010/main" val="8452248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51</a:t>
            </a:fld>
            <a:endParaRPr lang="en-US" dirty="0"/>
          </a:p>
        </p:txBody>
      </p:sp>
    </p:spTree>
    <p:extLst>
      <p:ext uri="{BB962C8B-B14F-4D97-AF65-F5344CB8AC3E}">
        <p14:creationId xmlns:p14="http://schemas.microsoft.com/office/powerpoint/2010/main" val="2423422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7</a:t>
            </a:fld>
            <a:endParaRPr lang="en-US" dirty="0"/>
          </a:p>
        </p:txBody>
      </p:sp>
    </p:spTree>
    <p:extLst>
      <p:ext uri="{BB962C8B-B14F-4D97-AF65-F5344CB8AC3E}">
        <p14:creationId xmlns:p14="http://schemas.microsoft.com/office/powerpoint/2010/main" val="7401377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52</a:t>
            </a:fld>
            <a:endParaRPr lang="en-US" dirty="0"/>
          </a:p>
        </p:txBody>
      </p:sp>
    </p:spTree>
    <p:extLst>
      <p:ext uri="{BB962C8B-B14F-4D97-AF65-F5344CB8AC3E}">
        <p14:creationId xmlns:p14="http://schemas.microsoft.com/office/powerpoint/2010/main" val="38427120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53</a:t>
            </a:fld>
            <a:endParaRPr lang="en-US" dirty="0"/>
          </a:p>
        </p:txBody>
      </p:sp>
    </p:spTree>
    <p:extLst>
      <p:ext uri="{BB962C8B-B14F-4D97-AF65-F5344CB8AC3E}">
        <p14:creationId xmlns:p14="http://schemas.microsoft.com/office/powerpoint/2010/main" val="19200534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54</a:t>
            </a:fld>
            <a:endParaRPr lang="en-US" dirty="0"/>
          </a:p>
        </p:txBody>
      </p:sp>
    </p:spTree>
    <p:extLst>
      <p:ext uri="{BB962C8B-B14F-4D97-AF65-F5344CB8AC3E}">
        <p14:creationId xmlns:p14="http://schemas.microsoft.com/office/powerpoint/2010/main" val="12923259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55</a:t>
            </a:fld>
            <a:endParaRPr lang="en-US" dirty="0"/>
          </a:p>
        </p:txBody>
      </p:sp>
    </p:spTree>
    <p:extLst>
      <p:ext uri="{BB962C8B-B14F-4D97-AF65-F5344CB8AC3E}">
        <p14:creationId xmlns:p14="http://schemas.microsoft.com/office/powerpoint/2010/main" val="11959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56</a:t>
            </a:fld>
            <a:endParaRPr lang="en-US" dirty="0"/>
          </a:p>
        </p:txBody>
      </p:sp>
    </p:spTree>
    <p:extLst>
      <p:ext uri="{BB962C8B-B14F-4D97-AF65-F5344CB8AC3E}">
        <p14:creationId xmlns:p14="http://schemas.microsoft.com/office/powerpoint/2010/main" val="10896440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57</a:t>
            </a:fld>
            <a:endParaRPr lang="en-US" dirty="0"/>
          </a:p>
        </p:txBody>
      </p:sp>
    </p:spTree>
    <p:extLst>
      <p:ext uri="{BB962C8B-B14F-4D97-AF65-F5344CB8AC3E}">
        <p14:creationId xmlns:p14="http://schemas.microsoft.com/office/powerpoint/2010/main" val="37044499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592698dac_0_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592698dac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87422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8</a:t>
            </a:fld>
            <a:endParaRPr lang="en-US" dirty="0"/>
          </a:p>
        </p:txBody>
      </p:sp>
    </p:spTree>
    <p:extLst>
      <p:ext uri="{BB962C8B-B14F-4D97-AF65-F5344CB8AC3E}">
        <p14:creationId xmlns:p14="http://schemas.microsoft.com/office/powerpoint/2010/main" val="244527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9</a:t>
            </a:fld>
            <a:endParaRPr lang="en-US" dirty="0"/>
          </a:p>
        </p:txBody>
      </p:sp>
    </p:spTree>
    <p:extLst>
      <p:ext uri="{BB962C8B-B14F-4D97-AF65-F5344CB8AC3E}">
        <p14:creationId xmlns:p14="http://schemas.microsoft.com/office/powerpoint/2010/main" val="1802367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10</a:t>
            </a:fld>
            <a:endParaRPr lang="en-US" dirty="0"/>
          </a:p>
        </p:txBody>
      </p:sp>
    </p:spTree>
    <p:extLst>
      <p:ext uri="{BB962C8B-B14F-4D97-AF65-F5344CB8AC3E}">
        <p14:creationId xmlns:p14="http://schemas.microsoft.com/office/powerpoint/2010/main" val="1898474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8C8A8-B54D-41A2-8329-0AEF889ABDB6}" type="slidenum">
              <a:rPr lang="en-US" smtClean="0"/>
              <a:t>11</a:t>
            </a:fld>
            <a:endParaRPr lang="en-US" dirty="0"/>
          </a:p>
        </p:txBody>
      </p:sp>
    </p:spTree>
    <p:extLst>
      <p:ext uri="{BB962C8B-B14F-4D97-AF65-F5344CB8AC3E}">
        <p14:creationId xmlns:p14="http://schemas.microsoft.com/office/powerpoint/2010/main" val="3673980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2401887"/>
            <a:ext cx="8458200" cy="1470025"/>
          </a:xfrm>
        </p:spPr>
        <p:txBody>
          <a:bodyPr anchor="b"/>
          <a:lstStyle>
            <a:lvl1pPr>
              <a:defRPr sz="4400" b="1">
                <a:solidFill>
                  <a:schemeClr val="bg1"/>
                </a:solidFill>
                <a:latin typeface="Arial" pitchFamily="34" charset="0"/>
                <a:cs typeface="Arial" pitchFamily="34" charset="0"/>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DD0042F0-8BE4-4567-A381-97B722494857}" type="datetime1">
              <a:rPr lang="en-US" smtClean="0"/>
              <a:t>2/28/2022</a:t>
            </a:fld>
            <a:endParaRPr lang="en-US" dirty="0"/>
          </a:p>
        </p:txBody>
      </p:sp>
      <p:sp>
        <p:nvSpPr>
          <p:cNvPr id="17" name="Footer Placeholder 16"/>
          <p:cNvSpPr>
            <a:spLocks noGrp="1"/>
          </p:cNvSpPr>
          <p:nvPr>
            <p:ph type="ftr" sz="quarter" idx="11"/>
          </p:nvPr>
        </p:nvSpPr>
        <p:spPr>
          <a:xfrm>
            <a:off x="5410200" y="4205288"/>
            <a:ext cx="1295400" cy="457200"/>
          </a:xfrm>
        </p:spPr>
        <p:txBody>
          <a:bodyPr/>
          <a:lstStyle/>
          <a:p>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0BAF75A-3192-4B06-BD7F-9FFB3F359D51}" type="datetime1">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D1B3B-4C16-4778-8A83-09B97F3CDDEB}" type="datetime1">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1 1">
  <p:cSld name="Section header 1 1 1">
    <p:spTree>
      <p:nvGrpSpPr>
        <p:cNvPr id="1" name="Shape 70"/>
        <p:cNvGrpSpPr/>
        <p:nvPr/>
      </p:nvGrpSpPr>
      <p:grpSpPr>
        <a:xfrm>
          <a:off x="0" y="0"/>
          <a:ext cx="0" cy="0"/>
          <a:chOff x="0" y="0"/>
          <a:chExt cx="0" cy="0"/>
        </a:xfrm>
      </p:grpSpPr>
      <p:sp>
        <p:nvSpPr>
          <p:cNvPr id="71" name="Google Shape;71;p9"/>
          <p:cNvSpPr/>
          <p:nvPr/>
        </p:nvSpPr>
        <p:spPr>
          <a:xfrm rot="5400000">
            <a:off x="1149600" y="-1136400"/>
            <a:ext cx="6844800" cy="9130800"/>
          </a:xfrm>
          <a:prstGeom prst="rect">
            <a:avLst/>
          </a:prstGeom>
          <a:solidFill>
            <a:srgbClr val="38444A">
              <a:alpha val="430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2" name="Google Shape;72;p9"/>
          <p:cNvSpPr txBox="1">
            <a:spLocks noGrp="1"/>
          </p:cNvSpPr>
          <p:nvPr>
            <p:ph type="title"/>
          </p:nvPr>
        </p:nvSpPr>
        <p:spPr>
          <a:xfrm>
            <a:off x="539025" y="3129467"/>
            <a:ext cx="5067900" cy="1122400"/>
          </a:xfrm>
          <a:prstGeom prst="rect">
            <a:avLst/>
          </a:prstGeom>
        </p:spPr>
        <p:txBody>
          <a:bodyPr spcFirstLastPara="1" wrap="square" lIns="91425" tIns="91425" rIns="91425" bIns="91425" anchor="ctr" anchorCtr="0"/>
          <a:lstStyle>
            <a:lvl1pPr lvl="0" rtl="0">
              <a:spcBef>
                <a:spcPts val="0"/>
              </a:spcBef>
              <a:spcAft>
                <a:spcPts val="0"/>
              </a:spcAft>
              <a:buClr>
                <a:srgbClr val="FFFFFF"/>
              </a:buClr>
              <a:buSzPts val="4800"/>
              <a:buFont typeface="Muli"/>
              <a:buNone/>
              <a:defRPr sz="4800">
                <a:solidFill>
                  <a:srgbClr val="FFFFFF"/>
                </a:solidFill>
                <a:latin typeface="Muli"/>
                <a:ea typeface="Muli"/>
                <a:cs typeface="Muli"/>
                <a:sym typeface="Muli"/>
              </a:defRPr>
            </a:lvl1pPr>
            <a:lvl2pPr lvl="1"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2pPr>
            <a:lvl3pPr lvl="2"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3pPr>
            <a:lvl4pPr lvl="3"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4pPr>
            <a:lvl5pPr lvl="4"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5pPr>
            <a:lvl6pPr lvl="5"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6pPr>
            <a:lvl7pPr lvl="6"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7pPr>
            <a:lvl8pPr lvl="7"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8pPr>
            <a:lvl9pPr lvl="8"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9pPr>
          </a:lstStyle>
          <a:p>
            <a:endParaRPr/>
          </a:p>
        </p:txBody>
      </p:sp>
      <p:sp>
        <p:nvSpPr>
          <p:cNvPr id="73" name="Google Shape;73;p9"/>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
        <p:nvSpPr>
          <p:cNvPr id="74" name="Google Shape;74;p9"/>
          <p:cNvSpPr txBox="1">
            <a:spLocks noGrp="1"/>
          </p:cNvSpPr>
          <p:nvPr>
            <p:ph type="subTitle" idx="1"/>
          </p:nvPr>
        </p:nvSpPr>
        <p:spPr>
          <a:xfrm>
            <a:off x="539025" y="4767667"/>
            <a:ext cx="3828300" cy="566400"/>
          </a:xfrm>
          <a:prstGeom prst="rect">
            <a:avLst/>
          </a:prstGeom>
        </p:spPr>
        <p:txBody>
          <a:bodyPr spcFirstLastPara="1" wrap="square" lIns="91425" tIns="91425" rIns="91425" bIns="91425" anchor="t" anchorCtr="0"/>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endParaRPr/>
          </a:p>
        </p:txBody>
      </p:sp>
      <p:grpSp>
        <p:nvGrpSpPr>
          <p:cNvPr id="75" name="Google Shape;75;p9"/>
          <p:cNvGrpSpPr/>
          <p:nvPr/>
        </p:nvGrpSpPr>
        <p:grpSpPr>
          <a:xfrm>
            <a:off x="684764" y="4675667"/>
            <a:ext cx="3536825" cy="92000"/>
            <a:chOff x="684763" y="3506750"/>
            <a:chExt cx="3536825" cy="69000"/>
          </a:xfrm>
        </p:grpSpPr>
        <p:sp>
          <p:nvSpPr>
            <p:cNvPr id="76" name="Google Shape;76;p9"/>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7" name="Google Shape;77;p9"/>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8" name="Google Shape;78;p9"/>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9" name="Google Shape;79;p9"/>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80" name="Google Shape;80;p9"/>
          <p:cNvSpPr txBox="1">
            <a:spLocks noGrp="1"/>
          </p:cNvSpPr>
          <p:nvPr>
            <p:ph type="subTitle" idx="2"/>
          </p:nvPr>
        </p:nvSpPr>
        <p:spPr>
          <a:xfrm>
            <a:off x="656400" y="2246800"/>
            <a:ext cx="5182800" cy="458800"/>
          </a:xfrm>
          <a:prstGeom prst="rect">
            <a:avLst/>
          </a:prstGeom>
        </p:spPr>
        <p:txBody>
          <a:bodyPr spcFirstLastPara="1" wrap="square" lIns="91425" tIns="91425" rIns="91425" bIns="91425" anchor="t" anchorCtr="0"/>
          <a:lstStyle>
            <a:lvl1pPr lvl="0">
              <a:spcBef>
                <a:spcPts val="0"/>
              </a:spcBef>
              <a:spcAft>
                <a:spcPts val="0"/>
              </a:spcAft>
              <a:buNone/>
              <a:defRPr sz="1000">
                <a:solidFill>
                  <a:srgbClr val="FFFFFF"/>
                </a:solidFill>
                <a:latin typeface="Muli"/>
                <a:ea typeface="Muli"/>
                <a:cs typeface="Muli"/>
                <a:sym typeface="Muli"/>
              </a:defRPr>
            </a:lvl1pPr>
            <a:lvl2pPr lvl="1">
              <a:spcBef>
                <a:spcPts val="1600"/>
              </a:spcBef>
              <a:spcAft>
                <a:spcPts val="0"/>
              </a:spcAft>
              <a:buNone/>
              <a:defRPr sz="1000">
                <a:solidFill>
                  <a:srgbClr val="FFFFFF"/>
                </a:solidFill>
                <a:latin typeface="Muli"/>
                <a:ea typeface="Muli"/>
                <a:cs typeface="Muli"/>
                <a:sym typeface="Muli"/>
              </a:defRPr>
            </a:lvl2pPr>
            <a:lvl3pPr lvl="2">
              <a:spcBef>
                <a:spcPts val="1600"/>
              </a:spcBef>
              <a:spcAft>
                <a:spcPts val="0"/>
              </a:spcAft>
              <a:buNone/>
              <a:defRPr sz="1000">
                <a:solidFill>
                  <a:srgbClr val="FFFFFF"/>
                </a:solidFill>
                <a:latin typeface="Muli"/>
                <a:ea typeface="Muli"/>
                <a:cs typeface="Muli"/>
                <a:sym typeface="Muli"/>
              </a:defRPr>
            </a:lvl3pPr>
            <a:lvl4pPr lvl="3">
              <a:spcBef>
                <a:spcPts val="1600"/>
              </a:spcBef>
              <a:spcAft>
                <a:spcPts val="0"/>
              </a:spcAft>
              <a:buNone/>
              <a:defRPr sz="1000">
                <a:solidFill>
                  <a:srgbClr val="FFFFFF"/>
                </a:solidFill>
                <a:latin typeface="Muli"/>
                <a:ea typeface="Muli"/>
                <a:cs typeface="Muli"/>
                <a:sym typeface="Muli"/>
              </a:defRPr>
            </a:lvl4pPr>
            <a:lvl5pPr lvl="4">
              <a:spcBef>
                <a:spcPts val="1600"/>
              </a:spcBef>
              <a:spcAft>
                <a:spcPts val="0"/>
              </a:spcAft>
              <a:buNone/>
              <a:defRPr sz="1000">
                <a:solidFill>
                  <a:srgbClr val="FFFFFF"/>
                </a:solidFill>
                <a:latin typeface="Muli"/>
                <a:ea typeface="Muli"/>
                <a:cs typeface="Muli"/>
                <a:sym typeface="Muli"/>
              </a:defRPr>
            </a:lvl5pPr>
            <a:lvl6pPr lvl="5">
              <a:spcBef>
                <a:spcPts val="1600"/>
              </a:spcBef>
              <a:spcAft>
                <a:spcPts val="0"/>
              </a:spcAft>
              <a:buNone/>
              <a:defRPr sz="1000">
                <a:solidFill>
                  <a:srgbClr val="FFFFFF"/>
                </a:solidFill>
                <a:latin typeface="Muli"/>
                <a:ea typeface="Muli"/>
                <a:cs typeface="Muli"/>
                <a:sym typeface="Muli"/>
              </a:defRPr>
            </a:lvl6pPr>
            <a:lvl7pPr lvl="6">
              <a:spcBef>
                <a:spcPts val="1600"/>
              </a:spcBef>
              <a:spcAft>
                <a:spcPts val="0"/>
              </a:spcAft>
              <a:buNone/>
              <a:defRPr sz="1000">
                <a:solidFill>
                  <a:srgbClr val="FFFFFF"/>
                </a:solidFill>
                <a:latin typeface="Muli"/>
                <a:ea typeface="Muli"/>
                <a:cs typeface="Muli"/>
                <a:sym typeface="Muli"/>
              </a:defRPr>
            </a:lvl7pPr>
            <a:lvl8pPr lvl="7">
              <a:spcBef>
                <a:spcPts val="1600"/>
              </a:spcBef>
              <a:spcAft>
                <a:spcPts val="0"/>
              </a:spcAft>
              <a:buNone/>
              <a:defRPr sz="1000">
                <a:solidFill>
                  <a:srgbClr val="FFFFFF"/>
                </a:solidFill>
                <a:latin typeface="Muli"/>
                <a:ea typeface="Muli"/>
                <a:cs typeface="Muli"/>
                <a:sym typeface="Muli"/>
              </a:defRPr>
            </a:lvl8pPr>
            <a:lvl9pPr lvl="8">
              <a:spcBef>
                <a:spcPts val="1600"/>
              </a:spcBef>
              <a:spcAft>
                <a:spcPts val="1600"/>
              </a:spcAft>
              <a:buNone/>
              <a:defRPr sz="1000">
                <a:solidFill>
                  <a:srgbClr val="FFFFFF"/>
                </a:solidFill>
                <a:latin typeface="Muli"/>
                <a:ea typeface="Muli"/>
                <a:cs typeface="Muli"/>
                <a:sym typeface="Muli"/>
              </a:defRPr>
            </a:lvl9pPr>
          </a:lstStyle>
          <a:p>
            <a:endParaRPr/>
          </a:p>
        </p:txBody>
      </p:sp>
    </p:spTree>
    <p:extLst>
      <p:ext uri="{BB962C8B-B14F-4D97-AF65-F5344CB8AC3E}">
        <p14:creationId xmlns:p14="http://schemas.microsoft.com/office/powerpoint/2010/main" val="3153663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731B746-732E-447D-8876-4DA0AB36BC98}"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24EEA-7F2B-4AD1-B8D1-7F852404AB5E}" type="slidenum">
              <a:rPr lang="en-US" smtClean="0"/>
              <a:t>‹#›</a:t>
            </a:fld>
            <a:endParaRPr lang="en-US"/>
          </a:p>
        </p:txBody>
      </p:sp>
    </p:spTree>
    <p:extLst>
      <p:ext uri="{BB962C8B-B14F-4D97-AF65-F5344CB8AC3E}">
        <p14:creationId xmlns:p14="http://schemas.microsoft.com/office/powerpoint/2010/main" val="3418501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31B746-732E-447D-8876-4DA0AB36BC98}"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24EEA-7F2B-4AD1-B8D1-7F852404AB5E}" type="slidenum">
              <a:rPr lang="en-US" smtClean="0"/>
              <a:t>‹#›</a:t>
            </a:fld>
            <a:endParaRPr lang="en-US"/>
          </a:p>
        </p:txBody>
      </p:sp>
    </p:spTree>
    <p:extLst>
      <p:ext uri="{BB962C8B-B14F-4D97-AF65-F5344CB8AC3E}">
        <p14:creationId xmlns:p14="http://schemas.microsoft.com/office/powerpoint/2010/main" val="1608650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31B746-732E-447D-8876-4DA0AB36BC98}"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24EEA-7F2B-4AD1-B8D1-7F852404AB5E}" type="slidenum">
              <a:rPr lang="en-US" smtClean="0"/>
              <a:t>‹#›</a:t>
            </a:fld>
            <a:endParaRPr lang="en-US"/>
          </a:p>
        </p:txBody>
      </p:sp>
    </p:spTree>
    <p:extLst>
      <p:ext uri="{BB962C8B-B14F-4D97-AF65-F5344CB8AC3E}">
        <p14:creationId xmlns:p14="http://schemas.microsoft.com/office/powerpoint/2010/main" val="2475477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31B746-732E-447D-8876-4DA0AB36BC98}"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C24EEA-7F2B-4AD1-B8D1-7F852404AB5E}" type="slidenum">
              <a:rPr lang="en-US" smtClean="0"/>
              <a:t>‹#›</a:t>
            </a:fld>
            <a:endParaRPr lang="en-US"/>
          </a:p>
        </p:txBody>
      </p:sp>
    </p:spTree>
    <p:extLst>
      <p:ext uri="{BB962C8B-B14F-4D97-AF65-F5344CB8AC3E}">
        <p14:creationId xmlns:p14="http://schemas.microsoft.com/office/powerpoint/2010/main" val="19485274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731B746-732E-447D-8876-4DA0AB36BC98}" type="datetimeFigureOut">
              <a:rPr lang="en-US" smtClean="0"/>
              <a:t>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C24EEA-7F2B-4AD1-B8D1-7F852404AB5E}" type="slidenum">
              <a:rPr lang="en-US" smtClean="0"/>
              <a:t>‹#›</a:t>
            </a:fld>
            <a:endParaRPr lang="en-US"/>
          </a:p>
        </p:txBody>
      </p:sp>
    </p:spTree>
    <p:extLst>
      <p:ext uri="{BB962C8B-B14F-4D97-AF65-F5344CB8AC3E}">
        <p14:creationId xmlns:p14="http://schemas.microsoft.com/office/powerpoint/2010/main" val="3123598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31B746-732E-447D-8876-4DA0AB36BC98}" type="datetimeFigureOut">
              <a:rPr lang="en-US" smtClean="0"/>
              <a:t>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C24EEA-7F2B-4AD1-B8D1-7F852404AB5E}" type="slidenum">
              <a:rPr lang="en-US" smtClean="0"/>
              <a:t>‹#›</a:t>
            </a:fld>
            <a:endParaRPr lang="en-US"/>
          </a:p>
        </p:txBody>
      </p:sp>
    </p:spTree>
    <p:extLst>
      <p:ext uri="{BB962C8B-B14F-4D97-AF65-F5344CB8AC3E}">
        <p14:creationId xmlns:p14="http://schemas.microsoft.com/office/powerpoint/2010/main" val="550387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1B746-732E-447D-8876-4DA0AB36BC98}" type="datetimeFigureOut">
              <a:rPr lang="en-US" smtClean="0"/>
              <a:t>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C24EEA-7F2B-4AD1-B8D1-7F852404AB5E}" type="slidenum">
              <a:rPr lang="en-US" smtClean="0"/>
              <a:t>‹#›</a:t>
            </a:fld>
            <a:endParaRPr lang="en-US"/>
          </a:p>
        </p:txBody>
      </p:sp>
    </p:spTree>
    <p:extLst>
      <p:ext uri="{BB962C8B-B14F-4D97-AF65-F5344CB8AC3E}">
        <p14:creationId xmlns:p14="http://schemas.microsoft.com/office/powerpoint/2010/main" val="2232012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435864"/>
            <a:ext cx="8763000" cy="783336"/>
          </a:xfrm>
        </p:spPr>
        <p:txBody>
          <a:bodyPr/>
          <a:lstStyle>
            <a:lvl1pPr>
              <a:defRPr b="1">
                <a:latin typeface="Arial" pitchFamily="34" charset="0"/>
                <a:cs typeface="Arial" pitchFamily="34" charset="0"/>
              </a:defRPr>
            </a:lvl1pPr>
          </a:lstStyle>
          <a:p>
            <a:r>
              <a:rPr kumimoji="0" lang="en-US"/>
              <a:t>Click to edit Master title style</a:t>
            </a:r>
          </a:p>
        </p:txBody>
      </p:sp>
      <p:sp>
        <p:nvSpPr>
          <p:cNvPr id="3" name="Content Placeholder 2"/>
          <p:cNvSpPr>
            <a:spLocks noGrp="1"/>
          </p:cNvSpPr>
          <p:nvPr>
            <p:ph idx="1"/>
          </p:nvPr>
        </p:nvSpPr>
        <p:spPr>
          <a:xfrm>
            <a:off x="228600" y="1237488"/>
            <a:ext cx="8763000" cy="432511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a:xfrm>
            <a:off x="8382000" y="2272"/>
            <a:ext cx="554736" cy="365760"/>
          </a:xfrm>
        </p:spPr>
        <p:txBody>
          <a:bodyPr/>
          <a:lstStyle>
            <a:lvl1pPr>
              <a:defRPr b="1"/>
            </a:lvl1pPr>
          </a:lstStyle>
          <a:p>
            <a:fld id="{B6F15528-21DE-4FAA-801E-634DDDAF4B2B}" type="slidenum">
              <a:rPr lang="en-US" smtClean="0"/>
              <a:pPr/>
              <a:t>‹#›</a:t>
            </a:fld>
            <a:endParaRPr lang="en-US" dirty="0"/>
          </a:p>
        </p:txBody>
      </p:sp>
      <p:cxnSp>
        <p:nvCxnSpPr>
          <p:cNvPr id="5" name="Straight Connector 4"/>
          <p:cNvCxnSpPr/>
          <p:nvPr userDrawn="1"/>
        </p:nvCxnSpPr>
        <p:spPr>
          <a:xfrm>
            <a:off x="8480675" y="5459"/>
            <a:ext cx="0" cy="457200"/>
          </a:xfrm>
          <a:prstGeom prst="line">
            <a:avLst/>
          </a:prstGeom>
          <a:ln w="28575">
            <a:solidFill>
              <a:schemeClr val="bg1"/>
            </a:solidFill>
            <a:prstDash val="sysDash"/>
          </a:ln>
        </p:spPr>
        <p:style>
          <a:lnRef idx="1">
            <a:schemeClr val="accent5"/>
          </a:lnRef>
          <a:fillRef idx="0">
            <a:schemeClr val="accent5"/>
          </a:fillRef>
          <a:effectRef idx="0">
            <a:schemeClr val="accent5"/>
          </a:effectRef>
          <a:fontRef idx="minor">
            <a:schemeClr val="tx1"/>
          </a:fontRef>
        </p:style>
      </p:cxnSp>
      <p:sp>
        <p:nvSpPr>
          <p:cNvPr id="7" name="Slide Number Placeholder 5">
            <a:extLst>
              <a:ext uri="{FF2B5EF4-FFF2-40B4-BE49-F238E27FC236}">
                <a16:creationId xmlns:a16="http://schemas.microsoft.com/office/drawing/2014/main" id="{3253280B-D9D8-DF4B-BC5C-6E2D548F3C23}"/>
              </a:ext>
            </a:extLst>
          </p:cNvPr>
          <p:cNvSpPr txBox="1">
            <a:spLocks/>
          </p:cNvSpPr>
          <p:nvPr userDrawn="1"/>
        </p:nvSpPr>
        <p:spPr>
          <a:xfrm>
            <a:off x="3886201" y="13648"/>
            <a:ext cx="4522823" cy="365760"/>
          </a:xfrm>
          <a:prstGeom prst="rect">
            <a:avLst/>
          </a:prstGeom>
        </p:spPr>
        <p:txBody>
          <a:bodyPr vert="horz" anchor="b"/>
          <a:lstStyle>
            <a:defPPr>
              <a:defRPr lang="en-US"/>
            </a:defPPr>
            <a:lvl1pPr marL="0" algn="r" defTabSz="914400" rtl="0" eaLnBrk="1" latinLnBrk="0" hangingPunct="1">
              <a:defRPr kumimoji="0" sz="18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Kỹ</a:t>
            </a:r>
            <a:r>
              <a:rPr lang="en-US" dirty="0"/>
              <a:t> </a:t>
            </a:r>
            <a:r>
              <a:rPr lang="en-US" dirty="0" err="1"/>
              <a:t>thuật</a:t>
            </a:r>
            <a:r>
              <a:rPr lang="en-US" dirty="0"/>
              <a:t> </a:t>
            </a:r>
            <a:r>
              <a:rPr lang="en-US" dirty="0" err="1"/>
              <a:t>lập</a:t>
            </a:r>
            <a:r>
              <a:rPr lang="en-US" dirty="0"/>
              <a:t> </a:t>
            </a:r>
            <a:r>
              <a:rPr lang="en-US" dirty="0" err="1"/>
              <a:t>trình</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31B746-732E-447D-8876-4DA0AB36BC98}"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C24EEA-7F2B-4AD1-B8D1-7F852404AB5E}" type="slidenum">
              <a:rPr lang="en-US" smtClean="0"/>
              <a:t>‹#›</a:t>
            </a:fld>
            <a:endParaRPr lang="en-US"/>
          </a:p>
        </p:txBody>
      </p:sp>
    </p:spTree>
    <p:extLst>
      <p:ext uri="{BB962C8B-B14F-4D97-AF65-F5344CB8AC3E}">
        <p14:creationId xmlns:p14="http://schemas.microsoft.com/office/powerpoint/2010/main" val="16184023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31B746-732E-447D-8876-4DA0AB36BC98}"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C24EEA-7F2B-4AD1-B8D1-7F852404AB5E}" type="slidenum">
              <a:rPr lang="en-US" smtClean="0"/>
              <a:t>‹#›</a:t>
            </a:fld>
            <a:endParaRPr lang="en-US"/>
          </a:p>
        </p:txBody>
      </p:sp>
    </p:spTree>
    <p:extLst>
      <p:ext uri="{BB962C8B-B14F-4D97-AF65-F5344CB8AC3E}">
        <p14:creationId xmlns:p14="http://schemas.microsoft.com/office/powerpoint/2010/main" val="36600640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31B746-732E-447D-8876-4DA0AB36BC98}"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24EEA-7F2B-4AD1-B8D1-7F852404AB5E}" type="slidenum">
              <a:rPr lang="en-US" smtClean="0"/>
              <a:t>‹#›</a:t>
            </a:fld>
            <a:endParaRPr lang="en-US"/>
          </a:p>
        </p:txBody>
      </p:sp>
    </p:spTree>
    <p:extLst>
      <p:ext uri="{BB962C8B-B14F-4D97-AF65-F5344CB8AC3E}">
        <p14:creationId xmlns:p14="http://schemas.microsoft.com/office/powerpoint/2010/main" val="10668815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31B746-732E-447D-8876-4DA0AB36BC98}"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24EEA-7F2B-4AD1-B8D1-7F852404AB5E}" type="slidenum">
              <a:rPr lang="en-US" smtClean="0"/>
              <a:t>‹#›</a:t>
            </a:fld>
            <a:endParaRPr lang="en-US"/>
          </a:p>
        </p:txBody>
      </p:sp>
    </p:spTree>
    <p:extLst>
      <p:ext uri="{BB962C8B-B14F-4D97-AF65-F5344CB8AC3E}">
        <p14:creationId xmlns:p14="http://schemas.microsoft.com/office/powerpoint/2010/main" val="3284553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latin typeface="Arial" pitchFamily="34" charset="0"/>
                <a:cs typeface="Arial" pitchFamily="34" charset="0"/>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811D792-510A-4CF7-8BBA-05D700D0A94C}" type="datetime1">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248400" y="2272"/>
            <a:ext cx="2688336"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Arial" pitchFamily="34" charset="0"/>
                <a:cs typeface="Arial" pitchFamily="34" charset="0"/>
              </a:defRPr>
            </a:lvl1p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00AFDC0-27D9-4560-AA19-946042069953}" type="datetime1">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1D190A60-F747-415B-9D50-652D9A8FE339}" type="datetime1">
              <a:rPr lang="en-US" smtClean="0"/>
              <a:t>2/28/2022</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269C9ED4-C594-40AA-A837-AD9FC500C8ED}" type="datetime1">
              <a:rPr lang="en-US" smtClean="0"/>
              <a:t>2/28/2022</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6F13E7-D753-4E3C-905C-6320C46CE7A0}" type="datetime1">
              <a:rPr lang="en-US" smtClean="0"/>
              <a:t>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7FCE154-1640-402C-9A0A-A6AF967037E2}" type="datetime1">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3E8E986-C85E-44B4-A9FA-7C49CFAAAA72}" type="datetime1">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b="0" i="0" u="none" dirty="0"/>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AF82E86C-B25C-45F3-A995-33317C257DF5}" type="datetime1">
              <a:rPr lang="en-US" smtClean="0"/>
              <a:t>2/28/2022</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4" r:id="rId12"/>
  </p:sldLayoutIdLst>
  <p:hf hdr="0" ftr="0" dt="0"/>
  <p:txStyles>
    <p:titleStyle>
      <a:lvl1pPr algn="l" rtl="0" eaLnBrk="1" latinLnBrk="0" hangingPunct="1">
        <a:spcBef>
          <a:spcPct val="0"/>
        </a:spcBef>
        <a:buNone/>
        <a:defRPr kumimoji="0" sz="4000" b="0" i="0" u="none"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31B746-732E-447D-8876-4DA0AB36BC98}" type="datetimeFigureOut">
              <a:rPr lang="en-US" smtClean="0"/>
              <a:t>2/28/2022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C24EEA-7F2B-4AD1-B8D1-7F852404AB5E}" type="slidenum">
              <a:rPr lang="en-US" smtClean="0"/>
              <a:t>‹#›</a:t>
            </a:fld>
            <a:endParaRPr lang="en-US" dirty="0"/>
          </a:p>
        </p:txBody>
      </p:sp>
    </p:spTree>
    <p:extLst>
      <p:ext uri="{BB962C8B-B14F-4D97-AF65-F5344CB8AC3E}">
        <p14:creationId xmlns:p14="http://schemas.microsoft.com/office/powerpoint/2010/main" val="16686753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7A870CF-28F2-5F4F-8B6E-37770FBEF776}"/>
              </a:ext>
            </a:extLst>
          </p:cNvPr>
          <p:cNvSpPr>
            <a:spLocks noGrp="1"/>
          </p:cNvSpPr>
          <p:nvPr>
            <p:ph type="ctrTitle"/>
          </p:nvPr>
        </p:nvSpPr>
        <p:spPr>
          <a:xfrm>
            <a:off x="457200" y="1524000"/>
            <a:ext cx="8458200" cy="2155825"/>
          </a:xfrm>
        </p:spPr>
        <p:txBody>
          <a:bodyPr>
            <a:noAutofit/>
          </a:bodyPr>
          <a:lstStyle/>
          <a:p>
            <a:pPr algn="r">
              <a:lnSpc>
                <a:spcPct val="114000"/>
              </a:lnSpc>
              <a:spcAft>
                <a:spcPts val="600"/>
              </a:spcAft>
            </a:pPr>
            <a:r>
              <a:rPr lang="en-US" sz="3200" u="sng" dirty="0" err="1"/>
              <a:t>Kỹ</a:t>
            </a:r>
            <a:r>
              <a:rPr lang="en-US" sz="3200" u="sng" dirty="0"/>
              <a:t> </a:t>
            </a:r>
            <a:r>
              <a:rPr lang="en-US" sz="3200" u="sng" dirty="0" err="1"/>
              <a:t>thuật</a:t>
            </a:r>
            <a:r>
              <a:rPr lang="en-US" sz="3200" u="sng" dirty="0"/>
              <a:t> </a:t>
            </a:r>
            <a:r>
              <a:rPr lang="en-US" sz="3200" u="sng" dirty="0" err="1"/>
              <a:t>lập</a:t>
            </a:r>
            <a:r>
              <a:rPr lang="en-US" sz="3200" u="sng" dirty="0"/>
              <a:t> </a:t>
            </a:r>
            <a:r>
              <a:rPr lang="en-US" sz="3200" u="sng" dirty="0" err="1"/>
              <a:t>trình</a:t>
            </a:r>
            <a:r>
              <a:rPr lang="en-US" sz="3200" dirty="0"/>
              <a:t>:</a:t>
            </a:r>
            <a:br>
              <a:rPr lang="en-US" sz="3200" dirty="0"/>
            </a:br>
            <a:r>
              <a:rPr lang="en-US" sz="3600" dirty="0"/>
              <a:t>XÂY DỰNG ỨNG DỤNG</a:t>
            </a:r>
            <a:br>
              <a:rPr lang="en-US" sz="3600" dirty="0"/>
            </a:br>
            <a:r>
              <a:rPr lang="en-US" sz="3600" dirty="0"/>
              <a:t>VỚI GIAO DIỆN GUI</a:t>
            </a:r>
            <a:endParaRPr lang="en-US" sz="3800" b="1" dirty="0"/>
          </a:p>
        </p:txBody>
      </p:sp>
      <p:pic>
        <p:nvPicPr>
          <p:cNvPr id="7" name="Picture 6">
            <a:extLst>
              <a:ext uri="{FF2B5EF4-FFF2-40B4-BE49-F238E27FC236}">
                <a16:creationId xmlns:a16="http://schemas.microsoft.com/office/drawing/2014/main" id="{3158CB1F-7EFC-B04F-9520-8AB176F082E9}"/>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905000" y="3886200"/>
            <a:ext cx="3390900" cy="1088745"/>
          </a:xfrm>
          <a:prstGeom prst="rect">
            <a:avLst/>
          </a:prstGeom>
        </p:spPr>
      </p:pic>
    </p:spTree>
    <p:extLst>
      <p:ext uri="{BB962C8B-B14F-4D97-AF65-F5344CB8AC3E}">
        <p14:creationId xmlns:p14="http://schemas.microsoft.com/office/powerpoint/2010/main" val="1998605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752600"/>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en-US" sz="2400" b="1" dirty="0">
                  <a:solidFill>
                    <a:schemeClr val="accent2">
                      <a:lumMod val="75000"/>
                    </a:schemeClr>
                  </a:solidFill>
                  <a:latin typeface="Arial" panose="020B0604020202020204" pitchFamily="34" charset="0"/>
                  <a:cs typeface="Arial" panose="020B0604020202020204" pitchFamily="34" charset="0"/>
                </a:rPr>
                <a:t>Entry</a:t>
              </a:r>
            </a:p>
          </p:txBody>
        </p:sp>
      </p:grpSp>
      <p:sp>
        <p:nvSpPr>
          <p:cNvPr id="22" name="Title 1">
            <a:extLst>
              <a:ext uri="{FF2B5EF4-FFF2-40B4-BE49-F238E27FC236}">
                <a16:creationId xmlns:a16="http://schemas.microsoft.com/office/drawing/2014/main" id="{E3166D46-77AC-433B-97EA-CB7E70FE979F}"/>
              </a:ext>
            </a:extLst>
          </p:cNvPr>
          <p:cNvSpPr txBox="1">
            <a:spLocks/>
          </p:cNvSpPr>
          <p:nvPr/>
        </p:nvSpPr>
        <p:spPr>
          <a:xfrm>
            <a:off x="381000" y="1040948"/>
            <a:ext cx="8763000" cy="783336"/>
          </a:xfrm>
          <a:prstGeom prst="rect">
            <a:avLst/>
          </a:prstGeom>
        </p:spPr>
        <p:txBody>
          <a:bodyPr vert="horz" anchor="ctr">
            <a:normAutofit/>
          </a:bodyPr>
          <a:lstStyle>
            <a:lvl1pPr algn="l" rtl="0" eaLnBrk="1" latinLnBrk="0" hangingPunct="1">
              <a:spcBef>
                <a:spcPct val="0"/>
              </a:spcBef>
              <a:buNone/>
              <a:defRPr kumimoji="0" sz="4000" b="1" i="0" u="none" kern="1200">
                <a:solidFill>
                  <a:schemeClr val="tx2"/>
                </a:solidFill>
                <a:latin typeface="Arial" pitchFamily="34" charset="0"/>
                <a:ea typeface="+mj-ea"/>
                <a:cs typeface="Arial" pitchFamily="34" charset="0"/>
              </a:defRPr>
            </a:lvl1pPr>
          </a:lstStyle>
          <a:p>
            <a:pPr marL="457200" indent="-457200">
              <a:buFont typeface="Wingdings" pitchFamily="2" charset="2"/>
              <a:buChar char="v"/>
            </a:pPr>
            <a:r>
              <a:rPr lang="vi-VN" sz="3200" noProof="1"/>
              <a:t>Các</a:t>
            </a:r>
            <a:r>
              <a:rPr lang="en-US" sz="3200" dirty="0"/>
              <a:t> Operator cơ bản</a:t>
            </a:r>
          </a:p>
        </p:txBody>
      </p:sp>
      <p:sp>
        <p:nvSpPr>
          <p:cNvPr id="23" name="TextBox 22">
            <a:extLst>
              <a:ext uri="{FF2B5EF4-FFF2-40B4-BE49-F238E27FC236}">
                <a16:creationId xmlns:a16="http://schemas.microsoft.com/office/drawing/2014/main" id="{F6B7321B-49EA-43C2-8A4C-F08CAD069AB3}"/>
              </a:ext>
            </a:extLst>
          </p:cNvPr>
          <p:cNvSpPr txBox="1"/>
          <p:nvPr/>
        </p:nvSpPr>
        <p:spPr>
          <a:xfrm>
            <a:off x="924442" y="2270974"/>
            <a:ext cx="7838558" cy="830997"/>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Entry </a:t>
            </a:r>
            <a:r>
              <a:rPr lang="vi-VN" sz="2400" noProof="1">
                <a:latin typeface="Times" pitchFamily="2" charset="0"/>
              </a:rPr>
              <a:t>là widget cho phép nhập và hiển thị văn bản ở dạng single line.</a:t>
            </a:r>
          </a:p>
        </p:txBody>
      </p:sp>
      <p:pic>
        <p:nvPicPr>
          <p:cNvPr id="24" name="Picture 23" descr="Graphical user interface, application&#10;&#10;Description automatically generated">
            <a:extLst>
              <a:ext uri="{FF2B5EF4-FFF2-40B4-BE49-F238E27FC236}">
                <a16:creationId xmlns:a16="http://schemas.microsoft.com/office/drawing/2014/main" id="{6F7B17CD-8CE7-4A7B-AFE1-A96C9A9E303E}"/>
              </a:ext>
            </a:extLst>
          </p:cNvPr>
          <p:cNvPicPr>
            <a:picLocks noChangeAspect="1"/>
          </p:cNvPicPr>
          <p:nvPr/>
        </p:nvPicPr>
        <p:blipFill>
          <a:blip r:embed="rId3"/>
          <a:stretch>
            <a:fillRect/>
          </a:stretch>
        </p:blipFill>
        <p:spPr>
          <a:xfrm>
            <a:off x="2892425" y="3839837"/>
            <a:ext cx="3435350" cy="1982470"/>
          </a:xfrm>
          <a:prstGeom prst="rect">
            <a:avLst/>
          </a:prstGeom>
        </p:spPr>
      </p:pic>
    </p:spTree>
    <p:extLst>
      <p:ext uri="{BB962C8B-B14F-4D97-AF65-F5344CB8AC3E}">
        <p14:creationId xmlns:p14="http://schemas.microsoft.com/office/powerpoint/2010/main" val="434153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168536"/>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en-US" sz="2400" b="1" dirty="0">
                  <a:solidFill>
                    <a:schemeClr val="accent2">
                      <a:lumMod val="75000"/>
                    </a:schemeClr>
                  </a:solidFill>
                  <a:latin typeface="Arial" panose="020B0604020202020204" pitchFamily="34" charset="0"/>
                  <a:cs typeface="Arial" panose="020B0604020202020204" pitchFamily="34" charset="0"/>
                </a:rPr>
                <a:t>Entry</a:t>
              </a:r>
            </a:p>
          </p:txBody>
        </p:sp>
      </p:grpSp>
      <p:sp>
        <p:nvSpPr>
          <p:cNvPr id="23" name="TextBox 22">
            <a:extLst>
              <a:ext uri="{FF2B5EF4-FFF2-40B4-BE49-F238E27FC236}">
                <a16:creationId xmlns:a16="http://schemas.microsoft.com/office/drawing/2014/main" id="{F6B7321B-49EA-43C2-8A4C-F08CAD069AB3}"/>
              </a:ext>
            </a:extLst>
          </p:cNvPr>
          <p:cNvSpPr txBox="1"/>
          <p:nvPr/>
        </p:nvSpPr>
        <p:spPr>
          <a:xfrm>
            <a:off x="924442" y="2270974"/>
            <a:ext cx="7838558" cy="1354217"/>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master: </a:t>
            </a:r>
            <a:r>
              <a:rPr lang="vi-VN" sz="2400" noProof="1">
                <a:latin typeface="Times" pitchFamily="2" charset="0"/>
              </a:rPr>
              <a:t>cửa sổ chính</a:t>
            </a:r>
          </a:p>
          <a:p>
            <a:pPr algn="just">
              <a:spcBef>
                <a:spcPts val="600"/>
              </a:spcBef>
              <a:spcAft>
                <a:spcPts val="600"/>
              </a:spcAft>
            </a:pPr>
            <a:r>
              <a:rPr lang="vi-VN" sz="2400" b="1" noProof="1">
                <a:latin typeface="Times" pitchFamily="2" charset="0"/>
              </a:rPr>
              <a:t>option: </a:t>
            </a:r>
            <a:r>
              <a:rPr lang="vi-VN" sz="2400" noProof="1">
                <a:latin typeface="Times" pitchFamily="2" charset="0"/>
              </a:rPr>
              <a:t>có nhiều option được tổ chức trong cặp key-value được ngăn cách nhau bởi dấu phẩy</a:t>
            </a:r>
          </a:p>
        </p:txBody>
      </p:sp>
      <p:grpSp>
        <p:nvGrpSpPr>
          <p:cNvPr id="12" name="Group 11">
            <a:extLst>
              <a:ext uri="{FF2B5EF4-FFF2-40B4-BE49-F238E27FC236}">
                <a16:creationId xmlns:a16="http://schemas.microsoft.com/office/drawing/2014/main" id="{FA162983-6F27-4F1F-B5F2-5CBE4DEE8440}"/>
              </a:ext>
            </a:extLst>
          </p:cNvPr>
          <p:cNvGrpSpPr/>
          <p:nvPr/>
        </p:nvGrpSpPr>
        <p:grpSpPr>
          <a:xfrm>
            <a:off x="1748168" y="1811971"/>
            <a:ext cx="6191106" cy="459003"/>
            <a:chOff x="2057400" y="3729062"/>
            <a:chExt cx="6191106" cy="459003"/>
          </a:xfrm>
        </p:grpSpPr>
        <p:sp>
          <p:nvSpPr>
            <p:cNvPr id="13" name="TextBox 12">
              <a:extLst>
                <a:ext uri="{FF2B5EF4-FFF2-40B4-BE49-F238E27FC236}">
                  <a16:creationId xmlns:a16="http://schemas.microsoft.com/office/drawing/2014/main" id="{96ED2600-4E7F-490B-B071-E4698A0CE501}"/>
                </a:ext>
              </a:extLst>
            </p:cNvPr>
            <p:cNvSpPr txBox="1"/>
            <p:nvPr/>
          </p:nvSpPr>
          <p:spPr>
            <a:xfrm>
              <a:off x="5400319" y="3757178"/>
              <a:ext cx="342465" cy="430887"/>
            </a:xfrm>
            <a:prstGeom prst="rect">
              <a:avLst/>
            </a:prstGeom>
            <a:noFill/>
          </p:spPr>
          <p:txBody>
            <a:bodyPr wrap="square" rtlCol="0">
              <a:spAutoFit/>
            </a:bodyPr>
            <a:lstStyle/>
            <a:p>
              <a:pPr algn="ctr"/>
              <a:r>
                <a:rPr lang="en-US" sz="2200" b="1" dirty="0">
                  <a:solidFill>
                    <a:srgbClr val="0000FF"/>
                  </a:solidFill>
                </a:rPr>
                <a:t>,</a:t>
              </a:r>
            </a:p>
          </p:txBody>
        </p:sp>
        <p:sp>
          <p:nvSpPr>
            <p:cNvPr id="15" name="Rounded Rectangle 14">
              <a:extLst>
                <a:ext uri="{FF2B5EF4-FFF2-40B4-BE49-F238E27FC236}">
                  <a16:creationId xmlns:a16="http://schemas.microsoft.com/office/drawing/2014/main" id="{57C8FF6F-A9FE-452D-A133-5125B242B728}"/>
                </a:ext>
              </a:extLst>
            </p:cNvPr>
            <p:cNvSpPr/>
            <p:nvPr/>
          </p:nvSpPr>
          <p:spPr>
            <a:xfrm>
              <a:off x="3276600" y="3745708"/>
              <a:ext cx="2206997" cy="381000"/>
            </a:xfrm>
            <a:prstGeom prst="round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t>master</a:t>
              </a:r>
            </a:p>
          </p:txBody>
        </p:sp>
        <p:sp>
          <p:nvSpPr>
            <p:cNvPr id="16" name="Rounded Rectangle 18">
              <a:extLst>
                <a:ext uri="{FF2B5EF4-FFF2-40B4-BE49-F238E27FC236}">
                  <a16:creationId xmlns:a16="http://schemas.microsoft.com/office/drawing/2014/main" id="{93C5F582-CFE2-4C6D-8C46-F45A79C28157}"/>
                </a:ext>
              </a:extLst>
            </p:cNvPr>
            <p:cNvSpPr/>
            <p:nvPr/>
          </p:nvSpPr>
          <p:spPr>
            <a:xfrm>
              <a:off x="5659506" y="3757178"/>
              <a:ext cx="2206997" cy="38100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t>option</a:t>
              </a:r>
            </a:p>
          </p:txBody>
        </p:sp>
        <p:sp>
          <p:nvSpPr>
            <p:cNvPr id="17" name="TextBox 16">
              <a:extLst>
                <a:ext uri="{FF2B5EF4-FFF2-40B4-BE49-F238E27FC236}">
                  <a16:creationId xmlns:a16="http://schemas.microsoft.com/office/drawing/2014/main" id="{42D100ED-C214-465C-87BB-57D785776BDB}"/>
                </a:ext>
              </a:extLst>
            </p:cNvPr>
            <p:cNvSpPr txBox="1"/>
            <p:nvPr/>
          </p:nvSpPr>
          <p:spPr>
            <a:xfrm>
              <a:off x="2900169" y="3729062"/>
              <a:ext cx="552306" cy="430887"/>
            </a:xfrm>
            <a:prstGeom prst="rect">
              <a:avLst/>
            </a:prstGeom>
            <a:noFill/>
          </p:spPr>
          <p:txBody>
            <a:bodyPr wrap="square" rtlCol="0">
              <a:spAutoFit/>
            </a:bodyPr>
            <a:lstStyle/>
            <a:p>
              <a:pPr algn="ctr"/>
              <a:r>
                <a:rPr lang="en-US" sz="2200" b="1" dirty="0"/>
                <a:t>(</a:t>
              </a:r>
            </a:p>
          </p:txBody>
        </p:sp>
        <p:sp>
          <p:nvSpPr>
            <p:cNvPr id="18" name="TextBox 17">
              <a:extLst>
                <a:ext uri="{FF2B5EF4-FFF2-40B4-BE49-F238E27FC236}">
                  <a16:creationId xmlns:a16="http://schemas.microsoft.com/office/drawing/2014/main" id="{E739368D-813F-432F-A542-37EAC5DF7DA8}"/>
                </a:ext>
              </a:extLst>
            </p:cNvPr>
            <p:cNvSpPr txBox="1"/>
            <p:nvPr/>
          </p:nvSpPr>
          <p:spPr>
            <a:xfrm>
              <a:off x="7696200" y="3733800"/>
              <a:ext cx="552306" cy="430887"/>
            </a:xfrm>
            <a:prstGeom prst="rect">
              <a:avLst/>
            </a:prstGeom>
            <a:noFill/>
          </p:spPr>
          <p:txBody>
            <a:bodyPr wrap="square" rtlCol="0">
              <a:spAutoFit/>
            </a:bodyPr>
            <a:lstStyle/>
            <a:p>
              <a:pPr algn="ctr"/>
              <a:r>
                <a:rPr lang="en-US" sz="2200" b="1"/>
                <a:t>)</a:t>
              </a:r>
            </a:p>
          </p:txBody>
        </p:sp>
        <p:sp>
          <p:nvSpPr>
            <p:cNvPr id="19" name="Rounded Rectangle 21">
              <a:extLst>
                <a:ext uri="{FF2B5EF4-FFF2-40B4-BE49-F238E27FC236}">
                  <a16:creationId xmlns:a16="http://schemas.microsoft.com/office/drawing/2014/main" id="{09CC7CB7-441C-452E-8A91-C84C53BD1D03}"/>
                </a:ext>
              </a:extLst>
            </p:cNvPr>
            <p:cNvSpPr/>
            <p:nvPr/>
          </p:nvSpPr>
          <p:spPr>
            <a:xfrm>
              <a:off x="2057400" y="3745708"/>
              <a:ext cx="1030493" cy="381000"/>
            </a:xfrm>
            <a:prstGeom prst="roundRect">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t>Entry</a:t>
              </a:r>
            </a:p>
          </p:txBody>
        </p:sp>
      </p:grpSp>
      <p:sp>
        <p:nvSpPr>
          <p:cNvPr id="20" name="Rectangle 19">
            <a:extLst>
              <a:ext uri="{FF2B5EF4-FFF2-40B4-BE49-F238E27FC236}">
                <a16:creationId xmlns:a16="http://schemas.microsoft.com/office/drawing/2014/main" id="{54126414-5163-4C33-89A5-5EFB158EB7C3}"/>
              </a:ext>
            </a:extLst>
          </p:cNvPr>
          <p:cNvSpPr/>
          <p:nvPr/>
        </p:nvSpPr>
        <p:spPr>
          <a:xfrm>
            <a:off x="920632" y="3874736"/>
            <a:ext cx="7838558" cy="1569660"/>
          </a:xfrm>
          <a:prstGeom prst="rect">
            <a:avLst/>
          </a:prstGeom>
          <a:ln>
            <a:solidFill>
              <a:schemeClr val="accent2">
                <a:lumMod val="50000"/>
              </a:schemeClr>
            </a:solidFill>
          </a:ln>
        </p:spPr>
        <p:txBody>
          <a:bodyPr wrap="square">
            <a:spAutoFit/>
          </a:bodyPr>
          <a:lstStyle/>
          <a:p>
            <a:r>
              <a:rPr lang="en-US" sz="2400" b="1" noProof="1">
                <a:solidFill>
                  <a:srgbClr val="000000"/>
                </a:solidFill>
                <a:effectLst/>
                <a:latin typeface="Times New Roman" panose="02020603050405020304" pitchFamily="18" charset="0"/>
                <a:cs typeface="Times New Roman" panose="02020603050405020304" pitchFamily="18" charset="0"/>
              </a:rPr>
              <a:t>root</a:t>
            </a:r>
            <a:r>
              <a:rPr lang="en-US" sz="2400" b="0" noProof="1">
                <a:solidFill>
                  <a:srgbClr val="000000"/>
                </a:solidFill>
                <a:effectLst/>
                <a:latin typeface="Times New Roman" panose="02020603050405020304" pitchFamily="18" charset="0"/>
                <a:cs typeface="Times New Roman" panose="02020603050405020304" pitchFamily="18" charset="0"/>
              </a:rPr>
              <a:t> = Tk()</a:t>
            </a:r>
          </a:p>
          <a:p>
            <a:r>
              <a:rPr lang="en-US" sz="2400" b="0" noProof="1">
                <a:solidFill>
                  <a:srgbClr val="000000"/>
                </a:solidFill>
                <a:effectLst/>
                <a:latin typeface="Times New Roman" panose="02020603050405020304" pitchFamily="18" charset="0"/>
                <a:cs typeface="Times New Roman" panose="02020603050405020304" pitchFamily="18" charset="0"/>
              </a:rPr>
              <a:t>entry_var = StringVar()</a:t>
            </a:r>
          </a:p>
          <a:p>
            <a:r>
              <a:rPr lang="en-US" sz="2400" b="0" noProof="1">
                <a:solidFill>
                  <a:srgbClr val="000000"/>
                </a:solidFill>
                <a:effectLst/>
                <a:latin typeface="Times New Roman" panose="02020603050405020304" pitchFamily="18" charset="0"/>
                <a:cs typeface="Times New Roman" panose="02020603050405020304" pitchFamily="18" charset="0"/>
              </a:rPr>
              <a:t>entry1 = Entry(root, textvariable = entry_var)</a:t>
            </a:r>
          </a:p>
          <a:p>
            <a:r>
              <a:rPr lang="en-US" sz="2400" b="0" noProof="1">
                <a:solidFill>
                  <a:srgbClr val="000000"/>
                </a:solidFill>
                <a:effectLst/>
                <a:latin typeface="Times New Roman" panose="02020603050405020304" pitchFamily="18" charset="0"/>
                <a:cs typeface="Times New Roman" panose="02020603050405020304" pitchFamily="18" charset="0"/>
              </a:rPr>
              <a:t>entry_var.set(</a:t>
            </a:r>
            <a:r>
              <a:rPr lang="en-US" sz="2400" b="0" noProof="1">
                <a:solidFill>
                  <a:srgbClr val="A31515"/>
                </a:solidFill>
                <a:effectLst/>
                <a:latin typeface="Times New Roman" panose="02020603050405020304" pitchFamily="18" charset="0"/>
                <a:cs typeface="Times New Roman" panose="02020603050405020304" pitchFamily="18" charset="0"/>
              </a:rPr>
              <a:t>'Entry'</a:t>
            </a:r>
            <a:r>
              <a:rPr lang="en-US" sz="2400" b="0" noProof="1">
                <a:solidFill>
                  <a:srgbClr val="000000"/>
                </a:solidFill>
                <a:effectLst/>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id="{95773C9B-DC09-406F-A90E-A299D3F564AC}"/>
              </a:ext>
            </a:extLst>
          </p:cNvPr>
          <p:cNvPicPr>
            <a:picLocks noChangeAspect="1"/>
          </p:cNvPicPr>
          <p:nvPr/>
        </p:nvPicPr>
        <p:blipFill>
          <a:blip r:embed="rId3"/>
          <a:stretch>
            <a:fillRect/>
          </a:stretch>
        </p:blipFill>
        <p:spPr>
          <a:xfrm>
            <a:off x="5229969" y="5307174"/>
            <a:ext cx="3152031" cy="1025661"/>
          </a:xfrm>
          <a:prstGeom prst="rect">
            <a:avLst/>
          </a:prstGeom>
        </p:spPr>
      </p:pic>
    </p:spTree>
    <p:extLst>
      <p:ext uri="{BB962C8B-B14F-4D97-AF65-F5344CB8AC3E}">
        <p14:creationId xmlns:p14="http://schemas.microsoft.com/office/powerpoint/2010/main" val="3395781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168536"/>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en-US" sz="2400" b="1" dirty="0">
                  <a:solidFill>
                    <a:schemeClr val="accent2">
                      <a:lumMod val="75000"/>
                    </a:schemeClr>
                  </a:solidFill>
                  <a:latin typeface="Arial" panose="020B0604020202020204" pitchFamily="34" charset="0"/>
                  <a:cs typeface="Arial" panose="020B0604020202020204" pitchFamily="34" charset="0"/>
                </a:rPr>
                <a:t>Entry</a:t>
              </a:r>
            </a:p>
          </p:txBody>
        </p:sp>
      </p:grpSp>
      <p:sp>
        <p:nvSpPr>
          <p:cNvPr id="23" name="TextBox 22">
            <a:extLst>
              <a:ext uri="{FF2B5EF4-FFF2-40B4-BE49-F238E27FC236}">
                <a16:creationId xmlns:a16="http://schemas.microsoft.com/office/drawing/2014/main" id="{F6B7321B-49EA-43C2-8A4C-F08CAD069AB3}"/>
              </a:ext>
            </a:extLst>
          </p:cNvPr>
          <p:cNvSpPr txBox="1"/>
          <p:nvPr/>
        </p:nvSpPr>
        <p:spPr>
          <a:xfrm>
            <a:off x="924442" y="2270974"/>
            <a:ext cx="7838558" cy="461665"/>
          </a:xfrm>
          <a:prstGeom prst="rect">
            <a:avLst/>
          </a:prstGeom>
          <a:noFill/>
        </p:spPr>
        <p:txBody>
          <a:bodyPr wrap="square" rtlCol="0">
            <a:spAutoFit/>
          </a:bodyPr>
          <a:lstStyle/>
          <a:p>
            <a:pPr algn="just">
              <a:spcBef>
                <a:spcPts val="600"/>
              </a:spcBef>
              <a:spcAft>
                <a:spcPts val="600"/>
              </a:spcAft>
            </a:pPr>
            <a:r>
              <a:rPr lang="fr-FR" sz="2400" b="1" noProof="1">
                <a:latin typeface="Times" pitchFamily="2" charset="0"/>
              </a:rPr>
              <a:t>bg, fg, font, justify, textvariable </a:t>
            </a:r>
            <a:r>
              <a:rPr lang="fr-FR" sz="2400" noProof="1">
                <a:latin typeface="Times" pitchFamily="2" charset="0"/>
              </a:rPr>
              <a:t>giống như label</a:t>
            </a:r>
            <a:endParaRPr lang="vi-VN" sz="2400" noProof="1">
              <a:latin typeface="Times" pitchFamily="2" charset="0"/>
            </a:endParaRPr>
          </a:p>
        </p:txBody>
      </p:sp>
      <p:sp>
        <p:nvSpPr>
          <p:cNvPr id="21" name="Title 1">
            <a:extLst>
              <a:ext uri="{FF2B5EF4-FFF2-40B4-BE49-F238E27FC236}">
                <a16:creationId xmlns:a16="http://schemas.microsoft.com/office/drawing/2014/main" id="{DD7380E2-5529-4173-A4CB-1E4698FAE173}"/>
              </a:ext>
            </a:extLst>
          </p:cNvPr>
          <p:cNvSpPr txBox="1">
            <a:spLocks/>
          </p:cNvSpPr>
          <p:nvPr/>
        </p:nvSpPr>
        <p:spPr>
          <a:xfrm>
            <a:off x="917516" y="1719755"/>
            <a:ext cx="7308968"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noProof="1">
                <a:solidFill>
                  <a:schemeClr val="accent2">
                    <a:lumMod val="75000"/>
                  </a:schemeClr>
                </a:solidFill>
                <a:latin typeface="Arial" panose="020B0604020202020204" pitchFamily="34" charset="0"/>
                <a:cs typeface="Arial" panose="020B0604020202020204" pitchFamily="34" charset="0"/>
              </a:rPr>
              <a:t>Các option thường dùng</a:t>
            </a:r>
          </a:p>
        </p:txBody>
      </p:sp>
      <p:sp>
        <p:nvSpPr>
          <p:cNvPr id="13" name="TextBox 12">
            <a:extLst>
              <a:ext uri="{FF2B5EF4-FFF2-40B4-BE49-F238E27FC236}">
                <a16:creationId xmlns:a16="http://schemas.microsoft.com/office/drawing/2014/main" id="{7B72513C-257F-4CE0-A5C3-CD6CCDB8F4BE}"/>
              </a:ext>
            </a:extLst>
          </p:cNvPr>
          <p:cNvSpPr txBox="1"/>
          <p:nvPr/>
        </p:nvSpPr>
        <p:spPr>
          <a:xfrm>
            <a:off x="919187" y="2819400"/>
            <a:ext cx="7838558" cy="830997"/>
          </a:xfrm>
          <a:prstGeom prst="rect">
            <a:avLst/>
          </a:prstGeom>
          <a:noFill/>
        </p:spPr>
        <p:txBody>
          <a:bodyPr wrap="square" rtlCol="0">
            <a:spAutoFit/>
          </a:bodyPr>
          <a:lstStyle/>
          <a:p>
            <a:pPr algn="just">
              <a:spcBef>
                <a:spcPts val="600"/>
              </a:spcBef>
              <a:spcAft>
                <a:spcPts val="600"/>
              </a:spcAft>
            </a:pPr>
            <a:r>
              <a:rPr lang="fr-FR" sz="2400" b="1" noProof="1">
                <a:latin typeface="Times" pitchFamily="2" charset="0"/>
              </a:rPr>
              <a:t>show</a:t>
            </a:r>
            <a:r>
              <a:rPr lang="fr-FR" sz="2400" noProof="1">
                <a:latin typeface="Times" pitchFamily="2" charset="0"/>
              </a:rPr>
              <a:t>: </a:t>
            </a:r>
            <a:r>
              <a:rPr lang="vi-VN" sz="2400" noProof="1">
                <a:latin typeface="Times" pitchFamily="2" charset="0"/>
              </a:rPr>
              <a:t>khi muốn tạo một password, ta có thể hiển thị các ký tự nhập vào dưới dạng dấu hoa thị, show=”*”.</a:t>
            </a:r>
          </a:p>
        </p:txBody>
      </p:sp>
      <p:pic>
        <p:nvPicPr>
          <p:cNvPr id="5" name="Picture 4">
            <a:extLst>
              <a:ext uri="{FF2B5EF4-FFF2-40B4-BE49-F238E27FC236}">
                <a16:creationId xmlns:a16="http://schemas.microsoft.com/office/drawing/2014/main" id="{96AE1ADC-DC57-4E53-B8CC-F93B42808E3B}"/>
              </a:ext>
            </a:extLst>
          </p:cNvPr>
          <p:cNvPicPr>
            <a:picLocks noChangeAspect="1"/>
          </p:cNvPicPr>
          <p:nvPr/>
        </p:nvPicPr>
        <p:blipFill>
          <a:blip r:embed="rId3"/>
          <a:stretch>
            <a:fillRect/>
          </a:stretch>
        </p:blipFill>
        <p:spPr>
          <a:xfrm>
            <a:off x="3199236" y="4038600"/>
            <a:ext cx="3278459" cy="1066800"/>
          </a:xfrm>
          <a:prstGeom prst="rect">
            <a:avLst/>
          </a:prstGeom>
        </p:spPr>
      </p:pic>
    </p:spTree>
    <p:extLst>
      <p:ext uri="{BB962C8B-B14F-4D97-AF65-F5344CB8AC3E}">
        <p14:creationId xmlns:p14="http://schemas.microsoft.com/office/powerpoint/2010/main" val="4210539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168536"/>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en-US" sz="2400" b="1" dirty="0">
                  <a:solidFill>
                    <a:schemeClr val="accent2">
                      <a:lumMod val="75000"/>
                    </a:schemeClr>
                  </a:solidFill>
                  <a:latin typeface="Arial" panose="020B0604020202020204" pitchFamily="34" charset="0"/>
                  <a:cs typeface="Arial" panose="020B0604020202020204" pitchFamily="34" charset="0"/>
                </a:rPr>
                <a:t>Entry</a:t>
              </a:r>
            </a:p>
          </p:txBody>
        </p:sp>
      </p:grpSp>
      <p:sp>
        <p:nvSpPr>
          <p:cNvPr id="23" name="TextBox 22">
            <a:extLst>
              <a:ext uri="{FF2B5EF4-FFF2-40B4-BE49-F238E27FC236}">
                <a16:creationId xmlns:a16="http://schemas.microsoft.com/office/drawing/2014/main" id="{F6B7321B-49EA-43C2-8A4C-F08CAD069AB3}"/>
              </a:ext>
            </a:extLst>
          </p:cNvPr>
          <p:cNvSpPr txBox="1"/>
          <p:nvPr/>
        </p:nvSpPr>
        <p:spPr>
          <a:xfrm>
            <a:off x="924442" y="2270974"/>
            <a:ext cx="7838558" cy="461665"/>
          </a:xfrm>
          <a:prstGeom prst="rect">
            <a:avLst/>
          </a:prstGeom>
          <a:noFill/>
        </p:spPr>
        <p:txBody>
          <a:bodyPr wrap="square" rtlCol="0">
            <a:spAutoFit/>
          </a:bodyPr>
          <a:lstStyle/>
          <a:p>
            <a:pPr algn="just">
              <a:spcBef>
                <a:spcPts val="600"/>
              </a:spcBef>
              <a:spcAft>
                <a:spcPts val="600"/>
              </a:spcAft>
            </a:pPr>
            <a:r>
              <a:rPr lang="en-US" sz="2400" b="1" noProof="1">
                <a:latin typeface="Times" pitchFamily="2" charset="0"/>
              </a:rPr>
              <a:t>get()</a:t>
            </a:r>
            <a:r>
              <a:rPr lang="en-US" sz="2400" noProof="1">
                <a:latin typeface="Times" pitchFamily="2" charset="0"/>
              </a:rPr>
              <a:t>: trả về string là nội dung text bên trong entry</a:t>
            </a:r>
            <a:endParaRPr lang="vi-VN" sz="2400" noProof="1">
              <a:latin typeface="Times" pitchFamily="2" charset="0"/>
            </a:endParaRPr>
          </a:p>
        </p:txBody>
      </p:sp>
      <p:sp>
        <p:nvSpPr>
          <p:cNvPr id="21" name="Title 1">
            <a:extLst>
              <a:ext uri="{FF2B5EF4-FFF2-40B4-BE49-F238E27FC236}">
                <a16:creationId xmlns:a16="http://schemas.microsoft.com/office/drawing/2014/main" id="{DD7380E2-5529-4173-A4CB-1E4698FAE173}"/>
              </a:ext>
            </a:extLst>
          </p:cNvPr>
          <p:cNvSpPr txBox="1">
            <a:spLocks/>
          </p:cNvSpPr>
          <p:nvPr/>
        </p:nvSpPr>
        <p:spPr>
          <a:xfrm>
            <a:off x="917516" y="1719755"/>
            <a:ext cx="7308968"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en-US" sz="2400" b="1" noProof="1">
                <a:solidFill>
                  <a:schemeClr val="accent2">
                    <a:lumMod val="75000"/>
                  </a:schemeClr>
                </a:solidFill>
                <a:latin typeface="Arial" panose="020B0604020202020204" pitchFamily="34" charset="0"/>
                <a:cs typeface="Arial" panose="020B0604020202020204" pitchFamily="34" charset="0"/>
              </a:rPr>
              <a:t>Method thường dùng</a:t>
            </a:r>
            <a:endParaRPr lang="vi-VN" sz="2400" b="1" noProof="1">
              <a:solidFill>
                <a:schemeClr val="accent2">
                  <a:lumMod val="75000"/>
                </a:schemeClr>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7B72513C-257F-4CE0-A5C3-CD6CCDB8F4BE}"/>
              </a:ext>
            </a:extLst>
          </p:cNvPr>
          <p:cNvSpPr txBox="1"/>
          <p:nvPr/>
        </p:nvSpPr>
        <p:spPr>
          <a:xfrm>
            <a:off x="919187" y="2843027"/>
            <a:ext cx="7838558" cy="830997"/>
          </a:xfrm>
          <a:prstGeom prst="rect">
            <a:avLst/>
          </a:prstGeom>
          <a:noFill/>
        </p:spPr>
        <p:txBody>
          <a:bodyPr wrap="square" rtlCol="0">
            <a:spAutoFit/>
          </a:bodyPr>
          <a:lstStyle/>
          <a:p>
            <a:pPr algn="just">
              <a:spcBef>
                <a:spcPts val="600"/>
              </a:spcBef>
              <a:spcAft>
                <a:spcPts val="600"/>
              </a:spcAft>
            </a:pPr>
            <a:r>
              <a:rPr lang="fr-FR" sz="2400" b="1" noProof="1">
                <a:latin typeface="Times" pitchFamily="2" charset="0"/>
              </a:rPr>
              <a:t>delete()</a:t>
            </a:r>
            <a:r>
              <a:rPr lang="fr-FR" sz="2400" noProof="1">
                <a:latin typeface="Times" pitchFamily="2" charset="0"/>
              </a:rPr>
              <a:t>: xóa nội dung text trong entry. Để xóa toàn bộ nội dung text hiện tại trong entry, ta có thể dùng delete(0, END)</a:t>
            </a:r>
            <a:endParaRPr lang="vi-VN" sz="2400" noProof="1">
              <a:latin typeface="Times" pitchFamily="2" charset="0"/>
            </a:endParaRPr>
          </a:p>
        </p:txBody>
      </p:sp>
      <p:sp>
        <p:nvSpPr>
          <p:cNvPr id="12" name="TextBox 11">
            <a:extLst>
              <a:ext uri="{FF2B5EF4-FFF2-40B4-BE49-F238E27FC236}">
                <a16:creationId xmlns:a16="http://schemas.microsoft.com/office/drawing/2014/main" id="{98E07997-229E-4ADC-9AE4-2F06D66D282E}"/>
              </a:ext>
            </a:extLst>
          </p:cNvPr>
          <p:cNvSpPr txBox="1"/>
          <p:nvPr/>
        </p:nvSpPr>
        <p:spPr>
          <a:xfrm>
            <a:off x="937580" y="3784413"/>
            <a:ext cx="7838558" cy="830997"/>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insert(index, stringX)</a:t>
            </a:r>
            <a:r>
              <a:rPr lang="vi-VN" sz="2400" noProof="1">
                <a:latin typeface="Times" pitchFamily="2" charset="0"/>
              </a:rPr>
              <a:t>: chèn chuỗi ký tự stringX vào trước ký tự thứ index của text hiện tại trong entry.</a:t>
            </a:r>
          </a:p>
        </p:txBody>
      </p:sp>
    </p:spTree>
    <p:extLst>
      <p:ext uri="{BB962C8B-B14F-4D97-AF65-F5344CB8AC3E}">
        <p14:creationId xmlns:p14="http://schemas.microsoft.com/office/powerpoint/2010/main" val="1752753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168536"/>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en-US" sz="2400" b="1" dirty="0">
                  <a:solidFill>
                    <a:schemeClr val="accent2">
                      <a:lumMod val="75000"/>
                    </a:schemeClr>
                  </a:solidFill>
                  <a:latin typeface="Arial" panose="020B0604020202020204" pitchFamily="34" charset="0"/>
                  <a:cs typeface="Arial" panose="020B0604020202020204" pitchFamily="34" charset="0"/>
                </a:rPr>
                <a:t>Entry</a:t>
              </a:r>
            </a:p>
          </p:txBody>
        </p:sp>
      </p:grpSp>
      <p:sp>
        <p:nvSpPr>
          <p:cNvPr id="20" name="Rectangle 19">
            <a:extLst>
              <a:ext uri="{FF2B5EF4-FFF2-40B4-BE49-F238E27FC236}">
                <a16:creationId xmlns:a16="http://schemas.microsoft.com/office/drawing/2014/main" id="{54126414-5163-4C33-89A5-5EFB158EB7C3}"/>
              </a:ext>
            </a:extLst>
          </p:cNvPr>
          <p:cNvSpPr/>
          <p:nvPr/>
        </p:nvSpPr>
        <p:spPr>
          <a:xfrm>
            <a:off x="920632" y="2198088"/>
            <a:ext cx="7838558" cy="4299062"/>
          </a:xfrm>
          <a:prstGeom prst="rect">
            <a:avLst/>
          </a:prstGeom>
          <a:ln>
            <a:solidFill>
              <a:schemeClr val="accent2">
                <a:lumMod val="50000"/>
              </a:schemeClr>
            </a:solidFill>
          </a:ln>
        </p:spPr>
        <p:txBody>
          <a:bodyPr wrap="square">
            <a:spAutoFit/>
          </a:bodyPr>
          <a:lstStyle/>
          <a:p>
            <a:pPr algn="l">
              <a:lnSpc>
                <a:spcPts val="1425"/>
              </a:lnSpc>
              <a:spcAft>
                <a:spcPts val="600"/>
              </a:spcAft>
            </a:pPr>
            <a:r>
              <a:rPr lang="vi-VN"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from</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tkinter </a:t>
            </a:r>
            <a:r>
              <a:rPr lang="vi-VN"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root= Tk()</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root.geometry(</a:t>
            </a:r>
            <a:r>
              <a:rPr lang="vi-VN" sz="14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"650x250"</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#Define a function to clear the Entry Widget Content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def</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clear_text():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text.delete(</a:t>
            </a:r>
            <a:r>
              <a:rPr lang="vi-VN" sz="14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END)</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#Create a entry widget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text= Entry(root, width=</a:t>
            </a:r>
            <a:r>
              <a:rPr lang="vi-VN" sz="14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40</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text.pack()</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#Create a button to clear the Entry Widget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Button(root,text=</a:t>
            </a:r>
            <a:r>
              <a:rPr lang="vi-VN" sz="14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"Clear"</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command=clear_text, font=(</a:t>
            </a:r>
            <a:r>
              <a:rPr lang="vi-VN" sz="14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'Helvetica</a:t>
            </a:r>
            <a:r>
              <a:rPr lang="en-US" sz="14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vi-VN" sz="14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bold'</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vi-VN" sz="14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10</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)).pack(pady=</a:t>
            </a:r>
            <a:r>
              <a:rPr lang="vi-VN" sz="14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5</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root.mainloop()</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45194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168536"/>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en-US" sz="2400" b="1" dirty="0">
                  <a:solidFill>
                    <a:schemeClr val="accent2">
                      <a:lumMod val="75000"/>
                    </a:schemeClr>
                  </a:solidFill>
                  <a:latin typeface="Arial" panose="020B0604020202020204" pitchFamily="34" charset="0"/>
                  <a:cs typeface="Arial" panose="020B0604020202020204" pitchFamily="34" charset="0"/>
                </a:rPr>
                <a:t>Entry</a:t>
              </a:r>
            </a:p>
          </p:txBody>
        </p:sp>
      </p:grpSp>
      <p:pic>
        <p:nvPicPr>
          <p:cNvPr id="5" name="Picture 4">
            <a:extLst>
              <a:ext uri="{FF2B5EF4-FFF2-40B4-BE49-F238E27FC236}">
                <a16:creationId xmlns:a16="http://schemas.microsoft.com/office/drawing/2014/main" id="{8927C61E-9683-408E-ABF3-7FE7E5FCA36D}"/>
              </a:ext>
            </a:extLst>
          </p:cNvPr>
          <p:cNvPicPr>
            <a:picLocks noChangeAspect="1"/>
          </p:cNvPicPr>
          <p:nvPr/>
        </p:nvPicPr>
        <p:blipFill>
          <a:blip r:embed="rId3"/>
          <a:stretch>
            <a:fillRect/>
          </a:stretch>
        </p:blipFill>
        <p:spPr>
          <a:xfrm>
            <a:off x="920632" y="1951872"/>
            <a:ext cx="4676775" cy="2019300"/>
          </a:xfrm>
          <a:prstGeom prst="rect">
            <a:avLst/>
          </a:prstGeom>
        </p:spPr>
      </p:pic>
      <p:sp>
        <p:nvSpPr>
          <p:cNvPr id="12" name="TextBox 11">
            <a:extLst>
              <a:ext uri="{FF2B5EF4-FFF2-40B4-BE49-F238E27FC236}">
                <a16:creationId xmlns:a16="http://schemas.microsoft.com/office/drawing/2014/main" id="{B17404E8-E7E0-400C-B760-89B77D4B3221}"/>
              </a:ext>
            </a:extLst>
          </p:cNvPr>
          <p:cNvSpPr txBox="1"/>
          <p:nvPr/>
        </p:nvSpPr>
        <p:spPr>
          <a:xfrm>
            <a:off x="5597407" y="1951872"/>
            <a:ext cx="3165593" cy="461665"/>
          </a:xfrm>
          <a:prstGeom prst="rect">
            <a:avLst/>
          </a:prstGeom>
          <a:noFill/>
        </p:spPr>
        <p:txBody>
          <a:bodyPr wrap="square" rtlCol="0">
            <a:spAutoFit/>
          </a:bodyPr>
          <a:lstStyle/>
          <a:p>
            <a:pPr algn="just">
              <a:spcBef>
                <a:spcPts val="600"/>
              </a:spcBef>
              <a:spcAft>
                <a:spcPts val="600"/>
              </a:spcAft>
            </a:pPr>
            <a:r>
              <a:rPr lang="en-US" sz="2400" noProof="1">
                <a:latin typeface="Times" pitchFamily="2" charset="0"/>
              </a:rPr>
              <a:t>Nhập văn bản vào entry</a:t>
            </a:r>
            <a:endParaRPr lang="vi-VN" sz="2400" noProof="1">
              <a:latin typeface="Times" pitchFamily="2" charset="0"/>
            </a:endParaRPr>
          </a:p>
        </p:txBody>
      </p:sp>
      <p:pic>
        <p:nvPicPr>
          <p:cNvPr id="13" name="Picture 12" descr="Graphical user interface, application&#10;&#10;Description automatically generated">
            <a:extLst>
              <a:ext uri="{FF2B5EF4-FFF2-40B4-BE49-F238E27FC236}">
                <a16:creationId xmlns:a16="http://schemas.microsoft.com/office/drawing/2014/main" id="{12276EBD-CA1D-44B8-9897-1CD4B06955BF}"/>
              </a:ext>
            </a:extLst>
          </p:cNvPr>
          <p:cNvPicPr>
            <a:picLocks noChangeAspect="1"/>
          </p:cNvPicPr>
          <p:nvPr/>
        </p:nvPicPr>
        <p:blipFill>
          <a:blip r:embed="rId4"/>
          <a:stretch>
            <a:fillRect/>
          </a:stretch>
        </p:blipFill>
        <p:spPr>
          <a:xfrm>
            <a:off x="3981946" y="4302814"/>
            <a:ext cx="4676775" cy="2022605"/>
          </a:xfrm>
          <a:prstGeom prst="rect">
            <a:avLst/>
          </a:prstGeom>
        </p:spPr>
      </p:pic>
      <p:sp>
        <p:nvSpPr>
          <p:cNvPr id="15" name="TextBox 14">
            <a:extLst>
              <a:ext uri="{FF2B5EF4-FFF2-40B4-BE49-F238E27FC236}">
                <a16:creationId xmlns:a16="http://schemas.microsoft.com/office/drawing/2014/main" id="{B81BC80C-7CEE-4DCF-BC60-33655ECE4DE3}"/>
              </a:ext>
            </a:extLst>
          </p:cNvPr>
          <p:cNvSpPr txBox="1"/>
          <p:nvPr/>
        </p:nvSpPr>
        <p:spPr>
          <a:xfrm>
            <a:off x="823824" y="4302814"/>
            <a:ext cx="3165593" cy="1569660"/>
          </a:xfrm>
          <a:prstGeom prst="rect">
            <a:avLst/>
          </a:prstGeom>
          <a:noFill/>
        </p:spPr>
        <p:txBody>
          <a:bodyPr wrap="square" rtlCol="0">
            <a:spAutoFit/>
          </a:bodyPr>
          <a:lstStyle/>
          <a:p>
            <a:pPr algn="just">
              <a:spcBef>
                <a:spcPts val="600"/>
              </a:spcBef>
              <a:spcAft>
                <a:spcPts val="600"/>
              </a:spcAft>
            </a:pPr>
            <a:r>
              <a:rPr lang="en-US" sz="2400" noProof="1">
                <a:latin typeface="Times" pitchFamily="2" charset="0"/>
              </a:rPr>
              <a:t>Văn bản trong entry được xóa sau khi click button Clear (method delete được thực hiện)</a:t>
            </a:r>
            <a:endParaRPr lang="vi-VN" sz="2400" noProof="1">
              <a:latin typeface="Times" pitchFamily="2" charset="0"/>
            </a:endParaRPr>
          </a:p>
        </p:txBody>
      </p:sp>
    </p:spTree>
    <p:extLst>
      <p:ext uri="{BB962C8B-B14F-4D97-AF65-F5344CB8AC3E}">
        <p14:creationId xmlns:p14="http://schemas.microsoft.com/office/powerpoint/2010/main" val="2292109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752600"/>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en-US" sz="2400" b="1" dirty="0">
                  <a:solidFill>
                    <a:schemeClr val="accent2">
                      <a:lumMod val="75000"/>
                    </a:schemeClr>
                  </a:solidFill>
                  <a:latin typeface="Arial" panose="020B0604020202020204" pitchFamily="34" charset="0"/>
                  <a:cs typeface="Arial" panose="020B0604020202020204" pitchFamily="34" charset="0"/>
                </a:rPr>
                <a:t>Button</a:t>
              </a:r>
            </a:p>
          </p:txBody>
        </p:sp>
      </p:grpSp>
      <p:sp>
        <p:nvSpPr>
          <p:cNvPr id="22" name="Title 1">
            <a:extLst>
              <a:ext uri="{FF2B5EF4-FFF2-40B4-BE49-F238E27FC236}">
                <a16:creationId xmlns:a16="http://schemas.microsoft.com/office/drawing/2014/main" id="{E3166D46-77AC-433B-97EA-CB7E70FE979F}"/>
              </a:ext>
            </a:extLst>
          </p:cNvPr>
          <p:cNvSpPr txBox="1">
            <a:spLocks/>
          </p:cNvSpPr>
          <p:nvPr/>
        </p:nvSpPr>
        <p:spPr>
          <a:xfrm>
            <a:off x="381000" y="1040948"/>
            <a:ext cx="8763000" cy="783336"/>
          </a:xfrm>
          <a:prstGeom prst="rect">
            <a:avLst/>
          </a:prstGeom>
        </p:spPr>
        <p:txBody>
          <a:bodyPr vert="horz" anchor="ctr">
            <a:normAutofit/>
          </a:bodyPr>
          <a:lstStyle>
            <a:lvl1pPr algn="l" rtl="0" eaLnBrk="1" latinLnBrk="0" hangingPunct="1">
              <a:spcBef>
                <a:spcPct val="0"/>
              </a:spcBef>
              <a:buNone/>
              <a:defRPr kumimoji="0" sz="4000" b="1" i="0" u="none" kern="1200">
                <a:solidFill>
                  <a:schemeClr val="tx2"/>
                </a:solidFill>
                <a:latin typeface="Arial" pitchFamily="34" charset="0"/>
                <a:ea typeface="+mj-ea"/>
                <a:cs typeface="Arial" pitchFamily="34" charset="0"/>
              </a:defRPr>
            </a:lvl1pPr>
          </a:lstStyle>
          <a:p>
            <a:pPr marL="457200" indent="-457200">
              <a:buFont typeface="Wingdings" pitchFamily="2" charset="2"/>
              <a:buChar char="v"/>
            </a:pPr>
            <a:r>
              <a:rPr lang="vi-VN" sz="3200" noProof="1"/>
              <a:t>Các</a:t>
            </a:r>
            <a:r>
              <a:rPr lang="en-US" sz="3200" dirty="0"/>
              <a:t> Operator cơ bản</a:t>
            </a:r>
          </a:p>
        </p:txBody>
      </p:sp>
      <p:sp>
        <p:nvSpPr>
          <p:cNvPr id="23" name="TextBox 22">
            <a:extLst>
              <a:ext uri="{FF2B5EF4-FFF2-40B4-BE49-F238E27FC236}">
                <a16:creationId xmlns:a16="http://schemas.microsoft.com/office/drawing/2014/main" id="{F6B7321B-49EA-43C2-8A4C-F08CAD069AB3}"/>
              </a:ext>
            </a:extLst>
          </p:cNvPr>
          <p:cNvSpPr txBox="1"/>
          <p:nvPr/>
        </p:nvSpPr>
        <p:spPr>
          <a:xfrm>
            <a:off x="924442" y="2270974"/>
            <a:ext cx="7838558" cy="1200329"/>
          </a:xfrm>
          <a:prstGeom prst="rect">
            <a:avLst/>
          </a:prstGeom>
          <a:noFill/>
        </p:spPr>
        <p:txBody>
          <a:bodyPr wrap="square" rtlCol="0">
            <a:spAutoFit/>
          </a:bodyPr>
          <a:lstStyle/>
          <a:p>
            <a:pPr algn="just">
              <a:spcBef>
                <a:spcPts val="600"/>
              </a:spcBef>
              <a:spcAft>
                <a:spcPts val="600"/>
              </a:spcAft>
            </a:pPr>
            <a:r>
              <a:rPr lang="en-US" sz="2400" b="1" dirty="0">
                <a:latin typeface="Times" pitchFamily="2" charset="0"/>
              </a:rPr>
              <a:t>Button: </a:t>
            </a:r>
            <a:r>
              <a:rPr lang="vi-VN" sz="2400" dirty="0">
                <a:latin typeface="Times" pitchFamily="2" charset="0"/>
              </a:rPr>
              <a:t>là một widget rất quan trọng trong tất cả các giao diện người dùng, Button giúp ta ra lệnh cho phần mềm thực thi các yêu cầu.</a:t>
            </a:r>
          </a:p>
        </p:txBody>
      </p:sp>
      <p:pic>
        <p:nvPicPr>
          <p:cNvPr id="24" name="Picture 23" descr="Graphical user interface, application&#10;&#10;Description automatically generated">
            <a:extLst>
              <a:ext uri="{FF2B5EF4-FFF2-40B4-BE49-F238E27FC236}">
                <a16:creationId xmlns:a16="http://schemas.microsoft.com/office/drawing/2014/main" id="{6F7B17CD-8CE7-4A7B-AFE1-A96C9A9E303E}"/>
              </a:ext>
            </a:extLst>
          </p:cNvPr>
          <p:cNvPicPr>
            <a:picLocks noChangeAspect="1"/>
          </p:cNvPicPr>
          <p:nvPr/>
        </p:nvPicPr>
        <p:blipFill>
          <a:blip r:embed="rId3"/>
          <a:stretch>
            <a:fillRect/>
          </a:stretch>
        </p:blipFill>
        <p:spPr>
          <a:xfrm>
            <a:off x="2892425" y="4191000"/>
            <a:ext cx="3435350" cy="1982470"/>
          </a:xfrm>
          <a:prstGeom prst="rect">
            <a:avLst/>
          </a:prstGeom>
        </p:spPr>
      </p:pic>
    </p:spTree>
    <p:extLst>
      <p:ext uri="{BB962C8B-B14F-4D97-AF65-F5344CB8AC3E}">
        <p14:creationId xmlns:p14="http://schemas.microsoft.com/office/powerpoint/2010/main" val="1555903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168536"/>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en-US" sz="2400" b="1" dirty="0">
                  <a:solidFill>
                    <a:schemeClr val="accent2">
                      <a:lumMod val="75000"/>
                    </a:schemeClr>
                  </a:solidFill>
                  <a:latin typeface="Arial" panose="020B0604020202020204" pitchFamily="34" charset="0"/>
                  <a:cs typeface="Arial" panose="020B0604020202020204" pitchFamily="34" charset="0"/>
                </a:rPr>
                <a:t>Button</a:t>
              </a:r>
            </a:p>
          </p:txBody>
        </p:sp>
      </p:grpSp>
      <p:sp>
        <p:nvSpPr>
          <p:cNvPr id="23" name="TextBox 22">
            <a:extLst>
              <a:ext uri="{FF2B5EF4-FFF2-40B4-BE49-F238E27FC236}">
                <a16:creationId xmlns:a16="http://schemas.microsoft.com/office/drawing/2014/main" id="{F6B7321B-49EA-43C2-8A4C-F08CAD069AB3}"/>
              </a:ext>
            </a:extLst>
          </p:cNvPr>
          <p:cNvSpPr txBox="1"/>
          <p:nvPr/>
        </p:nvSpPr>
        <p:spPr>
          <a:xfrm>
            <a:off x="924442" y="2270974"/>
            <a:ext cx="7838558" cy="1354217"/>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master: </a:t>
            </a:r>
            <a:r>
              <a:rPr lang="vi-VN" sz="2400" noProof="1">
                <a:latin typeface="Times" pitchFamily="2" charset="0"/>
              </a:rPr>
              <a:t>cửa sổ chính</a:t>
            </a:r>
          </a:p>
          <a:p>
            <a:pPr algn="just">
              <a:spcBef>
                <a:spcPts val="600"/>
              </a:spcBef>
              <a:spcAft>
                <a:spcPts val="600"/>
              </a:spcAft>
            </a:pPr>
            <a:r>
              <a:rPr lang="vi-VN" sz="2400" b="1" noProof="1">
                <a:latin typeface="Times" pitchFamily="2" charset="0"/>
              </a:rPr>
              <a:t>option: </a:t>
            </a:r>
            <a:r>
              <a:rPr lang="vi-VN" sz="2400" noProof="1">
                <a:latin typeface="Times" pitchFamily="2" charset="0"/>
              </a:rPr>
              <a:t>có nhiều option được tổ chức trong cặp key-value được ngăn cách nhau bởi dấu phẩy</a:t>
            </a:r>
          </a:p>
        </p:txBody>
      </p:sp>
      <p:grpSp>
        <p:nvGrpSpPr>
          <p:cNvPr id="12" name="Group 11">
            <a:extLst>
              <a:ext uri="{FF2B5EF4-FFF2-40B4-BE49-F238E27FC236}">
                <a16:creationId xmlns:a16="http://schemas.microsoft.com/office/drawing/2014/main" id="{FA162983-6F27-4F1F-B5F2-5CBE4DEE8440}"/>
              </a:ext>
            </a:extLst>
          </p:cNvPr>
          <p:cNvGrpSpPr/>
          <p:nvPr/>
        </p:nvGrpSpPr>
        <p:grpSpPr>
          <a:xfrm>
            <a:off x="1586730" y="1811971"/>
            <a:ext cx="6352544" cy="459003"/>
            <a:chOff x="1895962" y="3729062"/>
            <a:chExt cx="6352544" cy="459003"/>
          </a:xfrm>
        </p:grpSpPr>
        <p:sp>
          <p:nvSpPr>
            <p:cNvPr id="13" name="TextBox 12">
              <a:extLst>
                <a:ext uri="{FF2B5EF4-FFF2-40B4-BE49-F238E27FC236}">
                  <a16:creationId xmlns:a16="http://schemas.microsoft.com/office/drawing/2014/main" id="{96ED2600-4E7F-490B-B071-E4698A0CE501}"/>
                </a:ext>
              </a:extLst>
            </p:cNvPr>
            <p:cNvSpPr txBox="1"/>
            <p:nvPr/>
          </p:nvSpPr>
          <p:spPr>
            <a:xfrm>
              <a:off x="5400319" y="3757178"/>
              <a:ext cx="342465" cy="430887"/>
            </a:xfrm>
            <a:prstGeom prst="rect">
              <a:avLst/>
            </a:prstGeom>
            <a:noFill/>
          </p:spPr>
          <p:txBody>
            <a:bodyPr wrap="square" rtlCol="0">
              <a:spAutoFit/>
            </a:bodyPr>
            <a:lstStyle/>
            <a:p>
              <a:pPr algn="ctr"/>
              <a:r>
                <a:rPr lang="en-US" sz="2200" b="1" dirty="0">
                  <a:solidFill>
                    <a:srgbClr val="0000FF"/>
                  </a:solidFill>
                </a:rPr>
                <a:t>,</a:t>
              </a:r>
            </a:p>
          </p:txBody>
        </p:sp>
        <p:sp>
          <p:nvSpPr>
            <p:cNvPr id="15" name="Rounded Rectangle 14">
              <a:extLst>
                <a:ext uri="{FF2B5EF4-FFF2-40B4-BE49-F238E27FC236}">
                  <a16:creationId xmlns:a16="http://schemas.microsoft.com/office/drawing/2014/main" id="{57C8FF6F-A9FE-452D-A133-5125B242B728}"/>
                </a:ext>
              </a:extLst>
            </p:cNvPr>
            <p:cNvSpPr/>
            <p:nvPr/>
          </p:nvSpPr>
          <p:spPr>
            <a:xfrm>
              <a:off x="3276600" y="3745708"/>
              <a:ext cx="2206997" cy="381000"/>
            </a:xfrm>
            <a:prstGeom prst="round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t>master</a:t>
              </a:r>
            </a:p>
          </p:txBody>
        </p:sp>
        <p:sp>
          <p:nvSpPr>
            <p:cNvPr id="16" name="Rounded Rectangle 18">
              <a:extLst>
                <a:ext uri="{FF2B5EF4-FFF2-40B4-BE49-F238E27FC236}">
                  <a16:creationId xmlns:a16="http://schemas.microsoft.com/office/drawing/2014/main" id="{93C5F582-CFE2-4C6D-8C46-F45A79C28157}"/>
                </a:ext>
              </a:extLst>
            </p:cNvPr>
            <p:cNvSpPr/>
            <p:nvPr/>
          </p:nvSpPr>
          <p:spPr>
            <a:xfrm>
              <a:off x="5659506" y="3757178"/>
              <a:ext cx="2206997" cy="38100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t>option</a:t>
              </a:r>
            </a:p>
          </p:txBody>
        </p:sp>
        <p:sp>
          <p:nvSpPr>
            <p:cNvPr id="17" name="TextBox 16">
              <a:extLst>
                <a:ext uri="{FF2B5EF4-FFF2-40B4-BE49-F238E27FC236}">
                  <a16:creationId xmlns:a16="http://schemas.microsoft.com/office/drawing/2014/main" id="{42D100ED-C214-465C-87BB-57D785776BDB}"/>
                </a:ext>
              </a:extLst>
            </p:cNvPr>
            <p:cNvSpPr txBox="1"/>
            <p:nvPr/>
          </p:nvSpPr>
          <p:spPr>
            <a:xfrm>
              <a:off x="2900169" y="3729062"/>
              <a:ext cx="552306" cy="430887"/>
            </a:xfrm>
            <a:prstGeom prst="rect">
              <a:avLst/>
            </a:prstGeom>
            <a:noFill/>
          </p:spPr>
          <p:txBody>
            <a:bodyPr wrap="square" rtlCol="0">
              <a:spAutoFit/>
            </a:bodyPr>
            <a:lstStyle/>
            <a:p>
              <a:pPr algn="ctr"/>
              <a:r>
                <a:rPr lang="en-US" sz="2200" b="1" dirty="0"/>
                <a:t>(</a:t>
              </a:r>
            </a:p>
          </p:txBody>
        </p:sp>
        <p:sp>
          <p:nvSpPr>
            <p:cNvPr id="18" name="TextBox 17">
              <a:extLst>
                <a:ext uri="{FF2B5EF4-FFF2-40B4-BE49-F238E27FC236}">
                  <a16:creationId xmlns:a16="http://schemas.microsoft.com/office/drawing/2014/main" id="{E739368D-813F-432F-A542-37EAC5DF7DA8}"/>
                </a:ext>
              </a:extLst>
            </p:cNvPr>
            <p:cNvSpPr txBox="1"/>
            <p:nvPr/>
          </p:nvSpPr>
          <p:spPr>
            <a:xfrm>
              <a:off x="7696200" y="3733800"/>
              <a:ext cx="552306" cy="430887"/>
            </a:xfrm>
            <a:prstGeom prst="rect">
              <a:avLst/>
            </a:prstGeom>
            <a:noFill/>
          </p:spPr>
          <p:txBody>
            <a:bodyPr wrap="square" rtlCol="0">
              <a:spAutoFit/>
            </a:bodyPr>
            <a:lstStyle/>
            <a:p>
              <a:pPr algn="ctr"/>
              <a:r>
                <a:rPr lang="en-US" sz="2200" b="1"/>
                <a:t>)</a:t>
              </a:r>
            </a:p>
          </p:txBody>
        </p:sp>
        <p:sp>
          <p:nvSpPr>
            <p:cNvPr id="19" name="Rounded Rectangle 21">
              <a:extLst>
                <a:ext uri="{FF2B5EF4-FFF2-40B4-BE49-F238E27FC236}">
                  <a16:creationId xmlns:a16="http://schemas.microsoft.com/office/drawing/2014/main" id="{09CC7CB7-441C-452E-8A91-C84C53BD1D03}"/>
                </a:ext>
              </a:extLst>
            </p:cNvPr>
            <p:cNvSpPr/>
            <p:nvPr/>
          </p:nvSpPr>
          <p:spPr>
            <a:xfrm>
              <a:off x="1895962" y="3745708"/>
              <a:ext cx="1191932" cy="381000"/>
            </a:xfrm>
            <a:prstGeom prst="roundRect">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t>Button</a:t>
              </a:r>
            </a:p>
          </p:txBody>
        </p:sp>
      </p:grpSp>
      <p:sp>
        <p:nvSpPr>
          <p:cNvPr id="20" name="Rectangle 19">
            <a:extLst>
              <a:ext uri="{FF2B5EF4-FFF2-40B4-BE49-F238E27FC236}">
                <a16:creationId xmlns:a16="http://schemas.microsoft.com/office/drawing/2014/main" id="{54126414-5163-4C33-89A5-5EFB158EB7C3}"/>
              </a:ext>
            </a:extLst>
          </p:cNvPr>
          <p:cNvSpPr/>
          <p:nvPr/>
        </p:nvSpPr>
        <p:spPr>
          <a:xfrm>
            <a:off x="920632" y="3874736"/>
            <a:ext cx="7838558" cy="830997"/>
          </a:xfrm>
          <a:prstGeom prst="rect">
            <a:avLst/>
          </a:prstGeom>
          <a:ln>
            <a:solidFill>
              <a:schemeClr val="accent2">
                <a:lumMod val="50000"/>
              </a:schemeClr>
            </a:solidFill>
          </a:ln>
        </p:spPr>
        <p:txBody>
          <a:bodyPr wrap="square">
            <a:spAutoFit/>
          </a:bodyPr>
          <a:lstStyle/>
          <a:p>
            <a:r>
              <a:rPr lang="en-US" sz="2400" b="1" noProof="1">
                <a:solidFill>
                  <a:srgbClr val="000000"/>
                </a:solidFill>
                <a:effectLst/>
                <a:latin typeface="Times New Roman" panose="02020603050405020304" pitchFamily="18" charset="0"/>
                <a:cs typeface="Times New Roman" panose="02020603050405020304" pitchFamily="18" charset="0"/>
              </a:rPr>
              <a:t>root</a:t>
            </a:r>
            <a:r>
              <a:rPr lang="en-US" sz="2400" b="0" noProof="1">
                <a:solidFill>
                  <a:srgbClr val="000000"/>
                </a:solidFill>
                <a:effectLst/>
                <a:latin typeface="Times New Roman" panose="02020603050405020304" pitchFamily="18" charset="0"/>
                <a:cs typeface="Times New Roman" panose="02020603050405020304" pitchFamily="18" charset="0"/>
              </a:rPr>
              <a:t> = Tk()</a:t>
            </a:r>
          </a:p>
          <a:p>
            <a:r>
              <a:rPr lang="en-US" sz="2400" b="0" dirty="0">
                <a:solidFill>
                  <a:srgbClr val="000000"/>
                </a:solidFill>
                <a:effectLst/>
                <a:latin typeface="Times New Roman" panose="02020603050405020304" pitchFamily="18" charset="0"/>
                <a:cs typeface="Times New Roman" panose="02020603050405020304" pitchFamily="18" charset="0"/>
              </a:rPr>
              <a:t>btn1 = Button(root, text = </a:t>
            </a:r>
            <a:r>
              <a:rPr lang="en-US" sz="2400" b="0" dirty="0">
                <a:solidFill>
                  <a:srgbClr val="A31515"/>
                </a:solidFill>
                <a:effectLst/>
                <a:latin typeface="Times New Roman" panose="02020603050405020304" pitchFamily="18" charset="0"/>
                <a:cs typeface="Times New Roman" panose="02020603050405020304" pitchFamily="18" charset="0"/>
              </a:rPr>
              <a:t>"Click me"</a:t>
            </a:r>
            <a:r>
              <a:rPr lang="en-US" sz="2400" b="0" dirty="0">
                <a:solidFill>
                  <a:srgbClr val="000000"/>
                </a:solidFill>
                <a:effectLst/>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id="{36FEFCA7-2B60-45AC-823F-4B80A3708832}"/>
              </a:ext>
            </a:extLst>
          </p:cNvPr>
          <p:cNvPicPr>
            <a:picLocks noChangeAspect="1"/>
          </p:cNvPicPr>
          <p:nvPr/>
        </p:nvPicPr>
        <p:blipFill>
          <a:blip r:embed="rId3"/>
          <a:stretch>
            <a:fillRect/>
          </a:stretch>
        </p:blipFill>
        <p:spPr>
          <a:xfrm>
            <a:off x="3334687" y="5080206"/>
            <a:ext cx="3010448" cy="1218515"/>
          </a:xfrm>
          <a:prstGeom prst="rect">
            <a:avLst/>
          </a:prstGeom>
        </p:spPr>
      </p:pic>
    </p:spTree>
    <p:extLst>
      <p:ext uri="{BB962C8B-B14F-4D97-AF65-F5344CB8AC3E}">
        <p14:creationId xmlns:p14="http://schemas.microsoft.com/office/powerpoint/2010/main" val="3266472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168536"/>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en-US" sz="2400" b="1" dirty="0">
                  <a:solidFill>
                    <a:schemeClr val="accent2">
                      <a:lumMod val="75000"/>
                    </a:schemeClr>
                  </a:solidFill>
                  <a:latin typeface="Arial" panose="020B0604020202020204" pitchFamily="34" charset="0"/>
                  <a:cs typeface="Arial" panose="020B0604020202020204" pitchFamily="34" charset="0"/>
                </a:rPr>
                <a:t>Button</a:t>
              </a:r>
            </a:p>
          </p:txBody>
        </p:sp>
      </p:grpSp>
      <p:sp>
        <p:nvSpPr>
          <p:cNvPr id="23" name="TextBox 22">
            <a:extLst>
              <a:ext uri="{FF2B5EF4-FFF2-40B4-BE49-F238E27FC236}">
                <a16:creationId xmlns:a16="http://schemas.microsoft.com/office/drawing/2014/main" id="{F6B7321B-49EA-43C2-8A4C-F08CAD069AB3}"/>
              </a:ext>
            </a:extLst>
          </p:cNvPr>
          <p:cNvSpPr txBox="1"/>
          <p:nvPr/>
        </p:nvSpPr>
        <p:spPr>
          <a:xfrm>
            <a:off x="924442" y="2270974"/>
            <a:ext cx="7838558" cy="830997"/>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bg, fg, font, height, width, justify, padx, pady </a:t>
            </a:r>
            <a:r>
              <a:rPr lang="vi-VN" sz="2400" noProof="1">
                <a:latin typeface="Times" pitchFamily="2" charset="0"/>
              </a:rPr>
              <a:t>giống như label</a:t>
            </a:r>
          </a:p>
        </p:txBody>
      </p:sp>
      <p:sp>
        <p:nvSpPr>
          <p:cNvPr id="21" name="Title 1">
            <a:extLst>
              <a:ext uri="{FF2B5EF4-FFF2-40B4-BE49-F238E27FC236}">
                <a16:creationId xmlns:a16="http://schemas.microsoft.com/office/drawing/2014/main" id="{DD7380E2-5529-4173-A4CB-1E4698FAE173}"/>
              </a:ext>
            </a:extLst>
          </p:cNvPr>
          <p:cNvSpPr txBox="1">
            <a:spLocks/>
          </p:cNvSpPr>
          <p:nvPr/>
        </p:nvSpPr>
        <p:spPr>
          <a:xfrm>
            <a:off x="917516" y="1719755"/>
            <a:ext cx="7308968"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noProof="1">
                <a:solidFill>
                  <a:schemeClr val="accent2">
                    <a:lumMod val="75000"/>
                  </a:schemeClr>
                </a:solidFill>
                <a:latin typeface="Arial" panose="020B0604020202020204" pitchFamily="34" charset="0"/>
                <a:cs typeface="Arial" panose="020B0604020202020204" pitchFamily="34" charset="0"/>
              </a:rPr>
              <a:t>Các option thường dùng</a:t>
            </a:r>
          </a:p>
        </p:txBody>
      </p:sp>
      <p:sp>
        <p:nvSpPr>
          <p:cNvPr id="13" name="TextBox 12">
            <a:extLst>
              <a:ext uri="{FF2B5EF4-FFF2-40B4-BE49-F238E27FC236}">
                <a16:creationId xmlns:a16="http://schemas.microsoft.com/office/drawing/2014/main" id="{7B72513C-257F-4CE0-A5C3-CD6CCDB8F4BE}"/>
              </a:ext>
            </a:extLst>
          </p:cNvPr>
          <p:cNvSpPr txBox="1"/>
          <p:nvPr/>
        </p:nvSpPr>
        <p:spPr>
          <a:xfrm>
            <a:off x="917516" y="3101971"/>
            <a:ext cx="7838558" cy="830997"/>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command</a:t>
            </a:r>
            <a:r>
              <a:rPr lang="vi-VN" sz="2400" noProof="1">
                <a:latin typeface="Times" pitchFamily="2" charset="0"/>
              </a:rPr>
              <a:t>: function hoặc method sẽ được gọi khi button được click</a:t>
            </a:r>
          </a:p>
        </p:txBody>
      </p:sp>
      <p:sp>
        <p:nvSpPr>
          <p:cNvPr id="12" name="TextBox 11">
            <a:extLst>
              <a:ext uri="{FF2B5EF4-FFF2-40B4-BE49-F238E27FC236}">
                <a16:creationId xmlns:a16="http://schemas.microsoft.com/office/drawing/2014/main" id="{92A2F8C9-D4A8-4EF1-979F-9CD0D20A7A41}"/>
              </a:ext>
            </a:extLst>
          </p:cNvPr>
          <p:cNvSpPr txBox="1"/>
          <p:nvPr/>
        </p:nvSpPr>
        <p:spPr>
          <a:xfrm>
            <a:off x="928515" y="3932968"/>
            <a:ext cx="7838558" cy="461665"/>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activebackground</a:t>
            </a:r>
            <a:r>
              <a:rPr lang="vi-VN" sz="2400" noProof="1">
                <a:latin typeface="Times" pitchFamily="2" charset="0"/>
              </a:rPr>
              <a:t>: màu nền của button trong khi được click</a:t>
            </a:r>
          </a:p>
        </p:txBody>
      </p:sp>
      <p:sp>
        <p:nvSpPr>
          <p:cNvPr id="16" name="TextBox 15">
            <a:extLst>
              <a:ext uri="{FF2B5EF4-FFF2-40B4-BE49-F238E27FC236}">
                <a16:creationId xmlns:a16="http://schemas.microsoft.com/office/drawing/2014/main" id="{2140CA23-F286-4132-9A02-0E73E9C2D558}"/>
              </a:ext>
            </a:extLst>
          </p:cNvPr>
          <p:cNvSpPr txBox="1"/>
          <p:nvPr/>
        </p:nvSpPr>
        <p:spPr>
          <a:xfrm>
            <a:off x="917516" y="4378867"/>
            <a:ext cx="7838558" cy="461665"/>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activeforeground</a:t>
            </a:r>
            <a:r>
              <a:rPr lang="vi-VN" sz="2400" noProof="1">
                <a:latin typeface="Times" pitchFamily="2" charset="0"/>
              </a:rPr>
              <a:t>: màu chữ của button trong khi được click</a:t>
            </a:r>
          </a:p>
        </p:txBody>
      </p:sp>
    </p:spTree>
    <p:extLst>
      <p:ext uri="{BB962C8B-B14F-4D97-AF65-F5344CB8AC3E}">
        <p14:creationId xmlns:p14="http://schemas.microsoft.com/office/powerpoint/2010/main" val="3682028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168536"/>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en-US" sz="2400" b="1" dirty="0">
                  <a:solidFill>
                    <a:schemeClr val="accent2">
                      <a:lumMod val="75000"/>
                    </a:schemeClr>
                  </a:solidFill>
                  <a:latin typeface="Arial" panose="020B0604020202020204" pitchFamily="34" charset="0"/>
                  <a:cs typeface="Arial" panose="020B0604020202020204" pitchFamily="34" charset="0"/>
                </a:rPr>
                <a:t>Button</a:t>
              </a:r>
            </a:p>
          </p:txBody>
        </p:sp>
      </p:grpSp>
      <p:sp>
        <p:nvSpPr>
          <p:cNvPr id="23" name="TextBox 22">
            <a:extLst>
              <a:ext uri="{FF2B5EF4-FFF2-40B4-BE49-F238E27FC236}">
                <a16:creationId xmlns:a16="http://schemas.microsoft.com/office/drawing/2014/main" id="{F6B7321B-49EA-43C2-8A4C-F08CAD069AB3}"/>
              </a:ext>
            </a:extLst>
          </p:cNvPr>
          <p:cNvSpPr txBox="1"/>
          <p:nvPr/>
        </p:nvSpPr>
        <p:spPr>
          <a:xfrm>
            <a:off x="924442" y="2270974"/>
            <a:ext cx="7838558" cy="830997"/>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invoke()</a:t>
            </a:r>
            <a:r>
              <a:rPr lang="vi-VN" sz="2400" noProof="1">
                <a:latin typeface="Times" pitchFamily="2" charset="0"/>
              </a:rPr>
              <a:t>: thực hiện các function hoặc method như khi button được click</a:t>
            </a:r>
            <a:r>
              <a:rPr lang="en-US" sz="2400" noProof="1">
                <a:latin typeface="Times" pitchFamily="2" charset="0"/>
              </a:rPr>
              <a:t>.</a:t>
            </a:r>
            <a:endParaRPr lang="vi-VN" sz="2400" noProof="1">
              <a:latin typeface="Times" pitchFamily="2" charset="0"/>
            </a:endParaRPr>
          </a:p>
        </p:txBody>
      </p:sp>
      <p:sp>
        <p:nvSpPr>
          <p:cNvPr id="21" name="Title 1">
            <a:extLst>
              <a:ext uri="{FF2B5EF4-FFF2-40B4-BE49-F238E27FC236}">
                <a16:creationId xmlns:a16="http://schemas.microsoft.com/office/drawing/2014/main" id="{DD7380E2-5529-4173-A4CB-1E4698FAE173}"/>
              </a:ext>
            </a:extLst>
          </p:cNvPr>
          <p:cNvSpPr txBox="1">
            <a:spLocks/>
          </p:cNvSpPr>
          <p:nvPr/>
        </p:nvSpPr>
        <p:spPr>
          <a:xfrm>
            <a:off x="917516" y="1719755"/>
            <a:ext cx="7308968"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en-US" sz="2400" b="1" noProof="1">
                <a:solidFill>
                  <a:schemeClr val="accent2">
                    <a:lumMod val="75000"/>
                  </a:schemeClr>
                </a:solidFill>
                <a:latin typeface="Arial" panose="020B0604020202020204" pitchFamily="34" charset="0"/>
                <a:cs typeface="Arial" panose="020B0604020202020204" pitchFamily="34" charset="0"/>
              </a:rPr>
              <a:t>Method thường dùng</a:t>
            </a:r>
            <a:endParaRPr lang="vi-VN" sz="2400" b="1" noProof="1">
              <a:solidFill>
                <a:schemeClr val="accent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6309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NỘI DUNG</a:t>
            </a:r>
          </a:p>
        </p:txBody>
      </p:sp>
      <p:sp>
        <p:nvSpPr>
          <p:cNvPr id="3" name="Content Placeholder 2"/>
          <p:cNvSpPr>
            <a:spLocks noGrp="1"/>
          </p:cNvSpPr>
          <p:nvPr>
            <p:ph idx="1"/>
          </p:nvPr>
        </p:nvSpPr>
        <p:spPr>
          <a:xfrm>
            <a:off x="457200" y="1237488"/>
            <a:ext cx="8305800" cy="5184648"/>
          </a:xfrm>
        </p:spPr>
        <p:txBody>
          <a:bodyPr>
            <a:noAutofit/>
          </a:bodyPr>
          <a:lstStyle/>
          <a:p>
            <a:pPr marL="452437" indent="-342900">
              <a:lnSpc>
                <a:spcPct val="110000"/>
              </a:lnSpc>
              <a:spcBef>
                <a:spcPts val="600"/>
              </a:spcBef>
              <a:spcAft>
                <a:spcPts val="600"/>
              </a:spcAft>
              <a:buClr>
                <a:schemeClr val="tx1">
                  <a:lumMod val="85000"/>
                  <a:lumOff val="15000"/>
                </a:schemeClr>
              </a:buClr>
              <a:buFont typeface="Wingdings" pitchFamily="2" charset="2"/>
              <a:buChar char="Ø"/>
            </a:pPr>
            <a:r>
              <a:rPr lang="vi-VN" sz="2400" noProof="1"/>
              <a:t>Giao diện GUI</a:t>
            </a:r>
          </a:p>
          <a:p>
            <a:pPr marL="452437" indent="-342900">
              <a:lnSpc>
                <a:spcPct val="110000"/>
              </a:lnSpc>
              <a:spcBef>
                <a:spcPts val="600"/>
              </a:spcBef>
              <a:spcAft>
                <a:spcPts val="600"/>
              </a:spcAft>
              <a:buClr>
                <a:schemeClr val="tx1">
                  <a:lumMod val="85000"/>
                  <a:lumOff val="15000"/>
                </a:schemeClr>
              </a:buClr>
              <a:buFont typeface="Wingdings" pitchFamily="2" charset="2"/>
              <a:buChar char="Ø"/>
            </a:pPr>
            <a:r>
              <a:rPr lang="vi-VN" sz="2400" noProof="1"/>
              <a:t>Các thành phần trên GUI</a:t>
            </a:r>
          </a:p>
          <a:p>
            <a:pPr marL="452437" indent="-342900">
              <a:lnSpc>
                <a:spcPct val="110000"/>
              </a:lnSpc>
              <a:spcBef>
                <a:spcPts val="600"/>
              </a:spcBef>
              <a:spcAft>
                <a:spcPts val="600"/>
              </a:spcAft>
              <a:buClr>
                <a:schemeClr val="tx1">
                  <a:lumMod val="85000"/>
                  <a:lumOff val="15000"/>
                </a:schemeClr>
              </a:buClr>
              <a:buFont typeface="Wingdings" pitchFamily="2" charset="2"/>
              <a:buChar char="Ø"/>
            </a:pPr>
            <a:r>
              <a:rPr lang="vi-VN" sz="2400" noProof="1"/>
              <a:t>Frameworks hỗ trợ phát triển ứng dụng GUI</a:t>
            </a:r>
          </a:p>
          <a:p>
            <a:pPr marL="498475" indent="-390525">
              <a:lnSpc>
                <a:spcPct val="110000"/>
              </a:lnSpc>
              <a:spcBef>
                <a:spcPts val="600"/>
              </a:spcBef>
              <a:spcAft>
                <a:spcPts val="600"/>
              </a:spcAft>
              <a:buClr>
                <a:schemeClr val="tx1">
                  <a:lumMod val="85000"/>
                  <a:lumOff val="15000"/>
                </a:schemeClr>
              </a:buClr>
              <a:buFont typeface="Wingdings" pitchFamily="2" charset="2"/>
              <a:buChar char="Ø"/>
            </a:pPr>
            <a:r>
              <a:rPr lang="vi-VN" sz="2400" noProof="1"/>
              <a:t>Phát triển ứng dụng với Tkinter</a:t>
            </a:r>
            <a:endParaRPr lang="vi-VN" sz="2400" b="1" i="1" noProof="1"/>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393724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168536"/>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en-US" sz="2400" b="1" dirty="0">
                  <a:solidFill>
                    <a:schemeClr val="accent2">
                      <a:lumMod val="75000"/>
                    </a:schemeClr>
                  </a:solidFill>
                  <a:latin typeface="Arial" panose="020B0604020202020204" pitchFamily="34" charset="0"/>
                  <a:cs typeface="Arial" panose="020B0604020202020204" pitchFamily="34" charset="0"/>
                </a:rPr>
                <a:t>Button</a:t>
              </a:r>
            </a:p>
          </p:txBody>
        </p:sp>
      </p:grpSp>
      <p:sp>
        <p:nvSpPr>
          <p:cNvPr id="20" name="Rectangle 19">
            <a:extLst>
              <a:ext uri="{FF2B5EF4-FFF2-40B4-BE49-F238E27FC236}">
                <a16:creationId xmlns:a16="http://schemas.microsoft.com/office/drawing/2014/main" id="{54126414-5163-4C33-89A5-5EFB158EB7C3}"/>
              </a:ext>
            </a:extLst>
          </p:cNvPr>
          <p:cNvSpPr/>
          <p:nvPr/>
        </p:nvSpPr>
        <p:spPr>
          <a:xfrm>
            <a:off x="920632" y="2198088"/>
            <a:ext cx="7838558" cy="3363037"/>
          </a:xfrm>
          <a:prstGeom prst="rect">
            <a:avLst/>
          </a:prstGeom>
          <a:ln>
            <a:solidFill>
              <a:schemeClr val="accent2">
                <a:lumMod val="50000"/>
              </a:schemeClr>
            </a:solidFill>
          </a:ln>
        </p:spPr>
        <p:txBody>
          <a:bodyPr wrap="square">
            <a:spAutoFit/>
          </a:bodyPr>
          <a:lstStyle/>
          <a:p>
            <a:pPr algn="l">
              <a:lnSpc>
                <a:spcPts val="1425"/>
              </a:lnSpc>
              <a:spcAft>
                <a:spcPts val="600"/>
              </a:spcAft>
            </a:pPr>
            <a:r>
              <a:rPr lang="vi-VN"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from</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tkinter </a:t>
            </a:r>
            <a:r>
              <a:rPr lang="vi-VN"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from</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tkinter </a:t>
            </a:r>
            <a:r>
              <a:rPr lang="vi-VN"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messagebox</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root = Tk()</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def</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helloCallBack():</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messagebox.showinfo( </a:t>
            </a:r>
            <a:r>
              <a:rPr lang="vi-VN" sz="14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"Hello Python"</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vi-VN" sz="14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"Hello World"</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 = Button(root, text =</a:t>
            </a:r>
            <a:r>
              <a:rPr lang="vi-VN" sz="14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"Hello"</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command = helloCallBack)</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B.pack()</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B.invoke()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root.mainloop()</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52564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168536"/>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en-US" sz="2400" b="1" dirty="0">
                  <a:solidFill>
                    <a:schemeClr val="accent2">
                      <a:lumMod val="75000"/>
                    </a:schemeClr>
                  </a:solidFill>
                  <a:latin typeface="Arial" panose="020B0604020202020204" pitchFamily="34" charset="0"/>
                  <a:cs typeface="Arial" panose="020B0604020202020204" pitchFamily="34" charset="0"/>
                </a:rPr>
                <a:t>Button</a:t>
              </a:r>
            </a:p>
          </p:txBody>
        </p:sp>
      </p:grpSp>
      <p:pic>
        <p:nvPicPr>
          <p:cNvPr id="12" name="Picture 11" descr="Graphical user interface, text, application&#10;&#10;Description automatically generated">
            <a:extLst>
              <a:ext uri="{FF2B5EF4-FFF2-40B4-BE49-F238E27FC236}">
                <a16:creationId xmlns:a16="http://schemas.microsoft.com/office/drawing/2014/main" id="{E71E8469-36D3-4026-A660-6456B008DC0D}"/>
              </a:ext>
            </a:extLst>
          </p:cNvPr>
          <p:cNvPicPr>
            <a:picLocks noChangeAspect="1"/>
          </p:cNvPicPr>
          <p:nvPr/>
        </p:nvPicPr>
        <p:blipFill>
          <a:blip r:embed="rId3"/>
          <a:stretch>
            <a:fillRect/>
          </a:stretch>
        </p:blipFill>
        <p:spPr>
          <a:xfrm>
            <a:off x="920632" y="1951872"/>
            <a:ext cx="5943600" cy="2800350"/>
          </a:xfrm>
          <a:prstGeom prst="rect">
            <a:avLst/>
          </a:prstGeom>
        </p:spPr>
      </p:pic>
      <p:sp>
        <p:nvSpPr>
          <p:cNvPr id="13" name="TextBox 12">
            <a:extLst>
              <a:ext uri="{FF2B5EF4-FFF2-40B4-BE49-F238E27FC236}">
                <a16:creationId xmlns:a16="http://schemas.microsoft.com/office/drawing/2014/main" id="{56D0BA7F-62DD-4B0B-ADFA-D940ED248457}"/>
              </a:ext>
            </a:extLst>
          </p:cNvPr>
          <p:cNvSpPr txBox="1"/>
          <p:nvPr/>
        </p:nvSpPr>
        <p:spPr>
          <a:xfrm>
            <a:off x="920632" y="4752222"/>
            <a:ext cx="7838558" cy="830997"/>
          </a:xfrm>
          <a:prstGeom prst="rect">
            <a:avLst/>
          </a:prstGeom>
          <a:noFill/>
        </p:spPr>
        <p:txBody>
          <a:bodyPr wrap="square" rtlCol="0">
            <a:spAutoFit/>
          </a:bodyPr>
          <a:lstStyle/>
          <a:p>
            <a:pPr algn="just">
              <a:spcBef>
                <a:spcPts val="600"/>
              </a:spcBef>
              <a:spcAft>
                <a:spcPts val="600"/>
              </a:spcAft>
            </a:pPr>
            <a:r>
              <a:rPr lang="en-US" sz="2400" noProof="1">
                <a:latin typeface="Times" pitchFamily="2" charset="0"/>
              </a:rPr>
              <a:t>B.invoke() thực hiện helloCallBack() như khi button được click</a:t>
            </a:r>
            <a:endParaRPr lang="vi-VN" sz="2400" noProof="1">
              <a:latin typeface="Times" pitchFamily="2" charset="0"/>
            </a:endParaRPr>
          </a:p>
        </p:txBody>
      </p:sp>
    </p:spTree>
    <p:extLst>
      <p:ext uri="{BB962C8B-B14F-4D97-AF65-F5344CB8AC3E}">
        <p14:creationId xmlns:p14="http://schemas.microsoft.com/office/powerpoint/2010/main" val="2671317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752600"/>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en-US" sz="2400" b="1" dirty="0" err="1">
                  <a:solidFill>
                    <a:schemeClr val="accent2">
                      <a:lumMod val="75000"/>
                    </a:schemeClr>
                  </a:solidFill>
                  <a:latin typeface="Arial" panose="020B0604020202020204" pitchFamily="34" charset="0"/>
                  <a:cs typeface="Arial" panose="020B0604020202020204" pitchFamily="34" charset="0"/>
                </a:rPr>
                <a:t>Checkbutton</a:t>
              </a:r>
              <a:endParaRPr lang="en-US" sz="2400" b="1" dirty="0">
                <a:solidFill>
                  <a:schemeClr val="accent2">
                    <a:lumMod val="75000"/>
                  </a:schemeClr>
                </a:solidFill>
                <a:latin typeface="Arial" panose="020B0604020202020204" pitchFamily="34" charset="0"/>
                <a:cs typeface="Arial" panose="020B0604020202020204" pitchFamily="34" charset="0"/>
              </a:endParaRPr>
            </a:p>
          </p:txBody>
        </p:sp>
      </p:grpSp>
      <p:sp>
        <p:nvSpPr>
          <p:cNvPr id="22" name="Title 1">
            <a:extLst>
              <a:ext uri="{FF2B5EF4-FFF2-40B4-BE49-F238E27FC236}">
                <a16:creationId xmlns:a16="http://schemas.microsoft.com/office/drawing/2014/main" id="{E3166D46-77AC-433B-97EA-CB7E70FE979F}"/>
              </a:ext>
            </a:extLst>
          </p:cNvPr>
          <p:cNvSpPr txBox="1">
            <a:spLocks/>
          </p:cNvSpPr>
          <p:nvPr/>
        </p:nvSpPr>
        <p:spPr>
          <a:xfrm>
            <a:off x="381000" y="1040948"/>
            <a:ext cx="8763000" cy="783336"/>
          </a:xfrm>
          <a:prstGeom prst="rect">
            <a:avLst/>
          </a:prstGeom>
        </p:spPr>
        <p:txBody>
          <a:bodyPr vert="horz" anchor="ctr">
            <a:normAutofit/>
          </a:bodyPr>
          <a:lstStyle>
            <a:lvl1pPr algn="l" rtl="0" eaLnBrk="1" latinLnBrk="0" hangingPunct="1">
              <a:spcBef>
                <a:spcPct val="0"/>
              </a:spcBef>
              <a:buNone/>
              <a:defRPr kumimoji="0" sz="4000" b="1" i="0" u="none" kern="1200">
                <a:solidFill>
                  <a:schemeClr val="tx2"/>
                </a:solidFill>
                <a:latin typeface="Arial" pitchFamily="34" charset="0"/>
                <a:ea typeface="+mj-ea"/>
                <a:cs typeface="Arial" pitchFamily="34" charset="0"/>
              </a:defRPr>
            </a:lvl1pPr>
          </a:lstStyle>
          <a:p>
            <a:pPr marL="457200" indent="-457200">
              <a:buFont typeface="Wingdings" pitchFamily="2" charset="2"/>
              <a:buChar char="v"/>
            </a:pPr>
            <a:r>
              <a:rPr lang="vi-VN" sz="3200" noProof="1"/>
              <a:t>Các</a:t>
            </a:r>
            <a:r>
              <a:rPr lang="en-US" sz="3200" dirty="0"/>
              <a:t> Operator cơ bản</a:t>
            </a:r>
          </a:p>
        </p:txBody>
      </p:sp>
      <p:sp>
        <p:nvSpPr>
          <p:cNvPr id="23" name="TextBox 22">
            <a:extLst>
              <a:ext uri="{FF2B5EF4-FFF2-40B4-BE49-F238E27FC236}">
                <a16:creationId xmlns:a16="http://schemas.microsoft.com/office/drawing/2014/main" id="{F6B7321B-49EA-43C2-8A4C-F08CAD069AB3}"/>
              </a:ext>
            </a:extLst>
          </p:cNvPr>
          <p:cNvSpPr txBox="1"/>
          <p:nvPr/>
        </p:nvSpPr>
        <p:spPr>
          <a:xfrm>
            <a:off x="924442" y="2270974"/>
            <a:ext cx="7838558" cy="830997"/>
          </a:xfrm>
          <a:prstGeom prst="rect">
            <a:avLst/>
          </a:prstGeom>
          <a:noFill/>
        </p:spPr>
        <p:txBody>
          <a:bodyPr wrap="square" rtlCol="0">
            <a:spAutoFit/>
          </a:bodyPr>
          <a:lstStyle/>
          <a:p>
            <a:pPr algn="just">
              <a:spcBef>
                <a:spcPts val="600"/>
              </a:spcBef>
              <a:spcAft>
                <a:spcPts val="600"/>
              </a:spcAft>
            </a:pPr>
            <a:r>
              <a:rPr lang="en-US" sz="2400" b="1" dirty="0" err="1">
                <a:latin typeface="Times" pitchFamily="2" charset="0"/>
              </a:rPr>
              <a:t>Checkbutton</a:t>
            </a:r>
            <a:r>
              <a:rPr lang="en-US" sz="2400" b="1" dirty="0">
                <a:latin typeface="Times" pitchFamily="2" charset="0"/>
              </a:rPr>
              <a:t>: </a:t>
            </a:r>
            <a:r>
              <a:rPr lang="vi-VN" sz="2400" dirty="0">
                <a:latin typeface="Times" pitchFamily="2" charset="0"/>
              </a:rPr>
              <a:t>là widget cho phép người dùng chọn nhiều lựa chọn</a:t>
            </a:r>
            <a:r>
              <a:rPr lang="en-US" sz="2400" dirty="0">
                <a:latin typeface="Times" pitchFamily="2" charset="0"/>
              </a:rPr>
              <a:t>.</a:t>
            </a:r>
            <a:endParaRPr lang="vi-VN" sz="2400" dirty="0">
              <a:latin typeface="Times" pitchFamily="2" charset="0"/>
            </a:endParaRPr>
          </a:p>
        </p:txBody>
      </p:sp>
      <p:pic>
        <p:nvPicPr>
          <p:cNvPr id="12" name="Picture 11" descr="Graphical user interface, application&#10;&#10;Description automatically generated">
            <a:extLst>
              <a:ext uri="{FF2B5EF4-FFF2-40B4-BE49-F238E27FC236}">
                <a16:creationId xmlns:a16="http://schemas.microsoft.com/office/drawing/2014/main" id="{DEA0AF88-8868-4A31-A083-14EFC91674F5}"/>
              </a:ext>
            </a:extLst>
          </p:cNvPr>
          <p:cNvPicPr>
            <a:picLocks noChangeAspect="1"/>
          </p:cNvPicPr>
          <p:nvPr/>
        </p:nvPicPr>
        <p:blipFill>
          <a:blip r:embed="rId3"/>
          <a:stretch>
            <a:fillRect/>
          </a:stretch>
        </p:blipFill>
        <p:spPr>
          <a:xfrm>
            <a:off x="3133725" y="3744101"/>
            <a:ext cx="2876550" cy="2209800"/>
          </a:xfrm>
          <a:prstGeom prst="rect">
            <a:avLst/>
          </a:prstGeom>
        </p:spPr>
      </p:pic>
    </p:spTree>
    <p:extLst>
      <p:ext uri="{BB962C8B-B14F-4D97-AF65-F5344CB8AC3E}">
        <p14:creationId xmlns:p14="http://schemas.microsoft.com/office/powerpoint/2010/main" val="2273545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168536"/>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en-US" sz="2400" b="1" dirty="0" err="1">
                  <a:solidFill>
                    <a:schemeClr val="accent2">
                      <a:lumMod val="75000"/>
                    </a:schemeClr>
                  </a:solidFill>
                  <a:latin typeface="Arial" panose="020B0604020202020204" pitchFamily="34" charset="0"/>
                  <a:cs typeface="Arial" panose="020B0604020202020204" pitchFamily="34" charset="0"/>
                </a:rPr>
                <a:t>Checkbutton</a:t>
              </a:r>
              <a:endParaRPr lang="en-US" sz="2400" b="1" dirty="0">
                <a:solidFill>
                  <a:schemeClr val="accent2">
                    <a:lumMod val="75000"/>
                  </a:schemeClr>
                </a:solidFill>
                <a:latin typeface="Arial" panose="020B0604020202020204" pitchFamily="34" charset="0"/>
                <a:cs typeface="Arial" panose="020B0604020202020204" pitchFamily="34" charset="0"/>
              </a:endParaRPr>
            </a:p>
          </p:txBody>
        </p:sp>
      </p:grpSp>
      <p:sp>
        <p:nvSpPr>
          <p:cNvPr id="23" name="TextBox 22">
            <a:extLst>
              <a:ext uri="{FF2B5EF4-FFF2-40B4-BE49-F238E27FC236}">
                <a16:creationId xmlns:a16="http://schemas.microsoft.com/office/drawing/2014/main" id="{F6B7321B-49EA-43C2-8A4C-F08CAD069AB3}"/>
              </a:ext>
            </a:extLst>
          </p:cNvPr>
          <p:cNvSpPr txBox="1"/>
          <p:nvPr/>
        </p:nvSpPr>
        <p:spPr>
          <a:xfrm>
            <a:off x="924442" y="2270974"/>
            <a:ext cx="7838558" cy="1354217"/>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master: </a:t>
            </a:r>
            <a:r>
              <a:rPr lang="vi-VN" sz="2400" noProof="1">
                <a:latin typeface="Times" pitchFamily="2" charset="0"/>
              </a:rPr>
              <a:t>cửa sổ chính</a:t>
            </a:r>
          </a:p>
          <a:p>
            <a:pPr algn="just">
              <a:spcBef>
                <a:spcPts val="600"/>
              </a:spcBef>
              <a:spcAft>
                <a:spcPts val="600"/>
              </a:spcAft>
            </a:pPr>
            <a:r>
              <a:rPr lang="vi-VN" sz="2400" b="1" noProof="1">
                <a:latin typeface="Times" pitchFamily="2" charset="0"/>
              </a:rPr>
              <a:t>option: </a:t>
            </a:r>
            <a:r>
              <a:rPr lang="vi-VN" sz="2400" noProof="1">
                <a:latin typeface="Times" pitchFamily="2" charset="0"/>
              </a:rPr>
              <a:t>có nhiều option được tổ chức trong cặp key-value được ngăn cách nhau bởi dấu phẩy</a:t>
            </a:r>
          </a:p>
        </p:txBody>
      </p:sp>
      <p:grpSp>
        <p:nvGrpSpPr>
          <p:cNvPr id="12" name="Group 11">
            <a:extLst>
              <a:ext uri="{FF2B5EF4-FFF2-40B4-BE49-F238E27FC236}">
                <a16:creationId xmlns:a16="http://schemas.microsoft.com/office/drawing/2014/main" id="{FA162983-6F27-4F1F-B5F2-5CBE4DEE8440}"/>
              </a:ext>
            </a:extLst>
          </p:cNvPr>
          <p:cNvGrpSpPr/>
          <p:nvPr/>
        </p:nvGrpSpPr>
        <p:grpSpPr>
          <a:xfrm>
            <a:off x="979745" y="1811971"/>
            <a:ext cx="7184509" cy="459003"/>
            <a:chOff x="1063997" y="3729062"/>
            <a:chExt cx="7184509" cy="459003"/>
          </a:xfrm>
        </p:grpSpPr>
        <p:sp>
          <p:nvSpPr>
            <p:cNvPr id="13" name="TextBox 12">
              <a:extLst>
                <a:ext uri="{FF2B5EF4-FFF2-40B4-BE49-F238E27FC236}">
                  <a16:creationId xmlns:a16="http://schemas.microsoft.com/office/drawing/2014/main" id="{96ED2600-4E7F-490B-B071-E4698A0CE501}"/>
                </a:ext>
              </a:extLst>
            </p:cNvPr>
            <p:cNvSpPr txBox="1"/>
            <p:nvPr/>
          </p:nvSpPr>
          <p:spPr>
            <a:xfrm>
              <a:off x="5400319" y="3757178"/>
              <a:ext cx="342465" cy="430887"/>
            </a:xfrm>
            <a:prstGeom prst="rect">
              <a:avLst/>
            </a:prstGeom>
            <a:noFill/>
          </p:spPr>
          <p:txBody>
            <a:bodyPr wrap="square" rtlCol="0">
              <a:spAutoFit/>
            </a:bodyPr>
            <a:lstStyle/>
            <a:p>
              <a:pPr algn="ctr"/>
              <a:r>
                <a:rPr lang="en-US" sz="2200" b="1" dirty="0">
                  <a:solidFill>
                    <a:srgbClr val="0000FF"/>
                  </a:solidFill>
                </a:rPr>
                <a:t>,</a:t>
              </a:r>
            </a:p>
          </p:txBody>
        </p:sp>
        <p:sp>
          <p:nvSpPr>
            <p:cNvPr id="15" name="Rounded Rectangle 14">
              <a:extLst>
                <a:ext uri="{FF2B5EF4-FFF2-40B4-BE49-F238E27FC236}">
                  <a16:creationId xmlns:a16="http://schemas.microsoft.com/office/drawing/2014/main" id="{57C8FF6F-A9FE-452D-A133-5125B242B728}"/>
                </a:ext>
              </a:extLst>
            </p:cNvPr>
            <p:cNvSpPr/>
            <p:nvPr/>
          </p:nvSpPr>
          <p:spPr>
            <a:xfrm>
              <a:off x="3276600" y="3745708"/>
              <a:ext cx="2206997" cy="381000"/>
            </a:xfrm>
            <a:prstGeom prst="round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t>master</a:t>
              </a:r>
            </a:p>
          </p:txBody>
        </p:sp>
        <p:sp>
          <p:nvSpPr>
            <p:cNvPr id="16" name="Rounded Rectangle 18">
              <a:extLst>
                <a:ext uri="{FF2B5EF4-FFF2-40B4-BE49-F238E27FC236}">
                  <a16:creationId xmlns:a16="http://schemas.microsoft.com/office/drawing/2014/main" id="{93C5F582-CFE2-4C6D-8C46-F45A79C28157}"/>
                </a:ext>
              </a:extLst>
            </p:cNvPr>
            <p:cNvSpPr/>
            <p:nvPr/>
          </p:nvSpPr>
          <p:spPr>
            <a:xfrm>
              <a:off x="5659506" y="3757178"/>
              <a:ext cx="2206997" cy="38100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t>option</a:t>
              </a:r>
            </a:p>
          </p:txBody>
        </p:sp>
        <p:sp>
          <p:nvSpPr>
            <p:cNvPr id="17" name="TextBox 16">
              <a:extLst>
                <a:ext uri="{FF2B5EF4-FFF2-40B4-BE49-F238E27FC236}">
                  <a16:creationId xmlns:a16="http://schemas.microsoft.com/office/drawing/2014/main" id="{42D100ED-C214-465C-87BB-57D785776BDB}"/>
                </a:ext>
              </a:extLst>
            </p:cNvPr>
            <p:cNvSpPr txBox="1"/>
            <p:nvPr/>
          </p:nvSpPr>
          <p:spPr>
            <a:xfrm>
              <a:off x="2900169" y="3729062"/>
              <a:ext cx="552306" cy="430887"/>
            </a:xfrm>
            <a:prstGeom prst="rect">
              <a:avLst/>
            </a:prstGeom>
            <a:noFill/>
          </p:spPr>
          <p:txBody>
            <a:bodyPr wrap="square" rtlCol="0">
              <a:spAutoFit/>
            </a:bodyPr>
            <a:lstStyle/>
            <a:p>
              <a:pPr algn="ctr"/>
              <a:r>
                <a:rPr lang="en-US" sz="2200" b="1" dirty="0"/>
                <a:t>(</a:t>
              </a:r>
            </a:p>
          </p:txBody>
        </p:sp>
        <p:sp>
          <p:nvSpPr>
            <p:cNvPr id="18" name="TextBox 17">
              <a:extLst>
                <a:ext uri="{FF2B5EF4-FFF2-40B4-BE49-F238E27FC236}">
                  <a16:creationId xmlns:a16="http://schemas.microsoft.com/office/drawing/2014/main" id="{E739368D-813F-432F-A542-37EAC5DF7DA8}"/>
                </a:ext>
              </a:extLst>
            </p:cNvPr>
            <p:cNvSpPr txBox="1"/>
            <p:nvPr/>
          </p:nvSpPr>
          <p:spPr>
            <a:xfrm>
              <a:off x="7696200" y="3733800"/>
              <a:ext cx="552306" cy="430887"/>
            </a:xfrm>
            <a:prstGeom prst="rect">
              <a:avLst/>
            </a:prstGeom>
            <a:noFill/>
          </p:spPr>
          <p:txBody>
            <a:bodyPr wrap="square" rtlCol="0">
              <a:spAutoFit/>
            </a:bodyPr>
            <a:lstStyle/>
            <a:p>
              <a:pPr algn="ctr"/>
              <a:r>
                <a:rPr lang="en-US" sz="2200" b="1"/>
                <a:t>)</a:t>
              </a:r>
            </a:p>
          </p:txBody>
        </p:sp>
        <p:sp>
          <p:nvSpPr>
            <p:cNvPr id="19" name="Rounded Rectangle 21">
              <a:extLst>
                <a:ext uri="{FF2B5EF4-FFF2-40B4-BE49-F238E27FC236}">
                  <a16:creationId xmlns:a16="http://schemas.microsoft.com/office/drawing/2014/main" id="{09CC7CB7-441C-452E-8A91-C84C53BD1D03}"/>
                </a:ext>
              </a:extLst>
            </p:cNvPr>
            <p:cNvSpPr/>
            <p:nvPr/>
          </p:nvSpPr>
          <p:spPr>
            <a:xfrm>
              <a:off x="1063997" y="3745708"/>
              <a:ext cx="2023897" cy="381000"/>
            </a:xfrm>
            <a:prstGeom prst="roundRect">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err="1"/>
                <a:t>Checkbutton</a:t>
              </a:r>
              <a:endParaRPr lang="en-US" sz="2000" b="1" i="1" dirty="0"/>
            </a:p>
          </p:txBody>
        </p:sp>
      </p:grpSp>
      <p:sp>
        <p:nvSpPr>
          <p:cNvPr id="20" name="Rectangle 19">
            <a:extLst>
              <a:ext uri="{FF2B5EF4-FFF2-40B4-BE49-F238E27FC236}">
                <a16:creationId xmlns:a16="http://schemas.microsoft.com/office/drawing/2014/main" id="{54126414-5163-4C33-89A5-5EFB158EB7C3}"/>
              </a:ext>
            </a:extLst>
          </p:cNvPr>
          <p:cNvSpPr/>
          <p:nvPr/>
        </p:nvSpPr>
        <p:spPr>
          <a:xfrm>
            <a:off x="920632" y="3874736"/>
            <a:ext cx="7838558" cy="1200329"/>
          </a:xfrm>
          <a:prstGeom prst="rect">
            <a:avLst/>
          </a:prstGeom>
          <a:ln>
            <a:solidFill>
              <a:schemeClr val="accent2">
                <a:lumMod val="50000"/>
              </a:schemeClr>
            </a:solidFill>
          </a:ln>
        </p:spPr>
        <p:txBody>
          <a:bodyPr wrap="square">
            <a:spAutoFit/>
          </a:bodyPr>
          <a:lstStyle/>
          <a:p>
            <a:r>
              <a:rPr lang="en-US" sz="2400" b="1" noProof="1">
                <a:solidFill>
                  <a:srgbClr val="000000"/>
                </a:solidFill>
                <a:effectLst/>
                <a:latin typeface="Times New Roman" panose="02020603050405020304" pitchFamily="18" charset="0"/>
                <a:cs typeface="Times New Roman" panose="02020603050405020304" pitchFamily="18" charset="0"/>
              </a:rPr>
              <a:t>root</a:t>
            </a:r>
            <a:r>
              <a:rPr lang="en-US" sz="2400" b="0" noProof="1">
                <a:solidFill>
                  <a:srgbClr val="000000"/>
                </a:solidFill>
                <a:effectLst/>
                <a:latin typeface="Times New Roman" panose="02020603050405020304" pitchFamily="18" charset="0"/>
                <a:cs typeface="Times New Roman" panose="02020603050405020304" pitchFamily="18" charset="0"/>
              </a:rPr>
              <a:t> = Tk()</a:t>
            </a:r>
          </a:p>
          <a:p>
            <a:r>
              <a:rPr lang="en-US" sz="2400" b="0" dirty="0">
                <a:solidFill>
                  <a:srgbClr val="000000"/>
                </a:solidFill>
                <a:effectLst/>
                <a:latin typeface="Times New Roman" panose="02020603050405020304" pitchFamily="18" charset="0"/>
                <a:cs typeface="Times New Roman" panose="02020603050405020304" pitchFamily="18" charset="0"/>
              </a:rPr>
              <a:t>check_button_1 = </a:t>
            </a:r>
            <a:r>
              <a:rPr lang="en-US" sz="2400" b="0" dirty="0" err="1">
                <a:solidFill>
                  <a:srgbClr val="000000"/>
                </a:solidFill>
                <a:effectLst/>
                <a:latin typeface="Times New Roman" panose="02020603050405020304" pitchFamily="18" charset="0"/>
                <a:cs typeface="Times New Roman" panose="02020603050405020304" pitchFamily="18" charset="0"/>
              </a:rPr>
              <a:t>Checkbutton</a:t>
            </a:r>
            <a:r>
              <a:rPr lang="en-US" sz="2400" b="0" dirty="0">
                <a:solidFill>
                  <a:srgbClr val="000000"/>
                </a:solidFill>
                <a:effectLst/>
                <a:latin typeface="Times New Roman" panose="02020603050405020304" pitchFamily="18" charset="0"/>
                <a:cs typeface="Times New Roman" panose="02020603050405020304" pitchFamily="18" charset="0"/>
              </a:rPr>
              <a:t>(root, text = </a:t>
            </a:r>
            <a:r>
              <a:rPr lang="en-US" sz="2400" b="0" dirty="0">
                <a:solidFill>
                  <a:srgbClr val="A31515"/>
                </a:solidFill>
                <a:effectLst/>
                <a:latin typeface="Times New Roman" panose="02020603050405020304" pitchFamily="18" charset="0"/>
                <a:cs typeface="Times New Roman" panose="02020603050405020304" pitchFamily="18" charset="0"/>
              </a:rPr>
              <a:t>"Check Button 1"</a:t>
            </a:r>
            <a:r>
              <a:rPr lang="en-US" sz="2400" b="0" dirty="0">
                <a:solidFill>
                  <a:srgbClr val="000000"/>
                </a:solidFill>
                <a:effectLst/>
                <a:latin typeface="Times New Roman" panose="02020603050405020304" pitchFamily="18" charset="0"/>
                <a:cs typeface="Times New Roman" panose="02020603050405020304" pitchFamily="18" charset="0"/>
              </a:rPr>
              <a:t>)</a:t>
            </a:r>
          </a:p>
          <a:p>
            <a:r>
              <a:rPr lang="en-US" sz="2400" b="0" dirty="0">
                <a:solidFill>
                  <a:srgbClr val="000000"/>
                </a:solidFill>
                <a:effectLst/>
                <a:latin typeface="Times New Roman" panose="02020603050405020304" pitchFamily="18" charset="0"/>
                <a:cs typeface="Times New Roman" panose="02020603050405020304" pitchFamily="18" charset="0"/>
              </a:rPr>
              <a:t>check_button_2 = </a:t>
            </a:r>
            <a:r>
              <a:rPr lang="en-US" sz="2400" b="0" dirty="0" err="1">
                <a:solidFill>
                  <a:srgbClr val="000000"/>
                </a:solidFill>
                <a:effectLst/>
                <a:latin typeface="Times New Roman" panose="02020603050405020304" pitchFamily="18" charset="0"/>
                <a:cs typeface="Times New Roman" panose="02020603050405020304" pitchFamily="18" charset="0"/>
              </a:rPr>
              <a:t>Checkbutton</a:t>
            </a:r>
            <a:r>
              <a:rPr lang="en-US" sz="2400" b="0" dirty="0">
                <a:solidFill>
                  <a:srgbClr val="000000"/>
                </a:solidFill>
                <a:effectLst/>
                <a:latin typeface="Times New Roman" panose="02020603050405020304" pitchFamily="18" charset="0"/>
                <a:cs typeface="Times New Roman" panose="02020603050405020304" pitchFamily="18" charset="0"/>
              </a:rPr>
              <a:t>(root, text = </a:t>
            </a:r>
            <a:r>
              <a:rPr lang="en-US" sz="2400" b="0" dirty="0">
                <a:solidFill>
                  <a:srgbClr val="A31515"/>
                </a:solidFill>
                <a:effectLst/>
                <a:latin typeface="Times New Roman" panose="02020603050405020304" pitchFamily="18" charset="0"/>
                <a:cs typeface="Times New Roman" panose="02020603050405020304" pitchFamily="18" charset="0"/>
              </a:rPr>
              <a:t>"Check Button 2"</a:t>
            </a:r>
            <a:r>
              <a:rPr lang="en-US" sz="2400" b="0" dirty="0">
                <a:solidFill>
                  <a:srgbClr val="000000"/>
                </a:solidFill>
                <a:effectLst/>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A0FCC78B-0E98-4E52-96DA-A3D56D1230BD}"/>
              </a:ext>
            </a:extLst>
          </p:cNvPr>
          <p:cNvPicPr>
            <a:picLocks noChangeAspect="1"/>
          </p:cNvPicPr>
          <p:nvPr/>
        </p:nvPicPr>
        <p:blipFill>
          <a:blip r:embed="rId3"/>
          <a:stretch>
            <a:fillRect/>
          </a:stretch>
        </p:blipFill>
        <p:spPr>
          <a:xfrm>
            <a:off x="3611707" y="5324610"/>
            <a:ext cx="2456407" cy="994260"/>
          </a:xfrm>
          <a:prstGeom prst="rect">
            <a:avLst/>
          </a:prstGeom>
        </p:spPr>
      </p:pic>
    </p:spTree>
    <p:extLst>
      <p:ext uri="{BB962C8B-B14F-4D97-AF65-F5344CB8AC3E}">
        <p14:creationId xmlns:p14="http://schemas.microsoft.com/office/powerpoint/2010/main" val="3861071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168536"/>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dirty="0">
                  <a:solidFill>
                    <a:schemeClr val="accent2">
                      <a:lumMod val="75000"/>
                    </a:schemeClr>
                  </a:solidFill>
                  <a:latin typeface="Arial" panose="020B0604020202020204" pitchFamily="34" charset="0"/>
                  <a:cs typeface="Arial" panose="020B0604020202020204" pitchFamily="34" charset="0"/>
                </a:rPr>
                <a:t>Checkbutton</a:t>
              </a:r>
              <a:endParaRPr lang="en-US" sz="2400" b="1" dirty="0">
                <a:solidFill>
                  <a:schemeClr val="accent2">
                    <a:lumMod val="75000"/>
                  </a:schemeClr>
                </a:solidFill>
                <a:latin typeface="Arial" panose="020B0604020202020204" pitchFamily="34" charset="0"/>
                <a:cs typeface="Arial" panose="020B0604020202020204" pitchFamily="34" charset="0"/>
              </a:endParaRPr>
            </a:p>
          </p:txBody>
        </p:sp>
      </p:grpSp>
      <p:sp>
        <p:nvSpPr>
          <p:cNvPr id="23" name="TextBox 22">
            <a:extLst>
              <a:ext uri="{FF2B5EF4-FFF2-40B4-BE49-F238E27FC236}">
                <a16:creationId xmlns:a16="http://schemas.microsoft.com/office/drawing/2014/main" id="{F6B7321B-49EA-43C2-8A4C-F08CAD069AB3}"/>
              </a:ext>
            </a:extLst>
          </p:cNvPr>
          <p:cNvSpPr txBox="1"/>
          <p:nvPr/>
        </p:nvSpPr>
        <p:spPr>
          <a:xfrm>
            <a:off x="924442" y="2270974"/>
            <a:ext cx="7838558" cy="830997"/>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activebackground, activeforeground, bg, fg, font, height, width, justify, padx, pady, text </a:t>
            </a:r>
            <a:r>
              <a:rPr lang="vi-VN" sz="2400" noProof="1">
                <a:latin typeface="Times" pitchFamily="2" charset="0"/>
              </a:rPr>
              <a:t>giống như button</a:t>
            </a:r>
          </a:p>
        </p:txBody>
      </p:sp>
      <p:sp>
        <p:nvSpPr>
          <p:cNvPr id="21" name="Title 1">
            <a:extLst>
              <a:ext uri="{FF2B5EF4-FFF2-40B4-BE49-F238E27FC236}">
                <a16:creationId xmlns:a16="http://schemas.microsoft.com/office/drawing/2014/main" id="{DD7380E2-5529-4173-A4CB-1E4698FAE173}"/>
              </a:ext>
            </a:extLst>
          </p:cNvPr>
          <p:cNvSpPr txBox="1">
            <a:spLocks/>
          </p:cNvSpPr>
          <p:nvPr/>
        </p:nvSpPr>
        <p:spPr>
          <a:xfrm>
            <a:off x="917516" y="1719755"/>
            <a:ext cx="7308968"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noProof="1">
                <a:solidFill>
                  <a:schemeClr val="accent2">
                    <a:lumMod val="75000"/>
                  </a:schemeClr>
                </a:solidFill>
                <a:latin typeface="Arial" panose="020B0604020202020204" pitchFamily="34" charset="0"/>
                <a:cs typeface="Arial" panose="020B0604020202020204" pitchFamily="34" charset="0"/>
              </a:rPr>
              <a:t>Các option thường dùng</a:t>
            </a:r>
          </a:p>
        </p:txBody>
      </p:sp>
      <p:sp>
        <p:nvSpPr>
          <p:cNvPr id="13" name="TextBox 12">
            <a:extLst>
              <a:ext uri="{FF2B5EF4-FFF2-40B4-BE49-F238E27FC236}">
                <a16:creationId xmlns:a16="http://schemas.microsoft.com/office/drawing/2014/main" id="{7B72513C-257F-4CE0-A5C3-CD6CCDB8F4BE}"/>
              </a:ext>
            </a:extLst>
          </p:cNvPr>
          <p:cNvSpPr txBox="1"/>
          <p:nvPr/>
        </p:nvSpPr>
        <p:spPr>
          <a:xfrm>
            <a:off x="917516" y="3101971"/>
            <a:ext cx="7838558" cy="830997"/>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command</a:t>
            </a:r>
            <a:r>
              <a:rPr lang="vi-VN" sz="2400" noProof="1">
                <a:latin typeface="Times" pitchFamily="2" charset="0"/>
              </a:rPr>
              <a:t>: function hoặc method sẽ được gọi khi người dùng chọn/ bỏ chọn checkbutton</a:t>
            </a:r>
          </a:p>
        </p:txBody>
      </p:sp>
      <p:sp>
        <p:nvSpPr>
          <p:cNvPr id="16" name="TextBox 15">
            <a:extLst>
              <a:ext uri="{FF2B5EF4-FFF2-40B4-BE49-F238E27FC236}">
                <a16:creationId xmlns:a16="http://schemas.microsoft.com/office/drawing/2014/main" id="{2140CA23-F286-4132-9A02-0E73E9C2D558}"/>
              </a:ext>
            </a:extLst>
          </p:cNvPr>
          <p:cNvSpPr txBox="1"/>
          <p:nvPr/>
        </p:nvSpPr>
        <p:spPr>
          <a:xfrm>
            <a:off x="917516" y="3932968"/>
            <a:ext cx="7838558" cy="1569660"/>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variable</a:t>
            </a:r>
            <a:r>
              <a:rPr lang="vi-VN" sz="2400" noProof="1">
                <a:latin typeface="Times" pitchFamily="2" charset="0"/>
              </a:rPr>
              <a:t>: biến IntVar kiểm soát trạng thái chọn/ không chọn của checkbutton. Mặc định 0 tương ứng với không chọn, 1 tương ứng với chọn, tuy nhiên ta có thể thay đổi 2 giá trị này bằng onvalue và offvalue.</a:t>
            </a:r>
          </a:p>
        </p:txBody>
      </p:sp>
    </p:spTree>
    <p:extLst>
      <p:ext uri="{BB962C8B-B14F-4D97-AF65-F5344CB8AC3E}">
        <p14:creationId xmlns:p14="http://schemas.microsoft.com/office/powerpoint/2010/main" val="2540689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168536"/>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dirty="0">
                  <a:solidFill>
                    <a:schemeClr val="accent2">
                      <a:lumMod val="75000"/>
                    </a:schemeClr>
                  </a:solidFill>
                  <a:latin typeface="Arial" panose="020B0604020202020204" pitchFamily="34" charset="0"/>
                  <a:cs typeface="Arial" panose="020B0604020202020204" pitchFamily="34" charset="0"/>
                </a:rPr>
                <a:t>Checkbutton</a:t>
              </a:r>
              <a:endParaRPr lang="en-US" sz="2400" b="1" dirty="0">
                <a:solidFill>
                  <a:schemeClr val="accent2">
                    <a:lumMod val="75000"/>
                  </a:schemeClr>
                </a:solidFill>
                <a:latin typeface="Arial" panose="020B0604020202020204" pitchFamily="34" charset="0"/>
                <a:cs typeface="Arial" panose="020B0604020202020204" pitchFamily="34" charset="0"/>
              </a:endParaRPr>
            </a:p>
          </p:txBody>
        </p:sp>
      </p:grpSp>
      <p:sp>
        <p:nvSpPr>
          <p:cNvPr id="23" name="TextBox 22">
            <a:extLst>
              <a:ext uri="{FF2B5EF4-FFF2-40B4-BE49-F238E27FC236}">
                <a16:creationId xmlns:a16="http://schemas.microsoft.com/office/drawing/2014/main" id="{F6B7321B-49EA-43C2-8A4C-F08CAD069AB3}"/>
              </a:ext>
            </a:extLst>
          </p:cNvPr>
          <p:cNvSpPr txBox="1"/>
          <p:nvPr/>
        </p:nvSpPr>
        <p:spPr>
          <a:xfrm>
            <a:off x="924442" y="2270974"/>
            <a:ext cx="7838558" cy="830997"/>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onvalue</a:t>
            </a:r>
            <a:r>
              <a:rPr lang="vi-VN" sz="2400" noProof="1">
                <a:latin typeface="Times" pitchFamily="2" charset="0"/>
              </a:rPr>
              <a:t>: giá trị của variable khi checkbutton ở trạng thái được chọn.</a:t>
            </a:r>
          </a:p>
        </p:txBody>
      </p:sp>
      <p:sp>
        <p:nvSpPr>
          <p:cNvPr id="21" name="Title 1">
            <a:extLst>
              <a:ext uri="{FF2B5EF4-FFF2-40B4-BE49-F238E27FC236}">
                <a16:creationId xmlns:a16="http://schemas.microsoft.com/office/drawing/2014/main" id="{DD7380E2-5529-4173-A4CB-1E4698FAE173}"/>
              </a:ext>
            </a:extLst>
          </p:cNvPr>
          <p:cNvSpPr txBox="1">
            <a:spLocks/>
          </p:cNvSpPr>
          <p:nvPr/>
        </p:nvSpPr>
        <p:spPr>
          <a:xfrm>
            <a:off x="917516" y="1719755"/>
            <a:ext cx="7308968"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noProof="1">
                <a:solidFill>
                  <a:schemeClr val="accent2">
                    <a:lumMod val="75000"/>
                  </a:schemeClr>
                </a:solidFill>
                <a:latin typeface="Arial" panose="020B0604020202020204" pitchFamily="34" charset="0"/>
                <a:cs typeface="Arial" panose="020B0604020202020204" pitchFamily="34" charset="0"/>
              </a:rPr>
              <a:t>Các option thường dùng</a:t>
            </a:r>
          </a:p>
        </p:txBody>
      </p:sp>
      <p:sp>
        <p:nvSpPr>
          <p:cNvPr id="13" name="TextBox 12">
            <a:extLst>
              <a:ext uri="{FF2B5EF4-FFF2-40B4-BE49-F238E27FC236}">
                <a16:creationId xmlns:a16="http://schemas.microsoft.com/office/drawing/2014/main" id="{7B72513C-257F-4CE0-A5C3-CD6CCDB8F4BE}"/>
              </a:ext>
            </a:extLst>
          </p:cNvPr>
          <p:cNvSpPr txBox="1"/>
          <p:nvPr/>
        </p:nvSpPr>
        <p:spPr>
          <a:xfrm>
            <a:off x="917516" y="3101971"/>
            <a:ext cx="7838558" cy="830997"/>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offvalue</a:t>
            </a:r>
            <a:r>
              <a:rPr lang="vi-VN" sz="2400" noProof="1">
                <a:latin typeface="Times" pitchFamily="2" charset="0"/>
              </a:rPr>
              <a:t>: giá trị của variable khi checkbutton ở trạng thái không được chọn.</a:t>
            </a:r>
          </a:p>
        </p:txBody>
      </p:sp>
    </p:spTree>
    <p:extLst>
      <p:ext uri="{BB962C8B-B14F-4D97-AF65-F5344CB8AC3E}">
        <p14:creationId xmlns:p14="http://schemas.microsoft.com/office/powerpoint/2010/main" val="4194133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168536"/>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dirty="0">
                  <a:solidFill>
                    <a:schemeClr val="accent2">
                      <a:lumMod val="75000"/>
                    </a:schemeClr>
                  </a:solidFill>
                  <a:latin typeface="Arial" panose="020B0604020202020204" pitchFamily="34" charset="0"/>
                  <a:cs typeface="Arial" panose="020B0604020202020204" pitchFamily="34" charset="0"/>
                </a:rPr>
                <a:t>Checkbutton</a:t>
              </a:r>
              <a:endParaRPr lang="en-US" sz="2400" b="1" dirty="0">
                <a:solidFill>
                  <a:schemeClr val="accent2">
                    <a:lumMod val="75000"/>
                  </a:schemeClr>
                </a:solidFill>
                <a:latin typeface="Arial" panose="020B0604020202020204" pitchFamily="34" charset="0"/>
                <a:cs typeface="Arial" panose="020B0604020202020204" pitchFamily="34" charset="0"/>
              </a:endParaRPr>
            </a:p>
          </p:txBody>
        </p:sp>
      </p:grpSp>
      <p:sp>
        <p:nvSpPr>
          <p:cNvPr id="23" name="TextBox 22">
            <a:extLst>
              <a:ext uri="{FF2B5EF4-FFF2-40B4-BE49-F238E27FC236}">
                <a16:creationId xmlns:a16="http://schemas.microsoft.com/office/drawing/2014/main" id="{F6B7321B-49EA-43C2-8A4C-F08CAD069AB3}"/>
              </a:ext>
            </a:extLst>
          </p:cNvPr>
          <p:cNvSpPr txBox="1"/>
          <p:nvPr/>
        </p:nvSpPr>
        <p:spPr>
          <a:xfrm>
            <a:off x="924442" y="2270974"/>
            <a:ext cx="7838558" cy="461665"/>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deselect()</a:t>
            </a:r>
            <a:r>
              <a:rPr lang="vi-VN" sz="2400" noProof="1">
                <a:latin typeface="Times" pitchFamily="2" charset="0"/>
              </a:rPr>
              <a:t>: bỏ chọn checkbutton.</a:t>
            </a:r>
          </a:p>
        </p:txBody>
      </p:sp>
      <p:sp>
        <p:nvSpPr>
          <p:cNvPr id="21" name="Title 1">
            <a:extLst>
              <a:ext uri="{FF2B5EF4-FFF2-40B4-BE49-F238E27FC236}">
                <a16:creationId xmlns:a16="http://schemas.microsoft.com/office/drawing/2014/main" id="{DD7380E2-5529-4173-A4CB-1E4698FAE173}"/>
              </a:ext>
            </a:extLst>
          </p:cNvPr>
          <p:cNvSpPr txBox="1">
            <a:spLocks/>
          </p:cNvSpPr>
          <p:nvPr/>
        </p:nvSpPr>
        <p:spPr>
          <a:xfrm>
            <a:off x="917516" y="1719755"/>
            <a:ext cx="7308968"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en-US" sz="2400" b="1" noProof="1">
                <a:solidFill>
                  <a:schemeClr val="accent2">
                    <a:lumMod val="75000"/>
                  </a:schemeClr>
                </a:solidFill>
                <a:latin typeface="Arial" panose="020B0604020202020204" pitchFamily="34" charset="0"/>
                <a:cs typeface="Arial" panose="020B0604020202020204" pitchFamily="34" charset="0"/>
              </a:rPr>
              <a:t>Method thường dùng</a:t>
            </a:r>
            <a:endParaRPr lang="vi-VN" sz="2400" b="1" noProof="1">
              <a:solidFill>
                <a:schemeClr val="accent2">
                  <a:lumMod val="75000"/>
                </a:schemeClr>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5027C721-D74C-411A-81E5-6B1070ED6F07}"/>
              </a:ext>
            </a:extLst>
          </p:cNvPr>
          <p:cNvSpPr txBox="1"/>
          <p:nvPr/>
        </p:nvSpPr>
        <p:spPr>
          <a:xfrm>
            <a:off x="924442" y="2732639"/>
            <a:ext cx="7838558" cy="461665"/>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select()</a:t>
            </a:r>
            <a:r>
              <a:rPr lang="vi-VN" sz="2400" noProof="1">
                <a:latin typeface="Times" pitchFamily="2" charset="0"/>
              </a:rPr>
              <a:t>: chọn checkbutton.</a:t>
            </a:r>
          </a:p>
        </p:txBody>
      </p:sp>
      <p:sp>
        <p:nvSpPr>
          <p:cNvPr id="13" name="TextBox 12">
            <a:extLst>
              <a:ext uri="{FF2B5EF4-FFF2-40B4-BE49-F238E27FC236}">
                <a16:creationId xmlns:a16="http://schemas.microsoft.com/office/drawing/2014/main" id="{D1FAE00A-5019-4BA0-9F7B-B042C4F9AE2B}"/>
              </a:ext>
            </a:extLst>
          </p:cNvPr>
          <p:cNvSpPr txBox="1"/>
          <p:nvPr/>
        </p:nvSpPr>
        <p:spPr>
          <a:xfrm>
            <a:off x="924442" y="3194304"/>
            <a:ext cx="7838558" cy="830997"/>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invoke()</a:t>
            </a:r>
            <a:r>
              <a:rPr lang="vi-VN" sz="2400" noProof="1">
                <a:latin typeface="Times" pitchFamily="2" charset="0"/>
              </a:rPr>
              <a:t>: thực hiện các function hoặc method tương tự như khi checkbutton thay đổi trạng thái chọn/ bỏ chọn.</a:t>
            </a:r>
          </a:p>
        </p:txBody>
      </p:sp>
    </p:spTree>
    <p:extLst>
      <p:ext uri="{BB962C8B-B14F-4D97-AF65-F5344CB8AC3E}">
        <p14:creationId xmlns:p14="http://schemas.microsoft.com/office/powerpoint/2010/main" val="70973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168536"/>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dirty="0">
                  <a:solidFill>
                    <a:schemeClr val="accent2">
                      <a:lumMod val="75000"/>
                    </a:schemeClr>
                  </a:solidFill>
                  <a:latin typeface="Arial" panose="020B0604020202020204" pitchFamily="34" charset="0"/>
                  <a:cs typeface="Arial" panose="020B0604020202020204" pitchFamily="34" charset="0"/>
                </a:rPr>
                <a:t>Checkbutton</a:t>
              </a:r>
              <a:endParaRPr lang="en-US" sz="2400" b="1" dirty="0">
                <a:solidFill>
                  <a:schemeClr val="accent2">
                    <a:lumMod val="75000"/>
                  </a:schemeClr>
                </a:solidFill>
                <a:latin typeface="Arial" panose="020B0604020202020204" pitchFamily="34" charset="0"/>
                <a:cs typeface="Arial" panose="020B0604020202020204" pitchFamily="34" charset="0"/>
              </a:endParaRPr>
            </a:p>
          </p:txBody>
        </p:sp>
      </p:grpSp>
      <p:sp>
        <p:nvSpPr>
          <p:cNvPr id="20" name="Rectangle 19">
            <a:extLst>
              <a:ext uri="{FF2B5EF4-FFF2-40B4-BE49-F238E27FC236}">
                <a16:creationId xmlns:a16="http://schemas.microsoft.com/office/drawing/2014/main" id="{54126414-5163-4C33-89A5-5EFB158EB7C3}"/>
              </a:ext>
            </a:extLst>
          </p:cNvPr>
          <p:cNvSpPr/>
          <p:nvPr/>
        </p:nvSpPr>
        <p:spPr>
          <a:xfrm>
            <a:off x="920632" y="1986031"/>
            <a:ext cx="7838558" cy="3965637"/>
          </a:xfrm>
          <a:prstGeom prst="rect">
            <a:avLst/>
          </a:prstGeom>
          <a:ln>
            <a:solidFill>
              <a:schemeClr val="accent2">
                <a:lumMod val="50000"/>
              </a:schemeClr>
            </a:solidFill>
          </a:ln>
        </p:spPr>
        <p:txBody>
          <a:bodyPr wrap="square">
            <a:spAutoFit/>
          </a:bodyPr>
          <a:lstStyle/>
          <a:p>
            <a:pPr algn="l">
              <a:lnSpc>
                <a:spcPts val="1425"/>
              </a:lnSpc>
              <a:spcAft>
                <a:spcPts val="600"/>
              </a:spcAft>
            </a:pPr>
            <a:r>
              <a:rPr lang="vi-VN"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from</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tkinter </a:t>
            </a:r>
            <a:r>
              <a:rPr lang="vi-VN"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root = Tk()</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root.geometry(</a:t>
            </a:r>
            <a:r>
              <a:rPr lang="vi-VN" sz="14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"300x200"</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w = Label(root, text =</a:t>
            </a:r>
            <a:r>
              <a:rPr lang="vi-VN" sz="14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'Bạn thích những gì?'</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font = </a:t>
            </a:r>
            <a:r>
              <a:rPr lang="vi-VN" sz="14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"50"</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w.pack()</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Checkbutton1 = IntVar()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Checkbutton2 = IntVar()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Checkbutton3 = IntVar()</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Button1 = Checkbutton(root, text = </a:t>
            </a:r>
            <a:r>
              <a:rPr lang="vi-VN" sz="14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"Nghiên cứu khoa học"</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variable = Checkbutton1, onvalue = </a:t>
            </a:r>
            <a:r>
              <a:rPr lang="vi-VN" sz="14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offvalue = </a:t>
            </a:r>
            <a:r>
              <a:rPr lang="vi-VN" sz="14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height = </a:t>
            </a:r>
            <a:r>
              <a:rPr lang="vi-VN" sz="14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width = </a:t>
            </a:r>
            <a:r>
              <a:rPr lang="vi-VN" sz="14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20</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anchor=W)</a:t>
            </a:r>
            <a:endParaRPr lang="vi-VN"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l">
              <a:lnSpc>
                <a:spcPts val="1425"/>
              </a:lnSpc>
              <a:spcAft>
                <a:spcPts val="600"/>
              </a:spcAft>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Button2 = Checkbutton(root, text = </a:t>
            </a:r>
            <a:r>
              <a:rPr lang="vi-VN" sz="14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"Du lịch"</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variable = Checkbutton2, onvalue = </a:t>
            </a:r>
            <a:r>
              <a:rPr lang="vi-VN" sz="14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offvalue = </a:t>
            </a:r>
            <a:r>
              <a:rPr lang="vi-VN" sz="14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height = </a:t>
            </a:r>
            <a:r>
              <a:rPr lang="vi-VN" sz="14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width = </a:t>
            </a:r>
            <a:r>
              <a:rPr lang="vi-VN" sz="14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20</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anchor=W)</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85256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168536"/>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dirty="0">
                  <a:solidFill>
                    <a:schemeClr val="accent2">
                      <a:lumMod val="75000"/>
                    </a:schemeClr>
                  </a:solidFill>
                  <a:latin typeface="Arial" panose="020B0604020202020204" pitchFamily="34" charset="0"/>
                  <a:cs typeface="Arial" panose="020B0604020202020204" pitchFamily="34" charset="0"/>
                </a:rPr>
                <a:t>Checkbutton</a:t>
              </a:r>
              <a:endParaRPr lang="en-US" sz="2400" b="1" dirty="0">
                <a:solidFill>
                  <a:schemeClr val="accent2">
                    <a:lumMod val="75000"/>
                  </a:schemeClr>
                </a:solidFill>
                <a:latin typeface="Arial" panose="020B0604020202020204" pitchFamily="34" charset="0"/>
                <a:cs typeface="Arial" panose="020B0604020202020204" pitchFamily="34" charset="0"/>
              </a:endParaRPr>
            </a:p>
          </p:txBody>
        </p:sp>
      </p:grpSp>
      <p:sp>
        <p:nvSpPr>
          <p:cNvPr id="20" name="Rectangle 19">
            <a:extLst>
              <a:ext uri="{FF2B5EF4-FFF2-40B4-BE49-F238E27FC236}">
                <a16:creationId xmlns:a16="http://schemas.microsoft.com/office/drawing/2014/main" id="{54126414-5163-4C33-89A5-5EFB158EB7C3}"/>
              </a:ext>
            </a:extLst>
          </p:cNvPr>
          <p:cNvSpPr/>
          <p:nvPr/>
        </p:nvSpPr>
        <p:spPr>
          <a:xfrm>
            <a:off x="920632" y="1986031"/>
            <a:ext cx="7838558" cy="1990738"/>
          </a:xfrm>
          <a:prstGeom prst="rect">
            <a:avLst/>
          </a:prstGeom>
          <a:ln>
            <a:solidFill>
              <a:schemeClr val="accent2">
                <a:lumMod val="50000"/>
              </a:schemeClr>
            </a:solidFill>
          </a:ln>
        </p:spPr>
        <p:txBody>
          <a:bodyPr wrap="square">
            <a:spAutoFit/>
          </a:bodyPr>
          <a:lstStyle/>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Button3 = Checkbutton(root, text = </a:t>
            </a:r>
            <a:r>
              <a:rPr lang="vi-VN" sz="14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"Đá bóng"</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variable = Checkbutton3, onvalue = </a:t>
            </a:r>
            <a:r>
              <a:rPr lang="vi-VN" sz="14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offvalue = </a:t>
            </a:r>
            <a:r>
              <a:rPr lang="vi-VN" sz="14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height = </a:t>
            </a:r>
            <a:r>
              <a:rPr lang="vi-VN" sz="14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width = </a:t>
            </a:r>
            <a:r>
              <a:rPr lang="vi-VN" sz="14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20</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anchor=W)</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Button1.pack()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Button2.pack()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Button3.pack()</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mainloop()</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2" name="Picture 11" descr="Graphical user interface, application&#10;&#10;Description automatically generated">
            <a:extLst>
              <a:ext uri="{FF2B5EF4-FFF2-40B4-BE49-F238E27FC236}">
                <a16:creationId xmlns:a16="http://schemas.microsoft.com/office/drawing/2014/main" id="{07A07E3C-22F9-493E-ABE9-B49BFFBA2467}"/>
              </a:ext>
            </a:extLst>
          </p:cNvPr>
          <p:cNvPicPr>
            <a:picLocks noChangeAspect="1"/>
          </p:cNvPicPr>
          <p:nvPr/>
        </p:nvPicPr>
        <p:blipFill>
          <a:blip r:embed="rId3"/>
          <a:stretch>
            <a:fillRect/>
          </a:stretch>
        </p:blipFill>
        <p:spPr>
          <a:xfrm>
            <a:off x="3133725" y="4271625"/>
            <a:ext cx="2876550" cy="2209800"/>
          </a:xfrm>
          <a:prstGeom prst="rect">
            <a:avLst/>
          </a:prstGeom>
        </p:spPr>
      </p:pic>
    </p:spTree>
    <p:extLst>
      <p:ext uri="{BB962C8B-B14F-4D97-AF65-F5344CB8AC3E}">
        <p14:creationId xmlns:p14="http://schemas.microsoft.com/office/powerpoint/2010/main" val="1627531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752600"/>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dirty="0">
                  <a:solidFill>
                    <a:schemeClr val="accent2">
                      <a:lumMod val="75000"/>
                    </a:schemeClr>
                  </a:solidFill>
                  <a:latin typeface="Arial" panose="020B0604020202020204" pitchFamily="34" charset="0"/>
                  <a:cs typeface="Arial" panose="020B0604020202020204" pitchFamily="34" charset="0"/>
                </a:rPr>
                <a:t>Radiobutton</a:t>
              </a:r>
              <a:endParaRPr lang="en-US" sz="2400" b="1" dirty="0">
                <a:solidFill>
                  <a:schemeClr val="accent2">
                    <a:lumMod val="75000"/>
                  </a:schemeClr>
                </a:solidFill>
                <a:latin typeface="Arial" panose="020B0604020202020204" pitchFamily="34" charset="0"/>
                <a:cs typeface="Arial" panose="020B0604020202020204" pitchFamily="34" charset="0"/>
              </a:endParaRPr>
            </a:p>
          </p:txBody>
        </p:sp>
      </p:grpSp>
      <p:sp>
        <p:nvSpPr>
          <p:cNvPr id="22" name="Title 1">
            <a:extLst>
              <a:ext uri="{FF2B5EF4-FFF2-40B4-BE49-F238E27FC236}">
                <a16:creationId xmlns:a16="http://schemas.microsoft.com/office/drawing/2014/main" id="{E3166D46-77AC-433B-97EA-CB7E70FE979F}"/>
              </a:ext>
            </a:extLst>
          </p:cNvPr>
          <p:cNvSpPr txBox="1">
            <a:spLocks/>
          </p:cNvSpPr>
          <p:nvPr/>
        </p:nvSpPr>
        <p:spPr>
          <a:xfrm>
            <a:off x="381000" y="1040948"/>
            <a:ext cx="8763000" cy="783336"/>
          </a:xfrm>
          <a:prstGeom prst="rect">
            <a:avLst/>
          </a:prstGeom>
        </p:spPr>
        <p:txBody>
          <a:bodyPr vert="horz" anchor="ctr">
            <a:normAutofit/>
          </a:bodyPr>
          <a:lstStyle>
            <a:lvl1pPr algn="l" rtl="0" eaLnBrk="1" latinLnBrk="0" hangingPunct="1">
              <a:spcBef>
                <a:spcPct val="0"/>
              </a:spcBef>
              <a:buNone/>
              <a:defRPr kumimoji="0" sz="4000" b="1" i="0" u="none" kern="1200">
                <a:solidFill>
                  <a:schemeClr val="tx2"/>
                </a:solidFill>
                <a:latin typeface="Arial" pitchFamily="34" charset="0"/>
                <a:ea typeface="+mj-ea"/>
                <a:cs typeface="Arial" pitchFamily="34" charset="0"/>
              </a:defRPr>
            </a:lvl1pPr>
          </a:lstStyle>
          <a:p>
            <a:pPr marL="457200" indent="-457200">
              <a:buFont typeface="Wingdings" pitchFamily="2" charset="2"/>
              <a:buChar char="v"/>
            </a:pPr>
            <a:r>
              <a:rPr lang="vi-VN" sz="3200" noProof="1"/>
              <a:t>Các</a:t>
            </a:r>
            <a:r>
              <a:rPr lang="en-US" sz="3200" dirty="0"/>
              <a:t> Operator cơ bản</a:t>
            </a:r>
          </a:p>
        </p:txBody>
      </p:sp>
      <p:sp>
        <p:nvSpPr>
          <p:cNvPr id="23" name="TextBox 22">
            <a:extLst>
              <a:ext uri="{FF2B5EF4-FFF2-40B4-BE49-F238E27FC236}">
                <a16:creationId xmlns:a16="http://schemas.microsoft.com/office/drawing/2014/main" id="{F6B7321B-49EA-43C2-8A4C-F08CAD069AB3}"/>
              </a:ext>
            </a:extLst>
          </p:cNvPr>
          <p:cNvSpPr txBox="1"/>
          <p:nvPr/>
        </p:nvSpPr>
        <p:spPr>
          <a:xfrm>
            <a:off x="924442" y="2270974"/>
            <a:ext cx="7838558" cy="830997"/>
          </a:xfrm>
          <a:prstGeom prst="rect">
            <a:avLst/>
          </a:prstGeom>
          <a:noFill/>
        </p:spPr>
        <p:txBody>
          <a:bodyPr wrap="square" rtlCol="0">
            <a:spAutoFit/>
          </a:bodyPr>
          <a:lstStyle/>
          <a:p>
            <a:pPr algn="just">
              <a:spcBef>
                <a:spcPts val="600"/>
              </a:spcBef>
              <a:spcAft>
                <a:spcPts val="600"/>
              </a:spcAft>
            </a:pPr>
            <a:r>
              <a:rPr lang="vi-VN" sz="2400" b="1" dirty="0">
                <a:latin typeface="Times" pitchFamily="2" charset="0"/>
              </a:rPr>
              <a:t>Radiobutton</a:t>
            </a:r>
            <a:r>
              <a:rPr lang="en-US" sz="2400" b="1" dirty="0">
                <a:latin typeface="Times" pitchFamily="2" charset="0"/>
              </a:rPr>
              <a:t>: </a:t>
            </a:r>
            <a:r>
              <a:rPr lang="vi-VN" sz="2400" dirty="0">
                <a:latin typeface="Times" pitchFamily="2" charset="0"/>
              </a:rPr>
              <a:t>là widget cho phép người dùng chỉ được chọn một lựa chọn.</a:t>
            </a:r>
          </a:p>
        </p:txBody>
      </p:sp>
      <p:pic>
        <p:nvPicPr>
          <p:cNvPr id="13" name="Picture 12" descr="Graphical user interface, text, application&#10;&#10;Description automatically generated">
            <a:extLst>
              <a:ext uri="{FF2B5EF4-FFF2-40B4-BE49-F238E27FC236}">
                <a16:creationId xmlns:a16="http://schemas.microsoft.com/office/drawing/2014/main" id="{4BB2F58D-2B1C-427C-B9D3-F2EF86054693}"/>
              </a:ext>
            </a:extLst>
          </p:cNvPr>
          <p:cNvPicPr>
            <a:picLocks noChangeAspect="1"/>
          </p:cNvPicPr>
          <p:nvPr/>
        </p:nvPicPr>
        <p:blipFill>
          <a:blip r:embed="rId3"/>
          <a:stretch>
            <a:fillRect/>
          </a:stretch>
        </p:blipFill>
        <p:spPr>
          <a:xfrm>
            <a:off x="2947649" y="3756030"/>
            <a:ext cx="3248701" cy="1882770"/>
          </a:xfrm>
          <a:prstGeom prst="rect">
            <a:avLst/>
          </a:prstGeom>
        </p:spPr>
      </p:pic>
    </p:spTree>
    <p:extLst>
      <p:ext uri="{BB962C8B-B14F-4D97-AF65-F5344CB8AC3E}">
        <p14:creationId xmlns:p14="http://schemas.microsoft.com/office/powerpoint/2010/main" val="3625835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 Giao diện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16" name="TextBox 15">
            <a:extLst>
              <a:ext uri="{FF2B5EF4-FFF2-40B4-BE49-F238E27FC236}">
                <a16:creationId xmlns:a16="http://schemas.microsoft.com/office/drawing/2014/main" id="{B7FDEB27-F068-F941-928F-74E3D07E2386}"/>
              </a:ext>
            </a:extLst>
          </p:cNvPr>
          <p:cNvSpPr txBox="1"/>
          <p:nvPr/>
        </p:nvSpPr>
        <p:spPr>
          <a:xfrm>
            <a:off x="797806" y="1066800"/>
            <a:ext cx="8138930" cy="3816429"/>
          </a:xfrm>
          <a:prstGeom prst="rect">
            <a:avLst/>
          </a:prstGeom>
          <a:noFill/>
        </p:spPr>
        <p:txBody>
          <a:bodyPr wrap="square" rtlCol="0">
            <a:spAutoFit/>
          </a:bodyPr>
          <a:lstStyle/>
          <a:p>
            <a:pPr algn="just">
              <a:spcBef>
                <a:spcPts val="600"/>
              </a:spcBef>
              <a:spcAft>
                <a:spcPts val="600"/>
              </a:spcAft>
            </a:pPr>
            <a:r>
              <a:rPr lang="en-US" sz="2400" b="1" dirty="0">
                <a:latin typeface="Times" pitchFamily="2" charset="0"/>
              </a:rPr>
              <a:t>GUI</a:t>
            </a:r>
            <a:r>
              <a:rPr lang="vi-VN" sz="2400" dirty="0">
                <a:latin typeface="Times" pitchFamily="2" charset="0"/>
              </a:rPr>
              <a:t> </a:t>
            </a:r>
            <a:r>
              <a:rPr lang="en-US" sz="2400" dirty="0">
                <a:latin typeface="Times" pitchFamily="2" charset="0"/>
              </a:rPr>
              <a:t>là viết tắt của cụm từ “Graphical User Interface”. GUI là một giao diện người dùng bao gồm các yếu tố đồ họa như cửa sổ, biểu tượng, nút bấm, …</a:t>
            </a:r>
            <a:endParaRPr lang="vi-VN" sz="2400" dirty="0">
              <a:latin typeface="Times" pitchFamily="2" charset="0"/>
            </a:endParaRPr>
          </a:p>
          <a:p>
            <a:pPr algn="just">
              <a:spcBef>
                <a:spcPts val="600"/>
              </a:spcBef>
              <a:spcAft>
                <a:spcPts val="600"/>
              </a:spcAft>
            </a:pPr>
            <a:endParaRPr lang="vi-VN" sz="2400" dirty="0">
              <a:latin typeface="Times" pitchFamily="2" charset="0"/>
            </a:endParaRPr>
          </a:p>
          <a:p>
            <a:pPr algn="just">
              <a:spcBef>
                <a:spcPts val="600"/>
              </a:spcBef>
              <a:spcAft>
                <a:spcPts val="600"/>
              </a:spcAft>
            </a:pPr>
            <a:endParaRPr lang="vi-VN" sz="2400" dirty="0">
              <a:latin typeface="Times" pitchFamily="2" charset="0"/>
            </a:endParaRPr>
          </a:p>
          <a:p>
            <a:pPr algn="just">
              <a:spcBef>
                <a:spcPts val="600"/>
              </a:spcBef>
              <a:spcAft>
                <a:spcPts val="600"/>
              </a:spcAft>
            </a:pPr>
            <a:endParaRPr lang="vi-VN" sz="2400" dirty="0">
              <a:latin typeface="Times" pitchFamily="2" charset="0"/>
            </a:endParaRPr>
          </a:p>
          <a:p>
            <a:pPr algn="just">
              <a:spcBef>
                <a:spcPts val="600"/>
              </a:spcBef>
              <a:spcAft>
                <a:spcPts val="600"/>
              </a:spcAft>
            </a:pPr>
            <a:endParaRPr lang="vi-VN" sz="2400" dirty="0">
              <a:latin typeface="Times" pitchFamily="2" charset="0"/>
            </a:endParaRPr>
          </a:p>
          <a:p>
            <a:pPr algn="just">
              <a:spcBef>
                <a:spcPts val="600"/>
              </a:spcBef>
              <a:spcAft>
                <a:spcPts val="600"/>
              </a:spcAft>
            </a:pPr>
            <a:endParaRPr lang="vi-VN" sz="2400" dirty="0">
              <a:latin typeface="Times" pitchFamily="2" charset="0"/>
            </a:endParaRPr>
          </a:p>
        </p:txBody>
      </p:sp>
      <p:pic>
        <p:nvPicPr>
          <p:cNvPr id="14" name="Picture 13" descr="A screenshot of a computer&#10;&#10;Description automatically generated with medium confidence">
            <a:extLst>
              <a:ext uri="{FF2B5EF4-FFF2-40B4-BE49-F238E27FC236}">
                <a16:creationId xmlns:a16="http://schemas.microsoft.com/office/drawing/2014/main" id="{B589C654-9BB5-44F1-8D90-C4548F47D55C}"/>
              </a:ext>
            </a:extLst>
          </p:cNvPr>
          <p:cNvPicPr>
            <a:picLocks noChangeAspect="1"/>
          </p:cNvPicPr>
          <p:nvPr/>
        </p:nvPicPr>
        <p:blipFill>
          <a:blip r:embed="rId3"/>
          <a:stretch>
            <a:fillRect/>
          </a:stretch>
        </p:blipFill>
        <p:spPr>
          <a:xfrm>
            <a:off x="742942" y="2514600"/>
            <a:ext cx="4953000" cy="2590271"/>
          </a:xfrm>
          <a:prstGeom prst="rect">
            <a:avLst/>
          </a:prstGeom>
        </p:spPr>
      </p:pic>
      <p:pic>
        <p:nvPicPr>
          <p:cNvPr id="17" name="Picture 16" descr="Graphical user interface&#10;&#10;Description automatically generated">
            <a:extLst>
              <a:ext uri="{FF2B5EF4-FFF2-40B4-BE49-F238E27FC236}">
                <a16:creationId xmlns:a16="http://schemas.microsoft.com/office/drawing/2014/main" id="{14128EDC-37A2-4DA0-A77D-7C695CA435B3}"/>
              </a:ext>
            </a:extLst>
          </p:cNvPr>
          <p:cNvPicPr>
            <a:picLocks noChangeAspect="1"/>
          </p:cNvPicPr>
          <p:nvPr/>
        </p:nvPicPr>
        <p:blipFill>
          <a:blip r:embed="rId4"/>
          <a:stretch>
            <a:fillRect/>
          </a:stretch>
        </p:blipFill>
        <p:spPr>
          <a:xfrm>
            <a:off x="4343400" y="4191000"/>
            <a:ext cx="4410075" cy="2038350"/>
          </a:xfrm>
          <a:prstGeom prst="rect">
            <a:avLst/>
          </a:prstGeom>
        </p:spPr>
      </p:pic>
    </p:spTree>
    <p:extLst>
      <p:ext uri="{BB962C8B-B14F-4D97-AF65-F5344CB8AC3E}">
        <p14:creationId xmlns:p14="http://schemas.microsoft.com/office/powerpoint/2010/main" val="16481006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168536"/>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dirty="0">
                  <a:solidFill>
                    <a:schemeClr val="accent2">
                      <a:lumMod val="75000"/>
                    </a:schemeClr>
                  </a:solidFill>
                  <a:latin typeface="Arial" panose="020B0604020202020204" pitchFamily="34" charset="0"/>
                  <a:cs typeface="Arial" panose="020B0604020202020204" pitchFamily="34" charset="0"/>
                </a:rPr>
                <a:t>Radiobutton</a:t>
              </a:r>
              <a:endParaRPr lang="en-US" sz="2400" b="1" dirty="0">
                <a:solidFill>
                  <a:schemeClr val="accent2">
                    <a:lumMod val="75000"/>
                  </a:schemeClr>
                </a:solidFill>
                <a:latin typeface="Arial" panose="020B0604020202020204" pitchFamily="34" charset="0"/>
                <a:cs typeface="Arial" panose="020B0604020202020204" pitchFamily="34" charset="0"/>
              </a:endParaRPr>
            </a:p>
          </p:txBody>
        </p:sp>
      </p:grpSp>
      <p:sp>
        <p:nvSpPr>
          <p:cNvPr id="23" name="TextBox 22">
            <a:extLst>
              <a:ext uri="{FF2B5EF4-FFF2-40B4-BE49-F238E27FC236}">
                <a16:creationId xmlns:a16="http://schemas.microsoft.com/office/drawing/2014/main" id="{F6B7321B-49EA-43C2-8A4C-F08CAD069AB3}"/>
              </a:ext>
            </a:extLst>
          </p:cNvPr>
          <p:cNvSpPr txBox="1"/>
          <p:nvPr/>
        </p:nvSpPr>
        <p:spPr>
          <a:xfrm>
            <a:off x="924442" y="2270974"/>
            <a:ext cx="7838558" cy="1354217"/>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master: </a:t>
            </a:r>
            <a:r>
              <a:rPr lang="vi-VN" sz="2400" noProof="1">
                <a:latin typeface="Times" pitchFamily="2" charset="0"/>
              </a:rPr>
              <a:t>cửa sổ chính</a:t>
            </a:r>
          </a:p>
          <a:p>
            <a:pPr algn="just">
              <a:spcBef>
                <a:spcPts val="600"/>
              </a:spcBef>
              <a:spcAft>
                <a:spcPts val="600"/>
              </a:spcAft>
            </a:pPr>
            <a:r>
              <a:rPr lang="vi-VN" sz="2400" b="1" noProof="1">
                <a:latin typeface="Times" pitchFamily="2" charset="0"/>
              </a:rPr>
              <a:t>option: </a:t>
            </a:r>
            <a:r>
              <a:rPr lang="vi-VN" sz="2400" noProof="1">
                <a:latin typeface="Times" pitchFamily="2" charset="0"/>
              </a:rPr>
              <a:t>có nhiều option được tổ chức trong cặp key-value được ngăn cách nhau bởi dấu phẩy</a:t>
            </a:r>
          </a:p>
        </p:txBody>
      </p:sp>
      <p:grpSp>
        <p:nvGrpSpPr>
          <p:cNvPr id="12" name="Group 11">
            <a:extLst>
              <a:ext uri="{FF2B5EF4-FFF2-40B4-BE49-F238E27FC236}">
                <a16:creationId xmlns:a16="http://schemas.microsoft.com/office/drawing/2014/main" id="{FA162983-6F27-4F1F-B5F2-5CBE4DEE8440}"/>
              </a:ext>
            </a:extLst>
          </p:cNvPr>
          <p:cNvGrpSpPr/>
          <p:nvPr/>
        </p:nvGrpSpPr>
        <p:grpSpPr>
          <a:xfrm>
            <a:off x="979745" y="1811971"/>
            <a:ext cx="7184509" cy="459003"/>
            <a:chOff x="1063997" y="3729062"/>
            <a:chExt cx="7184509" cy="459003"/>
          </a:xfrm>
        </p:grpSpPr>
        <p:sp>
          <p:nvSpPr>
            <p:cNvPr id="13" name="TextBox 12">
              <a:extLst>
                <a:ext uri="{FF2B5EF4-FFF2-40B4-BE49-F238E27FC236}">
                  <a16:creationId xmlns:a16="http://schemas.microsoft.com/office/drawing/2014/main" id="{96ED2600-4E7F-490B-B071-E4698A0CE501}"/>
                </a:ext>
              </a:extLst>
            </p:cNvPr>
            <p:cNvSpPr txBox="1"/>
            <p:nvPr/>
          </p:nvSpPr>
          <p:spPr>
            <a:xfrm>
              <a:off x="5400319" y="3757178"/>
              <a:ext cx="342465" cy="430887"/>
            </a:xfrm>
            <a:prstGeom prst="rect">
              <a:avLst/>
            </a:prstGeom>
            <a:noFill/>
          </p:spPr>
          <p:txBody>
            <a:bodyPr wrap="square" rtlCol="0">
              <a:spAutoFit/>
            </a:bodyPr>
            <a:lstStyle/>
            <a:p>
              <a:pPr algn="ctr"/>
              <a:r>
                <a:rPr lang="en-US" sz="2200" b="1" dirty="0">
                  <a:solidFill>
                    <a:srgbClr val="0000FF"/>
                  </a:solidFill>
                </a:rPr>
                <a:t>,</a:t>
              </a:r>
            </a:p>
          </p:txBody>
        </p:sp>
        <p:sp>
          <p:nvSpPr>
            <p:cNvPr id="15" name="Rounded Rectangle 14">
              <a:extLst>
                <a:ext uri="{FF2B5EF4-FFF2-40B4-BE49-F238E27FC236}">
                  <a16:creationId xmlns:a16="http://schemas.microsoft.com/office/drawing/2014/main" id="{57C8FF6F-A9FE-452D-A133-5125B242B728}"/>
                </a:ext>
              </a:extLst>
            </p:cNvPr>
            <p:cNvSpPr/>
            <p:nvPr/>
          </p:nvSpPr>
          <p:spPr>
            <a:xfrm>
              <a:off x="3276600" y="3745708"/>
              <a:ext cx="2206997" cy="381000"/>
            </a:xfrm>
            <a:prstGeom prst="round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t>master</a:t>
              </a:r>
            </a:p>
          </p:txBody>
        </p:sp>
        <p:sp>
          <p:nvSpPr>
            <p:cNvPr id="16" name="Rounded Rectangle 18">
              <a:extLst>
                <a:ext uri="{FF2B5EF4-FFF2-40B4-BE49-F238E27FC236}">
                  <a16:creationId xmlns:a16="http://schemas.microsoft.com/office/drawing/2014/main" id="{93C5F582-CFE2-4C6D-8C46-F45A79C28157}"/>
                </a:ext>
              </a:extLst>
            </p:cNvPr>
            <p:cNvSpPr/>
            <p:nvPr/>
          </p:nvSpPr>
          <p:spPr>
            <a:xfrm>
              <a:off x="5659506" y="3757178"/>
              <a:ext cx="2206997" cy="38100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t>option</a:t>
              </a:r>
            </a:p>
          </p:txBody>
        </p:sp>
        <p:sp>
          <p:nvSpPr>
            <p:cNvPr id="17" name="TextBox 16">
              <a:extLst>
                <a:ext uri="{FF2B5EF4-FFF2-40B4-BE49-F238E27FC236}">
                  <a16:creationId xmlns:a16="http://schemas.microsoft.com/office/drawing/2014/main" id="{42D100ED-C214-465C-87BB-57D785776BDB}"/>
                </a:ext>
              </a:extLst>
            </p:cNvPr>
            <p:cNvSpPr txBox="1"/>
            <p:nvPr/>
          </p:nvSpPr>
          <p:spPr>
            <a:xfrm>
              <a:off x="2900169" y="3729062"/>
              <a:ext cx="552306" cy="430887"/>
            </a:xfrm>
            <a:prstGeom prst="rect">
              <a:avLst/>
            </a:prstGeom>
            <a:noFill/>
          </p:spPr>
          <p:txBody>
            <a:bodyPr wrap="square" rtlCol="0">
              <a:spAutoFit/>
            </a:bodyPr>
            <a:lstStyle/>
            <a:p>
              <a:pPr algn="ctr"/>
              <a:r>
                <a:rPr lang="en-US" sz="2200" b="1" dirty="0"/>
                <a:t>(</a:t>
              </a:r>
            </a:p>
          </p:txBody>
        </p:sp>
        <p:sp>
          <p:nvSpPr>
            <p:cNvPr id="18" name="TextBox 17">
              <a:extLst>
                <a:ext uri="{FF2B5EF4-FFF2-40B4-BE49-F238E27FC236}">
                  <a16:creationId xmlns:a16="http://schemas.microsoft.com/office/drawing/2014/main" id="{E739368D-813F-432F-A542-37EAC5DF7DA8}"/>
                </a:ext>
              </a:extLst>
            </p:cNvPr>
            <p:cNvSpPr txBox="1"/>
            <p:nvPr/>
          </p:nvSpPr>
          <p:spPr>
            <a:xfrm>
              <a:off x="7696200" y="3733800"/>
              <a:ext cx="552306" cy="430887"/>
            </a:xfrm>
            <a:prstGeom prst="rect">
              <a:avLst/>
            </a:prstGeom>
            <a:noFill/>
          </p:spPr>
          <p:txBody>
            <a:bodyPr wrap="square" rtlCol="0">
              <a:spAutoFit/>
            </a:bodyPr>
            <a:lstStyle/>
            <a:p>
              <a:pPr algn="ctr"/>
              <a:r>
                <a:rPr lang="en-US" sz="2200" b="1"/>
                <a:t>)</a:t>
              </a:r>
            </a:p>
          </p:txBody>
        </p:sp>
        <p:sp>
          <p:nvSpPr>
            <p:cNvPr id="19" name="Rounded Rectangle 21">
              <a:extLst>
                <a:ext uri="{FF2B5EF4-FFF2-40B4-BE49-F238E27FC236}">
                  <a16:creationId xmlns:a16="http://schemas.microsoft.com/office/drawing/2014/main" id="{09CC7CB7-441C-452E-8A91-C84C53BD1D03}"/>
                </a:ext>
              </a:extLst>
            </p:cNvPr>
            <p:cNvSpPr/>
            <p:nvPr/>
          </p:nvSpPr>
          <p:spPr>
            <a:xfrm>
              <a:off x="1063997" y="3745708"/>
              <a:ext cx="2023897" cy="381000"/>
            </a:xfrm>
            <a:prstGeom prst="roundRect">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i="1" dirty="0"/>
                <a:t>Radiobutton</a:t>
              </a:r>
              <a:endParaRPr lang="en-US" sz="2000" b="1" i="1" dirty="0"/>
            </a:p>
          </p:txBody>
        </p:sp>
      </p:grpSp>
      <p:sp>
        <p:nvSpPr>
          <p:cNvPr id="20" name="Rectangle 19">
            <a:extLst>
              <a:ext uri="{FF2B5EF4-FFF2-40B4-BE49-F238E27FC236}">
                <a16:creationId xmlns:a16="http://schemas.microsoft.com/office/drawing/2014/main" id="{54126414-5163-4C33-89A5-5EFB158EB7C3}"/>
              </a:ext>
            </a:extLst>
          </p:cNvPr>
          <p:cNvSpPr/>
          <p:nvPr/>
        </p:nvSpPr>
        <p:spPr>
          <a:xfrm>
            <a:off x="920632" y="3686548"/>
            <a:ext cx="7838558" cy="2246769"/>
          </a:xfrm>
          <a:prstGeom prst="rect">
            <a:avLst/>
          </a:prstGeom>
          <a:ln>
            <a:solidFill>
              <a:schemeClr val="accent2">
                <a:lumMod val="50000"/>
              </a:schemeClr>
            </a:solidFill>
          </a:ln>
        </p:spPr>
        <p:txBody>
          <a:bodyPr wrap="square">
            <a:spAutoFit/>
          </a:bodyPr>
          <a:lstStyle/>
          <a:p>
            <a:r>
              <a:rPr lang="en-US" sz="2000" b="1" noProof="1">
                <a:solidFill>
                  <a:srgbClr val="000000"/>
                </a:solidFill>
                <a:effectLst/>
                <a:latin typeface="Times New Roman" panose="02020603050405020304" pitchFamily="18" charset="0"/>
                <a:cs typeface="Times New Roman" panose="02020603050405020304" pitchFamily="18" charset="0"/>
              </a:rPr>
              <a:t>root</a:t>
            </a:r>
            <a:r>
              <a:rPr lang="en-US" sz="2000" b="0" noProof="1">
                <a:solidFill>
                  <a:srgbClr val="000000"/>
                </a:solidFill>
                <a:effectLst/>
                <a:latin typeface="Times New Roman" panose="02020603050405020304" pitchFamily="18" charset="0"/>
                <a:cs typeface="Times New Roman" panose="02020603050405020304" pitchFamily="18" charset="0"/>
              </a:rPr>
              <a:t> = Tk()</a:t>
            </a:r>
          </a:p>
          <a:p>
            <a:r>
              <a:rPr lang="en-US" sz="2000" b="0" dirty="0">
                <a:solidFill>
                  <a:srgbClr val="000000"/>
                </a:solidFill>
                <a:effectLst/>
                <a:latin typeface="Times New Roman" panose="02020603050405020304" pitchFamily="18" charset="0"/>
                <a:cs typeface="Times New Roman" panose="02020603050405020304" pitchFamily="18" charset="0"/>
              </a:rPr>
              <a:t>var = </a:t>
            </a:r>
            <a:r>
              <a:rPr lang="en-US" sz="2000" b="0" dirty="0" err="1">
                <a:solidFill>
                  <a:srgbClr val="000000"/>
                </a:solidFill>
                <a:effectLst/>
                <a:latin typeface="Times New Roman" panose="02020603050405020304" pitchFamily="18" charset="0"/>
                <a:cs typeface="Times New Roman" panose="02020603050405020304" pitchFamily="18" charset="0"/>
              </a:rPr>
              <a:t>IntVar</a:t>
            </a:r>
            <a:r>
              <a:rPr lang="en-US" sz="2000" b="0" dirty="0">
                <a:solidFill>
                  <a:srgbClr val="000000"/>
                </a:solidFill>
                <a:effectLst/>
                <a:latin typeface="Times New Roman" panose="02020603050405020304" pitchFamily="18" charset="0"/>
                <a:cs typeface="Times New Roman" panose="02020603050405020304" pitchFamily="18" charset="0"/>
              </a:rPr>
              <a:t>()</a:t>
            </a:r>
          </a:p>
          <a:p>
            <a:r>
              <a:rPr lang="en-US" sz="2000" b="0" dirty="0">
                <a:solidFill>
                  <a:srgbClr val="000000"/>
                </a:solidFill>
                <a:effectLst/>
                <a:latin typeface="Times New Roman" panose="02020603050405020304" pitchFamily="18" charset="0"/>
                <a:cs typeface="Times New Roman" panose="02020603050405020304" pitchFamily="18" charset="0"/>
              </a:rPr>
              <a:t>R1 = </a:t>
            </a:r>
            <a:r>
              <a:rPr lang="en-US" sz="2000" b="0" dirty="0" err="1">
                <a:solidFill>
                  <a:srgbClr val="000000"/>
                </a:solidFill>
                <a:effectLst/>
                <a:latin typeface="Times New Roman" panose="02020603050405020304" pitchFamily="18" charset="0"/>
                <a:cs typeface="Times New Roman" panose="02020603050405020304" pitchFamily="18" charset="0"/>
              </a:rPr>
              <a:t>Radiobutton</a:t>
            </a:r>
            <a:r>
              <a:rPr lang="en-US" sz="2000" b="0" dirty="0">
                <a:solidFill>
                  <a:srgbClr val="000000"/>
                </a:solidFill>
                <a:effectLst/>
                <a:latin typeface="Times New Roman" panose="02020603050405020304" pitchFamily="18" charset="0"/>
                <a:cs typeface="Times New Roman" panose="02020603050405020304" pitchFamily="18" charset="0"/>
              </a:rPr>
              <a:t>(root, text=</a:t>
            </a:r>
            <a:r>
              <a:rPr lang="en-US" sz="2000" b="0" dirty="0">
                <a:solidFill>
                  <a:srgbClr val="A31515"/>
                </a:solidFill>
                <a:effectLst/>
                <a:latin typeface="Times New Roman" panose="02020603050405020304" pitchFamily="18" charset="0"/>
                <a:cs typeface="Times New Roman" panose="02020603050405020304" pitchFamily="18" charset="0"/>
              </a:rPr>
              <a:t>"Radio button 1"</a:t>
            </a:r>
            <a:r>
              <a:rPr lang="en-US" sz="2000" b="0" dirty="0">
                <a:solidFill>
                  <a:srgbClr val="000000"/>
                </a:solidFill>
                <a:effectLst/>
                <a:latin typeface="Times New Roman" panose="02020603050405020304" pitchFamily="18" charset="0"/>
                <a:cs typeface="Times New Roman" panose="02020603050405020304" pitchFamily="18" charset="0"/>
              </a:rPr>
              <a:t>, variable=var, value=</a:t>
            </a:r>
            <a:r>
              <a:rPr lang="en-US" sz="2000" b="0" dirty="0">
                <a:solidFill>
                  <a:srgbClr val="098658"/>
                </a:solidFill>
                <a:effectLst/>
                <a:latin typeface="Times New Roman" panose="02020603050405020304" pitchFamily="18" charset="0"/>
                <a:cs typeface="Times New Roman" panose="02020603050405020304" pitchFamily="18" charset="0"/>
              </a:rPr>
              <a:t>1</a:t>
            </a:r>
            <a:r>
              <a:rPr lang="en-US" sz="2000" b="0" dirty="0">
                <a:solidFill>
                  <a:srgbClr val="000000"/>
                </a:solidFill>
                <a:effectLst/>
                <a:latin typeface="Times New Roman" panose="02020603050405020304" pitchFamily="18" charset="0"/>
                <a:cs typeface="Times New Roman" panose="02020603050405020304" pitchFamily="18" charset="0"/>
              </a:rPr>
              <a:t>)</a:t>
            </a:r>
          </a:p>
          <a:p>
            <a:r>
              <a:rPr lang="en-US" sz="2000" b="0" dirty="0">
                <a:solidFill>
                  <a:srgbClr val="000000"/>
                </a:solidFill>
                <a:effectLst/>
                <a:latin typeface="Times New Roman" panose="02020603050405020304" pitchFamily="18" charset="0"/>
                <a:cs typeface="Times New Roman" panose="02020603050405020304" pitchFamily="18" charset="0"/>
              </a:rPr>
              <a:t>R1.pack( anchor = W )</a:t>
            </a:r>
          </a:p>
          <a:p>
            <a:r>
              <a:rPr lang="en-US" sz="2000" b="0" dirty="0">
                <a:solidFill>
                  <a:srgbClr val="000000"/>
                </a:solidFill>
                <a:effectLst/>
                <a:latin typeface="Times New Roman" panose="02020603050405020304" pitchFamily="18" charset="0"/>
                <a:cs typeface="Times New Roman" panose="02020603050405020304" pitchFamily="18" charset="0"/>
              </a:rPr>
              <a:t/>
            </a:r>
            <a:br>
              <a:rPr lang="en-US" sz="2000" b="0" dirty="0">
                <a:solidFill>
                  <a:srgbClr val="000000"/>
                </a:solidFill>
                <a:effectLst/>
                <a:latin typeface="Times New Roman" panose="02020603050405020304" pitchFamily="18" charset="0"/>
                <a:cs typeface="Times New Roman" panose="02020603050405020304" pitchFamily="18" charset="0"/>
              </a:rPr>
            </a:br>
            <a:r>
              <a:rPr lang="en-US" sz="2000" b="0" dirty="0">
                <a:solidFill>
                  <a:srgbClr val="000000"/>
                </a:solidFill>
                <a:effectLst/>
                <a:latin typeface="Times New Roman" panose="02020603050405020304" pitchFamily="18" charset="0"/>
                <a:cs typeface="Times New Roman" panose="02020603050405020304" pitchFamily="18" charset="0"/>
              </a:rPr>
              <a:t>R2 = </a:t>
            </a:r>
            <a:r>
              <a:rPr lang="en-US" sz="2000" b="0" dirty="0" err="1">
                <a:solidFill>
                  <a:srgbClr val="000000"/>
                </a:solidFill>
                <a:effectLst/>
                <a:latin typeface="Times New Roman" panose="02020603050405020304" pitchFamily="18" charset="0"/>
                <a:cs typeface="Times New Roman" panose="02020603050405020304" pitchFamily="18" charset="0"/>
              </a:rPr>
              <a:t>Radiobutton</a:t>
            </a:r>
            <a:r>
              <a:rPr lang="en-US" sz="2000" b="0" dirty="0">
                <a:solidFill>
                  <a:srgbClr val="000000"/>
                </a:solidFill>
                <a:effectLst/>
                <a:latin typeface="Times New Roman" panose="02020603050405020304" pitchFamily="18" charset="0"/>
                <a:cs typeface="Times New Roman" panose="02020603050405020304" pitchFamily="18" charset="0"/>
              </a:rPr>
              <a:t>(root, text=</a:t>
            </a:r>
            <a:r>
              <a:rPr lang="en-US" sz="2000" b="0" dirty="0">
                <a:solidFill>
                  <a:srgbClr val="A31515"/>
                </a:solidFill>
                <a:effectLst/>
                <a:latin typeface="Times New Roman" panose="02020603050405020304" pitchFamily="18" charset="0"/>
                <a:cs typeface="Times New Roman" panose="02020603050405020304" pitchFamily="18" charset="0"/>
              </a:rPr>
              <a:t>"Radio button 2"</a:t>
            </a:r>
            <a:r>
              <a:rPr lang="en-US" sz="2000" b="0" dirty="0">
                <a:solidFill>
                  <a:srgbClr val="000000"/>
                </a:solidFill>
                <a:effectLst/>
                <a:latin typeface="Times New Roman" panose="02020603050405020304" pitchFamily="18" charset="0"/>
                <a:cs typeface="Times New Roman" panose="02020603050405020304" pitchFamily="18" charset="0"/>
              </a:rPr>
              <a:t>, variable=var, value=</a:t>
            </a:r>
            <a:r>
              <a:rPr lang="en-US" sz="2000" b="0" dirty="0">
                <a:solidFill>
                  <a:srgbClr val="098658"/>
                </a:solidFill>
                <a:effectLst/>
                <a:latin typeface="Times New Roman" panose="02020603050405020304" pitchFamily="18" charset="0"/>
                <a:cs typeface="Times New Roman" panose="02020603050405020304" pitchFamily="18" charset="0"/>
              </a:rPr>
              <a:t>2</a:t>
            </a:r>
            <a:r>
              <a:rPr lang="en-US" sz="2000" b="0" dirty="0">
                <a:solidFill>
                  <a:srgbClr val="000000"/>
                </a:solidFill>
                <a:effectLst/>
                <a:latin typeface="Times New Roman" panose="02020603050405020304" pitchFamily="18" charset="0"/>
                <a:cs typeface="Times New Roman" panose="02020603050405020304" pitchFamily="18" charset="0"/>
              </a:rPr>
              <a:t>)</a:t>
            </a:r>
          </a:p>
          <a:p>
            <a:r>
              <a:rPr lang="en-US" sz="2000" b="0" dirty="0">
                <a:solidFill>
                  <a:srgbClr val="000000"/>
                </a:solidFill>
                <a:effectLst/>
                <a:latin typeface="Times New Roman" panose="02020603050405020304" pitchFamily="18" charset="0"/>
                <a:cs typeface="Times New Roman" panose="02020603050405020304" pitchFamily="18" charset="0"/>
              </a:rPr>
              <a:t>R2.pack( anchor = W )</a:t>
            </a:r>
          </a:p>
        </p:txBody>
      </p:sp>
      <p:pic>
        <p:nvPicPr>
          <p:cNvPr id="8" name="Picture 7">
            <a:extLst>
              <a:ext uri="{FF2B5EF4-FFF2-40B4-BE49-F238E27FC236}">
                <a16:creationId xmlns:a16="http://schemas.microsoft.com/office/drawing/2014/main" id="{D82AA084-D2A6-4B50-A5CE-55A917FC2C7A}"/>
              </a:ext>
            </a:extLst>
          </p:cNvPr>
          <p:cNvPicPr>
            <a:picLocks noChangeAspect="1"/>
          </p:cNvPicPr>
          <p:nvPr/>
        </p:nvPicPr>
        <p:blipFill>
          <a:blip r:embed="rId3"/>
          <a:stretch>
            <a:fillRect/>
          </a:stretch>
        </p:blipFill>
        <p:spPr>
          <a:xfrm>
            <a:off x="6396174" y="3299370"/>
            <a:ext cx="1985826" cy="1040195"/>
          </a:xfrm>
          <a:prstGeom prst="rect">
            <a:avLst/>
          </a:prstGeom>
        </p:spPr>
      </p:pic>
    </p:spTree>
    <p:extLst>
      <p:ext uri="{BB962C8B-B14F-4D97-AF65-F5344CB8AC3E}">
        <p14:creationId xmlns:p14="http://schemas.microsoft.com/office/powerpoint/2010/main" val="3477989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168536"/>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dirty="0">
                  <a:solidFill>
                    <a:schemeClr val="accent2">
                      <a:lumMod val="75000"/>
                    </a:schemeClr>
                  </a:solidFill>
                  <a:latin typeface="Arial" panose="020B0604020202020204" pitchFamily="34" charset="0"/>
                  <a:cs typeface="Arial" panose="020B0604020202020204" pitchFamily="34" charset="0"/>
                </a:rPr>
                <a:t>Radiobutton</a:t>
              </a:r>
              <a:endParaRPr lang="en-US" sz="2400" b="1" dirty="0">
                <a:solidFill>
                  <a:schemeClr val="accent2">
                    <a:lumMod val="75000"/>
                  </a:schemeClr>
                </a:solidFill>
                <a:latin typeface="Arial" panose="020B0604020202020204" pitchFamily="34" charset="0"/>
                <a:cs typeface="Arial" panose="020B0604020202020204" pitchFamily="34" charset="0"/>
              </a:endParaRPr>
            </a:p>
          </p:txBody>
        </p:sp>
      </p:grpSp>
      <p:sp>
        <p:nvSpPr>
          <p:cNvPr id="23" name="TextBox 22">
            <a:extLst>
              <a:ext uri="{FF2B5EF4-FFF2-40B4-BE49-F238E27FC236}">
                <a16:creationId xmlns:a16="http://schemas.microsoft.com/office/drawing/2014/main" id="{F6B7321B-49EA-43C2-8A4C-F08CAD069AB3}"/>
              </a:ext>
            </a:extLst>
          </p:cNvPr>
          <p:cNvSpPr txBox="1"/>
          <p:nvPr/>
        </p:nvSpPr>
        <p:spPr>
          <a:xfrm>
            <a:off x="924442" y="2270974"/>
            <a:ext cx="7838558" cy="1200329"/>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activebackground, activeforeground, anchor, bg, fg, font, height, width, justify, padx, pady, text </a:t>
            </a:r>
            <a:r>
              <a:rPr lang="vi-VN" sz="2400" noProof="1">
                <a:latin typeface="Times" pitchFamily="2" charset="0"/>
              </a:rPr>
              <a:t>giống như checkbutton.</a:t>
            </a:r>
          </a:p>
        </p:txBody>
      </p:sp>
      <p:sp>
        <p:nvSpPr>
          <p:cNvPr id="21" name="Title 1">
            <a:extLst>
              <a:ext uri="{FF2B5EF4-FFF2-40B4-BE49-F238E27FC236}">
                <a16:creationId xmlns:a16="http://schemas.microsoft.com/office/drawing/2014/main" id="{DD7380E2-5529-4173-A4CB-1E4698FAE173}"/>
              </a:ext>
            </a:extLst>
          </p:cNvPr>
          <p:cNvSpPr txBox="1">
            <a:spLocks/>
          </p:cNvSpPr>
          <p:nvPr/>
        </p:nvSpPr>
        <p:spPr>
          <a:xfrm>
            <a:off x="917516" y="1719755"/>
            <a:ext cx="7308968"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noProof="1">
                <a:solidFill>
                  <a:schemeClr val="accent2">
                    <a:lumMod val="75000"/>
                  </a:schemeClr>
                </a:solidFill>
                <a:latin typeface="Arial" panose="020B0604020202020204" pitchFamily="34" charset="0"/>
                <a:cs typeface="Arial" panose="020B0604020202020204" pitchFamily="34" charset="0"/>
              </a:rPr>
              <a:t>Các option thường dùng</a:t>
            </a:r>
          </a:p>
        </p:txBody>
      </p:sp>
      <p:sp>
        <p:nvSpPr>
          <p:cNvPr id="13" name="TextBox 12">
            <a:extLst>
              <a:ext uri="{FF2B5EF4-FFF2-40B4-BE49-F238E27FC236}">
                <a16:creationId xmlns:a16="http://schemas.microsoft.com/office/drawing/2014/main" id="{7B72513C-257F-4CE0-A5C3-CD6CCDB8F4BE}"/>
              </a:ext>
            </a:extLst>
          </p:cNvPr>
          <p:cNvSpPr txBox="1"/>
          <p:nvPr/>
        </p:nvSpPr>
        <p:spPr>
          <a:xfrm>
            <a:off x="917516" y="3510942"/>
            <a:ext cx="7838558" cy="830997"/>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command</a:t>
            </a:r>
            <a:r>
              <a:rPr lang="vi-VN" sz="2400" noProof="1">
                <a:latin typeface="Times" pitchFamily="2" charset="0"/>
              </a:rPr>
              <a:t>: function hoặc method sẽ được gọi khi người dùng thay đổi lựa chọn giữa các radiobutton.</a:t>
            </a:r>
          </a:p>
        </p:txBody>
      </p:sp>
      <p:sp>
        <p:nvSpPr>
          <p:cNvPr id="16" name="TextBox 15">
            <a:extLst>
              <a:ext uri="{FF2B5EF4-FFF2-40B4-BE49-F238E27FC236}">
                <a16:creationId xmlns:a16="http://schemas.microsoft.com/office/drawing/2014/main" id="{2140CA23-F286-4132-9A02-0E73E9C2D558}"/>
              </a:ext>
            </a:extLst>
          </p:cNvPr>
          <p:cNvSpPr txBox="1"/>
          <p:nvPr/>
        </p:nvSpPr>
        <p:spPr>
          <a:xfrm>
            <a:off x="917516" y="4341939"/>
            <a:ext cx="7838558" cy="830997"/>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variable</a:t>
            </a:r>
            <a:r>
              <a:rPr lang="vi-VN" sz="2400" noProof="1">
                <a:latin typeface="Times" pitchFamily="2" charset="0"/>
              </a:rPr>
              <a:t>: biến IntVar hoặc StringVar ghi nhận radiobutton nào đang được chọn.</a:t>
            </a:r>
          </a:p>
        </p:txBody>
      </p:sp>
      <p:sp>
        <p:nvSpPr>
          <p:cNvPr id="12" name="TextBox 11">
            <a:extLst>
              <a:ext uri="{FF2B5EF4-FFF2-40B4-BE49-F238E27FC236}">
                <a16:creationId xmlns:a16="http://schemas.microsoft.com/office/drawing/2014/main" id="{BD54FAD2-53B3-43E5-B083-70CAA73460D5}"/>
              </a:ext>
            </a:extLst>
          </p:cNvPr>
          <p:cNvSpPr txBox="1"/>
          <p:nvPr/>
        </p:nvSpPr>
        <p:spPr>
          <a:xfrm>
            <a:off x="924442" y="5172936"/>
            <a:ext cx="7838558" cy="830997"/>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value</a:t>
            </a:r>
            <a:r>
              <a:rPr lang="vi-VN" sz="2400" noProof="1">
                <a:latin typeface="Times" pitchFamily="2" charset="0"/>
              </a:rPr>
              <a:t>: giá trị đại diện của các radiobutton trong cùng một nhóm, mỗi radiobutton phải có giá trị khác nhau.</a:t>
            </a:r>
          </a:p>
        </p:txBody>
      </p:sp>
    </p:spTree>
    <p:extLst>
      <p:ext uri="{BB962C8B-B14F-4D97-AF65-F5344CB8AC3E}">
        <p14:creationId xmlns:p14="http://schemas.microsoft.com/office/powerpoint/2010/main" val="1504192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168536"/>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dirty="0">
                  <a:solidFill>
                    <a:schemeClr val="accent2">
                      <a:lumMod val="75000"/>
                    </a:schemeClr>
                  </a:solidFill>
                  <a:latin typeface="Arial" panose="020B0604020202020204" pitchFamily="34" charset="0"/>
                  <a:cs typeface="Arial" panose="020B0604020202020204" pitchFamily="34" charset="0"/>
                </a:rPr>
                <a:t>Radiobutton</a:t>
              </a:r>
              <a:endParaRPr lang="en-US" sz="2400" b="1" dirty="0">
                <a:solidFill>
                  <a:schemeClr val="accent2">
                    <a:lumMod val="75000"/>
                  </a:schemeClr>
                </a:solidFill>
                <a:latin typeface="Arial" panose="020B0604020202020204" pitchFamily="34" charset="0"/>
                <a:cs typeface="Arial" panose="020B0604020202020204" pitchFamily="34" charset="0"/>
              </a:endParaRPr>
            </a:p>
          </p:txBody>
        </p:sp>
      </p:grpSp>
      <p:sp>
        <p:nvSpPr>
          <p:cNvPr id="23" name="TextBox 22">
            <a:extLst>
              <a:ext uri="{FF2B5EF4-FFF2-40B4-BE49-F238E27FC236}">
                <a16:creationId xmlns:a16="http://schemas.microsoft.com/office/drawing/2014/main" id="{F6B7321B-49EA-43C2-8A4C-F08CAD069AB3}"/>
              </a:ext>
            </a:extLst>
          </p:cNvPr>
          <p:cNvSpPr txBox="1"/>
          <p:nvPr/>
        </p:nvSpPr>
        <p:spPr>
          <a:xfrm>
            <a:off x="924442" y="2270974"/>
            <a:ext cx="7838558" cy="461665"/>
          </a:xfrm>
          <a:prstGeom prst="rect">
            <a:avLst/>
          </a:prstGeom>
          <a:noFill/>
        </p:spPr>
        <p:txBody>
          <a:bodyPr wrap="square" rtlCol="0">
            <a:spAutoFit/>
          </a:bodyPr>
          <a:lstStyle/>
          <a:p>
            <a:pPr algn="just">
              <a:spcBef>
                <a:spcPts val="600"/>
              </a:spcBef>
              <a:spcAft>
                <a:spcPts val="600"/>
              </a:spcAft>
            </a:pPr>
            <a:r>
              <a:rPr lang="en-US" sz="2400" b="1" noProof="1">
                <a:latin typeface="Times" pitchFamily="2" charset="0"/>
              </a:rPr>
              <a:t>deselect(), invoke(), select() </a:t>
            </a:r>
            <a:r>
              <a:rPr lang="en-US" sz="2400" noProof="1">
                <a:latin typeface="Times" pitchFamily="2" charset="0"/>
              </a:rPr>
              <a:t>tương tự như checkbutton</a:t>
            </a:r>
            <a:r>
              <a:rPr lang="vi-VN" sz="2400" noProof="1">
                <a:latin typeface="Times" pitchFamily="2" charset="0"/>
              </a:rPr>
              <a:t>.</a:t>
            </a:r>
          </a:p>
        </p:txBody>
      </p:sp>
      <p:sp>
        <p:nvSpPr>
          <p:cNvPr id="21" name="Title 1">
            <a:extLst>
              <a:ext uri="{FF2B5EF4-FFF2-40B4-BE49-F238E27FC236}">
                <a16:creationId xmlns:a16="http://schemas.microsoft.com/office/drawing/2014/main" id="{DD7380E2-5529-4173-A4CB-1E4698FAE173}"/>
              </a:ext>
            </a:extLst>
          </p:cNvPr>
          <p:cNvSpPr txBox="1">
            <a:spLocks/>
          </p:cNvSpPr>
          <p:nvPr/>
        </p:nvSpPr>
        <p:spPr>
          <a:xfrm>
            <a:off x="917516" y="1719755"/>
            <a:ext cx="7308968"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en-US" sz="2400" b="1" noProof="1">
                <a:solidFill>
                  <a:schemeClr val="accent2">
                    <a:lumMod val="75000"/>
                  </a:schemeClr>
                </a:solidFill>
                <a:latin typeface="Arial" panose="020B0604020202020204" pitchFamily="34" charset="0"/>
                <a:cs typeface="Arial" panose="020B0604020202020204" pitchFamily="34" charset="0"/>
              </a:rPr>
              <a:t>Method thường dùng</a:t>
            </a:r>
            <a:endParaRPr lang="vi-VN" sz="2400" b="1" noProof="1">
              <a:solidFill>
                <a:schemeClr val="accent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13408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168536"/>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dirty="0">
                  <a:solidFill>
                    <a:schemeClr val="accent2">
                      <a:lumMod val="75000"/>
                    </a:schemeClr>
                  </a:solidFill>
                  <a:latin typeface="Arial" panose="020B0604020202020204" pitchFamily="34" charset="0"/>
                  <a:cs typeface="Arial" panose="020B0604020202020204" pitchFamily="34" charset="0"/>
                </a:rPr>
                <a:t>Radiobutton</a:t>
              </a:r>
              <a:endParaRPr lang="en-US" sz="2400" b="1" dirty="0">
                <a:solidFill>
                  <a:schemeClr val="accent2">
                    <a:lumMod val="75000"/>
                  </a:schemeClr>
                </a:solidFill>
                <a:latin typeface="Arial" panose="020B0604020202020204" pitchFamily="34" charset="0"/>
                <a:cs typeface="Arial" panose="020B0604020202020204" pitchFamily="34" charset="0"/>
              </a:endParaRPr>
            </a:p>
          </p:txBody>
        </p:sp>
      </p:grpSp>
      <p:sp>
        <p:nvSpPr>
          <p:cNvPr id="20" name="Rectangle 19">
            <a:extLst>
              <a:ext uri="{FF2B5EF4-FFF2-40B4-BE49-F238E27FC236}">
                <a16:creationId xmlns:a16="http://schemas.microsoft.com/office/drawing/2014/main" id="{54126414-5163-4C33-89A5-5EFB158EB7C3}"/>
              </a:ext>
            </a:extLst>
          </p:cNvPr>
          <p:cNvSpPr/>
          <p:nvPr/>
        </p:nvSpPr>
        <p:spPr>
          <a:xfrm>
            <a:off x="920632" y="1986031"/>
            <a:ext cx="7838558" cy="3862596"/>
          </a:xfrm>
          <a:prstGeom prst="rect">
            <a:avLst/>
          </a:prstGeom>
          <a:ln>
            <a:solidFill>
              <a:schemeClr val="accent2">
                <a:lumMod val="50000"/>
              </a:schemeClr>
            </a:solidFill>
          </a:ln>
        </p:spPr>
        <p:txBody>
          <a:bodyPr wrap="square">
            <a:spAutoFit/>
          </a:bodyPr>
          <a:lstStyle/>
          <a:p>
            <a:pPr algn="l">
              <a:lnSpc>
                <a:spcPts val="1425"/>
              </a:lnSpc>
              <a:spcAft>
                <a:spcPts val="600"/>
              </a:spcAft>
            </a:pPr>
            <a:r>
              <a:rPr lang="vi-VN"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from</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tkinter </a:t>
            </a:r>
            <a:r>
              <a:rPr lang="vi-VN"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def</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sel():</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selection = </a:t>
            </a:r>
            <a:r>
              <a:rPr lang="vi-VN" sz="14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"You selected the option "</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str(var.get())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label.config(text = selection)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root = Tk()</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label = Label(root, text=</a:t>
            </a:r>
            <a:r>
              <a:rPr lang="vi-VN" sz="14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"Bạn thấy hệ thống này thế nào?"</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label.pack()</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var = IntVar()</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R1 = Radiobutton(root, text=</a:t>
            </a:r>
            <a:r>
              <a:rPr lang="vi-VN" sz="14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"Tốt"</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variable=var, value=</a:t>
            </a:r>
            <a:r>
              <a:rPr lang="vi-VN" sz="14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command=sel)</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R1.pack( anchor = W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26989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168536"/>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dirty="0">
                  <a:solidFill>
                    <a:schemeClr val="accent2">
                      <a:lumMod val="75000"/>
                    </a:schemeClr>
                  </a:solidFill>
                  <a:latin typeface="Arial" panose="020B0604020202020204" pitchFamily="34" charset="0"/>
                  <a:cs typeface="Arial" panose="020B0604020202020204" pitchFamily="34" charset="0"/>
                </a:rPr>
                <a:t>Radiobutton</a:t>
              </a:r>
              <a:endParaRPr lang="en-US" sz="2400" b="1" dirty="0">
                <a:solidFill>
                  <a:schemeClr val="accent2">
                    <a:lumMod val="75000"/>
                  </a:schemeClr>
                </a:solidFill>
                <a:latin typeface="Arial" panose="020B0604020202020204" pitchFamily="34" charset="0"/>
                <a:cs typeface="Arial" panose="020B0604020202020204" pitchFamily="34" charset="0"/>
              </a:endParaRPr>
            </a:p>
          </p:txBody>
        </p:sp>
      </p:grpSp>
      <p:sp>
        <p:nvSpPr>
          <p:cNvPr id="20" name="Rectangle 19">
            <a:extLst>
              <a:ext uri="{FF2B5EF4-FFF2-40B4-BE49-F238E27FC236}">
                <a16:creationId xmlns:a16="http://schemas.microsoft.com/office/drawing/2014/main" id="{54126414-5163-4C33-89A5-5EFB158EB7C3}"/>
              </a:ext>
            </a:extLst>
          </p:cNvPr>
          <p:cNvSpPr/>
          <p:nvPr/>
        </p:nvSpPr>
        <p:spPr>
          <a:xfrm>
            <a:off x="920632" y="1986031"/>
            <a:ext cx="7838558" cy="1811201"/>
          </a:xfrm>
          <a:prstGeom prst="rect">
            <a:avLst/>
          </a:prstGeom>
          <a:ln>
            <a:solidFill>
              <a:schemeClr val="accent2">
                <a:lumMod val="50000"/>
              </a:schemeClr>
            </a:solidFill>
          </a:ln>
        </p:spPr>
        <p:txBody>
          <a:bodyPr wrap="square">
            <a:spAutoFit/>
          </a:bodyPr>
          <a:lstStyle/>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R2 = Radiobutton(root, text=</a:t>
            </a:r>
            <a:r>
              <a:rPr lang="vi-VN" sz="14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"Tạm được"</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variable=var, value=</a:t>
            </a:r>
            <a:r>
              <a:rPr lang="vi-VN" sz="14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command=sel)</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R2.pack( anchor = W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R3 = Radiobutton(root, text=</a:t>
            </a:r>
            <a:r>
              <a:rPr lang="vi-VN" sz="14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"Không tốt"</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variable=var, value=</a:t>
            </a:r>
            <a:r>
              <a:rPr lang="vi-VN" sz="14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3</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command=sel)</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R3.pack( anchor = W)</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root.mainloop()</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2" name="Picture 11" descr="Graphical user interface, text, application&#10;&#10;Description automatically generated">
            <a:extLst>
              <a:ext uri="{FF2B5EF4-FFF2-40B4-BE49-F238E27FC236}">
                <a16:creationId xmlns:a16="http://schemas.microsoft.com/office/drawing/2014/main" id="{427A181A-6285-4947-920F-DE9AB0B8DD3F}"/>
              </a:ext>
            </a:extLst>
          </p:cNvPr>
          <p:cNvPicPr>
            <a:picLocks noChangeAspect="1"/>
          </p:cNvPicPr>
          <p:nvPr/>
        </p:nvPicPr>
        <p:blipFill>
          <a:blip r:embed="rId3"/>
          <a:stretch>
            <a:fillRect/>
          </a:stretch>
        </p:blipFill>
        <p:spPr>
          <a:xfrm>
            <a:off x="3352800" y="4461587"/>
            <a:ext cx="2514600" cy="1457325"/>
          </a:xfrm>
          <a:prstGeom prst="rect">
            <a:avLst/>
          </a:prstGeom>
        </p:spPr>
      </p:pic>
    </p:spTree>
    <p:extLst>
      <p:ext uri="{BB962C8B-B14F-4D97-AF65-F5344CB8AC3E}">
        <p14:creationId xmlns:p14="http://schemas.microsoft.com/office/powerpoint/2010/main" val="14168527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752600"/>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dirty="0">
                  <a:solidFill>
                    <a:schemeClr val="accent2">
                      <a:lumMod val="75000"/>
                    </a:schemeClr>
                  </a:solidFill>
                  <a:latin typeface="Arial" panose="020B0604020202020204" pitchFamily="34" charset="0"/>
                  <a:cs typeface="Arial" panose="020B0604020202020204" pitchFamily="34" charset="0"/>
                </a:rPr>
                <a:t>Listbox</a:t>
              </a:r>
              <a:endParaRPr lang="en-US" sz="2400" b="1" dirty="0">
                <a:solidFill>
                  <a:schemeClr val="accent2">
                    <a:lumMod val="75000"/>
                  </a:schemeClr>
                </a:solidFill>
                <a:latin typeface="Arial" panose="020B0604020202020204" pitchFamily="34" charset="0"/>
                <a:cs typeface="Arial" panose="020B0604020202020204" pitchFamily="34" charset="0"/>
              </a:endParaRPr>
            </a:p>
          </p:txBody>
        </p:sp>
      </p:grpSp>
      <p:sp>
        <p:nvSpPr>
          <p:cNvPr id="22" name="Title 1">
            <a:extLst>
              <a:ext uri="{FF2B5EF4-FFF2-40B4-BE49-F238E27FC236}">
                <a16:creationId xmlns:a16="http://schemas.microsoft.com/office/drawing/2014/main" id="{E3166D46-77AC-433B-97EA-CB7E70FE979F}"/>
              </a:ext>
            </a:extLst>
          </p:cNvPr>
          <p:cNvSpPr txBox="1">
            <a:spLocks/>
          </p:cNvSpPr>
          <p:nvPr/>
        </p:nvSpPr>
        <p:spPr>
          <a:xfrm>
            <a:off x="381000" y="1040948"/>
            <a:ext cx="8763000" cy="783336"/>
          </a:xfrm>
          <a:prstGeom prst="rect">
            <a:avLst/>
          </a:prstGeom>
        </p:spPr>
        <p:txBody>
          <a:bodyPr vert="horz" anchor="ctr">
            <a:normAutofit/>
          </a:bodyPr>
          <a:lstStyle>
            <a:lvl1pPr algn="l" rtl="0" eaLnBrk="1" latinLnBrk="0" hangingPunct="1">
              <a:spcBef>
                <a:spcPct val="0"/>
              </a:spcBef>
              <a:buNone/>
              <a:defRPr kumimoji="0" sz="4000" b="1" i="0" u="none" kern="1200">
                <a:solidFill>
                  <a:schemeClr val="tx2"/>
                </a:solidFill>
                <a:latin typeface="Arial" pitchFamily="34" charset="0"/>
                <a:ea typeface="+mj-ea"/>
                <a:cs typeface="Arial" pitchFamily="34" charset="0"/>
              </a:defRPr>
            </a:lvl1pPr>
          </a:lstStyle>
          <a:p>
            <a:pPr marL="457200" indent="-457200">
              <a:buFont typeface="Wingdings" pitchFamily="2" charset="2"/>
              <a:buChar char="v"/>
            </a:pPr>
            <a:r>
              <a:rPr lang="vi-VN" sz="3200" noProof="1"/>
              <a:t>Các</a:t>
            </a:r>
            <a:r>
              <a:rPr lang="en-US" sz="3200" dirty="0"/>
              <a:t> Operator cơ bản</a:t>
            </a:r>
          </a:p>
        </p:txBody>
      </p:sp>
      <p:sp>
        <p:nvSpPr>
          <p:cNvPr id="23" name="TextBox 22">
            <a:extLst>
              <a:ext uri="{FF2B5EF4-FFF2-40B4-BE49-F238E27FC236}">
                <a16:creationId xmlns:a16="http://schemas.microsoft.com/office/drawing/2014/main" id="{F6B7321B-49EA-43C2-8A4C-F08CAD069AB3}"/>
              </a:ext>
            </a:extLst>
          </p:cNvPr>
          <p:cNvSpPr txBox="1"/>
          <p:nvPr/>
        </p:nvSpPr>
        <p:spPr>
          <a:xfrm>
            <a:off x="924442" y="2270974"/>
            <a:ext cx="7838558" cy="830997"/>
          </a:xfrm>
          <a:prstGeom prst="rect">
            <a:avLst/>
          </a:prstGeom>
          <a:noFill/>
        </p:spPr>
        <p:txBody>
          <a:bodyPr wrap="square" rtlCol="0">
            <a:spAutoFit/>
          </a:bodyPr>
          <a:lstStyle/>
          <a:p>
            <a:pPr algn="just">
              <a:spcBef>
                <a:spcPts val="600"/>
              </a:spcBef>
              <a:spcAft>
                <a:spcPts val="600"/>
              </a:spcAft>
            </a:pPr>
            <a:r>
              <a:rPr lang="vi-VN" sz="2400" b="1" dirty="0">
                <a:latin typeface="Times" pitchFamily="2" charset="0"/>
              </a:rPr>
              <a:t>Radiobutton</a:t>
            </a:r>
            <a:r>
              <a:rPr lang="en-US" sz="2400" b="1" dirty="0">
                <a:latin typeface="Times" pitchFamily="2" charset="0"/>
              </a:rPr>
              <a:t>: </a:t>
            </a:r>
            <a:r>
              <a:rPr lang="vi-VN" sz="2400" dirty="0">
                <a:latin typeface="Times" pitchFamily="2" charset="0"/>
              </a:rPr>
              <a:t>là widget dùng để hiển thị danh sách các item, người dùng có thể chọn một hoặc nhiều item từ listbox.</a:t>
            </a:r>
          </a:p>
        </p:txBody>
      </p:sp>
      <p:pic>
        <p:nvPicPr>
          <p:cNvPr id="12" name="Picture 11" descr="Graphical user interface&#10;&#10;Description automatically generated">
            <a:extLst>
              <a:ext uri="{FF2B5EF4-FFF2-40B4-BE49-F238E27FC236}">
                <a16:creationId xmlns:a16="http://schemas.microsoft.com/office/drawing/2014/main" id="{BD319C64-7C47-47E4-9D6D-00FABC4593DA}"/>
              </a:ext>
            </a:extLst>
          </p:cNvPr>
          <p:cNvPicPr>
            <a:picLocks noChangeAspect="1"/>
          </p:cNvPicPr>
          <p:nvPr/>
        </p:nvPicPr>
        <p:blipFill>
          <a:blip r:embed="rId3"/>
          <a:stretch>
            <a:fillRect/>
          </a:stretch>
        </p:blipFill>
        <p:spPr>
          <a:xfrm>
            <a:off x="3133725" y="3548661"/>
            <a:ext cx="2876550" cy="2686050"/>
          </a:xfrm>
          <a:prstGeom prst="rect">
            <a:avLst/>
          </a:prstGeom>
        </p:spPr>
      </p:pic>
    </p:spTree>
    <p:extLst>
      <p:ext uri="{BB962C8B-B14F-4D97-AF65-F5344CB8AC3E}">
        <p14:creationId xmlns:p14="http://schemas.microsoft.com/office/powerpoint/2010/main" val="20610086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168536"/>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dirty="0">
                  <a:solidFill>
                    <a:schemeClr val="accent2">
                      <a:lumMod val="75000"/>
                    </a:schemeClr>
                  </a:solidFill>
                  <a:latin typeface="Arial" panose="020B0604020202020204" pitchFamily="34" charset="0"/>
                  <a:cs typeface="Arial" panose="020B0604020202020204" pitchFamily="34" charset="0"/>
                </a:rPr>
                <a:t>Listbox</a:t>
              </a:r>
              <a:endParaRPr lang="en-US" sz="2400" b="1" dirty="0">
                <a:solidFill>
                  <a:schemeClr val="accent2">
                    <a:lumMod val="75000"/>
                  </a:schemeClr>
                </a:solidFill>
                <a:latin typeface="Arial" panose="020B0604020202020204" pitchFamily="34" charset="0"/>
                <a:cs typeface="Arial" panose="020B0604020202020204" pitchFamily="34" charset="0"/>
              </a:endParaRPr>
            </a:p>
          </p:txBody>
        </p:sp>
      </p:grpSp>
      <p:sp>
        <p:nvSpPr>
          <p:cNvPr id="23" name="TextBox 22">
            <a:extLst>
              <a:ext uri="{FF2B5EF4-FFF2-40B4-BE49-F238E27FC236}">
                <a16:creationId xmlns:a16="http://schemas.microsoft.com/office/drawing/2014/main" id="{F6B7321B-49EA-43C2-8A4C-F08CAD069AB3}"/>
              </a:ext>
            </a:extLst>
          </p:cNvPr>
          <p:cNvSpPr txBox="1"/>
          <p:nvPr/>
        </p:nvSpPr>
        <p:spPr>
          <a:xfrm>
            <a:off x="924442" y="2270974"/>
            <a:ext cx="7838558" cy="1354217"/>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master: </a:t>
            </a:r>
            <a:r>
              <a:rPr lang="vi-VN" sz="2400" noProof="1">
                <a:latin typeface="Times" pitchFamily="2" charset="0"/>
              </a:rPr>
              <a:t>cửa sổ chính</a:t>
            </a:r>
          </a:p>
          <a:p>
            <a:pPr algn="just">
              <a:spcBef>
                <a:spcPts val="600"/>
              </a:spcBef>
              <a:spcAft>
                <a:spcPts val="600"/>
              </a:spcAft>
            </a:pPr>
            <a:r>
              <a:rPr lang="vi-VN" sz="2400" b="1" noProof="1">
                <a:latin typeface="Times" pitchFamily="2" charset="0"/>
              </a:rPr>
              <a:t>option: </a:t>
            </a:r>
            <a:r>
              <a:rPr lang="vi-VN" sz="2400" noProof="1">
                <a:latin typeface="Times" pitchFamily="2" charset="0"/>
              </a:rPr>
              <a:t>có nhiều option được tổ chức trong cặp key-value được ngăn cách nhau bởi dấu phẩy</a:t>
            </a:r>
          </a:p>
        </p:txBody>
      </p:sp>
      <p:grpSp>
        <p:nvGrpSpPr>
          <p:cNvPr id="12" name="Group 11">
            <a:extLst>
              <a:ext uri="{FF2B5EF4-FFF2-40B4-BE49-F238E27FC236}">
                <a16:creationId xmlns:a16="http://schemas.microsoft.com/office/drawing/2014/main" id="{FA162983-6F27-4F1F-B5F2-5CBE4DEE8440}"/>
              </a:ext>
            </a:extLst>
          </p:cNvPr>
          <p:cNvGrpSpPr/>
          <p:nvPr/>
        </p:nvGrpSpPr>
        <p:grpSpPr>
          <a:xfrm>
            <a:off x="979745" y="1811971"/>
            <a:ext cx="7184509" cy="459003"/>
            <a:chOff x="1063997" y="3729062"/>
            <a:chExt cx="7184509" cy="459003"/>
          </a:xfrm>
        </p:grpSpPr>
        <p:sp>
          <p:nvSpPr>
            <p:cNvPr id="13" name="TextBox 12">
              <a:extLst>
                <a:ext uri="{FF2B5EF4-FFF2-40B4-BE49-F238E27FC236}">
                  <a16:creationId xmlns:a16="http://schemas.microsoft.com/office/drawing/2014/main" id="{96ED2600-4E7F-490B-B071-E4698A0CE501}"/>
                </a:ext>
              </a:extLst>
            </p:cNvPr>
            <p:cNvSpPr txBox="1"/>
            <p:nvPr/>
          </p:nvSpPr>
          <p:spPr>
            <a:xfrm>
              <a:off x="5400319" y="3757178"/>
              <a:ext cx="342465" cy="430887"/>
            </a:xfrm>
            <a:prstGeom prst="rect">
              <a:avLst/>
            </a:prstGeom>
            <a:noFill/>
          </p:spPr>
          <p:txBody>
            <a:bodyPr wrap="square" rtlCol="0">
              <a:spAutoFit/>
            </a:bodyPr>
            <a:lstStyle/>
            <a:p>
              <a:pPr algn="ctr"/>
              <a:r>
                <a:rPr lang="en-US" sz="2200" b="1" dirty="0">
                  <a:solidFill>
                    <a:srgbClr val="0000FF"/>
                  </a:solidFill>
                </a:rPr>
                <a:t>,</a:t>
              </a:r>
            </a:p>
          </p:txBody>
        </p:sp>
        <p:sp>
          <p:nvSpPr>
            <p:cNvPr id="15" name="Rounded Rectangle 14">
              <a:extLst>
                <a:ext uri="{FF2B5EF4-FFF2-40B4-BE49-F238E27FC236}">
                  <a16:creationId xmlns:a16="http://schemas.microsoft.com/office/drawing/2014/main" id="{57C8FF6F-A9FE-452D-A133-5125B242B728}"/>
                </a:ext>
              </a:extLst>
            </p:cNvPr>
            <p:cNvSpPr/>
            <p:nvPr/>
          </p:nvSpPr>
          <p:spPr>
            <a:xfrm>
              <a:off x="3276600" y="3745708"/>
              <a:ext cx="2206997" cy="381000"/>
            </a:xfrm>
            <a:prstGeom prst="round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t>master</a:t>
              </a:r>
            </a:p>
          </p:txBody>
        </p:sp>
        <p:sp>
          <p:nvSpPr>
            <p:cNvPr id="16" name="Rounded Rectangle 18">
              <a:extLst>
                <a:ext uri="{FF2B5EF4-FFF2-40B4-BE49-F238E27FC236}">
                  <a16:creationId xmlns:a16="http://schemas.microsoft.com/office/drawing/2014/main" id="{93C5F582-CFE2-4C6D-8C46-F45A79C28157}"/>
                </a:ext>
              </a:extLst>
            </p:cNvPr>
            <p:cNvSpPr/>
            <p:nvPr/>
          </p:nvSpPr>
          <p:spPr>
            <a:xfrm>
              <a:off x="5659506" y="3757178"/>
              <a:ext cx="2206997" cy="38100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t>option</a:t>
              </a:r>
            </a:p>
          </p:txBody>
        </p:sp>
        <p:sp>
          <p:nvSpPr>
            <p:cNvPr id="17" name="TextBox 16">
              <a:extLst>
                <a:ext uri="{FF2B5EF4-FFF2-40B4-BE49-F238E27FC236}">
                  <a16:creationId xmlns:a16="http://schemas.microsoft.com/office/drawing/2014/main" id="{42D100ED-C214-465C-87BB-57D785776BDB}"/>
                </a:ext>
              </a:extLst>
            </p:cNvPr>
            <p:cNvSpPr txBox="1"/>
            <p:nvPr/>
          </p:nvSpPr>
          <p:spPr>
            <a:xfrm>
              <a:off x="2900169" y="3729062"/>
              <a:ext cx="552306" cy="430887"/>
            </a:xfrm>
            <a:prstGeom prst="rect">
              <a:avLst/>
            </a:prstGeom>
            <a:noFill/>
          </p:spPr>
          <p:txBody>
            <a:bodyPr wrap="square" rtlCol="0">
              <a:spAutoFit/>
            </a:bodyPr>
            <a:lstStyle/>
            <a:p>
              <a:pPr algn="ctr"/>
              <a:r>
                <a:rPr lang="en-US" sz="2200" b="1" dirty="0"/>
                <a:t>(</a:t>
              </a:r>
            </a:p>
          </p:txBody>
        </p:sp>
        <p:sp>
          <p:nvSpPr>
            <p:cNvPr id="18" name="TextBox 17">
              <a:extLst>
                <a:ext uri="{FF2B5EF4-FFF2-40B4-BE49-F238E27FC236}">
                  <a16:creationId xmlns:a16="http://schemas.microsoft.com/office/drawing/2014/main" id="{E739368D-813F-432F-A542-37EAC5DF7DA8}"/>
                </a:ext>
              </a:extLst>
            </p:cNvPr>
            <p:cNvSpPr txBox="1"/>
            <p:nvPr/>
          </p:nvSpPr>
          <p:spPr>
            <a:xfrm>
              <a:off x="7696200" y="3733800"/>
              <a:ext cx="552306" cy="430887"/>
            </a:xfrm>
            <a:prstGeom prst="rect">
              <a:avLst/>
            </a:prstGeom>
            <a:noFill/>
          </p:spPr>
          <p:txBody>
            <a:bodyPr wrap="square" rtlCol="0">
              <a:spAutoFit/>
            </a:bodyPr>
            <a:lstStyle/>
            <a:p>
              <a:pPr algn="ctr"/>
              <a:r>
                <a:rPr lang="en-US" sz="2200" b="1"/>
                <a:t>)</a:t>
              </a:r>
            </a:p>
          </p:txBody>
        </p:sp>
        <p:sp>
          <p:nvSpPr>
            <p:cNvPr id="19" name="Rounded Rectangle 21">
              <a:extLst>
                <a:ext uri="{FF2B5EF4-FFF2-40B4-BE49-F238E27FC236}">
                  <a16:creationId xmlns:a16="http://schemas.microsoft.com/office/drawing/2014/main" id="{09CC7CB7-441C-452E-8A91-C84C53BD1D03}"/>
                </a:ext>
              </a:extLst>
            </p:cNvPr>
            <p:cNvSpPr/>
            <p:nvPr/>
          </p:nvSpPr>
          <p:spPr>
            <a:xfrm>
              <a:off x="1063997" y="3745708"/>
              <a:ext cx="2023897" cy="381000"/>
            </a:xfrm>
            <a:prstGeom prst="roundRect">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i="1" dirty="0"/>
                <a:t>Listbox</a:t>
              </a:r>
              <a:endParaRPr lang="en-US" sz="2000" b="1" i="1" dirty="0"/>
            </a:p>
          </p:txBody>
        </p:sp>
      </p:grpSp>
      <p:sp>
        <p:nvSpPr>
          <p:cNvPr id="20" name="Rectangle 19">
            <a:extLst>
              <a:ext uri="{FF2B5EF4-FFF2-40B4-BE49-F238E27FC236}">
                <a16:creationId xmlns:a16="http://schemas.microsoft.com/office/drawing/2014/main" id="{54126414-5163-4C33-89A5-5EFB158EB7C3}"/>
              </a:ext>
            </a:extLst>
          </p:cNvPr>
          <p:cNvSpPr/>
          <p:nvPr/>
        </p:nvSpPr>
        <p:spPr>
          <a:xfrm>
            <a:off x="920632" y="3686548"/>
            <a:ext cx="7838558" cy="1631216"/>
          </a:xfrm>
          <a:prstGeom prst="rect">
            <a:avLst/>
          </a:prstGeom>
          <a:ln>
            <a:solidFill>
              <a:schemeClr val="accent2">
                <a:lumMod val="50000"/>
              </a:schemeClr>
            </a:solidFill>
          </a:ln>
        </p:spPr>
        <p:txBody>
          <a:bodyPr wrap="square">
            <a:spAutoFit/>
          </a:bodyPr>
          <a:lstStyle/>
          <a:p>
            <a:r>
              <a:rPr lang="vi-VN" sz="2000" b="1" noProof="1">
                <a:solidFill>
                  <a:srgbClr val="000000"/>
                </a:solidFill>
                <a:effectLst/>
                <a:latin typeface="Times New Roman" panose="02020603050405020304" pitchFamily="18" charset="0"/>
                <a:cs typeface="Times New Roman" panose="02020603050405020304" pitchFamily="18" charset="0"/>
              </a:rPr>
              <a:t>root</a:t>
            </a:r>
            <a:r>
              <a:rPr lang="vi-VN" sz="2000" b="0" noProof="1">
                <a:solidFill>
                  <a:srgbClr val="000000"/>
                </a:solidFill>
                <a:effectLst/>
                <a:latin typeface="Times New Roman" panose="02020603050405020304" pitchFamily="18" charset="0"/>
                <a:cs typeface="Times New Roman" panose="02020603050405020304" pitchFamily="18" charset="0"/>
              </a:rPr>
              <a:t> = Tk()</a:t>
            </a:r>
          </a:p>
          <a:p>
            <a:r>
              <a:rPr lang="vi-VN" sz="2000" b="0" noProof="1">
                <a:solidFill>
                  <a:srgbClr val="000000"/>
                </a:solidFill>
                <a:effectLst/>
                <a:latin typeface="Times New Roman" panose="02020603050405020304" pitchFamily="18" charset="0"/>
                <a:cs typeface="Times New Roman" panose="02020603050405020304" pitchFamily="18" charset="0"/>
              </a:rPr>
              <a:t>listbox = Listbox(root)</a:t>
            </a:r>
          </a:p>
          <a:p>
            <a:r>
              <a:rPr lang="vi-VN" sz="2000" b="0" noProof="1">
                <a:solidFill>
                  <a:srgbClr val="000000"/>
                </a:solidFill>
                <a:effectLst/>
                <a:latin typeface="Times New Roman" panose="02020603050405020304" pitchFamily="18" charset="0"/>
                <a:cs typeface="Times New Roman" panose="02020603050405020304" pitchFamily="18" charset="0"/>
              </a:rPr>
              <a:t>listbox.insert(</a:t>
            </a:r>
            <a:r>
              <a:rPr lang="vi-VN" sz="2000" b="0" noProof="1">
                <a:solidFill>
                  <a:srgbClr val="098658"/>
                </a:solidFill>
                <a:effectLst/>
                <a:latin typeface="Times New Roman" panose="02020603050405020304" pitchFamily="18" charset="0"/>
                <a:cs typeface="Times New Roman" panose="02020603050405020304" pitchFamily="18" charset="0"/>
              </a:rPr>
              <a:t>1</a:t>
            </a:r>
            <a:r>
              <a:rPr lang="vi-VN" sz="2000" b="0" noProof="1">
                <a:solidFill>
                  <a:srgbClr val="000000"/>
                </a:solidFill>
                <a:effectLst/>
                <a:latin typeface="Times New Roman" panose="02020603050405020304" pitchFamily="18" charset="0"/>
                <a:cs typeface="Times New Roman" panose="02020603050405020304" pitchFamily="18" charset="0"/>
              </a:rPr>
              <a:t>, </a:t>
            </a:r>
            <a:r>
              <a:rPr lang="vi-VN" sz="2000" b="0" noProof="1">
                <a:solidFill>
                  <a:srgbClr val="A31515"/>
                </a:solidFill>
                <a:effectLst/>
                <a:latin typeface="Times New Roman" panose="02020603050405020304" pitchFamily="18" charset="0"/>
                <a:cs typeface="Times New Roman" panose="02020603050405020304" pitchFamily="18" charset="0"/>
              </a:rPr>
              <a:t>"Item 1"</a:t>
            </a:r>
            <a:r>
              <a:rPr lang="vi-VN" sz="2000" b="0" noProof="1">
                <a:solidFill>
                  <a:srgbClr val="000000"/>
                </a:solidFill>
                <a:effectLst/>
                <a:latin typeface="Times New Roman" panose="02020603050405020304" pitchFamily="18" charset="0"/>
                <a:cs typeface="Times New Roman" panose="02020603050405020304" pitchFamily="18" charset="0"/>
              </a:rPr>
              <a:t>)</a:t>
            </a:r>
          </a:p>
          <a:p>
            <a:r>
              <a:rPr lang="vi-VN" sz="2000" b="0" noProof="1">
                <a:solidFill>
                  <a:srgbClr val="000000"/>
                </a:solidFill>
                <a:effectLst/>
                <a:latin typeface="Times New Roman" panose="02020603050405020304" pitchFamily="18" charset="0"/>
                <a:cs typeface="Times New Roman" panose="02020603050405020304" pitchFamily="18" charset="0"/>
              </a:rPr>
              <a:t>listbox.insert(</a:t>
            </a:r>
            <a:r>
              <a:rPr lang="vi-VN" sz="2000" b="0" noProof="1">
                <a:solidFill>
                  <a:srgbClr val="098658"/>
                </a:solidFill>
                <a:effectLst/>
                <a:latin typeface="Times New Roman" panose="02020603050405020304" pitchFamily="18" charset="0"/>
                <a:cs typeface="Times New Roman" panose="02020603050405020304" pitchFamily="18" charset="0"/>
              </a:rPr>
              <a:t>2</a:t>
            </a:r>
            <a:r>
              <a:rPr lang="vi-VN" sz="2000" b="0" noProof="1">
                <a:solidFill>
                  <a:srgbClr val="000000"/>
                </a:solidFill>
                <a:effectLst/>
                <a:latin typeface="Times New Roman" panose="02020603050405020304" pitchFamily="18" charset="0"/>
                <a:cs typeface="Times New Roman" panose="02020603050405020304" pitchFamily="18" charset="0"/>
              </a:rPr>
              <a:t>, </a:t>
            </a:r>
            <a:r>
              <a:rPr lang="vi-VN" sz="2000" b="0" noProof="1">
                <a:solidFill>
                  <a:srgbClr val="A31515"/>
                </a:solidFill>
                <a:effectLst/>
                <a:latin typeface="Times New Roman" panose="02020603050405020304" pitchFamily="18" charset="0"/>
                <a:cs typeface="Times New Roman" panose="02020603050405020304" pitchFamily="18" charset="0"/>
              </a:rPr>
              <a:t>"Item 2"</a:t>
            </a:r>
            <a:r>
              <a:rPr lang="vi-VN" sz="2000" b="0" noProof="1">
                <a:solidFill>
                  <a:srgbClr val="000000"/>
                </a:solidFill>
                <a:effectLst/>
                <a:latin typeface="Times New Roman" panose="02020603050405020304" pitchFamily="18" charset="0"/>
                <a:cs typeface="Times New Roman" panose="02020603050405020304" pitchFamily="18" charset="0"/>
              </a:rPr>
              <a:t>)</a:t>
            </a:r>
          </a:p>
          <a:p>
            <a:r>
              <a:rPr lang="vi-VN" sz="2000" b="0" noProof="1">
                <a:solidFill>
                  <a:srgbClr val="000000"/>
                </a:solidFill>
                <a:effectLst/>
                <a:latin typeface="Times New Roman" panose="02020603050405020304" pitchFamily="18" charset="0"/>
                <a:cs typeface="Times New Roman" panose="02020603050405020304" pitchFamily="18" charset="0"/>
              </a:rPr>
              <a:t>listbox.insert(</a:t>
            </a:r>
            <a:r>
              <a:rPr lang="vi-VN" sz="2000" b="0" noProof="1">
                <a:solidFill>
                  <a:srgbClr val="098658"/>
                </a:solidFill>
                <a:effectLst/>
                <a:latin typeface="Times New Roman" panose="02020603050405020304" pitchFamily="18" charset="0"/>
                <a:cs typeface="Times New Roman" panose="02020603050405020304" pitchFamily="18" charset="0"/>
              </a:rPr>
              <a:t>3</a:t>
            </a:r>
            <a:r>
              <a:rPr lang="vi-VN" sz="2000" b="0" noProof="1">
                <a:solidFill>
                  <a:srgbClr val="000000"/>
                </a:solidFill>
                <a:effectLst/>
                <a:latin typeface="Times New Roman" panose="02020603050405020304" pitchFamily="18" charset="0"/>
                <a:cs typeface="Times New Roman" panose="02020603050405020304" pitchFamily="18" charset="0"/>
              </a:rPr>
              <a:t>, </a:t>
            </a:r>
            <a:r>
              <a:rPr lang="vi-VN" sz="2000" b="0" noProof="1">
                <a:solidFill>
                  <a:srgbClr val="A31515"/>
                </a:solidFill>
                <a:effectLst/>
                <a:latin typeface="Times New Roman" panose="02020603050405020304" pitchFamily="18" charset="0"/>
                <a:cs typeface="Times New Roman" panose="02020603050405020304" pitchFamily="18" charset="0"/>
              </a:rPr>
              <a:t>"Item 3"</a:t>
            </a:r>
            <a:r>
              <a:rPr lang="vi-VN" sz="2000" b="0" noProof="1">
                <a:solidFill>
                  <a:srgbClr val="000000"/>
                </a:solidFill>
                <a:effectLst/>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BA1B9BD5-CA64-4F77-96EF-A642CC9E8E9A}"/>
              </a:ext>
            </a:extLst>
          </p:cNvPr>
          <p:cNvPicPr>
            <a:picLocks noChangeAspect="1"/>
          </p:cNvPicPr>
          <p:nvPr/>
        </p:nvPicPr>
        <p:blipFill>
          <a:blip r:embed="rId3"/>
          <a:stretch>
            <a:fillRect/>
          </a:stretch>
        </p:blipFill>
        <p:spPr>
          <a:xfrm>
            <a:off x="5823068" y="3873506"/>
            <a:ext cx="2400300" cy="1257300"/>
          </a:xfrm>
          <a:prstGeom prst="rect">
            <a:avLst/>
          </a:prstGeom>
        </p:spPr>
      </p:pic>
    </p:spTree>
    <p:extLst>
      <p:ext uri="{BB962C8B-B14F-4D97-AF65-F5344CB8AC3E}">
        <p14:creationId xmlns:p14="http://schemas.microsoft.com/office/powerpoint/2010/main" val="664139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168536"/>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dirty="0">
                  <a:solidFill>
                    <a:schemeClr val="accent2">
                      <a:lumMod val="75000"/>
                    </a:schemeClr>
                  </a:solidFill>
                  <a:latin typeface="Arial" panose="020B0604020202020204" pitchFamily="34" charset="0"/>
                  <a:cs typeface="Arial" panose="020B0604020202020204" pitchFamily="34" charset="0"/>
                </a:rPr>
                <a:t>Listbox</a:t>
              </a:r>
              <a:endParaRPr lang="en-US" sz="2400" b="1" dirty="0">
                <a:solidFill>
                  <a:schemeClr val="accent2">
                    <a:lumMod val="75000"/>
                  </a:schemeClr>
                </a:solidFill>
                <a:latin typeface="Arial" panose="020B0604020202020204" pitchFamily="34" charset="0"/>
                <a:cs typeface="Arial" panose="020B0604020202020204" pitchFamily="34" charset="0"/>
              </a:endParaRPr>
            </a:p>
          </p:txBody>
        </p:sp>
      </p:grpSp>
      <p:sp>
        <p:nvSpPr>
          <p:cNvPr id="23" name="TextBox 22">
            <a:extLst>
              <a:ext uri="{FF2B5EF4-FFF2-40B4-BE49-F238E27FC236}">
                <a16:creationId xmlns:a16="http://schemas.microsoft.com/office/drawing/2014/main" id="{F6B7321B-49EA-43C2-8A4C-F08CAD069AB3}"/>
              </a:ext>
            </a:extLst>
          </p:cNvPr>
          <p:cNvSpPr txBox="1"/>
          <p:nvPr/>
        </p:nvSpPr>
        <p:spPr>
          <a:xfrm>
            <a:off x="924442" y="2270974"/>
            <a:ext cx="7838558" cy="461665"/>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bg, fg, font, height, width, padx, pady </a:t>
            </a:r>
            <a:r>
              <a:rPr lang="vi-VN" sz="2400" noProof="1">
                <a:latin typeface="Times" pitchFamily="2" charset="0"/>
              </a:rPr>
              <a:t>như radiobutton.</a:t>
            </a:r>
          </a:p>
        </p:txBody>
      </p:sp>
      <p:sp>
        <p:nvSpPr>
          <p:cNvPr id="21" name="Title 1">
            <a:extLst>
              <a:ext uri="{FF2B5EF4-FFF2-40B4-BE49-F238E27FC236}">
                <a16:creationId xmlns:a16="http://schemas.microsoft.com/office/drawing/2014/main" id="{DD7380E2-5529-4173-A4CB-1E4698FAE173}"/>
              </a:ext>
            </a:extLst>
          </p:cNvPr>
          <p:cNvSpPr txBox="1">
            <a:spLocks/>
          </p:cNvSpPr>
          <p:nvPr/>
        </p:nvSpPr>
        <p:spPr>
          <a:xfrm>
            <a:off x="917516" y="1719755"/>
            <a:ext cx="7308968"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noProof="1">
                <a:solidFill>
                  <a:schemeClr val="accent2">
                    <a:lumMod val="75000"/>
                  </a:schemeClr>
                </a:solidFill>
                <a:latin typeface="Arial" panose="020B0604020202020204" pitchFamily="34" charset="0"/>
                <a:cs typeface="Arial" panose="020B0604020202020204" pitchFamily="34" charset="0"/>
              </a:rPr>
              <a:t>Các option thường dùng</a:t>
            </a:r>
          </a:p>
        </p:txBody>
      </p:sp>
      <p:sp>
        <p:nvSpPr>
          <p:cNvPr id="13" name="TextBox 12">
            <a:extLst>
              <a:ext uri="{FF2B5EF4-FFF2-40B4-BE49-F238E27FC236}">
                <a16:creationId xmlns:a16="http://schemas.microsoft.com/office/drawing/2014/main" id="{7B72513C-257F-4CE0-A5C3-CD6CCDB8F4BE}"/>
              </a:ext>
            </a:extLst>
          </p:cNvPr>
          <p:cNvSpPr txBox="1"/>
          <p:nvPr/>
        </p:nvSpPr>
        <p:spPr>
          <a:xfrm>
            <a:off x="917516" y="2732639"/>
            <a:ext cx="7838558" cy="830997"/>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selectbackground: </a:t>
            </a:r>
            <a:r>
              <a:rPr lang="vi-VN" sz="2400" noProof="1">
                <a:latin typeface="Times" pitchFamily="2" charset="0"/>
              </a:rPr>
              <a:t>màu nền cho item được chọn trong listbox.</a:t>
            </a:r>
          </a:p>
        </p:txBody>
      </p:sp>
      <p:sp>
        <p:nvSpPr>
          <p:cNvPr id="16" name="TextBox 15">
            <a:extLst>
              <a:ext uri="{FF2B5EF4-FFF2-40B4-BE49-F238E27FC236}">
                <a16:creationId xmlns:a16="http://schemas.microsoft.com/office/drawing/2014/main" id="{2140CA23-F286-4132-9A02-0E73E9C2D558}"/>
              </a:ext>
            </a:extLst>
          </p:cNvPr>
          <p:cNvSpPr txBox="1"/>
          <p:nvPr/>
        </p:nvSpPr>
        <p:spPr>
          <a:xfrm>
            <a:off x="917516" y="3563636"/>
            <a:ext cx="7838558" cy="1200329"/>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selectmode</a:t>
            </a:r>
            <a:r>
              <a:rPr lang="vi-VN" sz="2400" noProof="1">
                <a:latin typeface="Times" pitchFamily="2" charset="0"/>
              </a:rPr>
              <a:t>: xác định số item được chọn cùng lúc, ảnh hưởng của thao tác kéo chuột lên sự lựa chọn của các item trên listbox.</a:t>
            </a:r>
          </a:p>
        </p:txBody>
      </p:sp>
    </p:spTree>
    <p:extLst>
      <p:ext uri="{BB962C8B-B14F-4D97-AF65-F5344CB8AC3E}">
        <p14:creationId xmlns:p14="http://schemas.microsoft.com/office/powerpoint/2010/main" val="22680732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168536"/>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dirty="0">
                  <a:solidFill>
                    <a:schemeClr val="accent2">
                      <a:lumMod val="75000"/>
                    </a:schemeClr>
                  </a:solidFill>
                  <a:latin typeface="Arial" panose="020B0604020202020204" pitchFamily="34" charset="0"/>
                  <a:cs typeface="Arial" panose="020B0604020202020204" pitchFamily="34" charset="0"/>
                </a:rPr>
                <a:t>Listbox</a:t>
              </a:r>
              <a:endParaRPr lang="en-US" sz="2400" b="1" dirty="0">
                <a:solidFill>
                  <a:schemeClr val="accent2">
                    <a:lumMod val="75000"/>
                  </a:schemeClr>
                </a:solidFill>
                <a:latin typeface="Arial" panose="020B0604020202020204" pitchFamily="34" charset="0"/>
                <a:cs typeface="Arial" panose="020B0604020202020204" pitchFamily="34" charset="0"/>
              </a:endParaRPr>
            </a:p>
          </p:txBody>
        </p:sp>
      </p:grpSp>
      <p:sp>
        <p:nvSpPr>
          <p:cNvPr id="23" name="TextBox 22">
            <a:extLst>
              <a:ext uri="{FF2B5EF4-FFF2-40B4-BE49-F238E27FC236}">
                <a16:creationId xmlns:a16="http://schemas.microsoft.com/office/drawing/2014/main" id="{F6B7321B-49EA-43C2-8A4C-F08CAD069AB3}"/>
              </a:ext>
            </a:extLst>
          </p:cNvPr>
          <p:cNvSpPr txBox="1"/>
          <p:nvPr/>
        </p:nvSpPr>
        <p:spPr>
          <a:xfrm>
            <a:off x="924442" y="2270974"/>
            <a:ext cx="7838558" cy="461665"/>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active(index)</a:t>
            </a:r>
            <a:r>
              <a:rPr lang="vi-VN" sz="2400" noProof="1">
                <a:latin typeface="Times" pitchFamily="2" charset="0"/>
              </a:rPr>
              <a:t>: chọn dòng tương ứng với index.</a:t>
            </a:r>
          </a:p>
        </p:txBody>
      </p:sp>
      <p:sp>
        <p:nvSpPr>
          <p:cNvPr id="21" name="Title 1">
            <a:extLst>
              <a:ext uri="{FF2B5EF4-FFF2-40B4-BE49-F238E27FC236}">
                <a16:creationId xmlns:a16="http://schemas.microsoft.com/office/drawing/2014/main" id="{DD7380E2-5529-4173-A4CB-1E4698FAE173}"/>
              </a:ext>
            </a:extLst>
          </p:cNvPr>
          <p:cNvSpPr txBox="1">
            <a:spLocks/>
          </p:cNvSpPr>
          <p:nvPr/>
        </p:nvSpPr>
        <p:spPr>
          <a:xfrm>
            <a:off x="917516" y="1719755"/>
            <a:ext cx="7308968"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en-US" sz="2400" b="1" noProof="1">
                <a:solidFill>
                  <a:schemeClr val="accent2">
                    <a:lumMod val="75000"/>
                  </a:schemeClr>
                </a:solidFill>
                <a:latin typeface="Arial" panose="020B0604020202020204" pitchFamily="34" charset="0"/>
                <a:cs typeface="Arial" panose="020B0604020202020204" pitchFamily="34" charset="0"/>
              </a:rPr>
              <a:t>Method thường dùng</a:t>
            </a:r>
            <a:endParaRPr lang="vi-VN" sz="2400" b="1" noProof="1">
              <a:solidFill>
                <a:schemeClr val="accent2">
                  <a:lumMod val="75000"/>
                </a:schemeClr>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7D7ADCB3-6869-48E9-A83C-AD5408ACF74D}"/>
              </a:ext>
            </a:extLst>
          </p:cNvPr>
          <p:cNvSpPr txBox="1"/>
          <p:nvPr/>
        </p:nvSpPr>
        <p:spPr>
          <a:xfrm>
            <a:off x="917516" y="2732639"/>
            <a:ext cx="7838558" cy="830997"/>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get(first, last=None)</a:t>
            </a:r>
            <a:r>
              <a:rPr lang="vi-VN" sz="2400" noProof="1">
                <a:latin typeface="Times" pitchFamily="2" charset="0"/>
              </a:rPr>
              <a:t>: lấy danh sách các item trong một vùng được chọn.</a:t>
            </a:r>
          </a:p>
        </p:txBody>
      </p:sp>
      <p:sp>
        <p:nvSpPr>
          <p:cNvPr id="15" name="TextBox 14">
            <a:extLst>
              <a:ext uri="{FF2B5EF4-FFF2-40B4-BE49-F238E27FC236}">
                <a16:creationId xmlns:a16="http://schemas.microsoft.com/office/drawing/2014/main" id="{006CAB35-28A7-4A52-9AA0-B9A1769BE749}"/>
              </a:ext>
            </a:extLst>
          </p:cNvPr>
          <p:cNvSpPr txBox="1"/>
          <p:nvPr/>
        </p:nvSpPr>
        <p:spPr>
          <a:xfrm>
            <a:off x="910590" y="3563636"/>
            <a:ext cx="7838558" cy="461665"/>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size()</a:t>
            </a:r>
            <a:r>
              <a:rPr lang="vi-VN" sz="2400" noProof="1">
                <a:latin typeface="Times" pitchFamily="2" charset="0"/>
              </a:rPr>
              <a:t>: số dòng hiện tại trong listbox</a:t>
            </a:r>
          </a:p>
        </p:txBody>
      </p:sp>
      <p:sp>
        <p:nvSpPr>
          <p:cNvPr id="17" name="TextBox 16">
            <a:extLst>
              <a:ext uri="{FF2B5EF4-FFF2-40B4-BE49-F238E27FC236}">
                <a16:creationId xmlns:a16="http://schemas.microsoft.com/office/drawing/2014/main" id="{904A3F46-0E5F-4119-8905-F15F15A5B330}"/>
              </a:ext>
            </a:extLst>
          </p:cNvPr>
          <p:cNvSpPr txBox="1"/>
          <p:nvPr/>
        </p:nvSpPr>
        <p:spPr>
          <a:xfrm>
            <a:off x="910590" y="4025301"/>
            <a:ext cx="7838558" cy="830997"/>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delete(first, last=None)</a:t>
            </a:r>
            <a:r>
              <a:rPr lang="vi-VN" sz="2400" noProof="1">
                <a:latin typeface="Times" pitchFamily="2" charset="0"/>
              </a:rPr>
              <a:t>: xóa các dòng trên listbox dựa trên index.</a:t>
            </a:r>
          </a:p>
        </p:txBody>
      </p:sp>
      <p:sp>
        <p:nvSpPr>
          <p:cNvPr id="18" name="TextBox 17">
            <a:extLst>
              <a:ext uri="{FF2B5EF4-FFF2-40B4-BE49-F238E27FC236}">
                <a16:creationId xmlns:a16="http://schemas.microsoft.com/office/drawing/2014/main" id="{4EC84F00-5584-4D42-837C-18B51F6809E5}"/>
              </a:ext>
            </a:extLst>
          </p:cNvPr>
          <p:cNvSpPr txBox="1"/>
          <p:nvPr/>
        </p:nvSpPr>
        <p:spPr>
          <a:xfrm>
            <a:off x="924442" y="4856298"/>
            <a:ext cx="7838558" cy="830997"/>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insert(index, *elements)</a:t>
            </a:r>
            <a:r>
              <a:rPr lang="vi-VN" sz="2400" noProof="1">
                <a:latin typeface="Times" pitchFamily="2" charset="0"/>
              </a:rPr>
              <a:t>: chèn một hoặc nhiều dòng vào listbox ngay trước dòng thứ index.</a:t>
            </a:r>
          </a:p>
        </p:txBody>
      </p:sp>
    </p:spTree>
    <p:extLst>
      <p:ext uri="{BB962C8B-B14F-4D97-AF65-F5344CB8AC3E}">
        <p14:creationId xmlns:p14="http://schemas.microsoft.com/office/powerpoint/2010/main" val="13553535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168536"/>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dirty="0">
                  <a:solidFill>
                    <a:schemeClr val="accent2">
                      <a:lumMod val="75000"/>
                    </a:schemeClr>
                  </a:solidFill>
                  <a:latin typeface="Arial" panose="020B0604020202020204" pitchFamily="34" charset="0"/>
                  <a:cs typeface="Arial" panose="020B0604020202020204" pitchFamily="34" charset="0"/>
                </a:rPr>
                <a:t>Listbox</a:t>
              </a:r>
              <a:endParaRPr lang="en-US" sz="2400" b="1" dirty="0">
                <a:solidFill>
                  <a:schemeClr val="accent2">
                    <a:lumMod val="75000"/>
                  </a:schemeClr>
                </a:solidFill>
                <a:latin typeface="Arial" panose="020B0604020202020204" pitchFamily="34" charset="0"/>
                <a:cs typeface="Arial" panose="020B0604020202020204" pitchFamily="34" charset="0"/>
              </a:endParaRPr>
            </a:p>
          </p:txBody>
        </p:sp>
      </p:grpSp>
      <p:sp>
        <p:nvSpPr>
          <p:cNvPr id="20" name="Rectangle 19">
            <a:extLst>
              <a:ext uri="{FF2B5EF4-FFF2-40B4-BE49-F238E27FC236}">
                <a16:creationId xmlns:a16="http://schemas.microsoft.com/office/drawing/2014/main" id="{54126414-5163-4C33-89A5-5EFB158EB7C3}"/>
              </a:ext>
            </a:extLst>
          </p:cNvPr>
          <p:cNvSpPr/>
          <p:nvPr/>
        </p:nvSpPr>
        <p:spPr>
          <a:xfrm>
            <a:off x="920632" y="1706454"/>
            <a:ext cx="7838558" cy="4832092"/>
          </a:xfrm>
          <a:prstGeom prst="rect">
            <a:avLst/>
          </a:prstGeom>
          <a:ln>
            <a:solidFill>
              <a:schemeClr val="accent2">
                <a:lumMod val="50000"/>
              </a:schemeClr>
            </a:solidFill>
          </a:ln>
        </p:spPr>
        <p:txBody>
          <a:bodyPr wrap="square">
            <a:spAutoFit/>
          </a:bodyPr>
          <a:lstStyle/>
          <a:p>
            <a:r>
              <a:rPr lang="vi-VN" sz="1400" b="0" noProof="1">
                <a:solidFill>
                  <a:srgbClr val="0000FF"/>
                </a:solidFill>
                <a:effectLst/>
                <a:latin typeface="Consolas" panose="020B0609020204030204" pitchFamily="49" charset="0"/>
              </a:rPr>
              <a:t>from</a:t>
            </a:r>
            <a:r>
              <a:rPr lang="vi-VN" sz="1400" b="0" noProof="1">
                <a:solidFill>
                  <a:srgbClr val="000000"/>
                </a:solidFill>
                <a:effectLst/>
                <a:latin typeface="Consolas" panose="020B0609020204030204" pitchFamily="49" charset="0"/>
              </a:rPr>
              <a:t> tkinter </a:t>
            </a:r>
            <a:r>
              <a:rPr lang="vi-VN" sz="1400" b="0" noProof="1">
                <a:solidFill>
                  <a:srgbClr val="0000FF"/>
                </a:solidFill>
                <a:effectLst/>
                <a:latin typeface="Consolas" panose="020B0609020204030204" pitchFamily="49" charset="0"/>
              </a:rPr>
              <a:t>import</a:t>
            </a:r>
            <a:r>
              <a:rPr lang="vi-VN" sz="1400" b="0" noProof="1">
                <a:solidFill>
                  <a:srgbClr val="000000"/>
                </a:solidFill>
                <a:effectLst/>
                <a:latin typeface="Consolas" panose="020B0609020204030204" pitchFamily="49" charset="0"/>
              </a:rPr>
              <a:t> *</a:t>
            </a:r>
          </a:p>
          <a:p>
            <a:r>
              <a:rPr lang="vi-VN" sz="1400" b="0" noProof="1">
                <a:solidFill>
                  <a:srgbClr val="000000"/>
                </a:solidFill>
                <a:effectLst/>
                <a:latin typeface="Consolas" panose="020B0609020204030204" pitchFamily="49" charset="0"/>
              </a:rPr>
              <a:t>top = Tk()</a:t>
            </a:r>
          </a:p>
          <a:p>
            <a:r>
              <a:rPr lang="vi-VN" sz="1400" b="0" noProof="1">
                <a:solidFill>
                  <a:srgbClr val="000000"/>
                </a:solidFill>
                <a:effectLst/>
                <a:latin typeface="Consolas" panose="020B0609020204030204" pitchFamily="49" charset="0"/>
              </a:rPr>
              <a:t/>
            </a:r>
            <a:br>
              <a:rPr lang="vi-VN" sz="1400" b="0" noProof="1">
                <a:solidFill>
                  <a:srgbClr val="000000"/>
                </a:solidFill>
                <a:effectLst/>
                <a:latin typeface="Consolas" panose="020B0609020204030204" pitchFamily="49" charset="0"/>
              </a:rPr>
            </a:br>
            <a:r>
              <a:rPr lang="vi-VN" sz="1400" b="0" noProof="1">
                <a:solidFill>
                  <a:srgbClr val="008000"/>
                </a:solidFill>
                <a:effectLst/>
                <a:latin typeface="Consolas" panose="020B0609020204030204" pitchFamily="49" charset="0"/>
              </a:rPr>
              <a:t># create listbox object</a:t>
            </a:r>
            <a:endParaRPr lang="vi-VN" sz="1400" b="0" noProof="1">
              <a:solidFill>
                <a:srgbClr val="000000"/>
              </a:solidFill>
              <a:effectLst/>
              <a:latin typeface="Consolas" panose="020B0609020204030204" pitchFamily="49" charset="0"/>
            </a:endParaRPr>
          </a:p>
          <a:p>
            <a:r>
              <a:rPr lang="vi-VN" sz="1400" b="0" noProof="1">
                <a:solidFill>
                  <a:srgbClr val="000000"/>
                </a:solidFill>
                <a:effectLst/>
                <a:latin typeface="Consolas" panose="020B0609020204030204" pitchFamily="49" charset="0"/>
              </a:rPr>
              <a:t>listbox = Listbox(top, height = </a:t>
            </a:r>
            <a:r>
              <a:rPr lang="vi-VN" sz="1400" b="0" noProof="1">
                <a:solidFill>
                  <a:srgbClr val="098658"/>
                </a:solidFill>
                <a:effectLst/>
                <a:latin typeface="Consolas" panose="020B0609020204030204" pitchFamily="49" charset="0"/>
              </a:rPr>
              <a:t>10</a:t>
            </a:r>
            <a:r>
              <a:rPr lang="vi-VN" sz="1400" b="0" noProof="1">
                <a:solidFill>
                  <a:srgbClr val="000000"/>
                </a:solidFill>
                <a:effectLst/>
                <a:latin typeface="Consolas" panose="020B0609020204030204" pitchFamily="49" charset="0"/>
              </a:rPr>
              <a:t>, width = </a:t>
            </a:r>
            <a:r>
              <a:rPr lang="vi-VN" sz="1400" b="0" noProof="1">
                <a:solidFill>
                  <a:srgbClr val="098658"/>
                </a:solidFill>
                <a:effectLst/>
                <a:latin typeface="Consolas" panose="020B0609020204030204" pitchFamily="49" charset="0"/>
              </a:rPr>
              <a:t>15</a:t>
            </a:r>
            <a:r>
              <a:rPr lang="vi-VN" sz="1400" b="0" noProof="1">
                <a:solidFill>
                  <a:srgbClr val="000000"/>
                </a:solidFill>
                <a:effectLst/>
                <a:latin typeface="Consolas" panose="020B0609020204030204" pitchFamily="49" charset="0"/>
              </a:rPr>
              <a:t>, bg = </a:t>
            </a:r>
            <a:r>
              <a:rPr lang="vi-VN" sz="1400" b="0" noProof="1">
                <a:solidFill>
                  <a:srgbClr val="A31515"/>
                </a:solidFill>
                <a:effectLst/>
                <a:latin typeface="Consolas" panose="020B0609020204030204" pitchFamily="49" charset="0"/>
              </a:rPr>
              <a:t>"cyan"</a:t>
            </a:r>
            <a:r>
              <a:rPr lang="vi-VN" sz="1400" b="0" noProof="1">
                <a:solidFill>
                  <a:srgbClr val="000000"/>
                </a:solidFill>
                <a:effectLst/>
                <a:latin typeface="Consolas" panose="020B0609020204030204" pitchFamily="49" charset="0"/>
              </a:rPr>
              <a:t>, font = </a:t>
            </a:r>
            <a:r>
              <a:rPr lang="vi-VN" sz="1400" b="0" noProof="1">
                <a:solidFill>
                  <a:srgbClr val="A31515"/>
                </a:solidFill>
                <a:effectLst/>
                <a:latin typeface="Consolas" panose="020B0609020204030204" pitchFamily="49" charset="0"/>
              </a:rPr>
              <a:t>"Helvetica"</a:t>
            </a:r>
            <a:r>
              <a:rPr lang="vi-VN" sz="1400" b="0" noProof="1">
                <a:solidFill>
                  <a:srgbClr val="000000"/>
                </a:solidFill>
                <a:effectLst/>
                <a:latin typeface="Consolas" panose="020B0609020204030204" pitchFamily="49" charset="0"/>
              </a:rPr>
              <a:t>, fg = </a:t>
            </a:r>
            <a:r>
              <a:rPr lang="vi-VN" sz="1400" b="0" noProof="1">
                <a:solidFill>
                  <a:srgbClr val="A31515"/>
                </a:solidFill>
                <a:effectLst/>
                <a:latin typeface="Consolas" panose="020B0609020204030204" pitchFamily="49" charset="0"/>
              </a:rPr>
              <a:t>"green"</a:t>
            </a:r>
            <a:r>
              <a:rPr lang="vi-VN" sz="1400" b="0" noProof="1">
                <a:solidFill>
                  <a:srgbClr val="000000"/>
                </a:solidFill>
                <a:effectLst/>
                <a:latin typeface="Consolas" panose="020B0609020204030204" pitchFamily="49" charset="0"/>
              </a:rPr>
              <a:t>, selectmode=MULTIPLE)</a:t>
            </a:r>
          </a:p>
          <a:p>
            <a:r>
              <a:rPr lang="vi-VN" sz="1400" b="0" noProof="1">
                <a:solidFill>
                  <a:srgbClr val="000000"/>
                </a:solidFill>
                <a:effectLst/>
                <a:latin typeface="Consolas" panose="020B0609020204030204" pitchFamily="49" charset="0"/>
              </a:rPr>
              <a:t/>
            </a:r>
            <a:br>
              <a:rPr lang="vi-VN" sz="1400" b="0" noProof="1">
                <a:solidFill>
                  <a:srgbClr val="000000"/>
                </a:solidFill>
                <a:effectLst/>
                <a:latin typeface="Consolas" panose="020B0609020204030204" pitchFamily="49" charset="0"/>
              </a:rPr>
            </a:br>
            <a:r>
              <a:rPr lang="vi-VN" sz="1400" b="0" noProof="1">
                <a:solidFill>
                  <a:srgbClr val="000000"/>
                </a:solidFill>
                <a:effectLst/>
                <a:latin typeface="Consolas" panose="020B0609020204030204" pitchFamily="49" charset="0"/>
              </a:rPr>
              <a:t>top.geometry(</a:t>
            </a:r>
            <a:r>
              <a:rPr lang="vi-VN" sz="1400" b="0" noProof="1">
                <a:solidFill>
                  <a:srgbClr val="A31515"/>
                </a:solidFill>
                <a:effectLst/>
                <a:latin typeface="Consolas" panose="020B0609020204030204" pitchFamily="49" charset="0"/>
              </a:rPr>
              <a:t>"300x250"</a:t>
            </a:r>
            <a:r>
              <a:rPr lang="vi-VN" sz="1400" b="0" noProof="1">
                <a:solidFill>
                  <a:srgbClr val="000000"/>
                </a:solidFill>
                <a:effectLst/>
                <a:latin typeface="Consolas" panose="020B0609020204030204" pitchFamily="49" charset="0"/>
              </a:rPr>
              <a:t>) </a:t>
            </a:r>
          </a:p>
          <a:p>
            <a:r>
              <a:rPr lang="vi-VN" sz="1400" b="0" noProof="1">
                <a:solidFill>
                  <a:srgbClr val="000000"/>
                </a:solidFill>
                <a:effectLst/>
                <a:latin typeface="Consolas" panose="020B0609020204030204" pitchFamily="49" charset="0"/>
              </a:rPr>
              <a:t/>
            </a:r>
            <a:br>
              <a:rPr lang="vi-VN" sz="1400" b="0" noProof="1">
                <a:solidFill>
                  <a:srgbClr val="000000"/>
                </a:solidFill>
                <a:effectLst/>
                <a:latin typeface="Consolas" panose="020B0609020204030204" pitchFamily="49" charset="0"/>
              </a:rPr>
            </a:br>
            <a:r>
              <a:rPr lang="vi-VN" sz="1400" b="0" noProof="1">
                <a:solidFill>
                  <a:srgbClr val="000000"/>
                </a:solidFill>
                <a:effectLst/>
                <a:latin typeface="Consolas" panose="020B0609020204030204" pitchFamily="49" charset="0"/>
              </a:rPr>
              <a:t>label = Label(top, text = </a:t>
            </a:r>
            <a:r>
              <a:rPr lang="vi-VN" sz="1400" b="0" noProof="1">
                <a:solidFill>
                  <a:srgbClr val="A31515"/>
                </a:solidFill>
                <a:effectLst/>
                <a:latin typeface="Consolas" panose="020B0609020204030204" pitchFamily="49" charset="0"/>
              </a:rPr>
              <a:t>"K21 - FIS"</a:t>
            </a:r>
            <a:r>
              <a:rPr lang="vi-VN" sz="1400" b="0" noProof="1">
                <a:solidFill>
                  <a:srgbClr val="000000"/>
                </a:solidFill>
                <a:effectLst/>
                <a:latin typeface="Consolas" panose="020B0609020204030204" pitchFamily="49" charset="0"/>
              </a:rPr>
              <a:t>, font=(</a:t>
            </a:r>
            <a:r>
              <a:rPr lang="vi-VN" sz="1400" b="0" noProof="1">
                <a:solidFill>
                  <a:srgbClr val="A31515"/>
                </a:solidFill>
                <a:effectLst/>
                <a:latin typeface="Consolas" panose="020B0609020204030204" pitchFamily="49" charset="0"/>
              </a:rPr>
              <a:t>"Helvetica"</a:t>
            </a:r>
            <a:r>
              <a:rPr lang="vi-VN" sz="1400" b="0" noProof="1">
                <a:solidFill>
                  <a:srgbClr val="000000"/>
                </a:solidFill>
                <a:effectLst/>
                <a:latin typeface="Consolas" panose="020B0609020204030204" pitchFamily="49" charset="0"/>
              </a:rPr>
              <a:t>, </a:t>
            </a:r>
            <a:r>
              <a:rPr lang="vi-VN" sz="1400" b="0" noProof="1">
                <a:solidFill>
                  <a:srgbClr val="098658"/>
                </a:solidFill>
                <a:effectLst/>
                <a:latin typeface="Consolas" panose="020B0609020204030204" pitchFamily="49" charset="0"/>
              </a:rPr>
              <a:t>25</a:t>
            </a:r>
            <a:r>
              <a:rPr lang="vi-VN" sz="1400" b="0" noProof="1">
                <a:solidFill>
                  <a:srgbClr val="000000"/>
                </a:solidFill>
                <a:effectLst/>
                <a:latin typeface="Consolas" panose="020B0609020204030204" pitchFamily="49" charset="0"/>
              </a:rPr>
              <a:t>))</a:t>
            </a:r>
          </a:p>
          <a:p>
            <a:r>
              <a:rPr lang="vi-VN" sz="1400" b="0" noProof="1">
                <a:solidFill>
                  <a:srgbClr val="000000"/>
                </a:solidFill>
                <a:effectLst/>
                <a:latin typeface="Consolas" panose="020B0609020204030204" pitchFamily="49" charset="0"/>
              </a:rPr>
              <a:t/>
            </a:r>
            <a:br>
              <a:rPr lang="vi-VN" sz="1400" b="0" noProof="1">
                <a:solidFill>
                  <a:srgbClr val="000000"/>
                </a:solidFill>
                <a:effectLst/>
                <a:latin typeface="Consolas" panose="020B0609020204030204" pitchFamily="49" charset="0"/>
              </a:rPr>
            </a:br>
            <a:r>
              <a:rPr lang="vi-VN" sz="1400" b="0" noProof="1">
                <a:solidFill>
                  <a:srgbClr val="000000"/>
                </a:solidFill>
                <a:effectLst/>
                <a:latin typeface="Consolas" panose="020B0609020204030204" pitchFamily="49" charset="0"/>
              </a:rPr>
              <a:t>listbox.insert(</a:t>
            </a:r>
            <a:r>
              <a:rPr lang="vi-VN" sz="1400" b="0" noProof="1">
                <a:solidFill>
                  <a:srgbClr val="098658"/>
                </a:solidFill>
                <a:effectLst/>
                <a:latin typeface="Consolas" panose="020B0609020204030204" pitchFamily="49" charset="0"/>
              </a:rPr>
              <a:t>1</a:t>
            </a:r>
            <a:r>
              <a:rPr lang="vi-VN" sz="1400" b="0" noProof="1">
                <a:solidFill>
                  <a:srgbClr val="000000"/>
                </a:solidFill>
                <a:effectLst/>
                <a:latin typeface="Consolas" panose="020B0609020204030204" pitchFamily="49" charset="0"/>
              </a:rPr>
              <a:t>, </a:t>
            </a:r>
            <a:r>
              <a:rPr lang="vi-VN" sz="1400" b="0" noProof="1">
                <a:solidFill>
                  <a:srgbClr val="A31515"/>
                </a:solidFill>
                <a:effectLst/>
                <a:latin typeface="Consolas" panose="020B0609020204030204" pitchFamily="49" charset="0"/>
              </a:rPr>
              <a:t>"K21411"</a:t>
            </a:r>
            <a:r>
              <a:rPr lang="vi-VN" sz="1400" b="0" noProof="1">
                <a:solidFill>
                  <a:srgbClr val="000000"/>
                </a:solidFill>
                <a:effectLst/>
                <a:latin typeface="Consolas" panose="020B0609020204030204" pitchFamily="49" charset="0"/>
              </a:rPr>
              <a:t>)</a:t>
            </a:r>
          </a:p>
          <a:p>
            <a:r>
              <a:rPr lang="vi-VN" sz="1400" b="0" noProof="1">
                <a:solidFill>
                  <a:srgbClr val="000000"/>
                </a:solidFill>
                <a:effectLst/>
                <a:latin typeface="Consolas" panose="020B0609020204030204" pitchFamily="49" charset="0"/>
              </a:rPr>
              <a:t>listbox.insert(</a:t>
            </a:r>
            <a:r>
              <a:rPr lang="vi-VN" sz="1400" b="0" noProof="1">
                <a:solidFill>
                  <a:srgbClr val="098658"/>
                </a:solidFill>
                <a:effectLst/>
                <a:latin typeface="Consolas" panose="020B0609020204030204" pitchFamily="49" charset="0"/>
              </a:rPr>
              <a:t>2</a:t>
            </a:r>
            <a:r>
              <a:rPr lang="vi-VN" sz="1400" b="0" noProof="1">
                <a:solidFill>
                  <a:srgbClr val="000000"/>
                </a:solidFill>
                <a:effectLst/>
                <a:latin typeface="Consolas" panose="020B0609020204030204" pitchFamily="49" charset="0"/>
              </a:rPr>
              <a:t>, </a:t>
            </a:r>
            <a:r>
              <a:rPr lang="vi-VN" sz="1400" b="0" noProof="1">
                <a:solidFill>
                  <a:srgbClr val="A31515"/>
                </a:solidFill>
                <a:effectLst/>
                <a:latin typeface="Consolas" panose="020B0609020204030204" pitchFamily="49" charset="0"/>
              </a:rPr>
              <a:t>"K21406"</a:t>
            </a:r>
            <a:r>
              <a:rPr lang="vi-VN" sz="1400" b="0" noProof="1">
                <a:solidFill>
                  <a:srgbClr val="000000"/>
                </a:solidFill>
                <a:effectLst/>
                <a:latin typeface="Consolas" panose="020B0609020204030204" pitchFamily="49" charset="0"/>
              </a:rPr>
              <a:t>)</a:t>
            </a:r>
          </a:p>
          <a:p>
            <a:r>
              <a:rPr lang="vi-VN" sz="1400" b="0" noProof="1">
                <a:solidFill>
                  <a:srgbClr val="000000"/>
                </a:solidFill>
                <a:effectLst/>
                <a:latin typeface="Consolas" panose="020B0609020204030204" pitchFamily="49" charset="0"/>
              </a:rPr>
              <a:t>listbox.insert(</a:t>
            </a:r>
            <a:r>
              <a:rPr lang="vi-VN" sz="1400" b="0" noProof="1">
                <a:solidFill>
                  <a:srgbClr val="098658"/>
                </a:solidFill>
                <a:effectLst/>
                <a:latin typeface="Consolas" panose="020B0609020204030204" pitchFamily="49" charset="0"/>
              </a:rPr>
              <a:t>3</a:t>
            </a:r>
            <a:r>
              <a:rPr lang="vi-VN" sz="1400" b="0" noProof="1">
                <a:solidFill>
                  <a:srgbClr val="000000"/>
                </a:solidFill>
                <a:effectLst/>
                <a:latin typeface="Consolas" panose="020B0609020204030204" pitchFamily="49" charset="0"/>
              </a:rPr>
              <a:t>, </a:t>
            </a:r>
            <a:r>
              <a:rPr lang="vi-VN" sz="1400" b="0" noProof="1">
                <a:solidFill>
                  <a:srgbClr val="A31515"/>
                </a:solidFill>
                <a:effectLst/>
                <a:latin typeface="Consolas" panose="020B0609020204030204" pitchFamily="49" charset="0"/>
              </a:rPr>
              <a:t>"K21411C"</a:t>
            </a:r>
            <a:r>
              <a:rPr lang="vi-VN" sz="1400" b="0" noProof="1">
                <a:solidFill>
                  <a:srgbClr val="000000"/>
                </a:solidFill>
                <a:effectLst/>
                <a:latin typeface="Consolas" panose="020B0609020204030204" pitchFamily="49" charset="0"/>
              </a:rPr>
              <a:t>)</a:t>
            </a:r>
          </a:p>
          <a:p>
            <a:r>
              <a:rPr lang="vi-VN" sz="1400" b="0" noProof="1">
                <a:solidFill>
                  <a:srgbClr val="000000"/>
                </a:solidFill>
                <a:effectLst/>
                <a:latin typeface="Consolas" panose="020B0609020204030204" pitchFamily="49" charset="0"/>
              </a:rPr>
              <a:t>listbox.insert(</a:t>
            </a:r>
            <a:r>
              <a:rPr lang="vi-VN" sz="1400" b="0" noProof="1">
                <a:solidFill>
                  <a:srgbClr val="098658"/>
                </a:solidFill>
                <a:effectLst/>
                <a:latin typeface="Consolas" panose="020B0609020204030204" pitchFamily="49" charset="0"/>
              </a:rPr>
              <a:t>4</a:t>
            </a:r>
            <a:r>
              <a:rPr lang="vi-VN" sz="1400" b="0" noProof="1">
                <a:solidFill>
                  <a:srgbClr val="000000"/>
                </a:solidFill>
                <a:effectLst/>
                <a:latin typeface="Consolas" panose="020B0609020204030204" pitchFamily="49" charset="0"/>
              </a:rPr>
              <a:t>, </a:t>
            </a:r>
            <a:r>
              <a:rPr lang="vi-VN" sz="1400" b="0" noProof="1">
                <a:solidFill>
                  <a:srgbClr val="A31515"/>
                </a:solidFill>
                <a:effectLst/>
                <a:latin typeface="Consolas" panose="020B0609020204030204" pitchFamily="49" charset="0"/>
              </a:rPr>
              <a:t>"K21406C"</a:t>
            </a:r>
            <a:r>
              <a:rPr lang="vi-VN" sz="1400" b="0" noProof="1">
                <a:solidFill>
                  <a:srgbClr val="000000"/>
                </a:solidFill>
                <a:effectLst/>
                <a:latin typeface="Consolas" panose="020B0609020204030204" pitchFamily="49" charset="0"/>
              </a:rPr>
              <a:t>)</a:t>
            </a:r>
          </a:p>
          <a:p>
            <a:r>
              <a:rPr lang="vi-VN" sz="1400" b="0" noProof="1">
                <a:solidFill>
                  <a:srgbClr val="000000"/>
                </a:solidFill>
                <a:effectLst/>
                <a:latin typeface="Consolas" panose="020B0609020204030204" pitchFamily="49" charset="0"/>
              </a:rPr>
              <a:t>listbox.insert(</a:t>
            </a:r>
            <a:r>
              <a:rPr lang="vi-VN" sz="1400" b="0" noProof="1">
                <a:solidFill>
                  <a:srgbClr val="098658"/>
                </a:solidFill>
                <a:effectLst/>
                <a:latin typeface="Consolas" panose="020B0609020204030204" pitchFamily="49" charset="0"/>
              </a:rPr>
              <a:t>5</a:t>
            </a:r>
            <a:r>
              <a:rPr lang="vi-VN" sz="1400" b="0" noProof="1">
                <a:solidFill>
                  <a:srgbClr val="000000"/>
                </a:solidFill>
                <a:effectLst/>
                <a:latin typeface="Consolas" panose="020B0609020204030204" pitchFamily="49" charset="0"/>
              </a:rPr>
              <a:t>, </a:t>
            </a:r>
            <a:r>
              <a:rPr lang="vi-VN" sz="1400" b="0" noProof="1">
                <a:solidFill>
                  <a:srgbClr val="A31515"/>
                </a:solidFill>
                <a:effectLst/>
                <a:latin typeface="Consolas" panose="020B0609020204030204" pitchFamily="49" charset="0"/>
              </a:rPr>
              <a:t>"K21416C"</a:t>
            </a:r>
            <a:r>
              <a:rPr lang="vi-VN" sz="1400" b="0" noProof="1">
                <a:solidFill>
                  <a:srgbClr val="000000"/>
                </a:solidFill>
                <a:effectLst/>
                <a:latin typeface="Consolas" panose="020B0609020204030204" pitchFamily="49" charset="0"/>
              </a:rPr>
              <a:t>)</a:t>
            </a:r>
          </a:p>
          <a:p>
            <a:r>
              <a:rPr lang="vi-VN" sz="1400" b="0" noProof="1">
                <a:solidFill>
                  <a:srgbClr val="000000"/>
                </a:solidFill>
                <a:effectLst/>
                <a:latin typeface="Consolas" panose="020B0609020204030204" pitchFamily="49" charset="0"/>
              </a:rPr>
              <a:t>listbox.insert(</a:t>
            </a:r>
            <a:r>
              <a:rPr lang="vi-VN" sz="1400" b="0" noProof="1">
                <a:solidFill>
                  <a:srgbClr val="098658"/>
                </a:solidFill>
                <a:effectLst/>
                <a:latin typeface="Consolas" panose="020B0609020204030204" pitchFamily="49" charset="0"/>
              </a:rPr>
              <a:t>6</a:t>
            </a:r>
            <a:r>
              <a:rPr lang="vi-VN" sz="1400" b="0" noProof="1">
                <a:solidFill>
                  <a:srgbClr val="000000"/>
                </a:solidFill>
                <a:effectLst/>
                <a:latin typeface="Consolas" panose="020B0609020204030204" pitchFamily="49" charset="0"/>
              </a:rPr>
              <a:t>, </a:t>
            </a:r>
            <a:r>
              <a:rPr lang="vi-VN" sz="1400" b="0" noProof="1">
                <a:solidFill>
                  <a:srgbClr val="A31515"/>
                </a:solidFill>
                <a:effectLst/>
                <a:latin typeface="Consolas" panose="020B0609020204030204" pitchFamily="49" charset="0"/>
              </a:rPr>
              <a:t>"K21411CA"</a:t>
            </a:r>
            <a:r>
              <a:rPr lang="vi-VN" sz="1400" b="0" noProof="1">
                <a:solidFill>
                  <a:srgbClr val="000000"/>
                </a:solidFill>
                <a:effectLst/>
                <a:latin typeface="Consolas" panose="020B0609020204030204" pitchFamily="49" charset="0"/>
              </a:rPr>
              <a:t>)</a:t>
            </a:r>
          </a:p>
          <a:p>
            <a:r>
              <a:rPr lang="vi-VN" sz="1400" b="0" noProof="1">
                <a:solidFill>
                  <a:srgbClr val="000000"/>
                </a:solidFill>
                <a:effectLst/>
                <a:latin typeface="Consolas" panose="020B0609020204030204" pitchFamily="49" charset="0"/>
              </a:rPr>
              <a:t/>
            </a:r>
            <a:br>
              <a:rPr lang="vi-VN" sz="1400" b="0" noProof="1">
                <a:solidFill>
                  <a:srgbClr val="000000"/>
                </a:solidFill>
                <a:effectLst/>
                <a:latin typeface="Consolas" panose="020B0609020204030204" pitchFamily="49" charset="0"/>
              </a:rPr>
            </a:br>
            <a:r>
              <a:rPr lang="vi-VN" sz="1400" b="0" noProof="1">
                <a:solidFill>
                  <a:srgbClr val="000000"/>
                </a:solidFill>
                <a:effectLst/>
                <a:latin typeface="Consolas" panose="020B0609020204030204" pitchFamily="49" charset="0"/>
              </a:rPr>
              <a:t>label.pack()</a:t>
            </a:r>
          </a:p>
          <a:p>
            <a:r>
              <a:rPr lang="vi-VN" sz="1400" b="0" noProof="1">
                <a:solidFill>
                  <a:srgbClr val="000000"/>
                </a:solidFill>
                <a:effectLst/>
                <a:latin typeface="Consolas" panose="020B0609020204030204" pitchFamily="49" charset="0"/>
              </a:rPr>
              <a:t>listbox.pack()</a:t>
            </a:r>
          </a:p>
          <a:p>
            <a:r>
              <a:rPr lang="vi-VN" sz="1400" b="0" noProof="1">
                <a:solidFill>
                  <a:srgbClr val="000000"/>
                </a:solidFill>
                <a:effectLst/>
                <a:latin typeface="Consolas" panose="020B0609020204030204" pitchFamily="49" charset="0"/>
              </a:rPr>
              <a:t/>
            </a:r>
            <a:br>
              <a:rPr lang="vi-VN" sz="1400" b="0" noProof="1">
                <a:solidFill>
                  <a:srgbClr val="000000"/>
                </a:solidFill>
                <a:effectLst/>
                <a:latin typeface="Consolas" panose="020B0609020204030204" pitchFamily="49" charset="0"/>
              </a:rPr>
            </a:br>
            <a:r>
              <a:rPr lang="vi-VN" sz="1400" b="0" noProof="1">
                <a:solidFill>
                  <a:srgbClr val="000000"/>
                </a:solidFill>
                <a:effectLst/>
                <a:latin typeface="Consolas" panose="020B0609020204030204" pitchFamily="49" charset="0"/>
              </a:rPr>
              <a:t>top.mainloop()</a:t>
            </a:r>
          </a:p>
        </p:txBody>
      </p:sp>
    </p:spTree>
    <p:extLst>
      <p:ext uri="{BB962C8B-B14F-4D97-AF65-F5344CB8AC3E}">
        <p14:creationId xmlns:p14="http://schemas.microsoft.com/office/powerpoint/2010/main" val="461690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752600"/>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en-US" sz="2400" b="1" dirty="0">
                  <a:solidFill>
                    <a:schemeClr val="accent2">
                      <a:lumMod val="75000"/>
                    </a:schemeClr>
                  </a:solidFill>
                  <a:latin typeface="Arial" panose="020B0604020202020204" pitchFamily="34" charset="0"/>
                  <a:cs typeface="Arial" panose="020B0604020202020204" pitchFamily="34" charset="0"/>
                </a:rPr>
                <a:t>Label</a:t>
              </a:r>
            </a:p>
          </p:txBody>
        </p:sp>
      </p:grpSp>
      <p:sp>
        <p:nvSpPr>
          <p:cNvPr id="22" name="Title 1">
            <a:extLst>
              <a:ext uri="{FF2B5EF4-FFF2-40B4-BE49-F238E27FC236}">
                <a16:creationId xmlns:a16="http://schemas.microsoft.com/office/drawing/2014/main" id="{E3166D46-77AC-433B-97EA-CB7E70FE979F}"/>
              </a:ext>
            </a:extLst>
          </p:cNvPr>
          <p:cNvSpPr txBox="1">
            <a:spLocks/>
          </p:cNvSpPr>
          <p:nvPr/>
        </p:nvSpPr>
        <p:spPr>
          <a:xfrm>
            <a:off x="381000" y="1040948"/>
            <a:ext cx="8763000" cy="783336"/>
          </a:xfrm>
          <a:prstGeom prst="rect">
            <a:avLst/>
          </a:prstGeom>
        </p:spPr>
        <p:txBody>
          <a:bodyPr vert="horz" anchor="ctr">
            <a:normAutofit/>
          </a:bodyPr>
          <a:lstStyle>
            <a:lvl1pPr algn="l" rtl="0" eaLnBrk="1" latinLnBrk="0" hangingPunct="1">
              <a:spcBef>
                <a:spcPct val="0"/>
              </a:spcBef>
              <a:buNone/>
              <a:defRPr kumimoji="0" sz="4000" b="1" i="0" u="none" kern="1200">
                <a:solidFill>
                  <a:schemeClr val="tx2"/>
                </a:solidFill>
                <a:latin typeface="Arial" pitchFamily="34" charset="0"/>
                <a:ea typeface="+mj-ea"/>
                <a:cs typeface="Arial" pitchFamily="34" charset="0"/>
              </a:defRPr>
            </a:lvl1pPr>
          </a:lstStyle>
          <a:p>
            <a:pPr marL="457200" indent="-457200">
              <a:buFont typeface="Wingdings" pitchFamily="2" charset="2"/>
              <a:buChar char="v"/>
            </a:pPr>
            <a:r>
              <a:rPr lang="vi-VN" sz="3200" noProof="1"/>
              <a:t>Các</a:t>
            </a:r>
            <a:r>
              <a:rPr lang="en-US" sz="3200" dirty="0"/>
              <a:t> Operator cơ bản</a:t>
            </a:r>
          </a:p>
        </p:txBody>
      </p:sp>
      <p:sp>
        <p:nvSpPr>
          <p:cNvPr id="23" name="TextBox 22">
            <a:extLst>
              <a:ext uri="{FF2B5EF4-FFF2-40B4-BE49-F238E27FC236}">
                <a16:creationId xmlns:a16="http://schemas.microsoft.com/office/drawing/2014/main" id="{F6B7321B-49EA-43C2-8A4C-F08CAD069AB3}"/>
              </a:ext>
            </a:extLst>
          </p:cNvPr>
          <p:cNvSpPr txBox="1"/>
          <p:nvPr/>
        </p:nvSpPr>
        <p:spPr>
          <a:xfrm>
            <a:off x="924442" y="2270974"/>
            <a:ext cx="7838558" cy="1569660"/>
          </a:xfrm>
          <a:prstGeom prst="rect">
            <a:avLst/>
          </a:prstGeom>
          <a:noFill/>
        </p:spPr>
        <p:txBody>
          <a:bodyPr wrap="square" rtlCol="0">
            <a:spAutoFit/>
          </a:bodyPr>
          <a:lstStyle/>
          <a:p>
            <a:pPr algn="just">
              <a:spcBef>
                <a:spcPts val="600"/>
              </a:spcBef>
              <a:spcAft>
                <a:spcPts val="600"/>
              </a:spcAft>
            </a:pPr>
            <a:r>
              <a:rPr lang="en-US" sz="2400" b="1" dirty="0">
                <a:latin typeface="Times" pitchFamily="2" charset="0"/>
              </a:rPr>
              <a:t>Label: </a:t>
            </a:r>
            <a:r>
              <a:rPr lang="vi-VN" sz="2400" dirty="0">
                <a:latin typeface="Times" pitchFamily="2" charset="0"/>
              </a:rPr>
              <a:t>là widget dùng để hiển thị các văn bản hoặc hình ảnh, thường được sử dụng để làm tiêu đề, hay làm nhãn cho các widget khác. Để sử dụng label, ta chỉ định những thứ sẽ hiển thị trong label (có thể là văn bản, bitmap hoặc hình ảnh).</a:t>
            </a:r>
          </a:p>
        </p:txBody>
      </p:sp>
      <p:pic>
        <p:nvPicPr>
          <p:cNvPr id="24" name="Picture 23" descr="Graphical user interface, application&#10;&#10;Description automatically generated">
            <a:extLst>
              <a:ext uri="{FF2B5EF4-FFF2-40B4-BE49-F238E27FC236}">
                <a16:creationId xmlns:a16="http://schemas.microsoft.com/office/drawing/2014/main" id="{6F7B17CD-8CE7-4A7B-AFE1-A96C9A9E303E}"/>
              </a:ext>
            </a:extLst>
          </p:cNvPr>
          <p:cNvPicPr>
            <a:picLocks noChangeAspect="1"/>
          </p:cNvPicPr>
          <p:nvPr/>
        </p:nvPicPr>
        <p:blipFill>
          <a:blip r:embed="rId3"/>
          <a:stretch>
            <a:fillRect/>
          </a:stretch>
        </p:blipFill>
        <p:spPr>
          <a:xfrm>
            <a:off x="2892425" y="4191000"/>
            <a:ext cx="3435350" cy="1982470"/>
          </a:xfrm>
          <a:prstGeom prst="rect">
            <a:avLst/>
          </a:prstGeom>
        </p:spPr>
      </p:pic>
    </p:spTree>
    <p:extLst>
      <p:ext uri="{BB962C8B-B14F-4D97-AF65-F5344CB8AC3E}">
        <p14:creationId xmlns:p14="http://schemas.microsoft.com/office/powerpoint/2010/main" val="5945636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168536"/>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dirty="0">
                  <a:solidFill>
                    <a:schemeClr val="accent2">
                      <a:lumMod val="75000"/>
                    </a:schemeClr>
                  </a:solidFill>
                  <a:latin typeface="Arial" panose="020B0604020202020204" pitchFamily="34" charset="0"/>
                  <a:cs typeface="Arial" panose="020B0604020202020204" pitchFamily="34" charset="0"/>
                </a:rPr>
                <a:t>Listbox</a:t>
              </a:r>
              <a:endParaRPr lang="en-US" sz="2400" b="1" dirty="0">
                <a:solidFill>
                  <a:schemeClr val="accent2">
                    <a:lumMod val="75000"/>
                  </a:schemeClr>
                </a:solidFill>
                <a:latin typeface="Arial" panose="020B0604020202020204" pitchFamily="34" charset="0"/>
                <a:cs typeface="Arial" panose="020B0604020202020204" pitchFamily="34" charset="0"/>
              </a:endParaRPr>
            </a:p>
          </p:txBody>
        </p:sp>
      </p:grpSp>
      <p:pic>
        <p:nvPicPr>
          <p:cNvPr id="7" name="Picture 6">
            <a:extLst>
              <a:ext uri="{FF2B5EF4-FFF2-40B4-BE49-F238E27FC236}">
                <a16:creationId xmlns:a16="http://schemas.microsoft.com/office/drawing/2014/main" id="{876F4AFD-A73C-44F9-99EC-2637011F196C}"/>
              </a:ext>
            </a:extLst>
          </p:cNvPr>
          <p:cNvPicPr>
            <a:picLocks noChangeAspect="1"/>
          </p:cNvPicPr>
          <p:nvPr/>
        </p:nvPicPr>
        <p:blipFill>
          <a:blip r:embed="rId3"/>
          <a:stretch>
            <a:fillRect/>
          </a:stretch>
        </p:blipFill>
        <p:spPr>
          <a:xfrm>
            <a:off x="3133524" y="2667000"/>
            <a:ext cx="2876951" cy="2686425"/>
          </a:xfrm>
          <a:prstGeom prst="rect">
            <a:avLst/>
          </a:prstGeom>
        </p:spPr>
      </p:pic>
    </p:spTree>
    <p:extLst>
      <p:ext uri="{BB962C8B-B14F-4D97-AF65-F5344CB8AC3E}">
        <p14:creationId xmlns:p14="http://schemas.microsoft.com/office/powerpoint/2010/main" val="18498831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752600"/>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dirty="0">
                  <a:solidFill>
                    <a:schemeClr val="accent2">
                      <a:lumMod val="75000"/>
                    </a:schemeClr>
                  </a:solidFill>
                  <a:latin typeface="Arial" panose="020B0604020202020204" pitchFamily="34" charset="0"/>
                  <a:cs typeface="Arial" panose="020B0604020202020204" pitchFamily="34" charset="0"/>
                </a:rPr>
                <a:t>Phương thức pack()</a:t>
              </a:r>
              <a:endParaRPr lang="en-US" sz="2400" b="1" dirty="0">
                <a:solidFill>
                  <a:schemeClr val="accent2">
                    <a:lumMod val="75000"/>
                  </a:schemeClr>
                </a:solidFill>
                <a:latin typeface="Arial" panose="020B0604020202020204" pitchFamily="34" charset="0"/>
                <a:cs typeface="Arial" panose="020B0604020202020204" pitchFamily="34" charset="0"/>
              </a:endParaRPr>
            </a:p>
          </p:txBody>
        </p:sp>
      </p:grpSp>
      <p:sp>
        <p:nvSpPr>
          <p:cNvPr id="22" name="Title 1">
            <a:extLst>
              <a:ext uri="{FF2B5EF4-FFF2-40B4-BE49-F238E27FC236}">
                <a16:creationId xmlns:a16="http://schemas.microsoft.com/office/drawing/2014/main" id="{E3166D46-77AC-433B-97EA-CB7E70FE979F}"/>
              </a:ext>
            </a:extLst>
          </p:cNvPr>
          <p:cNvSpPr txBox="1">
            <a:spLocks/>
          </p:cNvSpPr>
          <p:nvPr/>
        </p:nvSpPr>
        <p:spPr>
          <a:xfrm>
            <a:off x="381000" y="1040948"/>
            <a:ext cx="8763000" cy="783336"/>
          </a:xfrm>
          <a:prstGeom prst="rect">
            <a:avLst/>
          </a:prstGeom>
        </p:spPr>
        <p:txBody>
          <a:bodyPr vert="horz" anchor="ctr">
            <a:normAutofit/>
          </a:bodyPr>
          <a:lstStyle>
            <a:lvl1pPr algn="l" rtl="0" eaLnBrk="1" latinLnBrk="0" hangingPunct="1">
              <a:spcBef>
                <a:spcPct val="0"/>
              </a:spcBef>
              <a:buNone/>
              <a:defRPr kumimoji="0" sz="4000" b="1" i="0" u="none" kern="1200">
                <a:solidFill>
                  <a:schemeClr val="tx2"/>
                </a:solidFill>
                <a:latin typeface="Arial" pitchFamily="34" charset="0"/>
                <a:ea typeface="+mj-ea"/>
                <a:cs typeface="Arial" pitchFamily="34" charset="0"/>
              </a:defRPr>
            </a:lvl1pPr>
          </a:lstStyle>
          <a:p>
            <a:pPr marL="457200" indent="-457200">
              <a:buFont typeface="Wingdings" pitchFamily="2" charset="2"/>
              <a:buChar char="v"/>
            </a:pPr>
            <a:r>
              <a:rPr lang="vi-VN" sz="3200" noProof="1"/>
              <a:t>Bố cục giao diện</a:t>
            </a:r>
            <a:endParaRPr lang="en-US" sz="3200" dirty="0"/>
          </a:p>
        </p:txBody>
      </p:sp>
      <p:sp>
        <p:nvSpPr>
          <p:cNvPr id="23" name="TextBox 22">
            <a:extLst>
              <a:ext uri="{FF2B5EF4-FFF2-40B4-BE49-F238E27FC236}">
                <a16:creationId xmlns:a16="http://schemas.microsoft.com/office/drawing/2014/main" id="{F6B7321B-49EA-43C2-8A4C-F08CAD069AB3}"/>
              </a:ext>
            </a:extLst>
          </p:cNvPr>
          <p:cNvSpPr txBox="1"/>
          <p:nvPr/>
        </p:nvSpPr>
        <p:spPr>
          <a:xfrm>
            <a:off x="924442" y="2270974"/>
            <a:ext cx="7838558" cy="1938992"/>
          </a:xfrm>
          <a:prstGeom prst="rect">
            <a:avLst/>
          </a:prstGeom>
          <a:noFill/>
        </p:spPr>
        <p:txBody>
          <a:bodyPr wrap="square" rtlCol="0">
            <a:spAutoFit/>
          </a:bodyPr>
          <a:lstStyle/>
          <a:p>
            <a:pPr algn="just">
              <a:spcBef>
                <a:spcPts val="600"/>
              </a:spcBef>
              <a:spcAft>
                <a:spcPts val="600"/>
              </a:spcAft>
            </a:pPr>
            <a:r>
              <a:rPr lang="vi-VN" sz="2400" b="1" dirty="0">
                <a:latin typeface="Times" pitchFamily="2" charset="0"/>
              </a:rPr>
              <a:t>Phương thức pack() </a:t>
            </a:r>
            <a:r>
              <a:rPr lang="vi-VN" sz="2400" dirty="0">
                <a:latin typeface="Times" pitchFamily="2" charset="0"/>
              </a:rPr>
              <a:t>được sử dụng để tổ chức widget theo khối. Vị trí các widget được thêm vào ứng dụng python bằng phương thức pack() có thể được kiểm soát bằng cách sử dụng các tùy chọn khác nhau được chỉ định trong lệnh gọi phương thức.</a:t>
            </a:r>
          </a:p>
        </p:txBody>
      </p:sp>
      <p:grpSp>
        <p:nvGrpSpPr>
          <p:cNvPr id="13" name="Group 12">
            <a:extLst>
              <a:ext uri="{FF2B5EF4-FFF2-40B4-BE49-F238E27FC236}">
                <a16:creationId xmlns:a16="http://schemas.microsoft.com/office/drawing/2014/main" id="{17AD5666-FDA3-4D15-B72E-494ADDDC1166}"/>
              </a:ext>
            </a:extLst>
          </p:cNvPr>
          <p:cNvGrpSpPr/>
          <p:nvPr/>
        </p:nvGrpSpPr>
        <p:grpSpPr>
          <a:xfrm>
            <a:off x="1800692" y="4953000"/>
            <a:ext cx="5542615" cy="459003"/>
            <a:chOff x="2705891" y="3729062"/>
            <a:chExt cx="5542615" cy="459003"/>
          </a:xfrm>
        </p:grpSpPr>
        <p:sp>
          <p:nvSpPr>
            <p:cNvPr id="15" name="TextBox 14">
              <a:extLst>
                <a:ext uri="{FF2B5EF4-FFF2-40B4-BE49-F238E27FC236}">
                  <a16:creationId xmlns:a16="http://schemas.microsoft.com/office/drawing/2014/main" id="{D0C85783-23B6-4880-BCB6-7DA603817B76}"/>
                </a:ext>
              </a:extLst>
            </p:cNvPr>
            <p:cNvSpPr txBox="1"/>
            <p:nvPr/>
          </p:nvSpPr>
          <p:spPr>
            <a:xfrm>
              <a:off x="5400319" y="3757178"/>
              <a:ext cx="342465" cy="430887"/>
            </a:xfrm>
            <a:prstGeom prst="rect">
              <a:avLst/>
            </a:prstGeom>
            <a:noFill/>
          </p:spPr>
          <p:txBody>
            <a:bodyPr wrap="square" rtlCol="0">
              <a:spAutoFit/>
            </a:bodyPr>
            <a:lstStyle/>
            <a:p>
              <a:pPr algn="ctr"/>
              <a:r>
                <a:rPr lang="vi-VN" sz="2200" b="1" dirty="0"/>
                <a:t>(</a:t>
              </a:r>
              <a:endParaRPr lang="en-US" sz="2200" b="1" dirty="0"/>
            </a:p>
          </p:txBody>
        </p:sp>
        <p:sp>
          <p:nvSpPr>
            <p:cNvPr id="16" name="Rounded Rectangle 14">
              <a:extLst>
                <a:ext uri="{FF2B5EF4-FFF2-40B4-BE49-F238E27FC236}">
                  <a16:creationId xmlns:a16="http://schemas.microsoft.com/office/drawing/2014/main" id="{20316022-9669-4E2F-B810-3D1DEC6C45C1}"/>
                </a:ext>
              </a:extLst>
            </p:cNvPr>
            <p:cNvSpPr/>
            <p:nvPr/>
          </p:nvSpPr>
          <p:spPr>
            <a:xfrm>
              <a:off x="4075011" y="3745708"/>
              <a:ext cx="1408586" cy="381000"/>
            </a:xfrm>
            <a:prstGeom prst="round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i="1" dirty="0"/>
                <a:t>pack</a:t>
              </a:r>
              <a:endParaRPr lang="en-US" sz="2000" b="1" i="1" dirty="0"/>
            </a:p>
          </p:txBody>
        </p:sp>
        <p:sp>
          <p:nvSpPr>
            <p:cNvPr id="17" name="Rounded Rectangle 18">
              <a:extLst>
                <a:ext uri="{FF2B5EF4-FFF2-40B4-BE49-F238E27FC236}">
                  <a16:creationId xmlns:a16="http://schemas.microsoft.com/office/drawing/2014/main" id="{298CF518-0329-4B8A-95F0-5256F4E9B623}"/>
                </a:ext>
              </a:extLst>
            </p:cNvPr>
            <p:cNvSpPr/>
            <p:nvPr/>
          </p:nvSpPr>
          <p:spPr>
            <a:xfrm>
              <a:off x="5659506" y="3757178"/>
              <a:ext cx="2206997" cy="38100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t>option</a:t>
              </a:r>
            </a:p>
          </p:txBody>
        </p:sp>
        <p:sp>
          <p:nvSpPr>
            <p:cNvPr id="18" name="TextBox 17">
              <a:extLst>
                <a:ext uri="{FF2B5EF4-FFF2-40B4-BE49-F238E27FC236}">
                  <a16:creationId xmlns:a16="http://schemas.microsoft.com/office/drawing/2014/main" id="{F2D58582-485F-4428-8B15-6C9EC2465E6E}"/>
                </a:ext>
              </a:extLst>
            </p:cNvPr>
            <p:cNvSpPr txBox="1"/>
            <p:nvPr/>
          </p:nvSpPr>
          <p:spPr>
            <a:xfrm>
              <a:off x="3693008" y="3729062"/>
              <a:ext cx="552306" cy="430887"/>
            </a:xfrm>
            <a:prstGeom prst="rect">
              <a:avLst/>
            </a:prstGeom>
            <a:noFill/>
          </p:spPr>
          <p:txBody>
            <a:bodyPr wrap="square" rtlCol="0">
              <a:spAutoFit/>
            </a:bodyPr>
            <a:lstStyle/>
            <a:p>
              <a:pPr algn="ctr"/>
              <a:r>
                <a:rPr lang="vi-VN" sz="2200" b="1" dirty="0"/>
                <a:t>.</a:t>
              </a:r>
              <a:endParaRPr lang="en-US" sz="2200" b="1" dirty="0"/>
            </a:p>
          </p:txBody>
        </p:sp>
        <p:sp>
          <p:nvSpPr>
            <p:cNvPr id="19" name="TextBox 18">
              <a:extLst>
                <a:ext uri="{FF2B5EF4-FFF2-40B4-BE49-F238E27FC236}">
                  <a16:creationId xmlns:a16="http://schemas.microsoft.com/office/drawing/2014/main" id="{ED442B9B-B9B5-4367-8452-32FF96DE8335}"/>
                </a:ext>
              </a:extLst>
            </p:cNvPr>
            <p:cNvSpPr txBox="1"/>
            <p:nvPr/>
          </p:nvSpPr>
          <p:spPr>
            <a:xfrm>
              <a:off x="7696200" y="3733800"/>
              <a:ext cx="552306" cy="430887"/>
            </a:xfrm>
            <a:prstGeom prst="rect">
              <a:avLst/>
            </a:prstGeom>
            <a:noFill/>
          </p:spPr>
          <p:txBody>
            <a:bodyPr wrap="square" rtlCol="0">
              <a:spAutoFit/>
            </a:bodyPr>
            <a:lstStyle/>
            <a:p>
              <a:pPr algn="ctr"/>
              <a:r>
                <a:rPr lang="en-US" sz="2200" b="1"/>
                <a:t>)</a:t>
              </a:r>
            </a:p>
          </p:txBody>
        </p:sp>
        <p:sp>
          <p:nvSpPr>
            <p:cNvPr id="20" name="Rounded Rectangle 21">
              <a:extLst>
                <a:ext uri="{FF2B5EF4-FFF2-40B4-BE49-F238E27FC236}">
                  <a16:creationId xmlns:a16="http://schemas.microsoft.com/office/drawing/2014/main" id="{C6150268-20FA-47E3-A80D-53EB91389587}"/>
                </a:ext>
              </a:extLst>
            </p:cNvPr>
            <p:cNvSpPr/>
            <p:nvPr/>
          </p:nvSpPr>
          <p:spPr>
            <a:xfrm>
              <a:off x="2705891" y="3745708"/>
              <a:ext cx="1174842" cy="381000"/>
            </a:xfrm>
            <a:prstGeom prst="roundRect">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i="1" dirty="0"/>
                <a:t>widget</a:t>
              </a:r>
              <a:endParaRPr lang="en-US" sz="2000" b="1" i="1" dirty="0"/>
            </a:p>
          </p:txBody>
        </p:sp>
      </p:grpSp>
    </p:spTree>
    <p:extLst>
      <p:ext uri="{BB962C8B-B14F-4D97-AF65-F5344CB8AC3E}">
        <p14:creationId xmlns:p14="http://schemas.microsoft.com/office/powerpoint/2010/main" val="261843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168536"/>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dirty="0">
                  <a:solidFill>
                    <a:schemeClr val="accent2">
                      <a:lumMod val="75000"/>
                    </a:schemeClr>
                  </a:solidFill>
                  <a:latin typeface="Arial" panose="020B0604020202020204" pitchFamily="34" charset="0"/>
                  <a:cs typeface="Arial" panose="020B0604020202020204" pitchFamily="34" charset="0"/>
                </a:rPr>
                <a:t>Phương thức pack()</a:t>
              </a:r>
              <a:endParaRPr lang="en-US" sz="2400" b="1" dirty="0">
                <a:solidFill>
                  <a:schemeClr val="accent2">
                    <a:lumMod val="75000"/>
                  </a:schemeClr>
                </a:solidFill>
                <a:latin typeface="Arial" panose="020B0604020202020204" pitchFamily="34" charset="0"/>
                <a:cs typeface="Arial" panose="020B0604020202020204" pitchFamily="34" charset="0"/>
              </a:endParaRPr>
            </a:p>
          </p:txBody>
        </p:sp>
      </p:grpSp>
      <p:sp>
        <p:nvSpPr>
          <p:cNvPr id="23" name="TextBox 22">
            <a:extLst>
              <a:ext uri="{FF2B5EF4-FFF2-40B4-BE49-F238E27FC236}">
                <a16:creationId xmlns:a16="http://schemas.microsoft.com/office/drawing/2014/main" id="{F6B7321B-49EA-43C2-8A4C-F08CAD069AB3}"/>
              </a:ext>
            </a:extLst>
          </p:cNvPr>
          <p:cNvSpPr txBox="1"/>
          <p:nvPr/>
        </p:nvSpPr>
        <p:spPr>
          <a:xfrm>
            <a:off x="924442" y="2270974"/>
            <a:ext cx="7838558" cy="830997"/>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expand: expand </a:t>
            </a:r>
            <a:r>
              <a:rPr lang="vi-VN" sz="2400" noProof="1">
                <a:latin typeface="Times" pitchFamily="2" charset="0"/>
              </a:rPr>
              <a:t>là true thì tiện ích con sẽ mở rộng để lấp đầy khoảng trống.</a:t>
            </a:r>
          </a:p>
        </p:txBody>
      </p:sp>
      <p:sp>
        <p:nvSpPr>
          <p:cNvPr id="21" name="Title 1">
            <a:extLst>
              <a:ext uri="{FF2B5EF4-FFF2-40B4-BE49-F238E27FC236}">
                <a16:creationId xmlns:a16="http://schemas.microsoft.com/office/drawing/2014/main" id="{DD7380E2-5529-4173-A4CB-1E4698FAE173}"/>
              </a:ext>
            </a:extLst>
          </p:cNvPr>
          <p:cNvSpPr txBox="1">
            <a:spLocks/>
          </p:cNvSpPr>
          <p:nvPr/>
        </p:nvSpPr>
        <p:spPr>
          <a:xfrm>
            <a:off x="917516" y="1719755"/>
            <a:ext cx="7308968"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noProof="1">
                <a:solidFill>
                  <a:schemeClr val="accent2">
                    <a:lumMod val="75000"/>
                  </a:schemeClr>
                </a:solidFill>
                <a:latin typeface="Arial" panose="020B0604020202020204" pitchFamily="34" charset="0"/>
                <a:cs typeface="Arial" panose="020B0604020202020204" pitchFamily="34" charset="0"/>
              </a:rPr>
              <a:t>Các tùy chọn</a:t>
            </a:r>
          </a:p>
        </p:txBody>
      </p:sp>
      <p:sp>
        <p:nvSpPr>
          <p:cNvPr id="13" name="TextBox 12">
            <a:extLst>
              <a:ext uri="{FF2B5EF4-FFF2-40B4-BE49-F238E27FC236}">
                <a16:creationId xmlns:a16="http://schemas.microsoft.com/office/drawing/2014/main" id="{7B72513C-257F-4CE0-A5C3-CD6CCDB8F4BE}"/>
              </a:ext>
            </a:extLst>
          </p:cNvPr>
          <p:cNvSpPr txBox="1"/>
          <p:nvPr/>
        </p:nvSpPr>
        <p:spPr>
          <a:xfrm>
            <a:off x="917516" y="3099343"/>
            <a:ext cx="7838558" cy="1938992"/>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fill: </a:t>
            </a:r>
            <a:r>
              <a:rPr lang="vi-VN" sz="2400" noProof="1">
                <a:latin typeface="Times" pitchFamily="2" charset="0"/>
              </a:rPr>
              <a:t>xác định xem widget con có lấp đầy bất kỳ không gian thừa nào do trình đóng gói phân bổ cho nó hay không hoặc giữ các kích thước tối thiểu của riêng nó: NONE(mặc định), X (chỉ điền theo chiều ngang), Y (chỉ điền theo chiều dọc) hay BOTH (điền theo cả chiều ngang và chiều dọc).</a:t>
            </a:r>
          </a:p>
        </p:txBody>
      </p:sp>
      <p:sp>
        <p:nvSpPr>
          <p:cNvPr id="16" name="TextBox 15">
            <a:extLst>
              <a:ext uri="{FF2B5EF4-FFF2-40B4-BE49-F238E27FC236}">
                <a16:creationId xmlns:a16="http://schemas.microsoft.com/office/drawing/2014/main" id="{2140CA23-F286-4132-9A02-0E73E9C2D558}"/>
              </a:ext>
            </a:extLst>
          </p:cNvPr>
          <p:cNvSpPr txBox="1"/>
          <p:nvPr/>
        </p:nvSpPr>
        <p:spPr>
          <a:xfrm>
            <a:off x="917516" y="5038335"/>
            <a:ext cx="7838558" cy="461665"/>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side</a:t>
            </a:r>
            <a:r>
              <a:rPr lang="vi-VN" sz="2400" noProof="1">
                <a:latin typeface="Times" pitchFamily="2" charset="0"/>
              </a:rPr>
              <a:t>: xác định vị trí của widget so với widget cha.</a:t>
            </a:r>
          </a:p>
        </p:txBody>
      </p:sp>
    </p:spTree>
    <p:extLst>
      <p:ext uri="{BB962C8B-B14F-4D97-AF65-F5344CB8AC3E}">
        <p14:creationId xmlns:p14="http://schemas.microsoft.com/office/powerpoint/2010/main" val="23912468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168536"/>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dirty="0">
                  <a:solidFill>
                    <a:schemeClr val="accent2">
                      <a:lumMod val="75000"/>
                    </a:schemeClr>
                  </a:solidFill>
                  <a:latin typeface="Arial" panose="020B0604020202020204" pitchFamily="34" charset="0"/>
                  <a:cs typeface="Arial" panose="020B0604020202020204" pitchFamily="34" charset="0"/>
                </a:rPr>
                <a:t>Phương thức pack()</a:t>
              </a:r>
              <a:endParaRPr lang="en-US" sz="2400" b="1" dirty="0">
                <a:solidFill>
                  <a:schemeClr val="accent2">
                    <a:lumMod val="75000"/>
                  </a:schemeClr>
                </a:solidFill>
                <a:latin typeface="Arial" panose="020B0604020202020204" pitchFamily="34" charset="0"/>
                <a:cs typeface="Arial" panose="020B0604020202020204" pitchFamily="34" charset="0"/>
              </a:endParaRPr>
            </a:p>
          </p:txBody>
        </p:sp>
      </p:grpSp>
      <p:sp>
        <p:nvSpPr>
          <p:cNvPr id="20" name="Rectangle 19">
            <a:extLst>
              <a:ext uri="{FF2B5EF4-FFF2-40B4-BE49-F238E27FC236}">
                <a16:creationId xmlns:a16="http://schemas.microsoft.com/office/drawing/2014/main" id="{54126414-5163-4C33-89A5-5EFB158EB7C3}"/>
              </a:ext>
            </a:extLst>
          </p:cNvPr>
          <p:cNvSpPr/>
          <p:nvPr/>
        </p:nvSpPr>
        <p:spPr>
          <a:xfrm>
            <a:off x="920632" y="1706454"/>
            <a:ext cx="7838558" cy="3363037"/>
          </a:xfrm>
          <a:prstGeom prst="rect">
            <a:avLst/>
          </a:prstGeom>
          <a:ln>
            <a:solidFill>
              <a:schemeClr val="accent2">
                <a:lumMod val="50000"/>
              </a:schemeClr>
            </a:solidFill>
          </a:ln>
        </p:spPr>
        <p:txBody>
          <a:bodyPr wrap="square">
            <a:spAutoFit/>
          </a:bodyPr>
          <a:lstStyle/>
          <a:p>
            <a:pPr algn="l">
              <a:lnSpc>
                <a:spcPts val="1425"/>
              </a:lnSpc>
              <a:spcAft>
                <a:spcPts val="600"/>
              </a:spcAft>
            </a:pPr>
            <a:r>
              <a:rPr lang="vi-VN" sz="18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from</a:t>
            </a: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tkinter </a:t>
            </a:r>
            <a:r>
              <a:rPr lang="vi-VN" sz="18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parent = Tk()</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redbutton = Button(parent, text = </a:t>
            </a:r>
            <a:r>
              <a:rPr lang="vi-VN" sz="18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"Trái"</a:t>
            </a: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fg = </a:t>
            </a:r>
            <a:r>
              <a:rPr lang="vi-VN" sz="18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"red"</a:t>
            </a: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redbutton.pack(side = LEFT)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greenbutton = Button(parent, text = </a:t>
            </a:r>
            <a:r>
              <a:rPr lang="vi-VN" sz="18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"Phải"</a:t>
            </a: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fg = </a:t>
            </a:r>
            <a:r>
              <a:rPr lang="vi-VN" sz="18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"black"</a:t>
            </a: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greenbutton.pack(side = RIGHT)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bluebutton = Button(parent, text = </a:t>
            </a:r>
            <a:r>
              <a:rPr lang="vi-VN" sz="18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"Trên"</a:t>
            </a: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fg = </a:t>
            </a:r>
            <a:r>
              <a:rPr lang="vi-VN" sz="18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"blue"</a:t>
            </a: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bluebutton.pack(side = TOP)</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blackbutton = Button(parent, text = </a:t>
            </a:r>
            <a:r>
              <a:rPr lang="vi-VN" sz="18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"Dưới"</a:t>
            </a: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fg = </a:t>
            </a:r>
            <a:r>
              <a:rPr lang="vi-VN" sz="18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"green"</a:t>
            </a: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blackbutton.pack(side = BOTTOM)</a:t>
            </a:r>
          </a:p>
          <a:p>
            <a:pPr algn="l">
              <a:lnSpc>
                <a:spcPts val="1425"/>
              </a:lnSpc>
              <a:spcAft>
                <a:spcPts val="6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parent.mainloop()</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2" name="Picture 11" descr="Graphical user interface, application, Teams&#10;&#10;Description automatically generated">
            <a:extLst>
              <a:ext uri="{FF2B5EF4-FFF2-40B4-BE49-F238E27FC236}">
                <a16:creationId xmlns:a16="http://schemas.microsoft.com/office/drawing/2014/main" id="{B7516ED9-07F5-4201-8D21-1D49FC896A36}"/>
              </a:ext>
            </a:extLst>
          </p:cNvPr>
          <p:cNvPicPr>
            <a:picLocks noChangeAspect="1"/>
          </p:cNvPicPr>
          <p:nvPr/>
        </p:nvPicPr>
        <p:blipFill>
          <a:blip r:embed="rId3"/>
          <a:stretch>
            <a:fillRect/>
          </a:stretch>
        </p:blipFill>
        <p:spPr>
          <a:xfrm>
            <a:off x="3667442" y="5279771"/>
            <a:ext cx="1885315" cy="1142365"/>
          </a:xfrm>
          <a:prstGeom prst="rect">
            <a:avLst/>
          </a:prstGeom>
        </p:spPr>
      </p:pic>
    </p:spTree>
    <p:extLst>
      <p:ext uri="{BB962C8B-B14F-4D97-AF65-F5344CB8AC3E}">
        <p14:creationId xmlns:p14="http://schemas.microsoft.com/office/powerpoint/2010/main" val="10347248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752600"/>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dirty="0">
                  <a:solidFill>
                    <a:schemeClr val="accent2">
                      <a:lumMod val="75000"/>
                    </a:schemeClr>
                  </a:solidFill>
                  <a:latin typeface="Arial" panose="020B0604020202020204" pitchFamily="34" charset="0"/>
                  <a:cs typeface="Arial" panose="020B0604020202020204" pitchFamily="34" charset="0"/>
                </a:rPr>
                <a:t>Phương thức grid()</a:t>
              </a:r>
              <a:endParaRPr lang="en-US" sz="2400" b="1" dirty="0">
                <a:solidFill>
                  <a:schemeClr val="accent2">
                    <a:lumMod val="75000"/>
                  </a:schemeClr>
                </a:solidFill>
                <a:latin typeface="Arial" panose="020B0604020202020204" pitchFamily="34" charset="0"/>
                <a:cs typeface="Arial" panose="020B0604020202020204" pitchFamily="34" charset="0"/>
              </a:endParaRPr>
            </a:p>
          </p:txBody>
        </p:sp>
      </p:grpSp>
      <p:sp>
        <p:nvSpPr>
          <p:cNvPr id="22" name="Title 1">
            <a:extLst>
              <a:ext uri="{FF2B5EF4-FFF2-40B4-BE49-F238E27FC236}">
                <a16:creationId xmlns:a16="http://schemas.microsoft.com/office/drawing/2014/main" id="{E3166D46-77AC-433B-97EA-CB7E70FE979F}"/>
              </a:ext>
            </a:extLst>
          </p:cNvPr>
          <p:cNvSpPr txBox="1">
            <a:spLocks/>
          </p:cNvSpPr>
          <p:nvPr/>
        </p:nvSpPr>
        <p:spPr>
          <a:xfrm>
            <a:off x="381000" y="1040948"/>
            <a:ext cx="8763000" cy="783336"/>
          </a:xfrm>
          <a:prstGeom prst="rect">
            <a:avLst/>
          </a:prstGeom>
        </p:spPr>
        <p:txBody>
          <a:bodyPr vert="horz" anchor="ctr">
            <a:normAutofit/>
          </a:bodyPr>
          <a:lstStyle>
            <a:lvl1pPr algn="l" rtl="0" eaLnBrk="1" latinLnBrk="0" hangingPunct="1">
              <a:spcBef>
                <a:spcPct val="0"/>
              </a:spcBef>
              <a:buNone/>
              <a:defRPr kumimoji="0" sz="4000" b="1" i="0" u="none" kern="1200">
                <a:solidFill>
                  <a:schemeClr val="tx2"/>
                </a:solidFill>
                <a:latin typeface="Arial" pitchFamily="34" charset="0"/>
                <a:ea typeface="+mj-ea"/>
                <a:cs typeface="Arial" pitchFamily="34" charset="0"/>
              </a:defRPr>
            </a:lvl1pPr>
          </a:lstStyle>
          <a:p>
            <a:pPr marL="457200" indent="-457200">
              <a:buFont typeface="Wingdings" pitchFamily="2" charset="2"/>
              <a:buChar char="v"/>
            </a:pPr>
            <a:r>
              <a:rPr lang="vi-VN" sz="3200" noProof="1"/>
              <a:t>Bố cục giao diện</a:t>
            </a:r>
            <a:endParaRPr lang="en-US" sz="3200" dirty="0"/>
          </a:p>
        </p:txBody>
      </p:sp>
      <p:sp>
        <p:nvSpPr>
          <p:cNvPr id="23" name="TextBox 22">
            <a:extLst>
              <a:ext uri="{FF2B5EF4-FFF2-40B4-BE49-F238E27FC236}">
                <a16:creationId xmlns:a16="http://schemas.microsoft.com/office/drawing/2014/main" id="{F6B7321B-49EA-43C2-8A4C-F08CAD069AB3}"/>
              </a:ext>
            </a:extLst>
          </p:cNvPr>
          <p:cNvSpPr txBox="1"/>
          <p:nvPr/>
        </p:nvSpPr>
        <p:spPr>
          <a:xfrm>
            <a:off x="924442" y="2270974"/>
            <a:ext cx="7838558" cy="1569660"/>
          </a:xfrm>
          <a:prstGeom prst="rect">
            <a:avLst/>
          </a:prstGeom>
          <a:noFill/>
        </p:spPr>
        <p:txBody>
          <a:bodyPr wrap="square" rtlCol="0">
            <a:spAutoFit/>
          </a:bodyPr>
          <a:lstStyle/>
          <a:p>
            <a:pPr algn="just">
              <a:spcBef>
                <a:spcPts val="600"/>
              </a:spcBef>
              <a:spcAft>
                <a:spcPts val="600"/>
              </a:spcAft>
            </a:pPr>
            <a:r>
              <a:rPr lang="vi-VN" sz="2400" dirty="0">
                <a:latin typeface="Times" pitchFamily="2" charset="0"/>
              </a:rPr>
              <a:t>Trình quản lý layout </a:t>
            </a:r>
            <a:r>
              <a:rPr lang="vi-VN" sz="2400" b="1" dirty="0">
                <a:latin typeface="Times" pitchFamily="2" charset="0"/>
              </a:rPr>
              <a:t>grid() </a:t>
            </a:r>
            <a:r>
              <a:rPr lang="vi-VN" sz="2400" dirty="0">
                <a:latin typeface="Times" pitchFamily="2" charset="0"/>
              </a:rPr>
              <a:t>sắp xếp các widget ở dạng bảng. Chúng ta có thể chỉ định các hàng và cột. Chúng ta cũng có thể chỉ định khoảng cột (chiều rộng) hoặc chiều dài hàng (chiều cao) của widget con.</a:t>
            </a:r>
          </a:p>
        </p:txBody>
      </p:sp>
      <p:grpSp>
        <p:nvGrpSpPr>
          <p:cNvPr id="13" name="Group 12">
            <a:extLst>
              <a:ext uri="{FF2B5EF4-FFF2-40B4-BE49-F238E27FC236}">
                <a16:creationId xmlns:a16="http://schemas.microsoft.com/office/drawing/2014/main" id="{17AD5666-FDA3-4D15-B72E-494ADDDC1166}"/>
              </a:ext>
            </a:extLst>
          </p:cNvPr>
          <p:cNvGrpSpPr/>
          <p:nvPr/>
        </p:nvGrpSpPr>
        <p:grpSpPr>
          <a:xfrm>
            <a:off x="1800692" y="4953000"/>
            <a:ext cx="5542615" cy="459003"/>
            <a:chOff x="2705891" y="3729062"/>
            <a:chExt cx="5542615" cy="459003"/>
          </a:xfrm>
        </p:grpSpPr>
        <p:sp>
          <p:nvSpPr>
            <p:cNvPr id="15" name="TextBox 14">
              <a:extLst>
                <a:ext uri="{FF2B5EF4-FFF2-40B4-BE49-F238E27FC236}">
                  <a16:creationId xmlns:a16="http://schemas.microsoft.com/office/drawing/2014/main" id="{D0C85783-23B6-4880-BCB6-7DA603817B76}"/>
                </a:ext>
              </a:extLst>
            </p:cNvPr>
            <p:cNvSpPr txBox="1"/>
            <p:nvPr/>
          </p:nvSpPr>
          <p:spPr>
            <a:xfrm>
              <a:off x="5400319" y="3757178"/>
              <a:ext cx="342465" cy="430887"/>
            </a:xfrm>
            <a:prstGeom prst="rect">
              <a:avLst/>
            </a:prstGeom>
            <a:noFill/>
          </p:spPr>
          <p:txBody>
            <a:bodyPr wrap="square" rtlCol="0">
              <a:spAutoFit/>
            </a:bodyPr>
            <a:lstStyle/>
            <a:p>
              <a:pPr algn="ctr"/>
              <a:r>
                <a:rPr lang="vi-VN" sz="2200" b="1" dirty="0"/>
                <a:t>(</a:t>
              </a:r>
              <a:endParaRPr lang="en-US" sz="2200" b="1" dirty="0"/>
            </a:p>
          </p:txBody>
        </p:sp>
        <p:sp>
          <p:nvSpPr>
            <p:cNvPr id="16" name="Rounded Rectangle 14">
              <a:extLst>
                <a:ext uri="{FF2B5EF4-FFF2-40B4-BE49-F238E27FC236}">
                  <a16:creationId xmlns:a16="http://schemas.microsoft.com/office/drawing/2014/main" id="{20316022-9669-4E2F-B810-3D1DEC6C45C1}"/>
                </a:ext>
              </a:extLst>
            </p:cNvPr>
            <p:cNvSpPr/>
            <p:nvPr/>
          </p:nvSpPr>
          <p:spPr>
            <a:xfrm>
              <a:off x="4075011" y="3745708"/>
              <a:ext cx="1408586" cy="381000"/>
            </a:xfrm>
            <a:prstGeom prst="round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i="1" dirty="0"/>
                <a:t>grid</a:t>
              </a:r>
              <a:endParaRPr lang="en-US" sz="2000" b="1" i="1" dirty="0"/>
            </a:p>
          </p:txBody>
        </p:sp>
        <p:sp>
          <p:nvSpPr>
            <p:cNvPr id="17" name="Rounded Rectangle 18">
              <a:extLst>
                <a:ext uri="{FF2B5EF4-FFF2-40B4-BE49-F238E27FC236}">
                  <a16:creationId xmlns:a16="http://schemas.microsoft.com/office/drawing/2014/main" id="{298CF518-0329-4B8A-95F0-5256F4E9B623}"/>
                </a:ext>
              </a:extLst>
            </p:cNvPr>
            <p:cNvSpPr/>
            <p:nvPr/>
          </p:nvSpPr>
          <p:spPr>
            <a:xfrm>
              <a:off x="5659506" y="3757178"/>
              <a:ext cx="2206997" cy="38100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t>option</a:t>
              </a:r>
            </a:p>
          </p:txBody>
        </p:sp>
        <p:sp>
          <p:nvSpPr>
            <p:cNvPr id="18" name="TextBox 17">
              <a:extLst>
                <a:ext uri="{FF2B5EF4-FFF2-40B4-BE49-F238E27FC236}">
                  <a16:creationId xmlns:a16="http://schemas.microsoft.com/office/drawing/2014/main" id="{F2D58582-485F-4428-8B15-6C9EC2465E6E}"/>
                </a:ext>
              </a:extLst>
            </p:cNvPr>
            <p:cNvSpPr txBox="1"/>
            <p:nvPr/>
          </p:nvSpPr>
          <p:spPr>
            <a:xfrm>
              <a:off x="3693008" y="3729062"/>
              <a:ext cx="552306" cy="430887"/>
            </a:xfrm>
            <a:prstGeom prst="rect">
              <a:avLst/>
            </a:prstGeom>
            <a:noFill/>
          </p:spPr>
          <p:txBody>
            <a:bodyPr wrap="square" rtlCol="0">
              <a:spAutoFit/>
            </a:bodyPr>
            <a:lstStyle/>
            <a:p>
              <a:pPr algn="ctr"/>
              <a:r>
                <a:rPr lang="vi-VN" sz="2200" b="1" dirty="0"/>
                <a:t>.</a:t>
              </a:r>
              <a:endParaRPr lang="en-US" sz="2200" b="1" dirty="0"/>
            </a:p>
          </p:txBody>
        </p:sp>
        <p:sp>
          <p:nvSpPr>
            <p:cNvPr id="19" name="TextBox 18">
              <a:extLst>
                <a:ext uri="{FF2B5EF4-FFF2-40B4-BE49-F238E27FC236}">
                  <a16:creationId xmlns:a16="http://schemas.microsoft.com/office/drawing/2014/main" id="{ED442B9B-B9B5-4367-8452-32FF96DE8335}"/>
                </a:ext>
              </a:extLst>
            </p:cNvPr>
            <p:cNvSpPr txBox="1"/>
            <p:nvPr/>
          </p:nvSpPr>
          <p:spPr>
            <a:xfrm>
              <a:off x="7696200" y="3733800"/>
              <a:ext cx="552306" cy="430887"/>
            </a:xfrm>
            <a:prstGeom prst="rect">
              <a:avLst/>
            </a:prstGeom>
            <a:noFill/>
          </p:spPr>
          <p:txBody>
            <a:bodyPr wrap="square" rtlCol="0">
              <a:spAutoFit/>
            </a:bodyPr>
            <a:lstStyle/>
            <a:p>
              <a:pPr algn="ctr"/>
              <a:r>
                <a:rPr lang="en-US" sz="2200" b="1"/>
                <a:t>)</a:t>
              </a:r>
            </a:p>
          </p:txBody>
        </p:sp>
        <p:sp>
          <p:nvSpPr>
            <p:cNvPr id="20" name="Rounded Rectangle 21">
              <a:extLst>
                <a:ext uri="{FF2B5EF4-FFF2-40B4-BE49-F238E27FC236}">
                  <a16:creationId xmlns:a16="http://schemas.microsoft.com/office/drawing/2014/main" id="{C6150268-20FA-47E3-A80D-53EB91389587}"/>
                </a:ext>
              </a:extLst>
            </p:cNvPr>
            <p:cNvSpPr/>
            <p:nvPr/>
          </p:nvSpPr>
          <p:spPr>
            <a:xfrm>
              <a:off x="2705891" y="3745708"/>
              <a:ext cx="1174842" cy="381000"/>
            </a:xfrm>
            <a:prstGeom prst="roundRect">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i="1" dirty="0"/>
                <a:t>widget</a:t>
              </a:r>
              <a:endParaRPr lang="en-US" sz="2000" b="1" i="1" dirty="0"/>
            </a:p>
          </p:txBody>
        </p:sp>
      </p:grpSp>
    </p:spTree>
    <p:extLst>
      <p:ext uri="{BB962C8B-B14F-4D97-AF65-F5344CB8AC3E}">
        <p14:creationId xmlns:p14="http://schemas.microsoft.com/office/powerpoint/2010/main" val="368753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168536"/>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dirty="0">
                  <a:solidFill>
                    <a:schemeClr val="accent2">
                      <a:lumMod val="75000"/>
                    </a:schemeClr>
                  </a:solidFill>
                  <a:latin typeface="Arial" panose="020B0604020202020204" pitchFamily="34" charset="0"/>
                  <a:cs typeface="Arial" panose="020B0604020202020204" pitchFamily="34" charset="0"/>
                </a:rPr>
                <a:t>Phương thức grid()</a:t>
              </a:r>
              <a:endParaRPr lang="en-US" sz="2400" b="1" dirty="0">
                <a:solidFill>
                  <a:schemeClr val="accent2">
                    <a:lumMod val="75000"/>
                  </a:schemeClr>
                </a:solidFill>
                <a:latin typeface="Arial" panose="020B0604020202020204" pitchFamily="34" charset="0"/>
                <a:cs typeface="Arial" panose="020B0604020202020204" pitchFamily="34" charset="0"/>
              </a:endParaRPr>
            </a:p>
          </p:txBody>
        </p:sp>
      </p:grpSp>
      <p:sp>
        <p:nvSpPr>
          <p:cNvPr id="23" name="TextBox 22">
            <a:extLst>
              <a:ext uri="{FF2B5EF4-FFF2-40B4-BE49-F238E27FC236}">
                <a16:creationId xmlns:a16="http://schemas.microsoft.com/office/drawing/2014/main" id="{F6B7321B-49EA-43C2-8A4C-F08CAD069AB3}"/>
              </a:ext>
            </a:extLst>
          </p:cNvPr>
          <p:cNvSpPr txBox="1"/>
          <p:nvPr/>
        </p:nvSpPr>
        <p:spPr>
          <a:xfrm>
            <a:off x="924442" y="2270974"/>
            <a:ext cx="7838558" cy="830997"/>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column</a:t>
            </a:r>
            <a:r>
              <a:rPr lang="vi-VN" sz="2400" noProof="1">
                <a:latin typeface="Times" pitchFamily="2" charset="0"/>
              </a:rPr>
              <a:t>: chỉ số cột mà widget con sẽ được đặt. Cột ngoài cùng bên trái được biểu thị bằng 0.</a:t>
            </a:r>
          </a:p>
        </p:txBody>
      </p:sp>
      <p:sp>
        <p:nvSpPr>
          <p:cNvPr id="21" name="Title 1">
            <a:extLst>
              <a:ext uri="{FF2B5EF4-FFF2-40B4-BE49-F238E27FC236}">
                <a16:creationId xmlns:a16="http://schemas.microsoft.com/office/drawing/2014/main" id="{DD7380E2-5529-4173-A4CB-1E4698FAE173}"/>
              </a:ext>
            </a:extLst>
          </p:cNvPr>
          <p:cNvSpPr txBox="1">
            <a:spLocks/>
          </p:cNvSpPr>
          <p:nvPr/>
        </p:nvSpPr>
        <p:spPr>
          <a:xfrm>
            <a:off x="917516" y="1719755"/>
            <a:ext cx="7308968"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noProof="1">
                <a:solidFill>
                  <a:schemeClr val="accent2">
                    <a:lumMod val="75000"/>
                  </a:schemeClr>
                </a:solidFill>
                <a:latin typeface="Arial" panose="020B0604020202020204" pitchFamily="34" charset="0"/>
                <a:cs typeface="Arial" panose="020B0604020202020204" pitchFamily="34" charset="0"/>
              </a:rPr>
              <a:t>Các tùy chọn</a:t>
            </a:r>
          </a:p>
        </p:txBody>
      </p:sp>
      <p:sp>
        <p:nvSpPr>
          <p:cNvPr id="13" name="TextBox 12">
            <a:extLst>
              <a:ext uri="{FF2B5EF4-FFF2-40B4-BE49-F238E27FC236}">
                <a16:creationId xmlns:a16="http://schemas.microsoft.com/office/drawing/2014/main" id="{7B72513C-257F-4CE0-A5C3-CD6CCDB8F4BE}"/>
              </a:ext>
            </a:extLst>
          </p:cNvPr>
          <p:cNvSpPr txBox="1"/>
          <p:nvPr/>
        </p:nvSpPr>
        <p:spPr>
          <a:xfrm>
            <a:off x="917516" y="3099343"/>
            <a:ext cx="7838558" cy="830997"/>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columnspan</a:t>
            </a:r>
            <a:r>
              <a:rPr lang="vi-VN" sz="2400" noProof="1">
                <a:latin typeface="Times" pitchFamily="2" charset="0"/>
              </a:rPr>
              <a:t>: chiều rộng của widget con. Nó đại diện cho số cột mà đến đó, cột được mở rộng.</a:t>
            </a:r>
          </a:p>
        </p:txBody>
      </p:sp>
      <p:sp>
        <p:nvSpPr>
          <p:cNvPr id="16" name="TextBox 15">
            <a:extLst>
              <a:ext uri="{FF2B5EF4-FFF2-40B4-BE49-F238E27FC236}">
                <a16:creationId xmlns:a16="http://schemas.microsoft.com/office/drawing/2014/main" id="{2140CA23-F286-4132-9A02-0E73E9C2D558}"/>
              </a:ext>
            </a:extLst>
          </p:cNvPr>
          <p:cNvSpPr txBox="1"/>
          <p:nvPr/>
        </p:nvSpPr>
        <p:spPr>
          <a:xfrm>
            <a:off x="917516" y="3930340"/>
            <a:ext cx="7838558" cy="830997"/>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ipadx, ipady</a:t>
            </a:r>
            <a:r>
              <a:rPr lang="vi-VN" sz="2400" noProof="1">
                <a:latin typeface="Times" pitchFamily="2" charset="0"/>
              </a:rPr>
              <a:t>: Nó đại diện cho số lượng pixel cho đường viền của widget.</a:t>
            </a:r>
          </a:p>
        </p:txBody>
      </p:sp>
      <p:sp>
        <p:nvSpPr>
          <p:cNvPr id="12" name="TextBox 11">
            <a:extLst>
              <a:ext uri="{FF2B5EF4-FFF2-40B4-BE49-F238E27FC236}">
                <a16:creationId xmlns:a16="http://schemas.microsoft.com/office/drawing/2014/main" id="{4320A5DA-32C2-4A70-9A21-F96BC5293BED}"/>
              </a:ext>
            </a:extLst>
          </p:cNvPr>
          <p:cNvSpPr txBox="1"/>
          <p:nvPr/>
        </p:nvSpPr>
        <p:spPr>
          <a:xfrm>
            <a:off x="925399" y="4758709"/>
            <a:ext cx="7838558" cy="830997"/>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padx, pady</a:t>
            </a:r>
            <a:r>
              <a:rPr lang="vi-VN" sz="2400" noProof="1">
                <a:latin typeface="Times" pitchFamily="2" charset="0"/>
              </a:rPr>
              <a:t>: Nó đại diện cho số lượng pixel bên ngoài đường viền của widget.</a:t>
            </a:r>
          </a:p>
        </p:txBody>
      </p:sp>
    </p:spTree>
    <p:extLst>
      <p:ext uri="{BB962C8B-B14F-4D97-AF65-F5344CB8AC3E}">
        <p14:creationId xmlns:p14="http://schemas.microsoft.com/office/powerpoint/2010/main" val="25951947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168536"/>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dirty="0">
                  <a:solidFill>
                    <a:schemeClr val="accent2">
                      <a:lumMod val="75000"/>
                    </a:schemeClr>
                  </a:solidFill>
                  <a:latin typeface="Arial" panose="020B0604020202020204" pitchFamily="34" charset="0"/>
                  <a:cs typeface="Arial" panose="020B0604020202020204" pitchFamily="34" charset="0"/>
                </a:rPr>
                <a:t>Phương thức grid()</a:t>
              </a:r>
              <a:endParaRPr lang="en-US" sz="2400" b="1" dirty="0">
                <a:solidFill>
                  <a:schemeClr val="accent2">
                    <a:lumMod val="75000"/>
                  </a:schemeClr>
                </a:solidFill>
                <a:latin typeface="Arial" panose="020B0604020202020204" pitchFamily="34" charset="0"/>
                <a:cs typeface="Arial" panose="020B0604020202020204" pitchFamily="34" charset="0"/>
              </a:endParaRPr>
            </a:p>
          </p:txBody>
        </p:sp>
      </p:grpSp>
      <p:sp>
        <p:nvSpPr>
          <p:cNvPr id="23" name="TextBox 22">
            <a:extLst>
              <a:ext uri="{FF2B5EF4-FFF2-40B4-BE49-F238E27FC236}">
                <a16:creationId xmlns:a16="http://schemas.microsoft.com/office/drawing/2014/main" id="{F6B7321B-49EA-43C2-8A4C-F08CAD069AB3}"/>
              </a:ext>
            </a:extLst>
          </p:cNvPr>
          <p:cNvSpPr txBox="1"/>
          <p:nvPr/>
        </p:nvSpPr>
        <p:spPr>
          <a:xfrm>
            <a:off x="924442" y="2270974"/>
            <a:ext cx="7838558" cy="830997"/>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row</a:t>
            </a:r>
            <a:r>
              <a:rPr lang="vi-VN" sz="2400" noProof="1">
                <a:latin typeface="Times" pitchFamily="2" charset="0"/>
              </a:rPr>
              <a:t>: chỉ số hàng mà widget con sẽ được đặt. Hàng trên cùng được biểu thị bằng 0.</a:t>
            </a:r>
          </a:p>
        </p:txBody>
      </p:sp>
      <p:sp>
        <p:nvSpPr>
          <p:cNvPr id="21" name="Title 1">
            <a:extLst>
              <a:ext uri="{FF2B5EF4-FFF2-40B4-BE49-F238E27FC236}">
                <a16:creationId xmlns:a16="http://schemas.microsoft.com/office/drawing/2014/main" id="{DD7380E2-5529-4173-A4CB-1E4698FAE173}"/>
              </a:ext>
            </a:extLst>
          </p:cNvPr>
          <p:cNvSpPr txBox="1">
            <a:spLocks/>
          </p:cNvSpPr>
          <p:nvPr/>
        </p:nvSpPr>
        <p:spPr>
          <a:xfrm>
            <a:off x="917516" y="1719755"/>
            <a:ext cx="7308968"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noProof="1">
                <a:solidFill>
                  <a:schemeClr val="accent2">
                    <a:lumMod val="75000"/>
                  </a:schemeClr>
                </a:solidFill>
                <a:latin typeface="Arial" panose="020B0604020202020204" pitchFamily="34" charset="0"/>
                <a:cs typeface="Arial" panose="020B0604020202020204" pitchFamily="34" charset="0"/>
              </a:rPr>
              <a:t>Các tùy chọn</a:t>
            </a:r>
          </a:p>
        </p:txBody>
      </p:sp>
      <p:sp>
        <p:nvSpPr>
          <p:cNvPr id="13" name="TextBox 12">
            <a:extLst>
              <a:ext uri="{FF2B5EF4-FFF2-40B4-BE49-F238E27FC236}">
                <a16:creationId xmlns:a16="http://schemas.microsoft.com/office/drawing/2014/main" id="{7B72513C-257F-4CE0-A5C3-CD6CCDB8F4BE}"/>
              </a:ext>
            </a:extLst>
          </p:cNvPr>
          <p:cNvSpPr txBox="1"/>
          <p:nvPr/>
        </p:nvSpPr>
        <p:spPr>
          <a:xfrm>
            <a:off x="917516" y="3099343"/>
            <a:ext cx="7838558" cy="830997"/>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rowspan</a:t>
            </a:r>
            <a:r>
              <a:rPr lang="vi-VN" sz="2400" noProof="1">
                <a:latin typeface="Times" pitchFamily="2" charset="0"/>
              </a:rPr>
              <a:t>: chiều cao của widget con, tức là số hàng mà tiện ích con được mở rộng.</a:t>
            </a:r>
          </a:p>
        </p:txBody>
      </p:sp>
      <p:sp>
        <p:nvSpPr>
          <p:cNvPr id="16" name="TextBox 15">
            <a:extLst>
              <a:ext uri="{FF2B5EF4-FFF2-40B4-BE49-F238E27FC236}">
                <a16:creationId xmlns:a16="http://schemas.microsoft.com/office/drawing/2014/main" id="{2140CA23-F286-4132-9A02-0E73E9C2D558}"/>
              </a:ext>
            </a:extLst>
          </p:cNvPr>
          <p:cNvSpPr txBox="1"/>
          <p:nvPr/>
        </p:nvSpPr>
        <p:spPr>
          <a:xfrm>
            <a:off x="917516" y="3930340"/>
            <a:ext cx="7838558" cy="1569660"/>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sticky</a:t>
            </a:r>
            <a:r>
              <a:rPr lang="vi-VN" sz="2400" noProof="1">
                <a:latin typeface="Times" pitchFamily="2" charset="0"/>
              </a:rPr>
              <a:t>: Nếu ô lớn hơn một widget, thì Sticky được sử dụng để chỉ định vị trí của widget bên trong ô. Nó có thể là sự ghép nối của các chữ cái sticky đại diện cho vị trí của widget. Nó có thể là N, E, W, S, NE, NW, NS, EW, ES.</a:t>
            </a:r>
          </a:p>
        </p:txBody>
      </p:sp>
    </p:spTree>
    <p:extLst>
      <p:ext uri="{BB962C8B-B14F-4D97-AF65-F5344CB8AC3E}">
        <p14:creationId xmlns:p14="http://schemas.microsoft.com/office/powerpoint/2010/main" val="35823286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168536"/>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dirty="0">
                  <a:solidFill>
                    <a:schemeClr val="accent2">
                      <a:lumMod val="75000"/>
                    </a:schemeClr>
                  </a:solidFill>
                  <a:latin typeface="Arial" panose="020B0604020202020204" pitchFamily="34" charset="0"/>
                  <a:cs typeface="Arial" panose="020B0604020202020204" pitchFamily="34" charset="0"/>
                </a:rPr>
                <a:t>Phương thức grid()</a:t>
              </a:r>
              <a:endParaRPr lang="en-US" sz="2400" b="1" dirty="0">
                <a:solidFill>
                  <a:schemeClr val="accent2">
                    <a:lumMod val="75000"/>
                  </a:schemeClr>
                </a:solidFill>
                <a:latin typeface="Arial" panose="020B0604020202020204" pitchFamily="34" charset="0"/>
                <a:cs typeface="Arial" panose="020B0604020202020204" pitchFamily="34" charset="0"/>
              </a:endParaRPr>
            </a:p>
          </p:txBody>
        </p:sp>
      </p:grpSp>
      <p:sp>
        <p:nvSpPr>
          <p:cNvPr id="20" name="Rectangle 19">
            <a:extLst>
              <a:ext uri="{FF2B5EF4-FFF2-40B4-BE49-F238E27FC236}">
                <a16:creationId xmlns:a16="http://schemas.microsoft.com/office/drawing/2014/main" id="{54126414-5163-4C33-89A5-5EFB158EB7C3}"/>
              </a:ext>
            </a:extLst>
          </p:cNvPr>
          <p:cNvSpPr/>
          <p:nvPr/>
        </p:nvSpPr>
        <p:spPr>
          <a:xfrm>
            <a:off x="920632" y="1706454"/>
            <a:ext cx="7838558" cy="2439707"/>
          </a:xfrm>
          <a:prstGeom prst="rect">
            <a:avLst/>
          </a:prstGeom>
          <a:ln>
            <a:solidFill>
              <a:schemeClr val="accent2">
                <a:lumMod val="50000"/>
              </a:schemeClr>
            </a:solidFill>
          </a:ln>
        </p:spPr>
        <p:txBody>
          <a:bodyPr wrap="square">
            <a:spAutoFit/>
          </a:bodyPr>
          <a:lstStyle/>
          <a:p>
            <a:pPr algn="l">
              <a:lnSpc>
                <a:spcPts val="1425"/>
              </a:lnSpc>
              <a:spcAft>
                <a:spcPts val="600"/>
              </a:spcAft>
            </a:pPr>
            <a:r>
              <a:rPr lang="vi-VN" sz="18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from</a:t>
            </a: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tkinter </a:t>
            </a:r>
            <a:r>
              <a:rPr lang="vi-VN" sz="18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parent = Tk()</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name = Label(parent, text = </a:t>
            </a:r>
            <a:r>
              <a:rPr lang="vi-VN" sz="18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"Name"</a:t>
            </a: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).grid(row = </a:t>
            </a:r>
            <a:r>
              <a:rPr lang="vi-VN" sz="18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column = </a:t>
            </a:r>
            <a:r>
              <a:rPr lang="vi-VN" sz="18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e1 = Entry(parent).grid(row = </a:t>
            </a:r>
            <a:r>
              <a:rPr lang="vi-VN" sz="18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column = </a:t>
            </a:r>
            <a:r>
              <a:rPr lang="vi-VN" sz="18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password = Label(parent, text = </a:t>
            </a:r>
            <a:r>
              <a:rPr lang="vi-VN" sz="18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"Password"</a:t>
            </a: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).grid(row = </a:t>
            </a:r>
            <a:r>
              <a:rPr lang="vi-VN" sz="18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column = </a:t>
            </a:r>
            <a:r>
              <a:rPr lang="vi-VN" sz="18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e2 = Entry(parent).grid(row = </a:t>
            </a:r>
            <a:r>
              <a:rPr lang="vi-VN" sz="18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column = </a:t>
            </a:r>
            <a:r>
              <a:rPr lang="vi-VN" sz="18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submit = Button(parent, text = </a:t>
            </a:r>
            <a:r>
              <a:rPr lang="vi-VN" sz="18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"Submit"</a:t>
            </a: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).grid(row = </a:t>
            </a:r>
            <a:r>
              <a:rPr lang="vi-VN" sz="18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column = </a:t>
            </a:r>
            <a:r>
              <a:rPr lang="vi-VN" sz="18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parent.mainloop()</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3" name="Picture 12" descr="Graphical user interface, application&#10;&#10;Description automatically generated">
            <a:extLst>
              <a:ext uri="{FF2B5EF4-FFF2-40B4-BE49-F238E27FC236}">
                <a16:creationId xmlns:a16="http://schemas.microsoft.com/office/drawing/2014/main" id="{2CC66B72-30BE-485B-8061-A500E0F3F0D2}"/>
              </a:ext>
            </a:extLst>
          </p:cNvPr>
          <p:cNvPicPr>
            <a:picLocks noChangeAspect="1"/>
          </p:cNvPicPr>
          <p:nvPr/>
        </p:nvPicPr>
        <p:blipFill>
          <a:blip r:embed="rId3"/>
          <a:stretch>
            <a:fillRect/>
          </a:stretch>
        </p:blipFill>
        <p:spPr>
          <a:xfrm>
            <a:off x="3254106" y="4800600"/>
            <a:ext cx="2635788" cy="1447800"/>
          </a:xfrm>
          <a:prstGeom prst="rect">
            <a:avLst/>
          </a:prstGeom>
        </p:spPr>
      </p:pic>
    </p:spTree>
    <p:extLst>
      <p:ext uri="{BB962C8B-B14F-4D97-AF65-F5344CB8AC3E}">
        <p14:creationId xmlns:p14="http://schemas.microsoft.com/office/powerpoint/2010/main" val="5585453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752600"/>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dirty="0">
                  <a:solidFill>
                    <a:schemeClr val="accent2">
                      <a:lumMod val="75000"/>
                    </a:schemeClr>
                  </a:solidFill>
                  <a:latin typeface="Arial" panose="020B0604020202020204" pitchFamily="34" charset="0"/>
                  <a:cs typeface="Arial" panose="020B0604020202020204" pitchFamily="34" charset="0"/>
                </a:rPr>
                <a:t>Phương thức place()</a:t>
              </a:r>
              <a:endParaRPr lang="en-US" sz="2400" b="1" dirty="0">
                <a:solidFill>
                  <a:schemeClr val="accent2">
                    <a:lumMod val="75000"/>
                  </a:schemeClr>
                </a:solidFill>
                <a:latin typeface="Arial" panose="020B0604020202020204" pitchFamily="34" charset="0"/>
                <a:cs typeface="Arial" panose="020B0604020202020204" pitchFamily="34" charset="0"/>
              </a:endParaRPr>
            </a:p>
          </p:txBody>
        </p:sp>
      </p:grpSp>
      <p:sp>
        <p:nvSpPr>
          <p:cNvPr id="22" name="Title 1">
            <a:extLst>
              <a:ext uri="{FF2B5EF4-FFF2-40B4-BE49-F238E27FC236}">
                <a16:creationId xmlns:a16="http://schemas.microsoft.com/office/drawing/2014/main" id="{E3166D46-77AC-433B-97EA-CB7E70FE979F}"/>
              </a:ext>
            </a:extLst>
          </p:cNvPr>
          <p:cNvSpPr txBox="1">
            <a:spLocks/>
          </p:cNvSpPr>
          <p:nvPr/>
        </p:nvSpPr>
        <p:spPr>
          <a:xfrm>
            <a:off x="381000" y="1040948"/>
            <a:ext cx="8763000" cy="783336"/>
          </a:xfrm>
          <a:prstGeom prst="rect">
            <a:avLst/>
          </a:prstGeom>
        </p:spPr>
        <p:txBody>
          <a:bodyPr vert="horz" anchor="ctr">
            <a:normAutofit/>
          </a:bodyPr>
          <a:lstStyle>
            <a:lvl1pPr algn="l" rtl="0" eaLnBrk="1" latinLnBrk="0" hangingPunct="1">
              <a:spcBef>
                <a:spcPct val="0"/>
              </a:spcBef>
              <a:buNone/>
              <a:defRPr kumimoji="0" sz="4000" b="1" i="0" u="none" kern="1200">
                <a:solidFill>
                  <a:schemeClr val="tx2"/>
                </a:solidFill>
                <a:latin typeface="Arial" pitchFamily="34" charset="0"/>
                <a:ea typeface="+mj-ea"/>
                <a:cs typeface="Arial" pitchFamily="34" charset="0"/>
              </a:defRPr>
            </a:lvl1pPr>
          </a:lstStyle>
          <a:p>
            <a:pPr marL="457200" indent="-457200">
              <a:buFont typeface="Wingdings" pitchFamily="2" charset="2"/>
              <a:buChar char="v"/>
            </a:pPr>
            <a:r>
              <a:rPr lang="vi-VN" sz="3200" noProof="1"/>
              <a:t>Bố cục giao diện</a:t>
            </a:r>
            <a:endParaRPr lang="en-US" sz="3200" dirty="0"/>
          </a:p>
        </p:txBody>
      </p:sp>
      <p:sp>
        <p:nvSpPr>
          <p:cNvPr id="23" name="TextBox 22">
            <a:extLst>
              <a:ext uri="{FF2B5EF4-FFF2-40B4-BE49-F238E27FC236}">
                <a16:creationId xmlns:a16="http://schemas.microsoft.com/office/drawing/2014/main" id="{F6B7321B-49EA-43C2-8A4C-F08CAD069AB3}"/>
              </a:ext>
            </a:extLst>
          </p:cNvPr>
          <p:cNvSpPr txBox="1"/>
          <p:nvPr/>
        </p:nvSpPr>
        <p:spPr>
          <a:xfrm>
            <a:off x="924442" y="2270974"/>
            <a:ext cx="7838558" cy="830997"/>
          </a:xfrm>
          <a:prstGeom prst="rect">
            <a:avLst/>
          </a:prstGeom>
          <a:noFill/>
        </p:spPr>
        <p:txBody>
          <a:bodyPr wrap="square" rtlCol="0">
            <a:spAutoFit/>
          </a:bodyPr>
          <a:lstStyle/>
          <a:p>
            <a:pPr algn="just">
              <a:spcBef>
                <a:spcPts val="600"/>
              </a:spcBef>
              <a:spcAft>
                <a:spcPts val="600"/>
              </a:spcAft>
            </a:pPr>
            <a:r>
              <a:rPr lang="vi-VN" sz="2400" dirty="0">
                <a:latin typeface="Times" pitchFamily="2" charset="0"/>
              </a:rPr>
              <a:t>Trình quản lý layout </a:t>
            </a:r>
            <a:r>
              <a:rPr lang="vi-VN" sz="2400" b="1" dirty="0">
                <a:latin typeface="Times" pitchFamily="2" charset="0"/>
              </a:rPr>
              <a:t>place()</a:t>
            </a:r>
            <a:r>
              <a:rPr lang="vi-VN" sz="2400" dirty="0">
                <a:latin typeface="Times" pitchFamily="2" charset="0"/>
              </a:rPr>
              <a:t> sắp xếp các widget theo các tọa độ x và y.</a:t>
            </a:r>
          </a:p>
        </p:txBody>
      </p:sp>
      <p:grpSp>
        <p:nvGrpSpPr>
          <p:cNvPr id="13" name="Group 12">
            <a:extLst>
              <a:ext uri="{FF2B5EF4-FFF2-40B4-BE49-F238E27FC236}">
                <a16:creationId xmlns:a16="http://schemas.microsoft.com/office/drawing/2014/main" id="{17AD5666-FDA3-4D15-B72E-494ADDDC1166}"/>
              </a:ext>
            </a:extLst>
          </p:cNvPr>
          <p:cNvGrpSpPr/>
          <p:nvPr/>
        </p:nvGrpSpPr>
        <p:grpSpPr>
          <a:xfrm>
            <a:off x="1800692" y="4953000"/>
            <a:ext cx="5542615" cy="459003"/>
            <a:chOff x="2705891" y="3729062"/>
            <a:chExt cx="5542615" cy="459003"/>
          </a:xfrm>
        </p:grpSpPr>
        <p:sp>
          <p:nvSpPr>
            <p:cNvPr id="15" name="TextBox 14">
              <a:extLst>
                <a:ext uri="{FF2B5EF4-FFF2-40B4-BE49-F238E27FC236}">
                  <a16:creationId xmlns:a16="http://schemas.microsoft.com/office/drawing/2014/main" id="{D0C85783-23B6-4880-BCB6-7DA603817B76}"/>
                </a:ext>
              </a:extLst>
            </p:cNvPr>
            <p:cNvSpPr txBox="1"/>
            <p:nvPr/>
          </p:nvSpPr>
          <p:spPr>
            <a:xfrm>
              <a:off x="5400319" y="3757178"/>
              <a:ext cx="342465" cy="430887"/>
            </a:xfrm>
            <a:prstGeom prst="rect">
              <a:avLst/>
            </a:prstGeom>
            <a:noFill/>
          </p:spPr>
          <p:txBody>
            <a:bodyPr wrap="square" rtlCol="0">
              <a:spAutoFit/>
            </a:bodyPr>
            <a:lstStyle/>
            <a:p>
              <a:pPr algn="ctr"/>
              <a:r>
                <a:rPr lang="vi-VN" sz="2200" b="1" dirty="0"/>
                <a:t>(</a:t>
              </a:r>
              <a:endParaRPr lang="en-US" sz="2200" b="1" dirty="0"/>
            </a:p>
          </p:txBody>
        </p:sp>
        <p:sp>
          <p:nvSpPr>
            <p:cNvPr id="16" name="Rounded Rectangle 14">
              <a:extLst>
                <a:ext uri="{FF2B5EF4-FFF2-40B4-BE49-F238E27FC236}">
                  <a16:creationId xmlns:a16="http://schemas.microsoft.com/office/drawing/2014/main" id="{20316022-9669-4E2F-B810-3D1DEC6C45C1}"/>
                </a:ext>
              </a:extLst>
            </p:cNvPr>
            <p:cNvSpPr/>
            <p:nvPr/>
          </p:nvSpPr>
          <p:spPr>
            <a:xfrm>
              <a:off x="4075011" y="3745708"/>
              <a:ext cx="1408586" cy="381000"/>
            </a:xfrm>
            <a:prstGeom prst="round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i="1" dirty="0"/>
                <a:t>place</a:t>
              </a:r>
              <a:endParaRPr lang="en-US" sz="2000" b="1" i="1" dirty="0"/>
            </a:p>
          </p:txBody>
        </p:sp>
        <p:sp>
          <p:nvSpPr>
            <p:cNvPr id="17" name="Rounded Rectangle 18">
              <a:extLst>
                <a:ext uri="{FF2B5EF4-FFF2-40B4-BE49-F238E27FC236}">
                  <a16:creationId xmlns:a16="http://schemas.microsoft.com/office/drawing/2014/main" id="{298CF518-0329-4B8A-95F0-5256F4E9B623}"/>
                </a:ext>
              </a:extLst>
            </p:cNvPr>
            <p:cNvSpPr/>
            <p:nvPr/>
          </p:nvSpPr>
          <p:spPr>
            <a:xfrm>
              <a:off x="5659506" y="3757178"/>
              <a:ext cx="2206997" cy="38100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t>option</a:t>
              </a:r>
            </a:p>
          </p:txBody>
        </p:sp>
        <p:sp>
          <p:nvSpPr>
            <p:cNvPr id="18" name="TextBox 17">
              <a:extLst>
                <a:ext uri="{FF2B5EF4-FFF2-40B4-BE49-F238E27FC236}">
                  <a16:creationId xmlns:a16="http://schemas.microsoft.com/office/drawing/2014/main" id="{F2D58582-485F-4428-8B15-6C9EC2465E6E}"/>
                </a:ext>
              </a:extLst>
            </p:cNvPr>
            <p:cNvSpPr txBox="1"/>
            <p:nvPr/>
          </p:nvSpPr>
          <p:spPr>
            <a:xfrm>
              <a:off x="3693008" y="3729062"/>
              <a:ext cx="552306" cy="430887"/>
            </a:xfrm>
            <a:prstGeom prst="rect">
              <a:avLst/>
            </a:prstGeom>
            <a:noFill/>
          </p:spPr>
          <p:txBody>
            <a:bodyPr wrap="square" rtlCol="0">
              <a:spAutoFit/>
            </a:bodyPr>
            <a:lstStyle/>
            <a:p>
              <a:pPr algn="ctr"/>
              <a:r>
                <a:rPr lang="vi-VN" sz="2200" b="1" dirty="0"/>
                <a:t>.</a:t>
              </a:r>
              <a:endParaRPr lang="en-US" sz="2200" b="1" dirty="0"/>
            </a:p>
          </p:txBody>
        </p:sp>
        <p:sp>
          <p:nvSpPr>
            <p:cNvPr id="19" name="TextBox 18">
              <a:extLst>
                <a:ext uri="{FF2B5EF4-FFF2-40B4-BE49-F238E27FC236}">
                  <a16:creationId xmlns:a16="http://schemas.microsoft.com/office/drawing/2014/main" id="{ED442B9B-B9B5-4367-8452-32FF96DE8335}"/>
                </a:ext>
              </a:extLst>
            </p:cNvPr>
            <p:cNvSpPr txBox="1"/>
            <p:nvPr/>
          </p:nvSpPr>
          <p:spPr>
            <a:xfrm>
              <a:off x="7696200" y="3733800"/>
              <a:ext cx="552306" cy="430887"/>
            </a:xfrm>
            <a:prstGeom prst="rect">
              <a:avLst/>
            </a:prstGeom>
            <a:noFill/>
          </p:spPr>
          <p:txBody>
            <a:bodyPr wrap="square" rtlCol="0">
              <a:spAutoFit/>
            </a:bodyPr>
            <a:lstStyle/>
            <a:p>
              <a:pPr algn="ctr"/>
              <a:r>
                <a:rPr lang="en-US" sz="2200" b="1"/>
                <a:t>)</a:t>
              </a:r>
            </a:p>
          </p:txBody>
        </p:sp>
        <p:sp>
          <p:nvSpPr>
            <p:cNvPr id="20" name="Rounded Rectangle 21">
              <a:extLst>
                <a:ext uri="{FF2B5EF4-FFF2-40B4-BE49-F238E27FC236}">
                  <a16:creationId xmlns:a16="http://schemas.microsoft.com/office/drawing/2014/main" id="{C6150268-20FA-47E3-A80D-53EB91389587}"/>
                </a:ext>
              </a:extLst>
            </p:cNvPr>
            <p:cNvSpPr/>
            <p:nvPr/>
          </p:nvSpPr>
          <p:spPr>
            <a:xfrm>
              <a:off x="2705891" y="3745708"/>
              <a:ext cx="1174842" cy="381000"/>
            </a:xfrm>
            <a:prstGeom prst="roundRect">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i="1" dirty="0"/>
                <a:t>widget</a:t>
              </a:r>
              <a:endParaRPr lang="en-US" sz="2000" b="1" i="1" dirty="0"/>
            </a:p>
          </p:txBody>
        </p:sp>
      </p:grpSp>
    </p:spTree>
    <p:extLst>
      <p:ext uri="{BB962C8B-B14F-4D97-AF65-F5344CB8AC3E}">
        <p14:creationId xmlns:p14="http://schemas.microsoft.com/office/powerpoint/2010/main" val="350275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168536"/>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dirty="0">
                  <a:solidFill>
                    <a:schemeClr val="accent2">
                      <a:lumMod val="75000"/>
                    </a:schemeClr>
                  </a:solidFill>
                  <a:latin typeface="Arial" panose="020B0604020202020204" pitchFamily="34" charset="0"/>
                  <a:cs typeface="Arial" panose="020B0604020202020204" pitchFamily="34" charset="0"/>
                </a:rPr>
                <a:t>Phương thức place()</a:t>
              </a:r>
              <a:endParaRPr lang="en-US" sz="2400" b="1" dirty="0">
                <a:solidFill>
                  <a:schemeClr val="accent2">
                    <a:lumMod val="75000"/>
                  </a:schemeClr>
                </a:solidFill>
                <a:latin typeface="Arial" panose="020B0604020202020204" pitchFamily="34" charset="0"/>
                <a:cs typeface="Arial" panose="020B0604020202020204" pitchFamily="34" charset="0"/>
              </a:endParaRPr>
            </a:p>
          </p:txBody>
        </p:sp>
      </p:grpSp>
      <p:sp>
        <p:nvSpPr>
          <p:cNvPr id="23" name="TextBox 22">
            <a:extLst>
              <a:ext uri="{FF2B5EF4-FFF2-40B4-BE49-F238E27FC236}">
                <a16:creationId xmlns:a16="http://schemas.microsoft.com/office/drawing/2014/main" id="{F6B7321B-49EA-43C2-8A4C-F08CAD069AB3}"/>
              </a:ext>
            </a:extLst>
          </p:cNvPr>
          <p:cNvSpPr txBox="1"/>
          <p:nvPr/>
        </p:nvSpPr>
        <p:spPr>
          <a:xfrm>
            <a:off x="924442" y="2270974"/>
            <a:ext cx="7838558" cy="830997"/>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anchor</a:t>
            </a:r>
            <a:r>
              <a:rPr lang="vi-VN" sz="2400" noProof="1">
                <a:latin typeface="Times" pitchFamily="2" charset="0"/>
              </a:rPr>
              <a:t>: thể hiện vị trí chính xác của widget con trong container. Giá trị mặc định là NW (góc trên bên trái).</a:t>
            </a:r>
          </a:p>
        </p:txBody>
      </p:sp>
      <p:sp>
        <p:nvSpPr>
          <p:cNvPr id="21" name="Title 1">
            <a:extLst>
              <a:ext uri="{FF2B5EF4-FFF2-40B4-BE49-F238E27FC236}">
                <a16:creationId xmlns:a16="http://schemas.microsoft.com/office/drawing/2014/main" id="{DD7380E2-5529-4173-A4CB-1E4698FAE173}"/>
              </a:ext>
            </a:extLst>
          </p:cNvPr>
          <p:cNvSpPr txBox="1">
            <a:spLocks/>
          </p:cNvSpPr>
          <p:nvPr/>
        </p:nvSpPr>
        <p:spPr>
          <a:xfrm>
            <a:off x="917516" y="1719755"/>
            <a:ext cx="7308968"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noProof="1">
                <a:solidFill>
                  <a:schemeClr val="accent2">
                    <a:lumMod val="75000"/>
                  </a:schemeClr>
                </a:solidFill>
                <a:latin typeface="Arial" panose="020B0604020202020204" pitchFamily="34" charset="0"/>
                <a:cs typeface="Arial" panose="020B0604020202020204" pitchFamily="34" charset="0"/>
              </a:rPr>
              <a:t>Các tùy chọn</a:t>
            </a:r>
          </a:p>
        </p:txBody>
      </p:sp>
      <p:sp>
        <p:nvSpPr>
          <p:cNvPr id="13" name="TextBox 12">
            <a:extLst>
              <a:ext uri="{FF2B5EF4-FFF2-40B4-BE49-F238E27FC236}">
                <a16:creationId xmlns:a16="http://schemas.microsoft.com/office/drawing/2014/main" id="{7B72513C-257F-4CE0-A5C3-CD6CCDB8F4BE}"/>
              </a:ext>
            </a:extLst>
          </p:cNvPr>
          <p:cNvSpPr txBox="1"/>
          <p:nvPr/>
        </p:nvSpPr>
        <p:spPr>
          <a:xfrm>
            <a:off x="917516" y="3099343"/>
            <a:ext cx="7838558" cy="1200329"/>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bordermode</a:t>
            </a:r>
            <a:r>
              <a:rPr lang="vi-VN" sz="2400" noProof="1">
                <a:latin typeface="Times" pitchFamily="2" charset="0"/>
              </a:rPr>
              <a:t>: giá trị mặc định của kiểu đường viền là INSIDE đề cập đến việc bỏ qua giá trị gốc bên trong đường viền. Tùy chọn còn lại là OUTSIDE.</a:t>
            </a:r>
          </a:p>
        </p:txBody>
      </p:sp>
      <p:sp>
        <p:nvSpPr>
          <p:cNvPr id="16" name="TextBox 15">
            <a:extLst>
              <a:ext uri="{FF2B5EF4-FFF2-40B4-BE49-F238E27FC236}">
                <a16:creationId xmlns:a16="http://schemas.microsoft.com/office/drawing/2014/main" id="{2140CA23-F286-4132-9A02-0E73E9C2D558}"/>
              </a:ext>
            </a:extLst>
          </p:cNvPr>
          <p:cNvSpPr txBox="1"/>
          <p:nvPr/>
        </p:nvSpPr>
        <p:spPr>
          <a:xfrm>
            <a:off x="917516" y="4299672"/>
            <a:ext cx="7838558" cy="830997"/>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height, width</a:t>
            </a:r>
            <a:r>
              <a:rPr lang="vi-VN" sz="2400" noProof="1">
                <a:latin typeface="Times" pitchFamily="2" charset="0"/>
              </a:rPr>
              <a:t>: đề cập đến chiều cao và chiều rộng của widget tính bằng pixel.</a:t>
            </a:r>
          </a:p>
        </p:txBody>
      </p:sp>
      <p:sp>
        <p:nvSpPr>
          <p:cNvPr id="12" name="TextBox 11">
            <a:extLst>
              <a:ext uri="{FF2B5EF4-FFF2-40B4-BE49-F238E27FC236}">
                <a16:creationId xmlns:a16="http://schemas.microsoft.com/office/drawing/2014/main" id="{4320A5DA-32C2-4A70-9A21-F96BC5293BED}"/>
              </a:ext>
            </a:extLst>
          </p:cNvPr>
          <p:cNvSpPr txBox="1"/>
          <p:nvPr/>
        </p:nvSpPr>
        <p:spPr>
          <a:xfrm>
            <a:off x="925399" y="5128041"/>
            <a:ext cx="7838558" cy="830997"/>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relheight, relwidth</a:t>
            </a:r>
            <a:r>
              <a:rPr lang="vi-VN" sz="2400" noProof="1">
                <a:latin typeface="Times" pitchFamily="2" charset="0"/>
              </a:rPr>
              <a:t>: chiều cao và chiều rộng có giá trị trong khoảng 0,0 và 1,0.</a:t>
            </a:r>
          </a:p>
        </p:txBody>
      </p:sp>
    </p:spTree>
    <p:extLst>
      <p:ext uri="{BB962C8B-B14F-4D97-AF65-F5344CB8AC3E}">
        <p14:creationId xmlns:p14="http://schemas.microsoft.com/office/powerpoint/2010/main" val="4277426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168536"/>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en-US" sz="2400" b="1" dirty="0">
                  <a:solidFill>
                    <a:schemeClr val="accent2">
                      <a:lumMod val="75000"/>
                    </a:schemeClr>
                  </a:solidFill>
                  <a:latin typeface="Arial" panose="020B0604020202020204" pitchFamily="34" charset="0"/>
                  <a:cs typeface="Arial" panose="020B0604020202020204" pitchFamily="34" charset="0"/>
                </a:rPr>
                <a:t>Label</a:t>
              </a:r>
            </a:p>
          </p:txBody>
        </p:sp>
      </p:grpSp>
      <p:sp>
        <p:nvSpPr>
          <p:cNvPr id="23" name="TextBox 22">
            <a:extLst>
              <a:ext uri="{FF2B5EF4-FFF2-40B4-BE49-F238E27FC236}">
                <a16:creationId xmlns:a16="http://schemas.microsoft.com/office/drawing/2014/main" id="{F6B7321B-49EA-43C2-8A4C-F08CAD069AB3}"/>
              </a:ext>
            </a:extLst>
          </p:cNvPr>
          <p:cNvSpPr txBox="1"/>
          <p:nvPr/>
        </p:nvSpPr>
        <p:spPr>
          <a:xfrm>
            <a:off x="924442" y="2270974"/>
            <a:ext cx="7838558" cy="1354217"/>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master: </a:t>
            </a:r>
            <a:r>
              <a:rPr lang="vi-VN" sz="2400" noProof="1">
                <a:latin typeface="Times" pitchFamily="2" charset="0"/>
              </a:rPr>
              <a:t>cửa sổ chính</a:t>
            </a:r>
          </a:p>
          <a:p>
            <a:pPr algn="just">
              <a:spcBef>
                <a:spcPts val="600"/>
              </a:spcBef>
              <a:spcAft>
                <a:spcPts val="600"/>
              </a:spcAft>
            </a:pPr>
            <a:r>
              <a:rPr lang="vi-VN" sz="2400" b="1" noProof="1">
                <a:latin typeface="Times" pitchFamily="2" charset="0"/>
              </a:rPr>
              <a:t>option: </a:t>
            </a:r>
            <a:r>
              <a:rPr lang="vi-VN" sz="2400" noProof="1">
                <a:latin typeface="Times" pitchFamily="2" charset="0"/>
              </a:rPr>
              <a:t>có nhiều option được tổ chức trong cặp key-value được ngăn cách nhau bởi dấu phẩy</a:t>
            </a:r>
          </a:p>
        </p:txBody>
      </p:sp>
      <p:grpSp>
        <p:nvGrpSpPr>
          <p:cNvPr id="12" name="Group 11">
            <a:extLst>
              <a:ext uri="{FF2B5EF4-FFF2-40B4-BE49-F238E27FC236}">
                <a16:creationId xmlns:a16="http://schemas.microsoft.com/office/drawing/2014/main" id="{FA162983-6F27-4F1F-B5F2-5CBE4DEE8440}"/>
              </a:ext>
            </a:extLst>
          </p:cNvPr>
          <p:cNvGrpSpPr/>
          <p:nvPr/>
        </p:nvGrpSpPr>
        <p:grpSpPr>
          <a:xfrm>
            <a:off x="1748168" y="1811971"/>
            <a:ext cx="6191106" cy="459003"/>
            <a:chOff x="2057400" y="3729062"/>
            <a:chExt cx="6191106" cy="459003"/>
          </a:xfrm>
        </p:grpSpPr>
        <p:sp>
          <p:nvSpPr>
            <p:cNvPr id="13" name="TextBox 12">
              <a:extLst>
                <a:ext uri="{FF2B5EF4-FFF2-40B4-BE49-F238E27FC236}">
                  <a16:creationId xmlns:a16="http://schemas.microsoft.com/office/drawing/2014/main" id="{96ED2600-4E7F-490B-B071-E4698A0CE501}"/>
                </a:ext>
              </a:extLst>
            </p:cNvPr>
            <p:cNvSpPr txBox="1"/>
            <p:nvPr/>
          </p:nvSpPr>
          <p:spPr>
            <a:xfrm>
              <a:off x="5400319" y="3757178"/>
              <a:ext cx="342465" cy="430887"/>
            </a:xfrm>
            <a:prstGeom prst="rect">
              <a:avLst/>
            </a:prstGeom>
            <a:noFill/>
          </p:spPr>
          <p:txBody>
            <a:bodyPr wrap="square" rtlCol="0">
              <a:spAutoFit/>
            </a:bodyPr>
            <a:lstStyle/>
            <a:p>
              <a:pPr algn="ctr"/>
              <a:r>
                <a:rPr lang="en-US" sz="2200" b="1" dirty="0">
                  <a:solidFill>
                    <a:srgbClr val="0000FF"/>
                  </a:solidFill>
                </a:rPr>
                <a:t>,</a:t>
              </a:r>
            </a:p>
          </p:txBody>
        </p:sp>
        <p:sp>
          <p:nvSpPr>
            <p:cNvPr id="15" name="Rounded Rectangle 14">
              <a:extLst>
                <a:ext uri="{FF2B5EF4-FFF2-40B4-BE49-F238E27FC236}">
                  <a16:creationId xmlns:a16="http://schemas.microsoft.com/office/drawing/2014/main" id="{57C8FF6F-A9FE-452D-A133-5125B242B728}"/>
                </a:ext>
              </a:extLst>
            </p:cNvPr>
            <p:cNvSpPr/>
            <p:nvPr/>
          </p:nvSpPr>
          <p:spPr>
            <a:xfrm>
              <a:off x="3276600" y="3745708"/>
              <a:ext cx="2206997" cy="381000"/>
            </a:xfrm>
            <a:prstGeom prst="round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t>master</a:t>
              </a:r>
            </a:p>
          </p:txBody>
        </p:sp>
        <p:sp>
          <p:nvSpPr>
            <p:cNvPr id="16" name="Rounded Rectangle 18">
              <a:extLst>
                <a:ext uri="{FF2B5EF4-FFF2-40B4-BE49-F238E27FC236}">
                  <a16:creationId xmlns:a16="http://schemas.microsoft.com/office/drawing/2014/main" id="{93C5F582-CFE2-4C6D-8C46-F45A79C28157}"/>
                </a:ext>
              </a:extLst>
            </p:cNvPr>
            <p:cNvSpPr/>
            <p:nvPr/>
          </p:nvSpPr>
          <p:spPr>
            <a:xfrm>
              <a:off x="5659506" y="3757178"/>
              <a:ext cx="2206997" cy="38100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t>option</a:t>
              </a:r>
            </a:p>
          </p:txBody>
        </p:sp>
        <p:sp>
          <p:nvSpPr>
            <p:cNvPr id="17" name="TextBox 16">
              <a:extLst>
                <a:ext uri="{FF2B5EF4-FFF2-40B4-BE49-F238E27FC236}">
                  <a16:creationId xmlns:a16="http://schemas.microsoft.com/office/drawing/2014/main" id="{42D100ED-C214-465C-87BB-57D785776BDB}"/>
                </a:ext>
              </a:extLst>
            </p:cNvPr>
            <p:cNvSpPr txBox="1"/>
            <p:nvPr/>
          </p:nvSpPr>
          <p:spPr>
            <a:xfrm>
              <a:off x="2900169" y="3729062"/>
              <a:ext cx="552306" cy="430887"/>
            </a:xfrm>
            <a:prstGeom prst="rect">
              <a:avLst/>
            </a:prstGeom>
            <a:noFill/>
          </p:spPr>
          <p:txBody>
            <a:bodyPr wrap="square" rtlCol="0">
              <a:spAutoFit/>
            </a:bodyPr>
            <a:lstStyle/>
            <a:p>
              <a:pPr algn="ctr"/>
              <a:r>
                <a:rPr lang="en-US" sz="2200" b="1" dirty="0"/>
                <a:t>(</a:t>
              </a:r>
            </a:p>
          </p:txBody>
        </p:sp>
        <p:sp>
          <p:nvSpPr>
            <p:cNvPr id="18" name="TextBox 17">
              <a:extLst>
                <a:ext uri="{FF2B5EF4-FFF2-40B4-BE49-F238E27FC236}">
                  <a16:creationId xmlns:a16="http://schemas.microsoft.com/office/drawing/2014/main" id="{E739368D-813F-432F-A542-37EAC5DF7DA8}"/>
                </a:ext>
              </a:extLst>
            </p:cNvPr>
            <p:cNvSpPr txBox="1"/>
            <p:nvPr/>
          </p:nvSpPr>
          <p:spPr>
            <a:xfrm>
              <a:off x="7696200" y="3733800"/>
              <a:ext cx="552306" cy="430887"/>
            </a:xfrm>
            <a:prstGeom prst="rect">
              <a:avLst/>
            </a:prstGeom>
            <a:noFill/>
          </p:spPr>
          <p:txBody>
            <a:bodyPr wrap="square" rtlCol="0">
              <a:spAutoFit/>
            </a:bodyPr>
            <a:lstStyle/>
            <a:p>
              <a:pPr algn="ctr"/>
              <a:r>
                <a:rPr lang="en-US" sz="2200" b="1"/>
                <a:t>)</a:t>
              </a:r>
            </a:p>
          </p:txBody>
        </p:sp>
        <p:sp>
          <p:nvSpPr>
            <p:cNvPr id="19" name="Rounded Rectangle 21">
              <a:extLst>
                <a:ext uri="{FF2B5EF4-FFF2-40B4-BE49-F238E27FC236}">
                  <a16:creationId xmlns:a16="http://schemas.microsoft.com/office/drawing/2014/main" id="{09CC7CB7-441C-452E-8A91-C84C53BD1D03}"/>
                </a:ext>
              </a:extLst>
            </p:cNvPr>
            <p:cNvSpPr/>
            <p:nvPr/>
          </p:nvSpPr>
          <p:spPr>
            <a:xfrm>
              <a:off x="2057400" y="3745708"/>
              <a:ext cx="1030493" cy="381000"/>
            </a:xfrm>
            <a:prstGeom prst="roundRect">
              <a:avLst/>
            </a:prstGeom>
            <a:solidFill>
              <a:srgbClr val="00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t>Label</a:t>
              </a:r>
            </a:p>
          </p:txBody>
        </p:sp>
      </p:grpSp>
      <p:sp>
        <p:nvSpPr>
          <p:cNvPr id="20" name="Rectangle 19">
            <a:extLst>
              <a:ext uri="{FF2B5EF4-FFF2-40B4-BE49-F238E27FC236}">
                <a16:creationId xmlns:a16="http://schemas.microsoft.com/office/drawing/2014/main" id="{54126414-5163-4C33-89A5-5EFB158EB7C3}"/>
              </a:ext>
            </a:extLst>
          </p:cNvPr>
          <p:cNvSpPr/>
          <p:nvPr/>
        </p:nvSpPr>
        <p:spPr>
          <a:xfrm>
            <a:off x="920632" y="3874736"/>
            <a:ext cx="7838558" cy="1200329"/>
          </a:xfrm>
          <a:prstGeom prst="rect">
            <a:avLst/>
          </a:prstGeom>
          <a:ln>
            <a:solidFill>
              <a:schemeClr val="accent2">
                <a:lumMod val="50000"/>
              </a:schemeClr>
            </a:solidFill>
          </a:ln>
        </p:spPr>
        <p:txBody>
          <a:bodyPr wrap="square">
            <a:spAutoFit/>
          </a:bodyPr>
          <a:lstStyle/>
          <a:p>
            <a:r>
              <a:rPr lang="en-US" sz="2400" b="1" noProof="1">
                <a:solidFill>
                  <a:srgbClr val="000000"/>
                </a:solidFill>
                <a:effectLst/>
                <a:latin typeface="Times New Roman" panose="02020603050405020304" pitchFamily="18" charset="0"/>
                <a:cs typeface="Times New Roman" panose="02020603050405020304" pitchFamily="18" charset="0"/>
              </a:rPr>
              <a:t>root</a:t>
            </a:r>
            <a:r>
              <a:rPr lang="en-US" sz="2400" b="0" noProof="1">
                <a:solidFill>
                  <a:srgbClr val="000000"/>
                </a:solidFill>
                <a:effectLst/>
                <a:latin typeface="Times New Roman" panose="02020603050405020304" pitchFamily="18" charset="0"/>
                <a:cs typeface="Times New Roman" panose="02020603050405020304" pitchFamily="18" charset="0"/>
              </a:rPr>
              <a:t> = Tk()</a:t>
            </a:r>
          </a:p>
          <a:p>
            <a:r>
              <a:rPr lang="vi-VN" sz="2400" b="0" noProof="1">
                <a:solidFill>
                  <a:srgbClr val="000000"/>
                </a:solidFill>
                <a:effectLst/>
              </a:rPr>
              <a:t>label1 = Label(</a:t>
            </a:r>
            <a:r>
              <a:rPr lang="vi-VN" sz="2400" b="1" noProof="1">
                <a:solidFill>
                  <a:srgbClr val="000000"/>
                </a:solidFill>
                <a:effectLst/>
              </a:rPr>
              <a:t>root</a:t>
            </a:r>
            <a:r>
              <a:rPr lang="vi-VN" sz="2400" b="0" noProof="1">
                <a:solidFill>
                  <a:srgbClr val="000000"/>
                </a:solidFill>
                <a:effectLst/>
              </a:rPr>
              <a:t>, text = </a:t>
            </a:r>
            <a:r>
              <a:rPr lang="vi-VN" sz="2400" b="0" noProof="1">
                <a:solidFill>
                  <a:srgbClr val="A31515"/>
                </a:solidFill>
                <a:effectLst/>
              </a:rPr>
              <a:t>"Label 01"</a:t>
            </a:r>
            <a:r>
              <a:rPr lang="vi-VN" sz="2400" b="0" noProof="1">
                <a:solidFill>
                  <a:srgbClr val="000000"/>
                </a:solidFill>
                <a:effectLst/>
              </a:rPr>
              <a:t>, font = </a:t>
            </a:r>
            <a:r>
              <a:rPr lang="vi-VN" sz="2400" b="0" noProof="1">
                <a:solidFill>
                  <a:srgbClr val="A31515"/>
                </a:solidFill>
                <a:effectLst/>
              </a:rPr>
              <a:t>"Helvetica"</a:t>
            </a:r>
            <a:r>
              <a:rPr lang="vi-VN" sz="2400" b="0" noProof="1">
                <a:solidFill>
                  <a:srgbClr val="000000"/>
                </a:solidFill>
                <a:effectLst/>
              </a:rPr>
              <a:t>, fg = </a:t>
            </a:r>
            <a:r>
              <a:rPr lang="vi-VN" sz="2400" b="0" noProof="1">
                <a:solidFill>
                  <a:srgbClr val="A31515"/>
                </a:solidFill>
                <a:effectLst/>
              </a:rPr>
              <a:t>"red"</a:t>
            </a:r>
            <a:r>
              <a:rPr lang="vi-VN" sz="2400" b="0" noProof="1">
                <a:solidFill>
                  <a:srgbClr val="000000"/>
                </a:solidFill>
                <a:effectLst/>
              </a:rPr>
              <a:t>, bg = </a:t>
            </a:r>
            <a:r>
              <a:rPr lang="vi-VN" sz="2400" b="0" noProof="1">
                <a:solidFill>
                  <a:srgbClr val="A31515"/>
                </a:solidFill>
                <a:effectLst/>
              </a:rPr>
              <a:t>"yellow"</a:t>
            </a:r>
            <a:r>
              <a:rPr lang="vi-VN" sz="2400" b="0" noProof="1">
                <a:solidFill>
                  <a:srgbClr val="000000"/>
                </a:solidFill>
                <a:effectLst/>
              </a:rPr>
              <a:t>)</a:t>
            </a:r>
          </a:p>
        </p:txBody>
      </p:sp>
      <p:pic>
        <p:nvPicPr>
          <p:cNvPr id="5" name="Picture 4">
            <a:extLst>
              <a:ext uri="{FF2B5EF4-FFF2-40B4-BE49-F238E27FC236}">
                <a16:creationId xmlns:a16="http://schemas.microsoft.com/office/drawing/2014/main" id="{A9CB2E8D-6868-4DA5-8642-265DA419C982}"/>
              </a:ext>
            </a:extLst>
          </p:cNvPr>
          <p:cNvPicPr>
            <a:picLocks noChangeAspect="1"/>
          </p:cNvPicPr>
          <p:nvPr/>
        </p:nvPicPr>
        <p:blipFill>
          <a:blip r:embed="rId3"/>
          <a:stretch>
            <a:fillRect/>
          </a:stretch>
        </p:blipFill>
        <p:spPr>
          <a:xfrm>
            <a:off x="3709794" y="5232866"/>
            <a:ext cx="2260233" cy="1219336"/>
          </a:xfrm>
          <a:prstGeom prst="rect">
            <a:avLst/>
          </a:prstGeom>
        </p:spPr>
      </p:pic>
    </p:spTree>
    <p:extLst>
      <p:ext uri="{BB962C8B-B14F-4D97-AF65-F5344CB8AC3E}">
        <p14:creationId xmlns:p14="http://schemas.microsoft.com/office/powerpoint/2010/main" val="60541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168536"/>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dirty="0">
                  <a:solidFill>
                    <a:schemeClr val="accent2">
                      <a:lumMod val="75000"/>
                    </a:schemeClr>
                  </a:solidFill>
                  <a:latin typeface="Arial" panose="020B0604020202020204" pitchFamily="34" charset="0"/>
                  <a:cs typeface="Arial" panose="020B0604020202020204" pitchFamily="34" charset="0"/>
                </a:rPr>
                <a:t>Phương thức place()</a:t>
              </a:r>
              <a:endParaRPr lang="en-US" sz="2400" b="1" dirty="0">
                <a:solidFill>
                  <a:schemeClr val="accent2">
                    <a:lumMod val="75000"/>
                  </a:schemeClr>
                </a:solidFill>
                <a:latin typeface="Arial" panose="020B0604020202020204" pitchFamily="34" charset="0"/>
                <a:cs typeface="Arial" panose="020B0604020202020204" pitchFamily="34" charset="0"/>
              </a:endParaRPr>
            </a:p>
          </p:txBody>
        </p:sp>
      </p:grpSp>
      <p:sp>
        <p:nvSpPr>
          <p:cNvPr id="23" name="TextBox 22">
            <a:extLst>
              <a:ext uri="{FF2B5EF4-FFF2-40B4-BE49-F238E27FC236}">
                <a16:creationId xmlns:a16="http://schemas.microsoft.com/office/drawing/2014/main" id="{F6B7321B-49EA-43C2-8A4C-F08CAD069AB3}"/>
              </a:ext>
            </a:extLst>
          </p:cNvPr>
          <p:cNvSpPr txBox="1"/>
          <p:nvPr/>
        </p:nvSpPr>
        <p:spPr>
          <a:xfrm>
            <a:off x="924442" y="2270974"/>
            <a:ext cx="7838558" cy="830997"/>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relx, rely</a:t>
            </a:r>
            <a:r>
              <a:rPr lang="vi-VN" sz="2400" noProof="1">
                <a:latin typeface="Times" pitchFamily="2" charset="0"/>
              </a:rPr>
              <a:t>: có giá trị trong khoảng 0,0 và 1,0, là độ lệch theo hướng ngang và dọc.</a:t>
            </a:r>
          </a:p>
        </p:txBody>
      </p:sp>
      <p:sp>
        <p:nvSpPr>
          <p:cNvPr id="21" name="Title 1">
            <a:extLst>
              <a:ext uri="{FF2B5EF4-FFF2-40B4-BE49-F238E27FC236}">
                <a16:creationId xmlns:a16="http://schemas.microsoft.com/office/drawing/2014/main" id="{DD7380E2-5529-4173-A4CB-1E4698FAE173}"/>
              </a:ext>
            </a:extLst>
          </p:cNvPr>
          <p:cNvSpPr txBox="1">
            <a:spLocks/>
          </p:cNvSpPr>
          <p:nvPr/>
        </p:nvSpPr>
        <p:spPr>
          <a:xfrm>
            <a:off x="917516" y="1719755"/>
            <a:ext cx="7308968"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noProof="1">
                <a:solidFill>
                  <a:schemeClr val="accent2">
                    <a:lumMod val="75000"/>
                  </a:schemeClr>
                </a:solidFill>
                <a:latin typeface="Arial" panose="020B0604020202020204" pitchFamily="34" charset="0"/>
                <a:cs typeface="Arial" panose="020B0604020202020204" pitchFamily="34" charset="0"/>
              </a:rPr>
              <a:t>Các tùy chọn</a:t>
            </a:r>
          </a:p>
        </p:txBody>
      </p:sp>
      <p:sp>
        <p:nvSpPr>
          <p:cNvPr id="13" name="TextBox 12">
            <a:extLst>
              <a:ext uri="{FF2B5EF4-FFF2-40B4-BE49-F238E27FC236}">
                <a16:creationId xmlns:a16="http://schemas.microsoft.com/office/drawing/2014/main" id="{7B72513C-257F-4CE0-A5C3-CD6CCDB8F4BE}"/>
              </a:ext>
            </a:extLst>
          </p:cNvPr>
          <p:cNvSpPr txBox="1"/>
          <p:nvPr/>
        </p:nvSpPr>
        <p:spPr>
          <a:xfrm>
            <a:off x="917516" y="3099343"/>
            <a:ext cx="7838558" cy="461665"/>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x, y</a:t>
            </a:r>
            <a:r>
              <a:rPr lang="vi-VN" sz="2400" noProof="1">
                <a:latin typeface="Times" pitchFamily="2" charset="0"/>
              </a:rPr>
              <a:t>: đề cập đến độ lệch ngang và dọc theo pixel.</a:t>
            </a:r>
          </a:p>
        </p:txBody>
      </p:sp>
    </p:spTree>
    <p:extLst>
      <p:ext uri="{BB962C8B-B14F-4D97-AF65-F5344CB8AC3E}">
        <p14:creationId xmlns:p14="http://schemas.microsoft.com/office/powerpoint/2010/main" val="38200866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168536"/>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dirty="0">
                  <a:solidFill>
                    <a:schemeClr val="accent2">
                      <a:lumMod val="75000"/>
                    </a:schemeClr>
                  </a:solidFill>
                  <a:latin typeface="Arial" panose="020B0604020202020204" pitchFamily="34" charset="0"/>
                  <a:cs typeface="Arial" panose="020B0604020202020204" pitchFamily="34" charset="0"/>
                </a:rPr>
                <a:t>Phương thức place()</a:t>
              </a:r>
              <a:endParaRPr lang="en-US" sz="2400" b="1" dirty="0">
                <a:solidFill>
                  <a:schemeClr val="accent2">
                    <a:lumMod val="75000"/>
                  </a:schemeClr>
                </a:solidFill>
                <a:latin typeface="Arial" panose="020B0604020202020204" pitchFamily="34" charset="0"/>
                <a:cs typeface="Arial" panose="020B0604020202020204" pitchFamily="34" charset="0"/>
              </a:endParaRPr>
            </a:p>
          </p:txBody>
        </p:sp>
      </p:grpSp>
      <p:sp>
        <p:nvSpPr>
          <p:cNvPr id="20" name="Rectangle 19">
            <a:extLst>
              <a:ext uri="{FF2B5EF4-FFF2-40B4-BE49-F238E27FC236}">
                <a16:creationId xmlns:a16="http://schemas.microsoft.com/office/drawing/2014/main" id="{54126414-5163-4C33-89A5-5EFB158EB7C3}"/>
              </a:ext>
            </a:extLst>
          </p:cNvPr>
          <p:cNvSpPr/>
          <p:nvPr/>
        </p:nvSpPr>
        <p:spPr>
          <a:xfrm>
            <a:off x="920632" y="1706454"/>
            <a:ext cx="7838558" cy="3029612"/>
          </a:xfrm>
          <a:prstGeom prst="rect">
            <a:avLst/>
          </a:prstGeom>
          <a:ln>
            <a:solidFill>
              <a:schemeClr val="accent2">
                <a:lumMod val="50000"/>
              </a:schemeClr>
            </a:solidFill>
          </a:ln>
        </p:spPr>
        <p:txBody>
          <a:bodyPr wrap="square">
            <a:spAutoFit/>
          </a:bodyPr>
          <a:lstStyle/>
          <a:p>
            <a:pPr algn="l">
              <a:lnSpc>
                <a:spcPts val="1425"/>
              </a:lnSpc>
              <a:spcAft>
                <a:spcPts val="600"/>
              </a:spcAft>
            </a:pPr>
            <a:r>
              <a:rPr lang="vi-VN" sz="18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from</a:t>
            </a: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tkinter </a:t>
            </a:r>
            <a:r>
              <a:rPr lang="vi-VN" sz="18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top = Tk()</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top.geometry(</a:t>
            </a:r>
            <a:r>
              <a:rPr lang="vi-VN" sz="18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"400x250"</a:t>
            </a: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name = Label(top, text = </a:t>
            </a:r>
            <a:r>
              <a:rPr lang="vi-VN" sz="18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"Name"</a:t>
            </a: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).place(x = </a:t>
            </a:r>
            <a:r>
              <a:rPr lang="vi-VN" sz="18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30</a:t>
            </a: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y = </a:t>
            </a:r>
            <a:r>
              <a:rPr lang="vi-VN" sz="18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50</a:t>
            </a: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email = Label(top, text = </a:t>
            </a:r>
            <a:r>
              <a:rPr lang="vi-VN" sz="18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"Email"</a:t>
            </a: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).place(x = </a:t>
            </a:r>
            <a:r>
              <a:rPr lang="vi-VN" sz="18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30</a:t>
            </a: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y = </a:t>
            </a:r>
            <a:r>
              <a:rPr lang="vi-VN" sz="18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90</a:t>
            </a: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password = Label(top, text = </a:t>
            </a:r>
            <a:r>
              <a:rPr lang="vi-VN" sz="18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"Password"</a:t>
            </a: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).place(x = </a:t>
            </a:r>
            <a:r>
              <a:rPr lang="vi-VN" sz="18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30</a:t>
            </a: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y = </a:t>
            </a:r>
            <a:r>
              <a:rPr lang="vi-VN" sz="18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130</a:t>
            </a: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e1 = Entry(top).place(x = </a:t>
            </a:r>
            <a:r>
              <a:rPr lang="vi-VN" sz="18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80</a:t>
            </a: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y = </a:t>
            </a:r>
            <a:r>
              <a:rPr lang="vi-VN" sz="18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50</a:t>
            </a: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e2 = Entry(top).place(x = </a:t>
            </a:r>
            <a:r>
              <a:rPr lang="vi-VN" sz="18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80</a:t>
            </a: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y = </a:t>
            </a:r>
            <a:r>
              <a:rPr lang="vi-VN" sz="18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90</a:t>
            </a: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e3 = Entry(top).place(x = </a:t>
            </a:r>
            <a:r>
              <a:rPr lang="vi-VN" sz="18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95</a:t>
            </a: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y = </a:t>
            </a:r>
            <a:r>
              <a:rPr lang="vi-VN" sz="18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130</a:t>
            </a: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top.mainloop()</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2" name="Picture 11" descr="Graphical user interface&#10;&#10;Description automatically generated">
            <a:extLst>
              <a:ext uri="{FF2B5EF4-FFF2-40B4-BE49-F238E27FC236}">
                <a16:creationId xmlns:a16="http://schemas.microsoft.com/office/drawing/2014/main" id="{0DEC839F-5A34-4838-BDC8-AC31FD882509}"/>
              </a:ext>
            </a:extLst>
          </p:cNvPr>
          <p:cNvPicPr>
            <a:picLocks noChangeAspect="1"/>
          </p:cNvPicPr>
          <p:nvPr/>
        </p:nvPicPr>
        <p:blipFill>
          <a:blip r:embed="rId3"/>
          <a:stretch>
            <a:fillRect/>
          </a:stretch>
        </p:blipFill>
        <p:spPr>
          <a:xfrm>
            <a:off x="5423767" y="4551734"/>
            <a:ext cx="2958233" cy="2075032"/>
          </a:xfrm>
          <a:prstGeom prst="rect">
            <a:avLst/>
          </a:prstGeom>
        </p:spPr>
      </p:pic>
    </p:spTree>
    <p:extLst>
      <p:ext uri="{BB962C8B-B14F-4D97-AF65-F5344CB8AC3E}">
        <p14:creationId xmlns:p14="http://schemas.microsoft.com/office/powerpoint/2010/main" val="16237497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sz="3200" dirty="0"/>
              <a:t>3</a:t>
            </a:r>
            <a:r>
              <a:rPr lang="en-US" sz="3200" dirty="0"/>
              <a:t>. </a:t>
            </a:r>
            <a:r>
              <a:rPr lang="vi-VN" sz="3200" dirty="0"/>
              <a:t>Frameworks hỗ trợ phát triển ứng dụng GUI</a:t>
            </a:r>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dirty="0"/>
          </a:p>
        </p:txBody>
      </p:sp>
      <p:grpSp>
        <p:nvGrpSpPr>
          <p:cNvPr id="23" name="Group 22">
            <a:extLst>
              <a:ext uri="{FF2B5EF4-FFF2-40B4-BE49-F238E27FC236}">
                <a16:creationId xmlns:a16="http://schemas.microsoft.com/office/drawing/2014/main" id="{285876E7-9FFB-47E0-8CDF-C27D69EEF987}"/>
              </a:ext>
            </a:extLst>
          </p:cNvPr>
          <p:cNvGrpSpPr/>
          <p:nvPr/>
        </p:nvGrpSpPr>
        <p:grpSpPr>
          <a:xfrm>
            <a:off x="533400" y="1752600"/>
            <a:ext cx="7696200" cy="451694"/>
            <a:chOff x="253387" y="711409"/>
            <a:chExt cx="5255048" cy="451694"/>
          </a:xfrm>
        </p:grpSpPr>
        <p:sp>
          <p:nvSpPr>
            <p:cNvPr id="24" name="Chevron 9">
              <a:extLst>
                <a:ext uri="{FF2B5EF4-FFF2-40B4-BE49-F238E27FC236}">
                  <a16:creationId xmlns:a16="http://schemas.microsoft.com/office/drawing/2014/main" id="{6F96200E-54BE-4B91-BE46-9071C698C862}"/>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25" name="Chevron 10">
              <a:extLst>
                <a:ext uri="{FF2B5EF4-FFF2-40B4-BE49-F238E27FC236}">
                  <a16:creationId xmlns:a16="http://schemas.microsoft.com/office/drawing/2014/main" id="{A1AAE24D-7892-4692-B772-5AA7D8C38AA1}"/>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26" name="Title 1">
              <a:extLst>
                <a:ext uri="{FF2B5EF4-FFF2-40B4-BE49-F238E27FC236}">
                  <a16:creationId xmlns:a16="http://schemas.microsoft.com/office/drawing/2014/main" id="{DA5F08BE-1A00-43BE-A3BE-F0ECB0D222C5}"/>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dirty="0">
                  <a:solidFill>
                    <a:schemeClr val="accent2">
                      <a:lumMod val="75000"/>
                    </a:schemeClr>
                  </a:solidFill>
                  <a:latin typeface="Arial" panose="020B0604020202020204" pitchFamily="34" charset="0"/>
                  <a:cs typeface="Arial" panose="020B0604020202020204" pitchFamily="34" charset="0"/>
                </a:rPr>
                <a:t>Tkinter</a:t>
              </a:r>
              <a:endParaRPr lang="en-US" sz="2400" b="1" dirty="0">
                <a:solidFill>
                  <a:schemeClr val="accent2">
                    <a:lumMod val="75000"/>
                  </a:schemeClr>
                </a:solidFill>
                <a:latin typeface="Arial" panose="020B0604020202020204" pitchFamily="34" charset="0"/>
                <a:cs typeface="Arial" panose="020B0604020202020204" pitchFamily="34" charset="0"/>
              </a:endParaRPr>
            </a:p>
          </p:txBody>
        </p:sp>
      </p:grpSp>
      <p:sp>
        <p:nvSpPr>
          <p:cNvPr id="27" name="Title 1">
            <a:extLst>
              <a:ext uri="{FF2B5EF4-FFF2-40B4-BE49-F238E27FC236}">
                <a16:creationId xmlns:a16="http://schemas.microsoft.com/office/drawing/2014/main" id="{690C61B7-8334-4A49-95CA-2A368DEB1505}"/>
              </a:ext>
            </a:extLst>
          </p:cNvPr>
          <p:cNvSpPr txBox="1">
            <a:spLocks/>
          </p:cNvSpPr>
          <p:nvPr/>
        </p:nvSpPr>
        <p:spPr>
          <a:xfrm>
            <a:off x="381000" y="1040948"/>
            <a:ext cx="8763000" cy="783336"/>
          </a:xfrm>
          <a:prstGeom prst="rect">
            <a:avLst/>
          </a:prstGeom>
        </p:spPr>
        <p:txBody>
          <a:bodyPr vert="horz" anchor="ctr">
            <a:normAutofit/>
          </a:bodyPr>
          <a:lstStyle>
            <a:lvl1pPr algn="l" rtl="0" eaLnBrk="1" latinLnBrk="0" hangingPunct="1">
              <a:spcBef>
                <a:spcPct val="0"/>
              </a:spcBef>
              <a:buNone/>
              <a:defRPr kumimoji="0" sz="4000" b="1" i="0" u="none" kern="1200">
                <a:solidFill>
                  <a:schemeClr val="tx2"/>
                </a:solidFill>
                <a:latin typeface="Arial" pitchFamily="34" charset="0"/>
                <a:ea typeface="+mj-ea"/>
                <a:cs typeface="Arial" pitchFamily="34" charset="0"/>
              </a:defRPr>
            </a:lvl1pPr>
          </a:lstStyle>
          <a:p>
            <a:pPr marL="457200" indent="-457200">
              <a:buFont typeface="Wingdings" pitchFamily="2" charset="2"/>
              <a:buChar char="v"/>
            </a:pPr>
            <a:r>
              <a:rPr lang="vi-VN" sz="2800" noProof="1"/>
              <a:t>Ứng dụng desktop</a:t>
            </a:r>
            <a:endParaRPr lang="en-US" sz="2800" dirty="0"/>
          </a:p>
        </p:txBody>
      </p:sp>
      <p:sp>
        <p:nvSpPr>
          <p:cNvPr id="28" name="TextBox 27">
            <a:extLst>
              <a:ext uri="{FF2B5EF4-FFF2-40B4-BE49-F238E27FC236}">
                <a16:creationId xmlns:a16="http://schemas.microsoft.com/office/drawing/2014/main" id="{14CFF0B9-4FA0-431F-A86E-C7016AF7E1C1}"/>
              </a:ext>
            </a:extLst>
          </p:cNvPr>
          <p:cNvSpPr txBox="1"/>
          <p:nvPr/>
        </p:nvSpPr>
        <p:spPr>
          <a:xfrm>
            <a:off x="924442" y="2270974"/>
            <a:ext cx="7838558" cy="1569660"/>
          </a:xfrm>
          <a:prstGeom prst="rect">
            <a:avLst/>
          </a:prstGeom>
          <a:noFill/>
        </p:spPr>
        <p:txBody>
          <a:bodyPr wrap="square" rtlCol="0">
            <a:spAutoFit/>
          </a:bodyPr>
          <a:lstStyle/>
          <a:p>
            <a:pPr algn="just">
              <a:spcBef>
                <a:spcPts val="600"/>
              </a:spcBef>
              <a:spcAft>
                <a:spcPts val="600"/>
              </a:spcAft>
            </a:pPr>
            <a:r>
              <a:rPr lang="vi-VN" sz="2400" noProof="1">
                <a:latin typeface="Times" pitchFamily="2" charset="0"/>
              </a:rPr>
              <a:t>Thư viện GUI tiêu chuẩn cho Python. Tkinter trong Python cung cấp một cách nhanh chóng và dễ dàng để tạo các ứng dụng GUI. Tkinter cung cấp giao diện hướng đối tượng cho bộ công cụ Tk GUI.</a:t>
            </a:r>
          </a:p>
        </p:txBody>
      </p:sp>
      <p:grpSp>
        <p:nvGrpSpPr>
          <p:cNvPr id="29" name="Group 28">
            <a:extLst>
              <a:ext uri="{FF2B5EF4-FFF2-40B4-BE49-F238E27FC236}">
                <a16:creationId xmlns:a16="http://schemas.microsoft.com/office/drawing/2014/main" id="{6CF437BE-D763-47C9-AC88-114B49C00A95}"/>
              </a:ext>
            </a:extLst>
          </p:cNvPr>
          <p:cNvGrpSpPr/>
          <p:nvPr/>
        </p:nvGrpSpPr>
        <p:grpSpPr>
          <a:xfrm>
            <a:off x="533400" y="3941473"/>
            <a:ext cx="7696200" cy="451694"/>
            <a:chOff x="253387" y="711409"/>
            <a:chExt cx="5255048" cy="451694"/>
          </a:xfrm>
        </p:grpSpPr>
        <p:sp>
          <p:nvSpPr>
            <p:cNvPr id="30" name="Chevron 9">
              <a:extLst>
                <a:ext uri="{FF2B5EF4-FFF2-40B4-BE49-F238E27FC236}">
                  <a16:creationId xmlns:a16="http://schemas.microsoft.com/office/drawing/2014/main" id="{DF32D435-A314-44DF-97C9-31426A2E107A}"/>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31" name="Chevron 10">
              <a:extLst>
                <a:ext uri="{FF2B5EF4-FFF2-40B4-BE49-F238E27FC236}">
                  <a16:creationId xmlns:a16="http://schemas.microsoft.com/office/drawing/2014/main" id="{C7B52E25-6729-4D1B-9FC6-D5A04C29618E}"/>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32" name="Title 1">
              <a:extLst>
                <a:ext uri="{FF2B5EF4-FFF2-40B4-BE49-F238E27FC236}">
                  <a16:creationId xmlns:a16="http://schemas.microsoft.com/office/drawing/2014/main" id="{E9192324-1F85-48C0-8DCB-F1986EF174A6}"/>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dirty="0">
                  <a:solidFill>
                    <a:schemeClr val="accent2">
                      <a:lumMod val="75000"/>
                    </a:schemeClr>
                  </a:solidFill>
                  <a:latin typeface="Arial" panose="020B0604020202020204" pitchFamily="34" charset="0"/>
                  <a:cs typeface="Arial" panose="020B0604020202020204" pitchFamily="34" charset="0"/>
                </a:rPr>
                <a:t>PyQT</a:t>
              </a:r>
              <a:endParaRPr lang="en-US" sz="2400" b="1" dirty="0">
                <a:solidFill>
                  <a:schemeClr val="accent2">
                    <a:lumMod val="75000"/>
                  </a:schemeClr>
                </a:solidFill>
                <a:latin typeface="Arial" panose="020B0604020202020204" pitchFamily="34" charset="0"/>
                <a:cs typeface="Arial" panose="020B0604020202020204" pitchFamily="34" charset="0"/>
              </a:endParaRPr>
            </a:p>
          </p:txBody>
        </p:sp>
      </p:grpSp>
      <p:sp>
        <p:nvSpPr>
          <p:cNvPr id="33" name="TextBox 32">
            <a:extLst>
              <a:ext uri="{FF2B5EF4-FFF2-40B4-BE49-F238E27FC236}">
                <a16:creationId xmlns:a16="http://schemas.microsoft.com/office/drawing/2014/main" id="{AEDC4030-B0AF-44D2-859F-5612F28F4048}"/>
              </a:ext>
            </a:extLst>
          </p:cNvPr>
          <p:cNvSpPr txBox="1"/>
          <p:nvPr/>
        </p:nvSpPr>
        <p:spPr>
          <a:xfrm>
            <a:off x="924442" y="4459847"/>
            <a:ext cx="7838558" cy="1938992"/>
          </a:xfrm>
          <a:prstGeom prst="rect">
            <a:avLst/>
          </a:prstGeom>
          <a:noFill/>
        </p:spPr>
        <p:txBody>
          <a:bodyPr wrap="square" rtlCol="0">
            <a:spAutoFit/>
          </a:bodyPr>
          <a:lstStyle/>
          <a:p>
            <a:pPr algn="just">
              <a:spcBef>
                <a:spcPts val="600"/>
              </a:spcBef>
              <a:spcAft>
                <a:spcPts val="600"/>
              </a:spcAft>
            </a:pPr>
            <a:r>
              <a:rPr lang="vi-VN" sz="2400" noProof="1">
                <a:latin typeface="Times" pitchFamily="2" charset="0"/>
              </a:rPr>
              <a:t>Mã nguồn mở để làm giao diện đa nền tảng được phát triển bởi Riverbank Computing, một thư viện cho phép sử dụng Qt GUI, một framework rất nổi tiếng của C++. PyQt có nhiều phiên bản nhưng gần đây nhất và được hỗ trợ nhiều nhất là PyQt5</a:t>
            </a:r>
          </a:p>
        </p:txBody>
      </p:sp>
    </p:spTree>
    <p:extLst>
      <p:ext uri="{BB962C8B-B14F-4D97-AF65-F5344CB8AC3E}">
        <p14:creationId xmlns:p14="http://schemas.microsoft.com/office/powerpoint/2010/main" val="28634698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sz="3200" dirty="0"/>
              <a:t>3</a:t>
            </a:r>
            <a:r>
              <a:rPr lang="en-US" sz="3200" dirty="0"/>
              <a:t>. </a:t>
            </a:r>
            <a:r>
              <a:rPr lang="vi-VN" sz="3200" dirty="0"/>
              <a:t>Frameworks hỗ trợ phát triển ứng dụng GUI</a:t>
            </a:r>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dirty="0"/>
          </a:p>
        </p:txBody>
      </p:sp>
      <p:grpSp>
        <p:nvGrpSpPr>
          <p:cNvPr id="23" name="Group 22">
            <a:extLst>
              <a:ext uri="{FF2B5EF4-FFF2-40B4-BE49-F238E27FC236}">
                <a16:creationId xmlns:a16="http://schemas.microsoft.com/office/drawing/2014/main" id="{285876E7-9FFB-47E0-8CDF-C27D69EEF987}"/>
              </a:ext>
            </a:extLst>
          </p:cNvPr>
          <p:cNvGrpSpPr/>
          <p:nvPr/>
        </p:nvGrpSpPr>
        <p:grpSpPr>
          <a:xfrm>
            <a:off x="533400" y="1752600"/>
            <a:ext cx="7696200" cy="451694"/>
            <a:chOff x="253387" y="711409"/>
            <a:chExt cx="5255048" cy="451694"/>
          </a:xfrm>
        </p:grpSpPr>
        <p:sp>
          <p:nvSpPr>
            <p:cNvPr id="24" name="Chevron 9">
              <a:extLst>
                <a:ext uri="{FF2B5EF4-FFF2-40B4-BE49-F238E27FC236}">
                  <a16:creationId xmlns:a16="http://schemas.microsoft.com/office/drawing/2014/main" id="{6F96200E-54BE-4B91-BE46-9071C698C862}"/>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25" name="Chevron 10">
              <a:extLst>
                <a:ext uri="{FF2B5EF4-FFF2-40B4-BE49-F238E27FC236}">
                  <a16:creationId xmlns:a16="http://schemas.microsoft.com/office/drawing/2014/main" id="{A1AAE24D-7892-4692-B772-5AA7D8C38AA1}"/>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26" name="Title 1">
              <a:extLst>
                <a:ext uri="{FF2B5EF4-FFF2-40B4-BE49-F238E27FC236}">
                  <a16:creationId xmlns:a16="http://schemas.microsoft.com/office/drawing/2014/main" id="{DA5F08BE-1A00-43BE-A3BE-F0ECB0D222C5}"/>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dirty="0">
                  <a:solidFill>
                    <a:schemeClr val="accent2">
                      <a:lumMod val="75000"/>
                    </a:schemeClr>
                  </a:solidFill>
                  <a:latin typeface="Arial" panose="020B0604020202020204" pitchFamily="34" charset="0"/>
                  <a:cs typeface="Arial" panose="020B0604020202020204" pitchFamily="34" charset="0"/>
                </a:rPr>
                <a:t>Django</a:t>
              </a:r>
              <a:endParaRPr lang="en-US" sz="2400" b="1" dirty="0">
                <a:solidFill>
                  <a:schemeClr val="accent2">
                    <a:lumMod val="75000"/>
                  </a:schemeClr>
                </a:solidFill>
                <a:latin typeface="Arial" panose="020B0604020202020204" pitchFamily="34" charset="0"/>
                <a:cs typeface="Arial" panose="020B0604020202020204" pitchFamily="34" charset="0"/>
              </a:endParaRPr>
            </a:p>
          </p:txBody>
        </p:sp>
      </p:grpSp>
      <p:sp>
        <p:nvSpPr>
          <p:cNvPr id="27" name="Title 1">
            <a:extLst>
              <a:ext uri="{FF2B5EF4-FFF2-40B4-BE49-F238E27FC236}">
                <a16:creationId xmlns:a16="http://schemas.microsoft.com/office/drawing/2014/main" id="{690C61B7-8334-4A49-95CA-2A368DEB1505}"/>
              </a:ext>
            </a:extLst>
          </p:cNvPr>
          <p:cNvSpPr txBox="1">
            <a:spLocks/>
          </p:cNvSpPr>
          <p:nvPr/>
        </p:nvSpPr>
        <p:spPr>
          <a:xfrm>
            <a:off x="381000" y="1040948"/>
            <a:ext cx="8763000" cy="783336"/>
          </a:xfrm>
          <a:prstGeom prst="rect">
            <a:avLst/>
          </a:prstGeom>
        </p:spPr>
        <p:txBody>
          <a:bodyPr vert="horz" anchor="ctr">
            <a:normAutofit/>
          </a:bodyPr>
          <a:lstStyle>
            <a:lvl1pPr algn="l" rtl="0" eaLnBrk="1" latinLnBrk="0" hangingPunct="1">
              <a:spcBef>
                <a:spcPct val="0"/>
              </a:spcBef>
              <a:buNone/>
              <a:defRPr kumimoji="0" sz="4000" b="1" i="0" u="none" kern="1200">
                <a:solidFill>
                  <a:schemeClr val="tx2"/>
                </a:solidFill>
                <a:latin typeface="Arial" pitchFamily="34" charset="0"/>
                <a:ea typeface="+mj-ea"/>
                <a:cs typeface="Arial" pitchFamily="34" charset="0"/>
              </a:defRPr>
            </a:lvl1pPr>
          </a:lstStyle>
          <a:p>
            <a:pPr marL="457200" indent="-457200">
              <a:buFont typeface="Wingdings" pitchFamily="2" charset="2"/>
              <a:buChar char="v"/>
            </a:pPr>
            <a:r>
              <a:rPr lang="vi-VN" sz="2800" noProof="1"/>
              <a:t>Ứng dụng web</a:t>
            </a:r>
            <a:endParaRPr lang="en-US" sz="2800" dirty="0"/>
          </a:p>
        </p:txBody>
      </p:sp>
      <p:sp>
        <p:nvSpPr>
          <p:cNvPr id="28" name="TextBox 27">
            <a:extLst>
              <a:ext uri="{FF2B5EF4-FFF2-40B4-BE49-F238E27FC236}">
                <a16:creationId xmlns:a16="http://schemas.microsoft.com/office/drawing/2014/main" id="{14CFF0B9-4FA0-431F-A86E-C7016AF7E1C1}"/>
              </a:ext>
            </a:extLst>
          </p:cNvPr>
          <p:cNvSpPr txBox="1"/>
          <p:nvPr/>
        </p:nvSpPr>
        <p:spPr>
          <a:xfrm>
            <a:off x="924442" y="2270974"/>
            <a:ext cx="7838558" cy="1938992"/>
          </a:xfrm>
          <a:prstGeom prst="rect">
            <a:avLst/>
          </a:prstGeom>
          <a:noFill/>
        </p:spPr>
        <p:txBody>
          <a:bodyPr wrap="square" rtlCol="0">
            <a:spAutoFit/>
          </a:bodyPr>
          <a:lstStyle/>
          <a:p>
            <a:pPr algn="just">
              <a:spcBef>
                <a:spcPts val="600"/>
              </a:spcBef>
              <a:spcAft>
                <a:spcPts val="600"/>
              </a:spcAft>
            </a:pPr>
            <a:r>
              <a:rPr lang="vi-VN" sz="2400" noProof="1">
                <a:latin typeface="Times" pitchFamily="2" charset="0"/>
              </a:rPr>
              <a:t>Django: là một web framework mã nguồn mở và miễn phí dựa trên Python tuân theo mô hình kiến trúc model – template – views. Nó được duy trì bởi Django Software Foundation, một tổ chức độc lập được thành lập tại Hoa Kỳ với tư cách là tổ chức phi lợi nhuận 501</a:t>
            </a:r>
          </a:p>
        </p:txBody>
      </p:sp>
      <p:pic>
        <p:nvPicPr>
          <p:cNvPr id="1030" name="Picture 6" descr="Hoàn thành ứng dụng e-commerce với Python Django">
            <a:extLst>
              <a:ext uri="{FF2B5EF4-FFF2-40B4-BE49-F238E27FC236}">
                <a16:creationId xmlns:a16="http://schemas.microsoft.com/office/drawing/2014/main" id="{DB746374-3913-48B9-BCB1-242E3944E9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5756" y="4158728"/>
            <a:ext cx="2432488" cy="243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80474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sz="3200" dirty="0"/>
              <a:t>3</a:t>
            </a:r>
            <a:r>
              <a:rPr lang="en-US" sz="3200" dirty="0"/>
              <a:t>. </a:t>
            </a:r>
            <a:r>
              <a:rPr lang="vi-VN" sz="3200" dirty="0"/>
              <a:t>Frameworks hỗ trợ phát triển ứng dụng GUI</a:t>
            </a:r>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dirty="0"/>
          </a:p>
        </p:txBody>
      </p:sp>
      <p:grpSp>
        <p:nvGrpSpPr>
          <p:cNvPr id="23" name="Group 22">
            <a:extLst>
              <a:ext uri="{FF2B5EF4-FFF2-40B4-BE49-F238E27FC236}">
                <a16:creationId xmlns:a16="http://schemas.microsoft.com/office/drawing/2014/main" id="{285876E7-9FFB-47E0-8CDF-C27D69EEF987}"/>
              </a:ext>
            </a:extLst>
          </p:cNvPr>
          <p:cNvGrpSpPr/>
          <p:nvPr/>
        </p:nvGrpSpPr>
        <p:grpSpPr>
          <a:xfrm>
            <a:off x="533400" y="1752600"/>
            <a:ext cx="7696200" cy="451694"/>
            <a:chOff x="253387" y="711409"/>
            <a:chExt cx="5255048" cy="451694"/>
          </a:xfrm>
        </p:grpSpPr>
        <p:sp>
          <p:nvSpPr>
            <p:cNvPr id="24" name="Chevron 9">
              <a:extLst>
                <a:ext uri="{FF2B5EF4-FFF2-40B4-BE49-F238E27FC236}">
                  <a16:creationId xmlns:a16="http://schemas.microsoft.com/office/drawing/2014/main" id="{6F96200E-54BE-4B91-BE46-9071C698C862}"/>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25" name="Chevron 10">
              <a:extLst>
                <a:ext uri="{FF2B5EF4-FFF2-40B4-BE49-F238E27FC236}">
                  <a16:creationId xmlns:a16="http://schemas.microsoft.com/office/drawing/2014/main" id="{A1AAE24D-7892-4692-B772-5AA7D8C38AA1}"/>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26" name="Title 1">
              <a:extLst>
                <a:ext uri="{FF2B5EF4-FFF2-40B4-BE49-F238E27FC236}">
                  <a16:creationId xmlns:a16="http://schemas.microsoft.com/office/drawing/2014/main" id="{DA5F08BE-1A00-43BE-A3BE-F0ECB0D222C5}"/>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dirty="0">
                  <a:solidFill>
                    <a:schemeClr val="accent2">
                      <a:lumMod val="75000"/>
                    </a:schemeClr>
                  </a:solidFill>
                  <a:latin typeface="Arial" panose="020B0604020202020204" pitchFamily="34" charset="0"/>
                  <a:cs typeface="Arial" panose="020B0604020202020204" pitchFamily="34" charset="0"/>
                </a:rPr>
                <a:t>Flask</a:t>
              </a:r>
              <a:endParaRPr lang="en-US" sz="2400" b="1" dirty="0">
                <a:solidFill>
                  <a:schemeClr val="accent2">
                    <a:lumMod val="75000"/>
                  </a:schemeClr>
                </a:solidFill>
                <a:latin typeface="Arial" panose="020B0604020202020204" pitchFamily="34" charset="0"/>
                <a:cs typeface="Arial" panose="020B0604020202020204" pitchFamily="34" charset="0"/>
              </a:endParaRPr>
            </a:p>
          </p:txBody>
        </p:sp>
      </p:grpSp>
      <p:sp>
        <p:nvSpPr>
          <p:cNvPr id="27" name="Title 1">
            <a:extLst>
              <a:ext uri="{FF2B5EF4-FFF2-40B4-BE49-F238E27FC236}">
                <a16:creationId xmlns:a16="http://schemas.microsoft.com/office/drawing/2014/main" id="{690C61B7-8334-4A49-95CA-2A368DEB1505}"/>
              </a:ext>
            </a:extLst>
          </p:cNvPr>
          <p:cNvSpPr txBox="1">
            <a:spLocks/>
          </p:cNvSpPr>
          <p:nvPr/>
        </p:nvSpPr>
        <p:spPr>
          <a:xfrm>
            <a:off x="381000" y="1040948"/>
            <a:ext cx="8763000" cy="783336"/>
          </a:xfrm>
          <a:prstGeom prst="rect">
            <a:avLst/>
          </a:prstGeom>
        </p:spPr>
        <p:txBody>
          <a:bodyPr vert="horz" anchor="ctr">
            <a:normAutofit/>
          </a:bodyPr>
          <a:lstStyle>
            <a:lvl1pPr algn="l" rtl="0" eaLnBrk="1" latinLnBrk="0" hangingPunct="1">
              <a:spcBef>
                <a:spcPct val="0"/>
              </a:spcBef>
              <a:buNone/>
              <a:defRPr kumimoji="0" sz="4000" b="1" i="0" u="none" kern="1200">
                <a:solidFill>
                  <a:schemeClr val="tx2"/>
                </a:solidFill>
                <a:latin typeface="Arial" pitchFamily="34" charset="0"/>
                <a:ea typeface="+mj-ea"/>
                <a:cs typeface="Arial" pitchFamily="34" charset="0"/>
              </a:defRPr>
            </a:lvl1pPr>
          </a:lstStyle>
          <a:p>
            <a:pPr marL="457200" indent="-457200">
              <a:buFont typeface="Wingdings" pitchFamily="2" charset="2"/>
              <a:buChar char="v"/>
            </a:pPr>
            <a:r>
              <a:rPr lang="vi-VN" sz="2800" noProof="1"/>
              <a:t>Ứng dụng web</a:t>
            </a:r>
            <a:endParaRPr lang="en-US" sz="2800" dirty="0"/>
          </a:p>
        </p:txBody>
      </p:sp>
      <p:sp>
        <p:nvSpPr>
          <p:cNvPr id="28" name="TextBox 27">
            <a:extLst>
              <a:ext uri="{FF2B5EF4-FFF2-40B4-BE49-F238E27FC236}">
                <a16:creationId xmlns:a16="http://schemas.microsoft.com/office/drawing/2014/main" id="{14CFF0B9-4FA0-431F-A86E-C7016AF7E1C1}"/>
              </a:ext>
            </a:extLst>
          </p:cNvPr>
          <p:cNvSpPr txBox="1"/>
          <p:nvPr/>
        </p:nvSpPr>
        <p:spPr>
          <a:xfrm>
            <a:off x="924442" y="2270974"/>
            <a:ext cx="7838558" cy="2308324"/>
          </a:xfrm>
          <a:prstGeom prst="rect">
            <a:avLst/>
          </a:prstGeom>
          <a:noFill/>
        </p:spPr>
        <p:txBody>
          <a:bodyPr wrap="square" rtlCol="0">
            <a:spAutoFit/>
          </a:bodyPr>
          <a:lstStyle/>
          <a:p>
            <a:pPr algn="just">
              <a:spcBef>
                <a:spcPts val="600"/>
              </a:spcBef>
              <a:spcAft>
                <a:spcPts val="600"/>
              </a:spcAft>
            </a:pPr>
            <a:r>
              <a:rPr lang="vi-VN" sz="2400" noProof="1">
                <a:latin typeface="Times" pitchFamily="2" charset="0"/>
              </a:rPr>
              <a:t>Một micro web framework được viết bằng Python. Nó được phân loại là một microframework vì nó không yêu cầu các công cụ hoặc thư viện cụ thể. Nó không có lớp trừu tượng cơ sở dữ liệu, xác thực biểu mẫu hoặc bất kỳ thành phần nào khác mà các thư viện bên thứ ba đã có từ trước cung cấp các chức năng phổ biến.</a:t>
            </a:r>
          </a:p>
        </p:txBody>
      </p:sp>
      <p:pic>
        <p:nvPicPr>
          <p:cNvPr id="2050" name="Picture 2" descr="Hướng dẫn sử dụng SQLAlchemy trong ứng dụng Flask framework - Codepou">
            <a:extLst>
              <a:ext uri="{FF2B5EF4-FFF2-40B4-BE49-F238E27FC236}">
                <a16:creationId xmlns:a16="http://schemas.microsoft.com/office/drawing/2014/main" id="{9BC22DE8-54E4-4D56-918F-81BE7C16FD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5650" y="4592436"/>
            <a:ext cx="2628900"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0567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sz="3200" dirty="0"/>
              <a:t>3</a:t>
            </a:r>
            <a:r>
              <a:rPr lang="en-US" sz="3200" dirty="0"/>
              <a:t>. </a:t>
            </a:r>
            <a:r>
              <a:rPr lang="vi-VN" sz="3200" dirty="0"/>
              <a:t>Frameworks hỗ trợ phát triển ứng dụng GUI</a:t>
            </a:r>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dirty="0"/>
          </a:p>
        </p:txBody>
      </p:sp>
      <p:grpSp>
        <p:nvGrpSpPr>
          <p:cNvPr id="23" name="Group 22">
            <a:extLst>
              <a:ext uri="{FF2B5EF4-FFF2-40B4-BE49-F238E27FC236}">
                <a16:creationId xmlns:a16="http://schemas.microsoft.com/office/drawing/2014/main" id="{285876E7-9FFB-47E0-8CDF-C27D69EEF987}"/>
              </a:ext>
            </a:extLst>
          </p:cNvPr>
          <p:cNvGrpSpPr/>
          <p:nvPr/>
        </p:nvGrpSpPr>
        <p:grpSpPr>
          <a:xfrm>
            <a:off x="533400" y="1752600"/>
            <a:ext cx="7696200" cy="451694"/>
            <a:chOff x="253387" y="711409"/>
            <a:chExt cx="5255048" cy="451694"/>
          </a:xfrm>
        </p:grpSpPr>
        <p:sp>
          <p:nvSpPr>
            <p:cNvPr id="24" name="Chevron 9">
              <a:extLst>
                <a:ext uri="{FF2B5EF4-FFF2-40B4-BE49-F238E27FC236}">
                  <a16:creationId xmlns:a16="http://schemas.microsoft.com/office/drawing/2014/main" id="{6F96200E-54BE-4B91-BE46-9071C698C862}"/>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25" name="Chevron 10">
              <a:extLst>
                <a:ext uri="{FF2B5EF4-FFF2-40B4-BE49-F238E27FC236}">
                  <a16:creationId xmlns:a16="http://schemas.microsoft.com/office/drawing/2014/main" id="{A1AAE24D-7892-4692-B772-5AA7D8C38AA1}"/>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26" name="Title 1">
              <a:extLst>
                <a:ext uri="{FF2B5EF4-FFF2-40B4-BE49-F238E27FC236}">
                  <a16:creationId xmlns:a16="http://schemas.microsoft.com/office/drawing/2014/main" id="{DA5F08BE-1A00-43BE-A3BE-F0ECB0D222C5}"/>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dirty="0">
                  <a:solidFill>
                    <a:schemeClr val="accent2">
                      <a:lumMod val="75000"/>
                    </a:schemeClr>
                  </a:solidFill>
                  <a:latin typeface="Arial" panose="020B0604020202020204" pitchFamily="34" charset="0"/>
                  <a:cs typeface="Arial" panose="020B0604020202020204" pitchFamily="34" charset="0"/>
                </a:rPr>
                <a:t>Kivy</a:t>
              </a:r>
              <a:endParaRPr lang="en-US" sz="2400" b="1" dirty="0">
                <a:solidFill>
                  <a:schemeClr val="accent2">
                    <a:lumMod val="75000"/>
                  </a:schemeClr>
                </a:solidFill>
                <a:latin typeface="Arial" panose="020B0604020202020204" pitchFamily="34" charset="0"/>
                <a:cs typeface="Arial" panose="020B0604020202020204" pitchFamily="34" charset="0"/>
              </a:endParaRPr>
            </a:p>
          </p:txBody>
        </p:sp>
      </p:grpSp>
      <p:sp>
        <p:nvSpPr>
          <p:cNvPr id="27" name="Title 1">
            <a:extLst>
              <a:ext uri="{FF2B5EF4-FFF2-40B4-BE49-F238E27FC236}">
                <a16:creationId xmlns:a16="http://schemas.microsoft.com/office/drawing/2014/main" id="{690C61B7-8334-4A49-95CA-2A368DEB1505}"/>
              </a:ext>
            </a:extLst>
          </p:cNvPr>
          <p:cNvSpPr txBox="1">
            <a:spLocks/>
          </p:cNvSpPr>
          <p:nvPr/>
        </p:nvSpPr>
        <p:spPr>
          <a:xfrm>
            <a:off x="381000" y="1040948"/>
            <a:ext cx="8763000" cy="783336"/>
          </a:xfrm>
          <a:prstGeom prst="rect">
            <a:avLst/>
          </a:prstGeom>
        </p:spPr>
        <p:txBody>
          <a:bodyPr vert="horz" anchor="ctr">
            <a:normAutofit/>
          </a:bodyPr>
          <a:lstStyle>
            <a:lvl1pPr algn="l" rtl="0" eaLnBrk="1" latinLnBrk="0" hangingPunct="1">
              <a:spcBef>
                <a:spcPct val="0"/>
              </a:spcBef>
              <a:buNone/>
              <a:defRPr kumimoji="0" sz="4000" b="1" i="0" u="none" kern="1200">
                <a:solidFill>
                  <a:schemeClr val="tx2"/>
                </a:solidFill>
                <a:latin typeface="Arial" pitchFamily="34" charset="0"/>
                <a:ea typeface="+mj-ea"/>
                <a:cs typeface="Arial" pitchFamily="34" charset="0"/>
              </a:defRPr>
            </a:lvl1pPr>
          </a:lstStyle>
          <a:p>
            <a:pPr marL="457200" indent="-457200">
              <a:buFont typeface="Wingdings" pitchFamily="2" charset="2"/>
              <a:buChar char="v"/>
            </a:pPr>
            <a:r>
              <a:rPr lang="vi-VN" sz="2800" noProof="1"/>
              <a:t>Ứng dụng di động</a:t>
            </a:r>
            <a:endParaRPr lang="en-US" sz="2800" dirty="0"/>
          </a:p>
        </p:txBody>
      </p:sp>
      <p:sp>
        <p:nvSpPr>
          <p:cNvPr id="28" name="TextBox 27">
            <a:extLst>
              <a:ext uri="{FF2B5EF4-FFF2-40B4-BE49-F238E27FC236}">
                <a16:creationId xmlns:a16="http://schemas.microsoft.com/office/drawing/2014/main" id="{14CFF0B9-4FA0-431F-A86E-C7016AF7E1C1}"/>
              </a:ext>
            </a:extLst>
          </p:cNvPr>
          <p:cNvSpPr txBox="1"/>
          <p:nvPr/>
        </p:nvSpPr>
        <p:spPr>
          <a:xfrm>
            <a:off x="924442" y="2270974"/>
            <a:ext cx="7838558" cy="1938992"/>
          </a:xfrm>
          <a:prstGeom prst="rect">
            <a:avLst/>
          </a:prstGeom>
          <a:noFill/>
        </p:spPr>
        <p:txBody>
          <a:bodyPr wrap="square" rtlCol="0">
            <a:spAutoFit/>
          </a:bodyPr>
          <a:lstStyle/>
          <a:p>
            <a:pPr algn="just">
              <a:spcBef>
                <a:spcPts val="600"/>
              </a:spcBef>
              <a:spcAft>
                <a:spcPts val="600"/>
              </a:spcAft>
            </a:pPr>
            <a:r>
              <a:rPr lang="vi-VN" sz="2400" noProof="1">
                <a:latin typeface="Times" pitchFamily="2" charset="0"/>
              </a:rPr>
              <a:t>Một GUI framework Python miễn phí và mã nguồn mở để phát triển các ứng dụng di động và phần mềm ứng dụng cảm ứng đa điểm khác với giao diện người dùng tự nhiên. Nó được phân phối theo các điều khoản của Giấy phép MIT và có thể chạy trên Android, iOS, Linux, macOS và Windows.</a:t>
            </a:r>
          </a:p>
        </p:txBody>
      </p:sp>
      <p:pic>
        <p:nvPicPr>
          <p:cNvPr id="3074" name="Picture 2" descr="Kivy (framework) - Wikipedia">
            <a:extLst>
              <a:ext uri="{FF2B5EF4-FFF2-40B4-BE49-F238E27FC236}">
                <a16:creationId xmlns:a16="http://schemas.microsoft.com/office/drawing/2014/main" id="{44C3BD44-2393-47C5-A581-1DEF4519D8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4209966"/>
            <a:ext cx="2286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5458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sz="3200" dirty="0"/>
              <a:t>3</a:t>
            </a:r>
            <a:r>
              <a:rPr lang="en-US" sz="3200" dirty="0"/>
              <a:t>. </a:t>
            </a:r>
            <a:r>
              <a:rPr lang="vi-VN" sz="3200" dirty="0"/>
              <a:t>Frameworks hỗ trợ phát triển ứng dụng GUI</a:t>
            </a:r>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dirty="0"/>
          </a:p>
        </p:txBody>
      </p:sp>
      <p:grpSp>
        <p:nvGrpSpPr>
          <p:cNvPr id="23" name="Group 22">
            <a:extLst>
              <a:ext uri="{FF2B5EF4-FFF2-40B4-BE49-F238E27FC236}">
                <a16:creationId xmlns:a16="http://schemas.microsoft.com/office/drawing/2014/main" id="{285876E7-9FFB-47E0-8CDF-C27D69EEF987}"/>
              </a:ext>
            </a:extLst>
          </p:cNvPr>
          <p:cNvGrpSpPr/>
          <p:nvPr/>
        </p:nvGrpSpPr>
        <p:grpSpPr>
          <a:xfrm>
            <a:off x="533400" y="1752600"/>
            <a:ext cx="7696200" cy="451694"/>
            <a:chOff x="253387" y="711409"/>
            <a:chExt cx="5255048" cy="451694"/>
          </a:xfrm>
        </p:grpSpPr>
        <p:sp>
          <p:nvSpPr>
            <p:cNvPr id="24" name="Chevron 9">
              <a:extLst>
                <a:ext uri="{FF2B5EF4-FFF2-40B4-BE49-F238E27FC236}">
                  <a16:creationId xmlns:a16="http://schemas.microsoft.com/office/drawing/2014/main" id="{6F96200E-54BE-4B91-BE46-9071C698C862}"/>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25" name="Chevron 10">
              <a:extLst>
                <a:ext uri="{FF2B5EF4-FFF2-40B4-BE49-F238E27FC236}">
                  <a16:creationId xmlns:a16="http://schemas.microsoft.com/office/drawing/2014/main" id="{A1AAE24D-7892-4692-B772-5AA7D8C38AA1}"/>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26" name="Title 1">
              <a:extLst>
                <a:ext uri="{FF2B5EF4-FFF2-40B4-BE49-F238E27FC236}">
                  <a16:creationId xmlns:a16="http://schemas.microsoft.com/office/drawing/2014/main" id="{DA5F08BE-1A00-43BE-A3BE-F0ECB0D222C5}"/>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dirty="0">
                  <a:solidFill>
                    <a:schemeClr val="accent2">
                      <a:lumMod val="75000"/>
                    </a:schemeClr>
                  </a:solidFill>
                  <a:latin typeface="Arial" panose="020B0604020202020204" pitchFamily="34" charset="0"/>
                  <a:cs typeface="Arial" panose="020B0604020202020204" pitchFamily="34" charset="0"/>
                </a:rPr>
                <a:t>BeeWare</a:t>
              </a:r>
              <a:endParaRPr lang="en-US" sz="2400" b="1" dirty="0">
                <a:solidFill>
                  <a:schemeClr val="accent2">
                    <a:lumMod val="75000"/>
                  </a:schemeClr>
                </a:solidFill>
                <a:latin typeface="Arial" panose="020B0604020202020204" pitchFamily="34" charset="0"/>
                <a:cs typeface="Arial" panose="020B0604020202020204" pitchFamily="34" charset="0"/>
              </a:endParaRPr>
            </a:p>
          </p:txBody>
        </p:sp>
      </p:grpSp>
      <p:sp>
        <p:nvSpPr>
          <p:cNvPr id="27" name="Title 1">
            <a:extLst>
              <a:ext uri="{FF2B5EF4-FFF2-40B4-BE49-F238E27FC236}">
                <a16:creationId xmlns:a16="http://schemas.microsoft.com/office/drawing/2014/main" id="{690C61B7-8334-4A49-95CA-2A368DEB1505}"/>
              </a:ext>
            </a:extLst>
          </p:cNvPr>
          <p:cNvSpPr txBox="1">
            <a:spLocks/>
          </p:cNvSpPr>
          <p:nvPr/>
        </p:nvSpPr>
        <p:spPr>
          <a:xfrm>
            <a:off x="381000" y="1040948"/>
            <a:ext cx="8763000" cy="783336"/>
          </a:xfrm>
          <a:prstGeom prst="rect">
            <a:avLst/>
          </a:prstGeom>
        </p:spPr>
        <p:txBody>
          <a:bodyPr vert="horz" anchor="ctr">
            <a:normAutofit/>
          </a:bodyPr>
          <a:lstStyle>
            <a:lvl1pPr algn="l" rtl="0" eaLnBrk="1" latinLnBrk="0" hangingPunct="1">
              <a:spcBef>
                <a:spcPct val="0"/>
              </a:spcBef>
              <a:buNone/>
              <a:defRPr kumimoji="0" sz="4000" b="1" i="0" u="none" kern="1200">
                <a:solidFill>
                  <a:schemeClr val="tx2"/>
                </a:solidFill>
                <a:latin typeface="Arial" pitchFamily="34" charset="0"/>
                <a:ea typeface="+mj-ea"/>
                <a:cs typeface="Arial" pitchFamily="34" charset="0"/>
              </a:defRPr>
            </a:lvl1pPr>
          </a:lstStyle>
          <a:p>
            <a:pPr marL="457200" indent="-457200">
              <a:buFont typeface="Wingdings" pitchFamily="2" charset="2"/>
              <a:buChar char="v"/>
            </a:pPr>
            <a:r>
              <a:rPr lang="vi-VN" sz="2800" noProof="1"/>
              <a:t>Ứng dụng di động</a:t>
            </a:r>
            <a:endParaRPr lang="en-US" sz="2800" dirty="0"/>
          </a:p>
        </p:txBody>
      </p:sp>
      <p:sp>
        <p:nvSpPr>
          <p:cNvPr id="28" name="TextBox 27">
            <a:extLst>
              <a:ext uri="{FF2B5EF4-FFF2-40B4-BE49-F238E27FC236}">
                <a16:creationId xmlns:a16="http://schemas.microsoft.com/office/drawing/2014/main" id="{14CFF0B9-4FA0-431F-A86E-C7016AF7E1C1}"/>
              </a:ext>
            </a:extLst>
          </p:cNvPr>
          <p:cNvSpPr txBox="1"/>
          <p:nvPr/>
        </p:nvSpPr>
        <p:spPr>
          <a:xfrm>
            <a:off x="924442" y="2270974"/>
            <a:ext cx="7838558" cy="1200329"/>
          </a:xfrm>
          <a:prstGeom prst="rect">
            <a:avLst/>
          </a:prstGeom>
          <a:noFill/>
        </p:spPr>
        <p:txBody>
          <a:bodyPr wrap="square" rtlCol="0">
            <a:spAutoFit/>
          </a:bodyPr>
          <a:lstStyle/>
          <a:p>
            <a:pPr algn="just">
              <a:spcBef>
                <a:spcPts val="600"/>
              </a:spcBef>
              <a:spcAft>
                <a:spcPts val="600"/>
              </a:spcAft>
            </a:pPr>
            <a:r>
              <a:rPr lang="vi-VN" sz="2400" noProof="1">
                <a:latin typeface="Times" pitchFamily="2" charset="0"/>
              </a:rPr>
              <a:t>Một bộ công cụ và thư viện, mỗi công cụ và thư viện hoạt động cùng nhau để giúp viết các ứng dụng GUI Python gốc đa nền tảng.</a:t>
            </a:r>
          </a:p>
        </p:txBody>
      </p:sp>
      <p:pic>
        <p:nvPicPr>
          <p:cNvPr id="4098" name="Picture 2" descr="Write once. Deploy everywhere.— BeeWare">
            <a:extLst>
              <a:ext uri="{FF2B5EF4-FFF2-40B4-BE49-F238E27FC236}">
                <a16:creationId xmlns:a16="http://schemas.microsoft.com/office/drawing/2014/main" id="{64C91968-D6C6-45FF-A752-16808C124C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4225" y="3850386"/>
            <a:ext cx="257175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9088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200" dirty="0"/>
              <a:t>4</a:t>
            </a:r>
            <a:r>
              <a:rPr lang="en-US" sz="3200" dirty="0"/>
              <a:t>. </a:t>
            </a:r>
            <a:r>
              <a:rPr lang="vi-VN" sz="3200" dirty="0"/>
              <a:t>Phát triển ứng dụng với Tkinter</a:t>
            </a:r>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dirty="0"/>
          </a:p>
        </p:txBody>
      </p:sp>
      <p:sp>
        <p:nvSpPr>
          <p:cNvPr id="27" name="Title 1">
            <a:extLst>
              <a:ext uri="{FF2B5EF4-FFF2-40B4-BE49-F238E27FC236}">
                <a16:creationId xmlns:a16="http://schemas.microsoft.com/office/drawing/2014/main" id="{690C61B7-8334-4A49-95CA-2A368DEB1505}"/>
              </a:ext>
            </a:extLst>
          </p:cNvPr>
          <p:cNvSpPr txBox="1">
            <a:spLocks/>
          </p:cNvSpPr>
          <p:nvPr/>
        </p:nvSpPr>
        <p:spPr>
          <a:xfrm>
            <a:off x="381000" y="1040948"/>
            <a:ext cx="8763000" cy="783336"/>
          </a:xfrm>
          <a:prstGeom prst="rect">
            <a:avLst/>
          </a:prstGeom>
        </p:spPr>
        <p:txBody>
          <a:bodyPr vert="horz" anchor="ctr">
            <a:normAutofit/>
          </a:bodyPr>
          <a:lstStyle>
            <a:lvl1pPr algn="l" rtl="0" eaLnBrk="1" latinLnBrk="0" hangingPunct="1">
              <a:spcBef>
                <a:spcPct val="0"/>
              </a:spcBef>
              <a:buNone/>
              <a:defRPr kumimoji="0" sz="4000" b="1" i="0" u="none" kern="1200">
                <a:solidFill>
                  <a:schemeClr val="tx2"/>
                </a:solidFill>
                <a:latin typeface="Arial" pitchFamily="34" charset="0"/>
                <a:ea typeface="+mj-ea"/>
                <a:cs typeface="Arial" pitchFamily="34" charset="0"/>
              </a:defRPr>
            </a:lvl1pPr>
          </a:lstStyle>
          <a:p>
            <a:pPr marL="457200" indent="-457200">
              <a:buFont typeface="Wingdings" pitchFamily="2" charset="2"/>
              <a:buChar char="v"/>
            </a:pPr>
            <a:r>
              <a:rPr lang="vi-VN" sz="2800" noProof="1"/>
              <a:t>Ứng dụng đồng hồ đếm ngược</a:t>
            </a:r>
            <a:endParaRPr lang="en-US" sz="2800" dirty="0"/>
          </a:p>
        </p:txBody>
      </p:sp>
      <p:sp>
        <p:nvSpPr>
          <p:cNvPr id="11" name="Title 1">
            <a:extLst>
              <a:ext uri="{FF2B5EF4-FFF2-40B4-BE49-F238E27FC236}">
                <a16:creationId xmlns:a16="http://schemas.microsoft.com/office/drawing/2014/main" id="{4F3B3CE5-3104-473A-B769-6E65E9B6E006}"/>
              </a:ext>
            </a:extLst>
          </p:cNvPr>
          <p:cNvSpPr txBox="1">
            <a:spLocks/>
          </p:cNvSpPr>
          <p:nvPr/>
        </p:nvSpPr>
        <p:spPr>
          <a:xfrm>
            <a:off x="381000" y="1824284"/>
            <a:ext cx="8763000" cy="783336"/>
          </a:xfrm>
          <a:prstGeom prst="rect">
            <a:avLst/>
          </a:prstGeom>
        </p:spPr>
        <p:txBody>
          <a:bodyPr vert="horz" anchor="ctr">
            <a:normAutofit/>
          </a:bodyPr>
          <a:lstStyle>
            <a:lvl1pPr algn="l" rtl="0" eaLnBrk="1" latinLnBrk="0" hangingPunct="1">
              <a:spcBef>
                <a:spcPct val="0"/>
              </a:spcBef>
              <a:buNone/>
              <a:defRPr kumimoji="0" sz="4000" b="1" i="0" u="none" kern="1200">
                <a:solidFill>
                  <a:schemeClr val="tx2"/>
                </a:solidFill>
                <a:latin typeface="Arial" pitchFamily="34" charset="0"/>
                <a:ea typeface="+mj-ea"/>
                <a:cs typeface="Arial" pitchFamily="34" charset="0"/>
              </a:defRPr>
            </a:lvl1pPr>
          </a:lstStyle>
          <a:p>
            <a:pPr marL="457200" indent="-457200">
              <a:buFont typeface="Wingdings" pitchFamily="2" charset="2"/>
              <a:buChar char="v"/>
            </a:pPr>
            <a:r>
              <a:rPr lang="vi-VN" sz="2800" noProof="1"/>
              <a:t>Ứng dụng quản lý hàng hóa</a:t>
            </a:r>
            <a:endParaRPr lang="en-US" sz="2800" dirty="0"/>
          </a:p>
        </p:txBody>
      </p:sp>
      <p:sp>
        <p:nvSpPr>
          <p:cNvPr id="12" name="Title 1">
            <a:extLst>
              <a:ext uri="{FF2B5EF4-FFF2-40B4-BE49-F238E27FC236}">
                <a16:creationId xmlns:a16="http://schemas.microsoft.com/office/drawing/2014/main" id="{28F19C27-C071-4164-934F-200D82687F74}"/>
              </a:ext>
            </a:extLst>
          </p:cNvPr>
          <p:cNvSpPr txBox="1">
            <a:spLocks/>
          </p:cNvSpPr>
          <p:nvPr/>
        </p:nvSpPr>
        <p:spPr>
          <a:xfrm>
            <a:off x="381000" y="2607620"/>
            <a:ext cx="8763000" cy="1202380"/>
          </a:xfrm>
          <a:prstGeom prst="rect">
            <a:avLst/>
          </a:prstGeom>
        </p:spPr>
        <p:txBody>
          <a:bodyPr vert="horz" anchor="ctr">
            <a:normAutofit/>
          </a:bodyPr>
          <a:lstStyle>
            <a:lvl1pPr algn="l" rtl="0" eaLnBrk="1" latinLnBrk="0" hangingPunct="1">
              <a:spcBef>
                <a:spcPct val="0"/>
              </a:spcBef>
              <a:buNone/>
              <a:defRPr kumimoji="0" sz="4000" b="1" i="0" u="none" kern="1200">
                <a:solidFill>
                  <a:schemeClr val="tx2"/>
                </a:solidFill>
                <a:latin typeface="Arial" pitchFamily="34" charset="0"/>
                <a:ea typeface="+mj-ea"/>
                <a:cs typeface="Arial" pitchFamily="34" charset="0"/>
              </a:defRPr>
            </a:lvl1pPr>
          </a:lstStyle>
          <a:p>
            <a:pPr marL="457200" indent="-457200">
              <a:buFont typeface="Wingdings" pitchFamily="2" charset="2"/>
              <a:buChar char="v"/>
            </a:pPr>
            <a:r>
              <a:rPr lang="vi-VN" sz="2800" noProof="1"/>
              <a:t>Ứng dụng nhận diện đối tượng (ứng dụng trong phân lớp sản phẩm)</a:t>
            </a:r>
            <a:endParaRPr lang="en-US" sz="2800" dirty="0"/>
          </a:p>
        </p:txBody>
      </p:sp>
    </p:spTree>
    <p:extLst>
      <p:ext uri="{BB962C8B-B14F-4D97-AF65-F5344CB8AC3E}">
        <p14:creationId xmlns:p14="http://schemas.microsoft.com/office/powerpoint/2010/main" val="28505936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8"/>
          <p:cNvSpPr txBox="1">
            <a:spLocks noGrp="1"/>
          </p:cNvSpPr>
          <p:nvPr>
            <p:ph type="title"/>
          </p:nvPr>
        </p:nvSpPr>
        <p:spPr>
          <a:xfrm>
            <a:off x="685800" y="2514600"/>
            <a:ext cx="7694288" cy="2104980"/>
          </a:xfrm>
          <a:prstGeom prst="rect">
            <a:avLst/>
          </a:prstGeom>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Q &amp; A</a:t>
            </a:r>
            <a:endParaRPr b="1" dirty="0"/>
          </a:p>
        </p:txBody>
      </p:sp>
    </p:spTree>
    <p:extLst>
      <p:ext uri="{BB962C8B-B14F-4D97-AF65-F5344CB8AC3E}">
        <p14:creationId xmlns:p14="http://schemas.microsoft.com/office/powerpoint/2010/main" val="4155467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168536"/>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en-US" sz="2400" b="1" dirty="0">
                  <a:solidFill>
                    <a:schemeClr val="accent2">
                      <a:lumMod val="75000"/>
                    </a:schemeClr>
                  </a:solidFill>
                  <a:latin typeface="Arial" panose="020B0604020202020204" pitchFamily="34" charset="0"/>
                  <a:cs typeface="Arial" panose="020B0604020202020204" pitchFamily="34" charset="0"/>
                </a:rPr>
                <a:t>Label</a:t>
              </a:r>
            </a:p>
          </p:txBody>
        </p:sp>
      </p:grpSp>
      <p:sp>
        <p:nvSpPr>
          <p:cNvPr id="23" name="TextBox 22">
            <a:extLst>
              <a:ext uri="{FF2B5EF4-FFF2-40B4-BE49-F238E27FC236}">
                <a16:creationId xmlns:a16="http://schemas.microsoft.com/office/drawing/2014/main" id="{F6B7321B-49EA-43C2-8A4C-F08CAD069AB3}"/>
              </a:ext>
            </a:extLst>
          </p:cNvPr>
          <p:cNvSpPr txBox="1"/>
          <p:nvPr/>
        </p:nvSpPr>
        <p:spPr>
          <a:xfrm>
            <a:off x="924442" y="2270974"/>
            <a:ext cx="7838558" cy="1569660"/>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anchor</a:t>
            </a:r>
            <a:r>
              <a:rPr lang="vi-VN" sz="2400" noProof="1">
                <a:latin typeface="Times" pitchFamily="2" charset="0"/>
              </a:rPr>
              <a:t>: tùy chọn này được sử dụng để kiểm soát vị trí của văn bản nếu widget có nhiều không gian hơn mức cần thiết cho văn bản. Giá trị mặc định là anchor = CENTER, căn giữa văn bản trong khoảng trống có sẵn.</a:t>
            </a:r>
          </a:p>
        </p:txBody>
      </p:sp>
      <p:sp>
        <p:nvSpPr>
          <p:cNvPr id="21" name="Title 1">
            <a:extLst>
              <a:ext uri="{FF2B5EF4-FFF2-40B4-BE49-F238E27FC236}">
                <a16:creationId xmlns:a16="http://schemas.microsoft.com/office/drawing/2014/main" id="{DD7380E2-5529-4173-A4CB-1E4698FAE173}"/>
              </a:ext>
            </a:extLst>
          </p:cNvPr>
          <p:cNvSpPr txBox="1">
            <a:spLocks/>
          </p:cNvSpPr>
          <p:nvPr/>
        </p:nvSpPr>
        <p:spPr>
          <a:xfrm>
            <a:off x="917516" y="1719755"/>
            <a:ext cx="7308968"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noProof="1">
                <a:solidFill>
                  <a:schemeClr val="accent2">
                    <a:lumMod val="75000"/>
                  </a:schemeClr>
                </a:solidFill>
                <a:latin typeface="Arial" panose="020B0604020202020204" pitchFamily="34" charset="0"/>
                <a:cs typeface="Arial" panose="020B0604020202020204" pitchFamily="34" charset="0"/>
              </a:rPr>
              <a:t>Các option thường dùng</a:t>
            </a:r>
          </a:p>
        </p:txBody>
      </p:sp>
      <p:sp>
        <p:nvSpPr>
          <p:cNvPr id="22" name="TextBox 21">
            <a:extLst>
              <a:ext uri="{FF2B5EF4-FFF2-40B4-BE49-F238E27FC236}">
                <a16:creationId xmlns:a16="http://schemas.microsoft.com/office/drawing/2014/main" id="{B810E2F5-2054-4686-A144-02BE41340DBF}"/>
              </a:ext>
            </a:extLst>
          </p:cNvPr>
          <p:cNvSpPr txBox="1"/>
          <p:nvPr/>
        </p:nvSpPr>
        <p:spPr>
          <a:xfrm>
            <a:off x="924442" y="3940159"/>
            <a:ext cx="7838558" cy="830997"/>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bg</a:t>
            </a:r>
            <a:r>
              <a:rPr lang="vi-VN" sz="2400" noProof="1">
                <a:latin typeface="Times" pitchFamily="2" charset="0"/>
              </a:rPr>
              <a:t>: tùy chọn này được sử dụng để đặt màu nền được hiển thị phía sau label.</a:t>
            </a:r>
          </a:p>
        </p:txBody>
      </p:sp>
      <p:sp>
        <p:nvSpPr>
          <p:cNvPr id="24" name="TextBox 23">
            <a:extLst>
              <a:ext uri="{FF2B5EF4-FFF2-40B4-BE49-F238E27FC236}">
                <a16:creationId xmlns:a16="http://schemas.microsoft.com/office/drawing/2014/main" id="{25669A98-E337-4978-BA63-4A75A2F250AA}"/>
              </a:ext>
            </a:extLst>
          </p:cNvPr>
          <p:cNvSpPr txBox="1"/>
          <p:nvPr/>
        </p:nvSpPr>
        <p:spPr>
          <a:xfrm>
            <a:off x="917516" y="4892408"/>
            <a:ext cx="7838558" cy="461665"/>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fg</a:t>
            </a:r>
            <a:r>
              <a:rPr lang="vi-VN" sz="2400" noProof="1">
                <a:latin typeface="Times" pitchFamily="2" charset="0"/>
              </a:rPr>
              <a:t>: tùy chọn này được sử dụng để đặt màu cho chữ trong label.</a:t>
            </a:r>
          </a:p>
        </p:txBody>
      </p:sp>
    </p:spTree>
    <p:extLst>
      <p:ext uri="{BB962C8B-B14F-4D97-AF65-F5344CB8AC3E}">
        <p14:creationId xmlns:p14="http://schemas.microsoft.com/office/powerpoint/2010/main" val="3224042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168536"/>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en-US" sz="2400" b="1" dirty="0">
                  <a:solidFill>
                    <a:schemeClr val="accent2">
                      <a:lumMod val="75000"/>
                    </a:schemeClr>
                  </a:solidFill>
                  <a:latin typeface="Arial" panose="020B0604020202020204" pitchFamily="34" charset="0"/>
                  <a:cs typeface="Arial" panose="020B0604020202020204" pitchFamily="34" charset="0"/>
                </a:rPr>
                <a:t>Label</a:t>
              </a:r>
            </a:p>
          </p:txBody>
        </p:sp>
      </p:grpSp>
      <p:sp>
        <p:nvSpPr>
          <p:cNvPr id="23" name="TextBox 22">
            <a:extLst>
              <a:ext uri="{FF2B5EF4-FFF2-40B4-BE49-F238E27FC236}">
                <a16:creationId xmlns:a16="http://schemas.microsoft.com/office/drawing/2014/main" id="{F6B7321B-49EA-43C2-8A4C-F08CAD069AB3}"/>
              </a:ext>
            </a:extLst>
          </p:cNvPr>
          <p:cNvSpPr txBox="1"/>
          <p:nvPr/>
        </p:nvSpPr>
        <p:spPr>
          <a:xfrm>
            <a:off x="924442" y="2270974"/>
            <a:ext cx="7838558" cy="830997"/>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height</a:t>
            </a:r>
            <a:r>
              <a:rPr lang="vi-VN" sz="2400" noProof="1">
                <a:latin typeface="Times" pitchFamily="2" charset="0"/>
              </a:rPr>
              <a:t>: tùy chọn này được sử dụng để đặt kích thước chiều dọc của label.</a:t>
            </a:r>
          </a:p>
        </p:txBody>
      </p:sp>
      <p:sp>
        <p:nvSpPr>
          <p:cNvPr id="21" name="Title 1">
            <a:extLst>
              <a:ext uri="{FF2B5EF4-FFF2-40B4-BE49-F238E27FC236}">
                <a16:creationId xmlns:a16="http://schemas.microsoft.com/office/drawing/2014/main" id="{DD7380E2-5529-4173-A4CB-1E4698FAE173}"/>
              </a:ext>
            </a:extLst>
          </p:cNvPr>
          <p:cNvSpPr txBox="1">
            <a:spLocks/>
          </p:cNvSpPr>
          <p:nvPr/>
        </p:nvSpPr>
        <p:spPr>
          <a:xfrm>
            <a:off x="917516" y="1719755"/>
            <a:ext cx="7308968"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noProof="1">
                <a:solidFill>
                  <a:schemeClr val="accent2">
                    <a:lumMod val="75000"/>
                  </a:schemeClr>
                </a:solidFill>
                <a:latin typeface="Arial" panose="020B0604020202020204" pitchFamily="34" charset="0"/>
                <a:cs typeface="Arial" panose="020B0604020202020204" pitchFamily="34" charset="0"/>
              </a:rPr>
              <a:t>Các option thường dùng</a:t>
            </a:r>
          </a:p>
        </p:txBody>
      </p:sp>
      <p:sp>
        <p:nvSpPr>
          <p:cNvPr id="22" name="TextBox 21">
            <a:extLst>
              <a:ext uri="{FF2B5EF4-FFF2-40B4-BE49-F238E27FC236}">
                <a16:creationId xmlns:a16="http://schemas.microsoft.com/office/drawing/2014/main" id="{B810E2F5-2054-4686-A144-02BE41340DBF}"/>
              </a:ext>
            </a:extLst>
          </p:cNvPr>
          <p:cNvSpPr txBox="1"/>
          <p:nvPr/>
        </p:nvSpPr>
        <p:spPr>
          <a:xfrm>
            <a:off x="924442" y="3201496"/>
            <a:ext cx="7838558" cy="830997"/>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width</a:t>
            </a:r>
            <a:r>
              <a:rPr lang="vi-VN" sz="2400" noProof="1">
                <a:latin typeface="Times" pitchFamily="2" charset="0"/>
              </a:rPr>
              <a:t>: tùy chọn này được sử dụng để đặt kích thước chiều ngang của label.</a:t>
            </a:r>
          </a:p>
        </p:txBody>
      </p:sp>
      <p:sp>
        <p:nvSpPr>
          <p:cNvPr id="24" name="TextBox 23">
            <a:extLst>
              <a:ext uri="{FF2B5EF4-FFF2-40B4-BE49-F238E27FC236}">
                <a16:creationId xmlns:a16="http://schemas.microsoft.com/office/drawing/2014/main" id="{25669A98-E337-4978-BA63-4A75A2F250AA}"/>
              </a:ext>
            </a:extLst>
          </p:cNvPr>
          <p:cNvSpPr txBox="1"/>
          <p:nvPr/>
        </p:nvSpPr>
        <p:spPr>
          <a:xfrm>
            <a:off x="917516" y="4153745"/>
            <a:ext cx="7838558" cy="1200329"/>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textvariable</a:t>
            </a:r>
            <a:r>
              <a:rPr lang="vi-VN" sz="2400" noProof="1">
                <a:latin typeface="Times" pitchFamily="2" charset="0"/>
              </a:rPr>
              <a:t>: được sử dụng như một biến đại diện cho text trong label (thường là StringVar). Nếu giá trị của biến thay đổi, nội dung text trong label cũng sẽ thay đổi theo.</a:t>
            </a:r>
          </a:p>
        </p:txBody>
      </p:sp>
    </p:spTree>
    <p:extLst>
      <p:ext uri="{BB962C8B-B14F-4D97-AF65-F5344CB8AC3E}">
        <p14:creationId xmlns:p14="http://schemas.microsoft.com/office/powerpoint/2010/main" val="1744951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168536"/>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en-US" sz="2400" b="1" dirty="0">
                  <a:solidFill>
                    <a:schemeClr val="accent2">
                      <a:lumMod val="75000"/>
                    </a:schemeClr>
                  </a:solidFill>
                  <a:latin typeface="Arial" panose="020B0604020202020204" pitchFamily="34" charset="0"/>
                  <a:cs typeface="Arial" panose="020B0604020202020204" pitchFamily="34" charset="0"/>
                </a:rPr>
                <a:t>Label</a:t>
              </a:r>
            </a:p>
          </p:txBody>
        </p:sp>
      </p:grpSp>
      <p:sp>
        <p:nvSpPr>
          <p:cNvPr id="23" name="TextBox 22">
            <a:extLst>
              <a:ext uri="{FF2B5EF4-FFF2-40B4-BE49-F238E27FC236}">
                <a16:creationId xmlns:a16="http://schemas.microsoft.com/office/drawing/2014/main" id="{F6B7321B-49EA-43C2-8A4C-F08CAD069AB3}"/>
              </a:ext>
            </a:extLst>
          </p:cNvPr>
          <p:cNvSpPr txBox="1"/>
          <p:nvPr/>
        </p:nvSpPr>
        <p:spPr>
          <a:xfrm>
            <a:off x="924442" y="2270974"/>
            <a:ext cx="7838558" cy="830997"/>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padx</a:t>
            </a:r>
            <a:r>
              <a:rPr lang="vi-VN" sz="2400" noProof="1">
                <a:latin typeface="Times" pitchFamily="2" charset="0"/>
              </a:rPr>
              <a:t>: mở rộng label qua 2 bên trái phải tính từ text của label (theo pixel), mặc định là 1</a:t>
            </a:r>
          </a:p>
        </p:txBody>
      </p:sp>
      <p:sp>
        <p:nvSpPr>
          <p:cNvPr id="21" name="Title 1">
            <a:extLst>
              <a:ext uri="{FF2B5EF4-FFF2-40B4-BE49-F238E27FC236}">
                <a16:creationId xmlns:a16="http://schemas.microsoft.com/office/drawing/2014/main" id="{DD7380E2-5529-4173-A4CB-1E4698FAE173}"/>
              </a:ext>
            </a:extLst>
          </p:cNvPr>
          <p:cNvSpPr txBox="1">
            <a:spLocks/>
          </p:cNvSpPr>
          <p:nvPr/>
        </p:nvSpPr>
        <p:spPr>
          <a:xfrm>
            <a:off x="917516" y="1719755"/>
            <a:ext cx="7308968"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vi-VN" sz="2400" b="1" noProof="1">
                <a:solidFill>
                  <a:schemeClr val="accent2">
                    <a:lumMod val="75000"/>
                  </a:schemeClr>
                </a:solidFill>
                <a:latin typeface="Arial" panose="020B0604020202020204" pitchFamily="34" charset="0"/>
                <a:cs typeface="Arial" panose="020B0604020202020204" pitchFamily="34" charset="0"/>
              </a:rPr>
              <a:t>Các option thường dùng</a:t>
            </a:r>
          </a:p>
        </p:txBody>
      </p:sp>
      <p:sp>
        <p:nvSpPr>
          <p:cNvPr id="22" name="TextBox 21">
            <a:extLst>
              <a:ext uri="{FF2B5EF4-FFF2-40B4-BE49-F238E27FC236}">
                <a16:creationId xmlns:a16="http://schemas.microsoft.com/office/drawing/2014/main" id="{B810E2F5-2054-4686-A144-02BE41340DBF}"/>
              </a:ext>
            </a:extLst>
          </p:cNvPr>
          <p:cNvSpPr txBox="1"/>
          <p:nvPr/>
        </p:nvSpPr>
        <p:spPr>
          <a:xfrm>
            <a:off x="924442" y="3201496"/>
            <a:ext cx="7838558" cy="830997"/>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pady</a:t>
            </a:r>
            <a:r>
              <a:rPr lang="vi-VN" sz="2400" noProof="1">
                <a:latin typeface="Times" pitchFamily="2" charset="0"/>
              </a:rPr>
              <a:t>: mở rộng label về phía trên, dưới tính từ text của label (theo pixel), mặc định là 1</a:t>
            </a:r>
          </a:p>
        </p:txBody>
      </p:sp>
      <p:sp>
        <p:nvSpPr>
          <p:cNvPr id="24" name="TextBox 23">
            <a:extLst>
              <a:ext uri="{FF2B5EF4-FFF2-40B4-BE49-F238E27FC236}">
                <a16:creationId xmlns:a16="http://schemas.microsoft.com/office/drawing/2014/main" id="{25669A98-E337-4978-BA63-4A75A2F250AA}"/>
              </a:ext>
            </a:extLst>
          </p:cNvPr>
          <p:cNvSpPr txBox="1"/>
          <p:nvPr/>
        </p:nvSpPr>
        <p:spPr>
          <a:xfrm>
            <a:off x="917516" y="4153745"/>
            <a:ext cx="7838558" cy="461665"/>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font</a:t>
            </a:r>
            <a:r>
              <a:rPr lang="vi-VN" sz="2400" noProof="1">
                <a:latin typeface="Times" pitchFamily="2" charset="0"/>
              </a:rPr>
              <a:t>: chỉ định font chữ mà text trong label sẽ hiển thị</a:t>
            </a:r>
          </a:p>
        </p:txBody>
      </p:sp>
      <p:sp>
        <p:nvSpPr>
          <p:cNvPr id="12" name="TextBox 11">
            <a:extLst>
              <a:ext uri="{FF2B5EF4-FFF2-40B4-BE49-F238E27FC236}">
                <a16:creationId xmlns:a16="http://schemas.microsoft.com/office/drawing/2014/main" id="{6227A9DB-EBF7-4B4F-A008-AE71344ABBE8}"/>
              </a:ext>
            </a:extLst>
          </p:cNvPr>
          <p:cNvSpPr txBox="1"/>
          <p:nvPr/>
        </p:nvSpPr>
        <p:spPr>
          <a:xfrm>
            <a:off x="917516" y="4717010"/>
            <a:ext cx="7838558" cy="1200329"/>
          </a:xfrm>
          <a:prstGeom prst="rect">
            <a:avLst/>
          </a:prstGeom>
          <a:noFill/>
        </p:spPr>
        <p:txBody>
          <a:bodyPr wrap="square" rtlCol="0">
            <a:spAutoFit/>
          </a:bodyPr>
          <a:lstStyle/>
          <a:p>
            <a:pPr algn="just">
              <a:spcBef>
                <a:spcPts val="600"/>
              </a:spcBef>
              <a:spcAft>
                <a:spcPts val="600"/>
              </a:spcAft>
            </a:pPr>
            <a:r>
              <a:rPr lang="vi-VN" sz="2400" b="1" noProof="1">
                <a:latin typeface="Times" pitchFamily="2" charset="0"/>
              </a:rPr>
              <a:t>justify</a:t>
            </a:r>
            <a:r>
              <a:rPr lang="vi-VN" sz="2400" noProof="1">
                <a:latin typeface="Times" pitchFamily="2" charset="0"/>
              </a:rPr>
              <a:t>: nếu text chứa nhiều dòng (dạng text single line có chứ</a:t>
            </a:r>
            <a:r>
              <a:rPr lang="en-US" sz="2400" noProof="1">
                <a:latin typeface="Times" pitchFamily="2" charset="0"/>
              </a:rPr>
              <a:t>a</a:t>
            </a:r>
            <a:r>
              <a:rPr lang="vi-VN" sz="2400" noProof="1">
                <a:latin typeface="Times" pitchFamily="2" charset="0"/>
              </a:rPr>
              <a:t> ký tự xuống dòng “\n”), ta có thể căn chỉnh text: CENTER, LEFT hoặc RIGHT</a:t>
            </a:r>
          </a:p>
        </p:txBody>
      </p:sp>
    </p:spTree>
    <p:extLst>
      <p:ext uri="{BB962C8B-B14F-4D97-AF65-F5344CB8AC3E}">
        <p14:creationId xmlns:p14="http://schemas.microsoft.com/office/powerpoint/2010/main" val="1668612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 Các thành phần trên GUI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grpSp>
        <p:nvGrpSpPr>
          <p:cNvPr id="9" name="Group 8">
            <a:extLst>
              <a:ext uri="{FF2B5EF4-FFF2-40B4-BE49-F238E27FC236}">
                <a16:creationId xmlns:a16="http://schemas.microsoft.com/office/drawing/2014/main" id="{7F47E1E9-F8AA-544D-A530-919F43482F17}"/>
              </a:ext>
            </a:extLst>
          </p:cNvPr>
          <p:cNvGrpSpPr/>
          <p:nvPr/>
        </p:nvGrpSpPr>
        <p:grpSpPr>
          <a:xfrm>
            <a:off x="533400" y="1168536"/>
            <a:ext cx="7696200" cy="451694"/>
            <a:chOff x="253387" y="711409"/>
            <a:chExt cx="5255048" cy="451694"/>
          </a:xfrm>
        </p:grpSpPr>
        <p:sp>
          <p:nvSpPr>
            <p:cNvPr id="10" name="Chevron 9">
              <a:extLst>
                <a:ext uri="{FF2B5EF4-FFF2-40B4-BE49-F238E27FC236}">
                  <a16:creationId xmlns:a16="http://schemas.microsoft.com/office/drawing/2014/main" id="{440F82B1-D662-9948-8416-BBD0DF1C6753}"/>
                </a:ext>
              </a:extLst>
            </p:cNvPr>
            <p:cNvSpPr/>
            <p:nvPr/>
          </p:nvSpPr>
          <p:spPr>
            <a:xfrm>
              <a:off x="253387"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1" name="Chevron 10">
              <a:extLst>
                <a:ext uri="{FF2B5EF4-FFF2-40B4-BE49-F238E27FC236}">
                  <a16:creationId xmlns:a16="http://schemas.microsoft.com/office/drawing/2014/main" id="{56573AEA-422C-F640-92DF-A6BD490169CC}"/>
                </a:ext>
              </a:extLst>
            </p:cNvPr>
            <p:cNvSpPr/>
            <p:nvPr/>
          </p:nvSpPr>
          <p:spPr>
            <a:xfrm>
              <a:off x="385590" y="848297"/>
              <a:ext cx="132203" cy="264405"/>
            </a:xfrm>
            <a:prstGeom prst="chevron">
              <a:avLst/>
            </a:prstGeom>
            <a:noFill/>
            <a:ln w="63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4E6F9B"/>
                </a:buClr>
                <a:buSzPts val="2800"/>
              </a:pPr>
              <a:endParaRPr lang="en-US" sz="2000" b="1" dirty="0">
                <a:solidFill>
                  <a:schemeClr val="accent2">
                    <a:lumMod val="75000"/>
                  </a:schemeClr>
                </a:solidFill>
                <a:latin typeface="Muli"/>
                <a:ea typeface="Muli"/>
                <a:cs typeface="Muli"/>
                <a:sym typeface="Muli"/>
              </a:endParaRPr>
            </a:p>
          </p:txBody>
        </p:sp>
        <p:sp>
          <p:nvSpPr>
            <p:cNvPr id="14" name="Title 1">
              <a:extLst>
                <a:ext uri="{FF2B5EF4-FFF2-40B4-BE49-F238E27FC236}">
                  <a16:creationId xmlns:a16="http://schemas.microsoft.com/office/drawing/2014/main" id="{49CA6EA2-66B3-0546-9938-D3341174DB13}"/>
                </a:ext>
              </a:extLst>
            </p:cNvPr>
            <p:cNvSpPr txBox="1">
              <a:spLocks/>
            </p:cNvSpPr>
            <p:nvPr/>
          </p:nvSpPr>
          <p:spPr>
            <a:xfrm>
              <a:off x="517793" y="711409"/>
              <a:ext cx="4990642" cy="45169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1pPr>
              <a:lvl2pPr marR="0" lvl="1"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2pPr>
              <a:lvl3pPr marR="0" lvl="2"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3pPr>
              <a:lvl4pPr marR="0" lvl="3"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4pPr>
              <a:lvl5pPr marR="0" lvl="4"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5pPr>
              <a:lvl6pPr marR="0" lvl="5"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6pPr>
              <a:lvl7pPr marR="0" lvl="6"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7pPr>
              <a:lvl8pPr marR="0" lvl="7"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8pPr>
              <a:lvl9pPr marR="0" lvl="8" algn="l" rtl="0">
                <a:lnSpc>
                  <a:spcPct val="100000"/>
                </a:lnSpc>
                <a:spcBef>
                  <a:spcPts val="0"/>
                </a:spcBef>
                <a:spcAft>
                  <a:spcPts val="0"/>
                </a:spcAft>
                <a:buClr>
                  <a:srgbClr val="4E6F9B"/>
                </a:buClr>
                <a:buSzPts val="2800"/>
                <a:buFont typeface="Muli"/>
                <a:buNone/>
                <a:defRPr sz="2800" b="0" i="0" u="none" strike="noStrike" cap="none">
                  <a:solidFill>
                    <a:srgbClr val="4E6F9B"/>
                  </a:solidFill>
                  <a:latin typeface="Muli"/>
                  <a:ea typeface="Muli"/>
                  <a:cs typeface="Muli"/>
                  <a:sym typeface="Muli"/>
                </a:defRPr>
              </a:lvl9pPr>
            </a:lstStyle>
            <a:p>
              <a:r>
                <a:rPr lang="en-US" sz="2400" b="1" dirty="0">
                  <a:solidFill>
                    <a:schemeClr val="accent2">
                      <a:lumMod val="75000"/>
                    </a:schemeClr>
                  </a:solidFill>
                  <a:latin typeface="Arial" panose="020B0604020202020204" pitchFamily="34" charset="0"/>
                  <a:cs typeface="Arial" panose="020B0604020202020204" pitchFamily="34" charset="0"/>
                </a:rPr>
                <a:t>Label</a:t>
              </a:r>
            </a:p>
          </p:txBody>
        </p:sp>
      </p:grpSp>
      <p:sp>
        <p:nvSpPr>
          <p:cNvPr id="20" name="Rectangle 19">
            <a:extLst>
              <a:ext uri="{FF2B5EF4-FFF2-40B4-BE49-F238E27FC236}">
                <a16:creationId xmlns:a16="http://schemas.microsoft.com/office/drawing/2014/main" id="{54126414-5163-4C33-89A5-5EFB158EB7C3}"/>
              </a:ext>
            </a:extLst>
          </p:cNvPr>
          <p:cNvSpPr/>
          <p:nvPr/>
        </p:nvSpPr>
        <p:spPr>
          <a:xfrm>
            <a:off x="920632" y="2198088"/>
            <a:ext cx="7838558" cy="4119526"/>
          </a:xfrm>
          <a:prstGeom prst="rect">
            <a:avLst/>
          </a:prstGeom>
          <a:ln>
            <a:solidFill>
              <a:schemeClr val="accent2">
                <a:lumMod val="50000"/>
              </a:schemeClr>
            </a:solidFill>
          </a:ln>
        </p:spPr>
        <p:txBody>
          <a:bodyPr wrap="square">
            <a:spAutoFit/>
          </a:bodyPr>
          <a:lstStyle/>
          <a:p>
            <a:pPr algn="l">
              <a:lnSpc>
                <a:spcPts val="1425"/>
              </a:lnSpc>
              <a:spcAft>
                <a:spcPts val="600"/>
              </a:spcAft>
            </a:pPr>
            <a:r>
              <a:rPr lang="vi-VN"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from</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tkinter </a:t>
            </a:r>
            <a:r>
              <a:rPr lang="vi-VN" sz="14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root = Tk()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root.geometry(</a:t>
            </a:r>
            <a:r>
              <a:rPr lang="vi-VN" sz="14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"4</a:t>
            </a:r>
            <a:r>
              <a:rPr lang="en-US" sz="14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0</a:t>
            </a:r>
            <a:r>
              <a:rPr lang="vi-VN" sz="14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0x</a:t>
            </a:r>
            <a:r>
              <a:rPr lang="en-US" sz="14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2</a:t>
            </a:r>
            <a:r>
              <a:rPr lang="vi-VN" sz="14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00"</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the label for user_name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user_name = Label(root, text = </a:t>
            </a:r>
            <a:r>
              <a:rPr lang="vi-VN" sz="14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"Username"</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).place(x = </a:t>
            </a:r>
            <a:r>
              <a:rPr lang="vi-VN" sz="14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40</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,y = </a:t>
            </a:r>
            <a:r>
              <a:rPr lang="vi-VN" sz="14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60</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the label for user_password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user_password = Label(root, text = </a:t>
            </a:r>
            <a:r>
              <a:rPr lang="vi-VN" sz="14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"Password"</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).place(x = </a:t>
            </a:r>
            <a:r>
              <a:rPr lang="vi-VN" sz="14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40</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,y = </a:t>
            </a:r>
            <a:r>
              <a:rPr lang="vi-VN" sz="14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100</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endParaRPr>
          </a:p>
          <a:p>
            <a:pPr algn="l">
              <a:lnSpc>
                <a:spcPts val="1425"/>
              </a:lnSpc>
              <a:spcAft>
                <a:spcPts val="600"/>
              </a:spcAft>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submit_button = Button(root, text = </a:t>
            </a:r>
            <a:r>
              <a:rPr lang="vi-VN" sz="14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"Submit"</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).place(x = </a:t>
            </a:r>
            <a:r>
              <a:rPr lang="vi-VN" sz="14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40</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y = </a:t>
            </a:r>
            <a:r>
              <a:rPr lang="vi-VN" sz="14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130</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user_name_input_area = Entry(root, width = </a:t>
            </a:r>
            <a:r>
              <a:rPr lang="vi-VN" sz="14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30</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).place(x = </a:t>
            </a:r>
            <a:r>
              <a:rPr lang="vi-VN" sz="14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110</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y = </a:t>
            </a:r>
            <a:r>
              <a:rPr lang="vi-VN" sz="14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60</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user_password_entry_area = Entry(root, width = </a:t>
            </a:r>
            <a:r>
              <a:rPr lang="vi-VN" sz="14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30</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).place(x = </a:t>
            </a:r>
            <a:r>
              <a:rPr lang="vi-VN" sz="14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110</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y = </a:t>
            </a:r>
            <a:r>
              <a:rPr lang="vi-VN" sz="1400"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100</a:t>
            </a: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ts val="1425"/>
              </a:lnSpc>
              <a:spcAft>
                <a:spcPts val="600"/>
              </a:spcAft>
            </a:pPr>
            <a:r>
              <a:rPr lang="vi-VN"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root.mainloop()</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F0662DE9-3920-4A65-A983-ADF1CC279CBF}"/>
              </a:ext>
            </a:extLst>
          </p:cNvPr>
          <p:cNvPicPr>
            <a:picLocks noChangeAspect="1"/>
          </p:cNvPicPr>
          <p:nvPr/>
        </p:nvPicPr>
        <p:blipFill>
          <a:blip r:embed="rId3"/>
          <a:stretch>
            <a:fillRect/>
          </a:stretch>
        </p:blipFill>
        <p:spPr>
          <a:xfrm>
            <a:off x="4610100" y="1394383"/>
            <a:ext cx="3829584" cy="2210108"/>
          </a:xfrm>
          <a:prstGeom prst="rect">
            <a:avLst/>
          </a:prstGeom>
        </p:spPr>
      </p:pic>
    </p:spTree>
    <p:extLst>
      <p:ext uri="{BB962C8B-B14F-4D97-AF65-F5344CB8AC3E}">
        <p14:creationId xmlns:p14="http://schemas.microsoft.com/office/powerpoint/2010/main" val="37346293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8&quot; unique_id=&quot;10061&quot;&gt;&lt;/object&gt;&lt;object type=&quot;2&quot; unique_id=&quot;10062&quot;&gt;&lt;object type=&quot;3&quot; unique_id=&quot;42501&quot;&gt;&lt;property id=&quot;20148&quot; value=&quot;5&quot;/&gt;&lt;property id=&quot;20300&quot; value=&quot;Slide 1 - &amp;quot;CÁC KIỂU DỮ LIỆU VÀ CÁCH SỬ DỤNG&amp;quot;&quot;/&gt;&lt;property id=&quot;20307&quot; value=&quot;256&quot;/&gt;&lt;/object&gt;&lt;object type=&quot;3&quot; unique_id=&quot;42502&quot;&gt;&lt;property id=&quot;20148&quot; value=&quot;5&quot;/&gt;&lt;property id=&quot;20300&quot; value=&quot;Slide 2 - &amp;quot;NỘI DUNG&amp;quot;&quot;/&gt;&lt;property id=&quot;20307&quot; value=&quot;257&quot;/&gt;&lt;/object&gt;&lt;object type=&quot;3&quot; unique_id=&quot;42503&quot;&gt;&lt;property id=&quot;20148&quot; value=&quot;5&quot;/&gt;&lt;property id=&quot;20300&quot; value=&quot;Slide 3 - &amp;quot;1. Khai báo biến&amp;quot;&quot;/&gt;&lt;property id=&quot;20307&quot; value=&quot;258&quot;/&gt;&lt;/object&gt;&lt;object type=&quot;3&quot; unique_id=&quot;42857&quot;&gt;&lt;property id=&quot;20148&quot; value=&quot;5&quot;/&gt;&lt;property id=&quot;20300&quot; value=&quot;Slide 51 - &amp;quot;Q &amp;amp; A&amp;quot;&quot;/&gt;&lt;property id=&quot;20307&quot; value=&quot;266&quot;/&gt;&lt;/object&gt;&lt;object type=&quot;3&quot; unique_id=&quot;50460&quot;&gt;&lt;property id=&quot;20148&quot; value=&quot;5&quot;/&gt;&lt;property id=&quot;20300&quot; value=&quot;Slide 6 - &amp;quot;2. Hiển thị giá trị biến&amp;quot;&quot;/&gt;&lt;property id=&quot;20307&quot; value=&quot;301&quot;/&gt;&lt;/object&gt;&lt;object type=&quot;3&quot; unique_id=&quot;50461&quot;&gt;&lt;property id=&quot;20148&quot; value=&quot;5&quot;/&gt;&lt;property id=&quot;20300&quot; value=&quot;Slide 14 - &amp;quot;3. Các kiểu dữ liệu cơ bản của C#&amp;quot;&quot;/&gt;&lt;property id=&quot;20307&quot; value=&quot;302&quot;/&gt;&lt;/object&gt;&lt;object type=&quot;3&quot; unique_id=&quot;51301&quot;&gt;&lt;property id=&quot;20148&quot; value=&quot;5&quot;/&gt;&lt;property id=&quot;20300&quot; value=&quot;Slide 44 - &amp;quot;4. Hằng số&amp;quot;&quot;/&gt;&lt;property id=&quot;20307&quot; value=&quot;305&quot;/&gt;&lt;/object&gt;&lt;object type=&quot;3&quot; unique_id=&quot;51302&quot;&gt;&lt;property id=&quot;20148&quot; value=&quot;5&quot;/&gt;&lt;property id=&quot;20300&quot; value=&quot;Slide 46 - &amp;quot;5. Kiểu liệt kê&amp;quot;&quot;/&gt;&lt;property id=&quot;20307&quot; value=&quot;306&quot;/&gt;&lt;/object&gt;&lt;object type=&quot;3&quot; unique_id=&quot;51303&quot;&gt;&lt;property id=&quot;20148&quot; value=&quot;5&quot;/&gt;&lt;property id=&quot;20300&quot; value=&quot;Slide 48 - &amp;quot;6. Nhập liệu từ bàn phím&amp;quot;&quot;/&gt;&lt;property id=&quot;20307&quot; value=&quot;307&quot;/&gt;&lt;/object&gt;&lt;object type=&quot;3&quot; unique_id=&quot;58200&quot;&gt;&lt;property id=&quot;20148&quot; value=&quot;5&quot;/&gt;&lt;property id=&quot;20300&quot; value=&quot;Slide 4 - &amp;quot;1. Khai báo biến&amp;quot;&quot;/&gt;&lt;property id=&quot;20307&quot; value=&quot;325&quot;/&gt;&lt;/object&gt;&lt;object type=&quot;3&quot; unique_id=&quot;58449&quot;&gt;&lt;property id=&quot;20148&quot; value=&quot;5&quot;/&gt;&lt;property id=&quot;20300&quot; value=&quot;Slide 5 - &amp;quot;1. Khai báo biến&amp;quot;&quot;/&gt;&lt;property id=&quot;20307&quot; value=&quot;326&quot;/&gt;&lt;/object&gt;&lt;object type=&quot;3&quot; unique_id=&quot;58994&quot;&gt;&lt;property id=&quot;20148&quot; value=&quot;5&quot;/&gt;&lt;property id=&quot;20300&quot; value=&quot;Slide 8 - &amp;quot;2. Hiển thị giá trị biến&amp;quot;&quot;/&gt;&lt;property id=&quot;20307&quot; value=&quot;327&quot;/&gt;&lt;/object&gt;&lt;object type=&quot;3&quot; unique_id=&quot;58995&quot;&gt;&lt;property id=&quot;20148&quot; value=&quot;5&quot;/&gt;&lt;property id=&quot;20300&quot; value=&quot;Slide 11 - &amp;quot;2. Hiển thị giá trị biến&amp;quot;&quot;/&gt;&lt;property id=&quot;20307&quot; value=&quot;329&quot;/&gt;&lt;/object&gt;&lt;object type=&quot;3&quot; unique_id=&quot;59221&quot;&gt;&lt;property id=&quot;20148&quot; value=&quot;5&quot;/&gt;&lt;property id=&quot;20300&quot; value=&quot;Slide 7 - &amp;quot;2. Hiển thị giá trị biến&amp;quot;&quot;/&gt;&lt;property id=&quot;20307&quot; value=&quot;332&quot;/&gt;&lt;/object&gt;&lt;object type=&quot;3&quot; unique_id=&quot;59488&quot;&gt;&lt;property id=&quot;20148&quot; value=&quot;5&quot;/&gt;&lt;property id=&quot;20300&quot; value=&quot;Slide 9 - &amp;quot;2. Hiển thị giá trị biến&amp;quot;&quot;/&gt;&lt;property id=&quot;20307&quot; value=&quot;333&quot;/&gt;&lt;/object&gt;&lt;object type=&quot;3&quot; unique_id=&quot;59684&quot;&gt;&lt;property id=&quot;20148&quot; value=&quot;5&quot;/&gt;&lt;property id=&quot;20300&quot; value=&quot;Slide 10 - &amp;quot;2. Hiển thị giá trị biến&amp;quot;&quot;/&gt;&lt;property id=&quot;20307&quot; value=&quot;334&quot;/&gt;&lt;/object&gt;&lt;object type=&quot;3&quot; unique_id=&quot;59984&quot;&gt;&lt;property id=&quot;20148&quot; value=&quot;5&quot;/&gt;&lt;property id=&quot;20300&quot; value=&quot;Slide 12 - &amp;quot;2. Hiển thị giá trị biến&amp;quot;&quot;/&gt;&lt;property id=&quot;20307&quot; value=&quot;335&quot;/&gt;&lt;/object&gt;&lt;object type=&quot;3&quot; unique_id=&quot;59985&quot;&gt;&lt;property id=&quot;20148&quot; value=&quot;5&quot;/&gt;&lt;property id=&quot;20300&quot; value=&quot;Slide 13 - &amp;quot;2. Hiển thị giá trị biến&amp;quot;&quot;/&gt;&lt;property id=&quot;20307&quot; value=&quot;336&quot;/&gt;&lt;/object&gt;&lt;object type=&quot;3&quot; unique_id=&quot;60607&quot;&gt;&lt;property id=&quot;20148&quot; value=&quot;5&quot;/&gt;&lt;property id=&quot;20300&quot; value=&quot;Slide 19 - &amp;quot;3. Các kiểu dữ liệu cơ bản của C#&amp;quot;&quot;/&gt;&lt;property id=&quot;20307&quot; value=&quot;337&quot;/&gt;&lt;/object&gt;&lt;object type=&quot;3&quot; unique_id=&quot;60808&quot;&gt;&lt;property id=&quot;20148&quot; value=&quot;5&quot;/&gt;&lt;property id=&quot;20300&quot; value=&quot;Slide 15 - &amp;quot;3. Các kiểu dữ liệu cơ bản của C#&amp;quot;&quot;/&gt;&lt;property id=&quot;20307&quot; value=&quot;338&quot;/&gt;&lt;/object&gt;&lt;object type=&quot;3&quot; unique_id=&quot;60809&quot;&gt;&lt;property id=&quot;20148&quot; value=&quot;5&quot;/&gt;&lt;property id=&quot;20300&quot; value=&quot;Slide 18 - &amp;quot;3. Các kiểu dữ liệu cơ bản của C#&amp;quot;&quot;/&gt;&lt;property id=&quot;20307&quot; value=&quot;339&quot;/&gt;&lt;/object&gt;&lt;object type=&quot;3&quot; unique_id=&quot;61188&quot;&gt;&lt;property id=&quot;20148&quot; value=&quot;5&quot;/&gt;&lt;property id=&quot;20300&quot; value=&quot;Slide 16 - &amp;quot;3. Các kiểu dữ liệu cơ bản của C#&amp;quot;&quot;/&gt;&lt;property id=&quot;20307&quot; value=&quot;340&quot;/&gt;&lt;/object&gt;&lt;object type=&quot;3&quot; unique_id=&quot;61404&quot;&gt;&lt;property id=&quot;20148&quot; value=&quot;5&quot;/&gt;&lt;property id=&quot;20300&quot; value=&quot;Slide 17 - &amp;quot;3. Các kiểu dữ liệu cơ bản của C#&amp;quot;&quot;/&gt;&lt;property id=&quot;20307&quot; value=&quot;341&quot;/&gt;&lt;/object&gt;&lt;object type=&quot;3&quot; unique_id=&quot;62421&quot;&gt;&lt;property id=&quot;20148&quot; value=&quot;5&quot;/&gt;&lt;property id=&quot;20300&quot; value=&quot;Slide 20 - &amp;quot;3. Các kiểu dữ liệu cơ bản của C#&amp;quot;&quot;/&gt;&lt;property id=&quot;20307&quot; value=&quot;342&quot;/&gt;&lt;/object&gt;&lt;object type=&quot;3&quot; unique_id=&quot;62753&quot;&gt;&lt;property id=&quot;20148&quot; value=&quot;5&quot;/&gt;&lt;property id=&quot;20300&quot; value=&quot;Slide 21 - &amp;quot;3. Các kiểu dữ liệu cơ bản của C#&amp;quot;&quot;/&gt;&lt;property id=&quot;20307&quot; value=&quot;343&quot;/&gt;&lt;/object&gt;&lt;object type=&quot;3&quot; unique_id=&quot;62754&quot;&gt;&lt;property id=&quot;20148&quot; value=&quot;5&quot;/&gt;&lt;property id=&quot;20300&quot; value=&quot;Slide 22 - &amp;quot;3. Các kiểu dữ liệu cơ bản của C#&amp;quot;&quot;/&gt;&lt;property id=&quot;20307&quot; value=&quot;344&quot;/&gt;&lt;/object&gt;&lt;object type=&quot;3&quot; unique_id=&quot;62755&quot;&gt;&lt;property id=&quot;20148&quot; value=&quot;5&quot;/&gt;&lt;property id=&quot;20300&quot; value=&quot;Slide 23 - &amp;quot;3. Các kiểu dữ liệu cơ bản của C#&amp;quot;&quot;/&gt;&lt;property id=&quot;20307&quot; value=&quot;345&quot;/&gt;&lt;/object&gt;&lt;object type=&quot;3&quot; unique_id=&quot;63377&quot;&gt;&lt;property id=&quot;20148&quot; value=&quot;5&quot;/&gt;&lt;property id=&quot;20300&quot; value=&quot;Slide 24 - &amp;quot;3. Các kiểu dữ liệu cơ bản của C#&amp;quot;&quot;/&gt;&lt;property id=&quot;20307&quot; value=&quot;346&quot;/&gt;&lt;/object&gt;&lt;object type=&quot;3&quot; unique_id=&quot;63378&quot;&gt;&lt;property id=&quot;20148&quot; value=&quot;5&quot;/&gt;&lt;property id=&quot;20300&quot; value=&quot;Slide 41 - &amp;quot;3. Các kiểu dữ liệu cơ bản của C#&amp;quot;&quot;/&gt;&lt;property id=&quot;20307&quot; value=&quot;347&quot;/&gt;&lt;/object&gt;&lt;object type=&quot;3&quot; unique_id=&quot;63379&quot;&gt;&lt;property id=&quot;20148&quot; value=&quot;5&quot;/&gt;&lt;property id=&quot;20300&quot; value=&quot;Slide 43 - &amp;quot;3. Các kiểu dữ liệu cơ bản của C#&amp;quot;&quot;/&gt;&lt;property id=&quot;20307&quot; value=&quot;348&quot;/&gt;&lt;/object&gt;&lt;object type=&quot;3&quot; unique_id=&quot;64060&quot;&gt;&lt;property id=&quot;20148&quot; value=&quot;5&quot;/&gt;&lt;property id=&quot;20300&quot; value=&quot;Slide 42 - &amp;quot;3. Các kiểu dữ liệu cơ bản của C#&amp;quot;&quot;/&gt;&lt;property id=&quot;20307&quot; value=&quot;349&quot;/&gt;&lt;/object&gt;&lt;object type=&quot;3&quot; unique_id=&quot;64471&quot;&gt;&lt;property id=&quot;20148&quot; value=&quot;5&quot;/&gt;&lt;property id=&quot;20300&quot; value=&quot;Slide 25 - &amp;quot;3. Các kiểu dữ liệu cơ bản của C#&amp;quot;&quot;/&gt;&lt;property id=&quot;20307&quot; value=&quot;350&quot;/&gt;&lt;/object&gt;&lt;object type=&quot;3&quot; unique_id=&quot;64472&quot;&gt;&lt;property id=&quot;20148&quot; value=&quot;5&quot;/&gt;&lt;property id=&quot;20300&quot; value=&quot;Slide 28 - &amp;quot;3. Các kiểu dữ liệu cơ bản của C#&amp;quot;&quot;/&gt;&lt;property id=&quot;20307&quot; value=&quot;351&quot;/&gt;&lt;/object&gt;&lt;object type=&quot;3&quot; unique_id=&quot;64688&quot;&gt;&lt;property id=&quot;20148&quot; value=&quot;5&quot;/&gt;&lt;property id=&quot;20300&quot; value=&quot;Slide 26 - &amp;quot;3. Các kiểu dữ liệu cơ bản của C#&amp;quot;&quot;/&gt;&lt;property id=&quot;20307&quot; value=&quot;354&quot;/&gt;&lt;/object&gt;&lt;object type=&quot;3&quot; unique_id=&quot;64689&quot;&gt;&lt;property id=&quot;20148&quot; value=&quot;5&quot;/&gt;&lt;property id=&quot;20300&quot; value=&quot;Slide 30 - &amp;quot;3. Các kiểu dữ liệu cơ bản của C#&amp;quot;&quot;/&gt;&lt;property id=&quot;20307&quot; value=&quot;352&quot;/&gt;&lt;/object&gt;&lt;object type=&quot;3&quot; unique_id=&quot;64690&quot;&gt;&lt;property id=&quot;20148&quot; value=&quot;5&quot;/&gt;&lt;property id=&quot;20300&quot; value=&quot;Slide 32 - &amp;quot;3. Các kiểu dữ liệu cơ bản của C#&amp;quot;&quot;/&gt;&lt;property id=&quot;20307&quot; value=&quot;353&quot;/&gt;&lt;/object&gt;&lt;object type=&quot;3&quot; unique_id=&quot;65105&quot;&gt;&lt;property id=&quot;20148&quot; value=&quot;5&quot;/&gt;&lt;property id=&quot;20300&quot; value=&quot;Slide 27 - &amp;quot;3. Các kiểu dữ liệu cơ bản của C#&amp;quot;&quot;/&gt;&lt;property id=&quot;20307&quot; value=&quot;355&quot;/&gt;&lt;/object&gt;&lt;object type=&quot;3&quot; unique_id=&quot;65811&quot;&gt;&lt;property id=&quot;20148&quot; value=&quot;5&quot;/&gt;&lt;property id=&quot;20300&quot; value=&quot;Slide 29 - &amp;quot;3. Các kiểu dữ liệu cơ bản của C#&amp;quot;&quot;/&gt;&lt;property id=&quot;20307&quot; value=&quot;356&quot;/&gt;&lt;/object&gt;&lt;object type=&quot;3&quot; unique_id=&quot;66100&quot;&gt;&lt;property id=&quot;20148&quot; value=&quot;5&quot;/&gt;&lt;property id=&quot;20300&quot; value=&quot;Slide 33 - &amp;quot;3. Các kiểu dữ liệu cơ bản của C#&amp;quot;&quot;/&gt;&lt;property id=&quot;20307&quot; value=&quot;357&quot;/&gt;&lt;/object&gt;&lt;object type=&quot;3&quot; unique_id=&quot;66101&quot;&gt;&lt;property id=&quot;20148&quot; value=&quot;5&quot;/&gt;&lt;property id=&quot;20300&quot; value=&quot;Slide 34 - &amp;quot;3. Các kiểu dữ liệu cơ bản của C#&amp;quot;&quot;/&gt;&lt;property id=&quot;20307&quot; value=&quot;358&quot;/&gt;&lt;/object&gt;&lt;object type=&quot;3&quot; unique_id=&quot;66302&quot;&gt;&lt;property id=&quot;20148&quot; value=&quot;5&quot;/&gt;&lt;property id=&quot;20300&quot; value=&quot;Slide 31 - &amp;quot;3. Các kiểu dữ liệu cơ bản của C#&amp;quot;&quot;/&gt;&lt;property id=&quot;20307&quot; value=&quot;359&quot;/&gt;&lt;/object&gt;&lt;object type=&quot;3&quot; unique_id=&quot;66762&quot;&gt;&lt;property id=&quot;20148&quot; value=&quot;5&quot;/&gt;&lt;property id=&quot;20300&quot; value=&quot;Slide 35 - &amp;quot;3. Các kiểu dữ liệu cơ bản của C#&amp;quot;&quot;/&gt;&lt;property id=&quot;20307&quot; value=&quot;363&quot;/&gt;&lt;/object&gt;&lt;object type=&quot;3&quot; unique_id=&quot;67041&quot;&gt;&lt;property id=&quot;20148&quot; value=&quot;5&quot;/&gt;&lt;property id=&quot;20300&quot; value=&quot;Slide 36 - &amp;quot;3. Các kiểu dữ liệu cơ bản của C#&amp;quot;&quot;/&gt;&lt;property id=&quot;20307&quot; value=&quot;364&quot;/&gt;&lt;/object&gt;&lt;object type=&quot;3&quot; unique_id=&quot;67210&quot;&gt;&lt;property id=&quot;20148&quot; value=&quot;5&quot;/&gt;&lt;property id=&quot;20300&quot; value=&quot;Slide 37 - &amp;quot;3. Các kiểu dữ liệu cơ bản của C#&amp;quot;&quot;/&gt;&lt;property id=&quot;20307&quot; value=&quot;365&quot;/&gt;&lt;/object&gt;&lt;object type=&quot;3&quot; unique_id=&quot;67496&quot;&gt;&lt;property id=&quot;20148&quot; value=&quot;5&quot;/&gt;&lt;property id=&quot;20300&quot; value=&quot;Slide 38 - &amp;quot;3. Các kiểu dữ liệu cơ bản của C#&amp;quot;&quot;/&gt;&lt;property id=&quot;20307&quot; value=&quot;366&quot;/&gt;&lt;/object&gt;&lt;object type=&quot;3&quot; unique_id=&quot;67787&quot;&gt;&lt;property id=&quot;20148&quot; value=&quot;5&quot;/&gt;&lt;property id=&quot;20300&quot; value=&quot;Slide 39 - &amp;quot;3. Các kiểu dữ liệu cơ bản của C#&amp;quot;&quot;/&gt;&lt;property id=&quot;20307&quot; value=&quot;367&quot;/&gt;&lt;/object&gt;&lt;object type=&quot;3&quot; unique_id=&quot;67959&quot;&gt;&lt;property id=&quot;20148&quot; value=&quot;5&quot;/&gt;&lt;property id=&quot;20300&quot; value=&quot;Slide 40 - &amp;quot;3. Các kiểu dữ liệu cơ bản của C#&amp;quot;&quot;/&gt;&lt;property id=&quot;20307&quot; value=&quot;368&quot;/&gt;&lt;/object&gt;&lt;object type=&quot;3&quot; unique_id=&quot;68473&quot;&gt;&lt;property id=&quot;20148&quot; value=&quot;5&quot;/&gt;&lt;property id=&quot;20300&quot; value=&quot;Slide 45 - &amp;quot;4. Hằng số&amp;quot;&quot;/&gt;&lt;property id=&quot;20307&quot; value=&quot;369&quot;/&gt;&lt;/object&gt;&lt;object type=&quot;3&quot; unique_id=&quot;69258&quot;&gt;&lt;property id=&quot;20148&quot; value=&quot;5&quot;/&gt;&lt;property id=&quot;20300&quot; value=&quot;Slide 47 - &amp;quot;5. Kiểu liệt kê&amp;quot;&quot;/&gt;&lt;property id=&quot;20307&quot; value=&quot;370&quot;/&gt;&lt;/object&gt;&lt;object type=&quot;3&quot; unique_id=&quot;69699&quot;&gt;&lt;property id=&quot;20148&quot; value=&quot;5&quot;/&gt;&lt;property id=&quot;20300&quot; value=&quot;Slide 49 - &amp;quot;6. Nhập liệu từ bàn phím&amp;quot;&quot;/&gt;&lt;property id=&quot;20307&quot; value=&quot;372&quot;/&gt;&lt;/object&gt;&lt;object type=&quot;3&quot; unique_id=&quot;69700&quot;&gt;&lt;property id=&quot;20148&quot; value=&quot;5&quot;/&gt;&lt;property id=&quot;20300&quot; value=&quot;Slide 50 - &amp;quot;6. Nhập liệu từ bàn phím&amp;quot;&quot;/&gt;&lt;property id=&quot;20307&quot; value=&quot;371&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3867</TotalTime>
  <Words>3901</Words>
  <Application>Microsoft Office PowerPoint</Application>
  <PresentationFormat>On-screen Show (4:3)</PresentationFormat>
  <Paragraphs>564</Paragraphs>
  <Slides>58</Slides>
  <Notes>56</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58</vt:i4>
      </vt:variant>
    </vt:vector>
  </HeadingPairs>
  <TitlesOfParts>
    <vt:vector size="70" baseType="lpstr">
      <vt:lpstr>Arial</vt:lpstr>
      <vt:lpstr>Calibri</vt:lpstr>
      <vt:lpstr>Consolas</vt:lpstr>
      <vt:lpstr>Georgia</vt:lpstr>
      <vt:lpstr>Muli</vt:lpstr>
      <vt:lpstr>Times</vt:lpstr>
      <vt:lpstr>Times New Roman</vt:lpstr>
      <vt:lpstr>Trebuchet MS</vt:lpstr>
      <vt:lpstr>Wingdings</vt:lpstr>
      <vt:lpstr>Wingdings 2</vt:lpstr>
      <vt:lpstr>Urban</vt:lpstr>
      <vt:lpstr>Custom Design</vt:lpstr>
      <vt:lpstr>Kỹ thuật lập trình: XÂY DỰNG ỨNG DỤNG VỚI GIAO DIỆN GUI</vt:lpstr>
      <vt:lpstr>NỘI DUNG</vt:lpstr>
      <vt:lpstr>1. Giao diện GUI</vt:lpstr>
      <vt:lpstr>2. Các thành phần trên GUI</vt:lpstr>
      <vt:lpstr>2. Các thành phần trên GUI</vt:lpstr>
      <vt:lpstr>2. Các thành phần trên GUI</vt:lpstr>
      <vt:lpstr>2. Các thành phần trên GUI</vt:lpstr>
      <vt:lpstr>2. Các thành phần trên GUI</vt:lpstr>
      <vt:lpstr>2. Các thành phần trên GUI</vt:lpstr>
      <vt:lpstr>2. Các thành phần trên GUI</vt:lpstr>
      <vt:lpstr>2. Các thành phần trên GUI</vt:lpstr>
      <vt:lpstr>2. Các thành phần trên GUI</vt:lpstr>
      <vt:lpstr>2. Các thành phần trên GUI</vt:lpstr>
      <vt:lpstr>2. Các thành phần trên GUI</vt:lpstr>
      <vt:lpstr>2. Các thành phần trên GUI</vt:lpstr>
      <vt:lpstr>2. Các thành phần trên GUI</vt:lpstr>
      <vt:lpstr>2. Các thành phần trên GUI</vt:lpstr>
      <vt:lpstr>2. Các thành phần trên GUI</vt:lpstr>
      <vt:lpstr>2. Các thành phần trên GUI</vt:lpstr>
      <vt:lpstr>2. Các thành phần trên GUI</vt:lpstr>
      <vt:lpstr>2. Các thành phần trên GUI</vt:lpstr>
      <vt:lpstr>2. Các thành phần trên GUI</vt:lpstr>
      <vt:lpstr>2. Các thành phần trên GUI</vt:lpstr>
      <vt:lpstr>2. Các thành phần trên GUI</vt:lpstr>
      <vt:lpstr>2. Các thành phần trên GUI</vt:lpstr>
      <vt:lpstr>2. Các thành phần trên GUI</vt:lpstr>
      <vt:lpstr>2. Các thành phần trên GUI</vt:lpstr>
      <vt:lpstr>2. Các thành phần trên GUI</vt:lpstr>
      <vt:lpstr>2. Các thành phần trên GUI</vt:lpstr>
      <vt:lpstr>2. Các thành phần trên GUI</vt:lpstr>
      <vt:lpstr>2. Các thành phần trên GUI</vt:lpstr>
      <vt:lpstr>2. Các thành phần trên GUI</vt:lpstr>
      <vt:lpstr>2. Các thành phần trên GUI</vt:lpstr>
      <vt:lpstr>2. Các thành phần trên GUI</vt:lpstr>
      <vt:lpstr>2. Các thành phần trên GUI</vt:lpstr>
      <vt:lpstr>2. Các thành phần trên GUI</vt:lpstr>
      <vt:lpstr>2. Các thành phần trên GUI</vt:lpstr>
      <vt:lpstr>2. Các thành phần trên GUI</vt:lpstr>
      <vt:lpstr>2. Các thành phần trên GUI</vt:lpstr>
      <vt:lpstr>2. Các thành phần trên GUI</vt:lpstr>
      <vt:lpstr>2. Các thành phần trên GUI</vt:lpstr>
      <vt:lpstr>2. Các thành phần trên GUI</vt:lpstr>
      <vt:lpstr>2. Các thành phần trên GUI</vt:lpstr>
      <vt:lpstr>2. Các thành phần trên GUI</vt:lpstr>
      <vt:lpstr>2. Các thành phần trên GUI</vt:lpstr>
      <vt:lpstr>2. Các thành phần trên GUI</vt:lpstr>
      <vt:lpstr>2. Các thành phần trên GUI</vt:lpstr>
      <vt:lpstr>2. Các thành phần trên GUI</vt:lpstr>
      <vt:lpstr>2. Các thành phần trên GUI</vt:lpstr>
      <vt:lpstr>2. Các thành phần trên GUI</vt:lpstr>
      <vt:lpstr>2. Các thành phần trên GUI</vt:lpstr>
      <vt:lpstr>3. Frameworks hỗ trợ phát triển ứng dụng GUI</vt:lpstr>
      <vt:lpstr>3. Frameworks hỗ trợ phát triển ứng dụng GUI</vt:lpstr>
      <vt:lpstr>3. Frameworks hỗ trợ phát triển ứng dụng GUI</vt:lpstr>
      <vt:lpstr>3. Frameworks hỗ trợ phát triển ứng dụng GUI</vt:lpstr>
      <vt:lpstr>3. Frameworks hỗ trợ phát triển ứng dụng GUI</vt:lpstr>
      <vt:lpstr>4. Phát triển ứng dụng với Tkinter</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Anh Thu Nguyen Thi</dc:creator>
  <cp:lastModifiedBy>Ho Nguyen Van</cp:lastModifiedBy>
  <cp:revision>621</cp:revision>
  <dcterms:created xsi:type="dcterms:W3CDTF">2006-08-16T00:00:00Z</dcterms:created>
  <dcterms:modified xsi:type="dcterms:W3CDTF">2022-02-27T23:20:05Z</dcterms:modified>
</cp:coreProperties>
</file>