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260" r:id="rId5"/>
    <p:sldId id="262" r:id="rId6"/>
    <p:sldId id="263" r:id="rId7"/>
    <p:sldId id="264" r:id="rId8"/>
    <p:sldId id="266" r:id="rId9"/>
    <p:sldId id="265" r:id="rId10"/>
    <p:sldId id="261"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6B471-F49B-4921-BA5A-59A1C76BFFD2}" v="35" dt="2024-10-07T12:10:00.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8189" autoAdjust="0"/>
  </p:normalViewPr>
  <p:slideViewPr>
    <p:cSldViewPr>
      <p:cViewPr varScale="1">
        <p:scale>
          <a:sx n="55" d="100"/>
          <a:sy n="55" d="100"/>
        </p:scale>
        <p:origin x="2634" y="66"/>
      </p:cViewPr>
      <p:guideLst/>
    </p:cSldViewPr>
  </p:slideViewPr>
  <p:notesTextViewPr>
    <p:cViewPr>
      <p:scale>
        <a:sx n="150" d="100"/>
        <a:sy n="150" d="100"/>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614F3D98-D5A0-42DC-9F66-15FA24CEE15E}"/>
    <pc:docChg chg="addSld modSld">
      <pc:chgData name="Le Nhat Tung" userId="77b0905b33e1f80d" providerId="LiveId" clId="{614F3D98-D5A0-42DC-9F66-15FA24CEE15E}" dt="2024-10-06T07:50:30.703" v="71" actId="20577"/>
      <pc:docMkLst>
        <pc:docMk/>
      </pc:docMkLst>
      <pc:sldChg chg="modSp new mod">
        <pc:chgData name="Le Nhat Tung" userId="77b0905b33e1f80d" providerId="LiveId" clId="{614F3D98-D5A0-42DC-9F66-15FA24CEE15E}" dt="2024-10-06T07:50:30.703" v="71" actId="20577"/>
        <pc:sldMkLst>
          <pc:docMk/>
          <pc:sldMk cId="4237453473" sldId="256"/>
        </pc:sldMkLst>
        <pc:spChg chg="mod">
          <ac:chgData name="Le Nhat Tung" userId="77b0905b33e1f80d" providerId="LiveId" clId="{614F3D98-D5A0-42DC-9F66-15FA24CEE15E}" dt="2024-10-06T07:50:21.896" v="16" actId="20577"/>
          <ac:spMkLst>
            <pc:docMk/>
            <pc:sldMk cId="4237453473" sldId="256"/>
            <ac:spMk id="2" creationId="{749F1BA2-B88C-CEB1-2B9F-127636D60B2A}"/>
          </ac:spMkLst>
        </pc:spChg>
        <pc:spChg chg="mod">
          <ac:chgData name="Le Nhat Tung" userId="77b0905b33e1f80d" providerId="LiveId" clId="{614F3D98-D5A0-42DC-9F66-15FA24CEE15E}" dt="2024-10-06T07:50:30.703" v="71" actId="20577"/>
          <ac:spMkLst>
            <pc:docMk/>
            <pc:sldMk cId="4237453473" sldId="256"/>
            <ac:spMk id="3" creationId="{4D919CDB-B682-7C94-613B-B815FDCDC0FD}"/>
          </ac:spMkLst>
        </pc:spChg>
      </pc:sldChg>
    </pc:docChg>
  </pc:docChgLst>
  <pc:docChgLst>
    <pc:chgData name="Le Nhat Tung" userId="77b0905b33e1f80d" providerId="LiveId" clId="{1EE6B471-F49B-4921-BA5A-59A1C76BFFD2}"/>
    <pc:docChg chg="undo custSel addSld delSld modSld sldOrd">
      <pc:chgData name="Le Nhat Tung" userId="77b0905b33e1f80d" providerId="LiveId" clId="{1EE6B471-F49B-4921-BA5A-59A1C76BFFD2}" dt="2024-10-07T12:11:16.341" v="1361" actId="20577"/>
      <pc:docMkLst>
        <pc:docMk/>
      </pc:docMkLst>
      <pc:sldChg chg="del">
        <pc:chgData name="Le Nhat Tung" userId="77b0905b33e1f80d" providerId="LiveId" clId="{1EE6B471-F49B-4921-BA5A-59A1C76BFFD2}" dt="2024-10-06T14:08:23.582" v="1" actId="2696"/>
        <pc:sldMkLst>
          <pc:docMk/>
          <pc:sldMk cId="4237453473" sldId="256"/>
        </pc:sldMkLst>
      </pc:sldChg>
      <pc:sldChg chg="addSp delSp modSp add mod">
        <pc:chgData name="Le Nhat Tung" userId="77b0905b33e1f80d" providerId="LiveId" clId="{1EE6B471-F49B-4921-BA5A-59A1C76BFFD2}" dt="2024-10-06T14:09:27.581" v="56" actId="1076"/>
        <pc:sldMkLst>
          <pc:docMk/>
          <pc:sldMk cId="2893862465" sldId="257"/>
        </pc:sldMkLst>
        <pc:spChg chg="mod">
          <ac:chgData name="Le Nhat Tung" userId="77b0905b33e1f80d" providerId="LiveId" clId="{1EE6B471-F49B-4921-BA5A-59A1C76BFFD2}" dt="2024-10-06T14:09:18.545" v="53" actId="20577"/>
          <ac:spMkLst>
            <pc:docMk/>
            <pc:sldMk cId="2893862465" sldId="257"/>
            <ac:spMk id="2" creationId="{250CFDF7-30F0-A323-7B1F-F2337BD253DB}"/>
          </ac:spMkLst>
        </pc:spChg>
        <pc:picChg chg="add mod">
          <ac:chgData name="Le Nhat Tung" userId="77b0905b33e1f80d" providerId="LiveId" clId="{1EE6B471-F49B-4921-BA5A-59A1C76BFFD2}" dt="2024-10-06T14:09:27.581" v="56" actId="1076"/>
          <ac:picMkLst>
            <pc:docMk/>
            <pc:sldMk cId="2893862465" sldId="257"/>
            <ac:picMk id="1026" creationId="{F334D2C4-DBF6-C8EF-77EF-506382792844}"/>
          </ac:picMkLst>
        </pc:picChg>
        <pc:picChg chg="del">
          <ac:chgData name="Le Nhat Tung" userId="77b0905b33e1f80d" providerId="LiveId" clId="{1EE6B471-F49B-4921-BA5A-59A1C76BFFD2}" dt="2024-10-06T14:08:44.396" v="51" actId="478"/>
          <ac:picMkLst>
            <pc:docMk/>
            <pc:sldMk cId="2893862465" sldId="257"/>
            <ac:picMk id="1028" creationId="{32277E5B-D608-B5F2-1D62-DBE6C45CA6CA}"/>
          </ac:picMkLst>
        </pc:picChg>
        <pc:picChg chg="del">
          <ac:chgData name="Le Nhat Tung" userId="77b0905b33e1f80d" providerId="LiveId" clId="{1EE6B471-F49B-4921-BA5A-59A1C76BFFD2}" dt="2024-10-06T14:08:43.638" v="50" actId="478"/>
          <ac:picMkLst>
            <pc:docMk/>
            <pc:sldMk cId="2893862465" sldId="257"/>
            <ac:picMk id="1032" creationId="{7294B408-D7D2-B423-4B2B-252F9291EDE2}"/>
          </ac:picMkLst>
        </pc:picChg>
      </pc:sldChg>
      <pc:sldChg chg="modSp new mod">
        <pc:chgData name="Le Nhat Tung" userId="77b0905b33e1f80d" providerId="LiveId" clId="{1EE6B471-F49B-4921-BA5A-59A1C76BFFD2}" dt="2024-10-06T14:15:11.841" v="157" actId="20577"/>
        <pc:sldMkLst>
          <pc:docMk/>
          <pc:sldMk cId="1919754939" sldId="258"/>
        </pc:sldMkLst>
        <pc:spChg chg="mod">
          <ac:chgData name="Le Nhat Tung" userId="77b0905b33e1f80d" providerId="LiveId" clId="{1EE6B471-F49B-4921-BA5A-59A1C76BFFD2}" dt="2024-10-06T14:15:11.841" v="157" actId="20577"/>
          <ac:spMkLst>
            <pc:docMk/>
            <pc:sldMk cId="1919754939" sldId="258"/>
            <ac:spMk id="2" creationId="{DC2103DE-242D-FE34-DD06-7C06EB6A17D9}"/>
          </ac:spMkLst>
        </pc:spChg>
        <pc:spChg chg="mod">
          <ac:chgData name="Le Nhat Tung" userId="77b0905b33e1f80d" providerId="LiveId" clId="{1EE6B471-F49B-4921-BA5A-59A1C76BFFD2}" dt="2024-10-06T14:11:47.502" v="135" actId="20577"/>
          <ac:spMkLst>
            <pc:docMk/>
            <pc:sldMk cId="1919754939" sldId="258"/>
            <ac:spMk id="3" creationId="{B11F3570-6CCF-5684-BA55-483619E7A039}"/>
          </ac:spMkLst>
        </pc:spChg>
      </pc:sldChg>
      <pc:sldChg chg="modSp add mod">
        <pc:chgData name="Le Nhat Tung" userId="77b0905b33e1f80d" providerId="LiveId" clId="{1EE6B471-F49B-4921-BA5A-59A1C76BFFD2}" dt="2024-10-06T14:15:16.655" v="160" actId="20577"/>
        <pc:sldMkLst>
          <pc:docMk/>
          <pc:sldMk cId="3938925991" sldId="259"/>
        </pc:sldMkLst>
        <pc:spChg chg="mod">
          <ac:chgData name="Le Nhat Tung" userId="77b0905b33e1f80d" providerId="LiveId" clId="{1EE6B471-F49B-4921-BA5A-59A1C76BFFD2}" dt="2024-10-06T14:15:16.655" v="160" actId="20577"/>
          <ac:spMkLst>
            <pc:docMk/>
            <pc:sldMk cId="3938925991" sldId="259"/>
            <ac:spMk id="2" creationId="{DC2103DE-242D-FE34-DD06-7C06EB6A17D9}"/>
          </ac:spMkLst>
        </pc:spChg>
        <pc:spChg chg="mod">
          <ac:chgData name="Le Nhat Tung" userId="77b0905b33e1f80d" providerId="LiveId" clId="{1EE6B471-F49B-4921-BA5A-59A1C76BFFD2}" dt="2024-10-06T14:13:14.687" v="138" actId="20577"/>
          <ac:spMkLst>
            <pc:docMk/>
            <pc:sldMk cId="3938925991" sldId="259"/>
            <ac:spMk id="3" creationId="{B11F3570-6CCF-5684-BA55-483619E7A039}"/>
          </ac:spMkLst>
        </pc:spChg>
      </pc:sldChg>
      <pc:sldChg chg="modSp new mod">
        <pc:chgData name="Le Nhat Tung" userId="77b0905b33e1f80d" providerId="LiveId" clId="{1EE6B471-F49B-4921-BA5A-59A1C76BFFD2}" dt="2024-10-06T14:17:56.294" v="182" actId="20577"/>
        <pc:sldMkLst>
          <pc:docMk/>
          <pc:sldMk cId="2484227792" sldId="260"/>
        </pc:sldMkLst>
        <pc:spChg chg="mod">
          <ac:chgData name="Le Nhat Tung" userId="77b0905b33e1f80d" providerId="LiveId" clId="{1EE6B471-F49B-4921-BA5A-59A1C76BFFD2}" dt="2024-10-06T14:15:20.536" v="163" actId="20577"/>
          <ac:spMkLst>
            <pc:docMk/>
            <pc:sldMk cId="2484227792" sldId="260"/>
            <ac:spMk id="2" creationId="{3C9DF5D8-0AEB-B27A-03A4-0C0FE34D8A04}"/>
          </ac:spMkLst>
        </pc:spChg>
        <pc:spChg chg="mod">
          <ac:chgData name="Le Nhat Tung" userId="77b0905b33e1f80d" providerId="LiveId" clId="{1EE6B471-F49B-4921-BA5A-59A1C76BFFD2}" dt="2024-10-06T14:17:56.294" v="182" actId="20577"/>
          <ac:spMkLst>
            <pc:docMk/>
            <pc:sldMk cId="2484227792" sldId="260"/>
            <ac:spMk id="3" creationId="{1434C2F3-37B5-A05D-20A0-BCCFA31BC88B}"/>
          </ac:spMkLst>
        </pc:spChg>
      </pc:sldChg>
      <pc:sldChg chg="modSp new mod">
        <pc:chgData name="Le Nhat Tung" userId="77b0905b33e1f80d" providerId="LiveId" clId="{1EE6B471-F49B-4921-BA5A-59A1C76BFFD2}" dt="2024-10-06T14:32:22.604" v="372" actId="20577"/>
        <pc:sldMkLst>
          <pc:docMk/>
          <pc:sldMk cId="1284575641" sldId="261"/>
        </pc:sldMkLst>
        <pc:spChg chg="mod">
          <ac:chgData name="Le Nhat Tung" userId="77b0905b33e1f80d" providerId="LiveId" clId="{1EE6B471-F49B-4921-BA5A-59A1C76BFFD2}" dt="2024-10-06T14:32:22.604" v="372" actId="20577"/>
          <ac:spMkLst>
            <pc:docMk/>
            <pc:sldMk cId="1284575641" sldId="261"/>
            <ac:spMk id="2" creationId="{FFA8BCD1-D96C-8FC4-7B77-B72D8FA7BB3A}"/>
          </ac:spMkLst>
        </pc:spChg>
        <pc:spChg chg="mod">
          <ac:chgData name="Le Nhat Tung" userId="77b0905b33e1f80d" providerId="LiveId" clId="{1EE6B471-F49B-4921-BA5A-59A1C76BFFD2}" dt="2024-10-06T14:15:52.350" v="173" actId="207"/>
          <ac:spMkLst>
            <pc:docMk/>
            <pc:sldMk cId="1284575641" sldId="261"/>
            <ac:spMk id="3" creationId="{D2BCB552-0508-4103-0FE9-2EE902E4F1EE}"/>
          </ac:spMkLst>
        </pc:spChg>
      </pc:sldChg>
      <pc:sldChg chg="modSp new mod ord">
        <pc:chgData name="Le Nhat Tung" userId="77b0905b33e1f80d" providerId="LiveId" clId="{1EE6B471-F49B-4921-BA5A-59A1C76BFFD2}" dt="2024-10-06T14:20:32.810" v="196" actId="2710"/>
        <pc:sldMkLst>
          <pc:docMk/>
          <pc:sldMk cId="232486930" sldId="262"/>
        </pc:sldMkLst>
        <pc:spChg chg="mod">
          <ac:chgData name="Le Nhat Tung" userId="77b0905b33e1f80d" providerId="LiveId" clId="{1EE6B471-F49B-4921-BA5A-59A1C76BFFD2}" dt="2024-10-06T14:18:35.791" v="191"/>
          <ac:spMkLst>
            <pc:docMk/>
            <pc:sldMk cId="232486930" sldId="262"/>
            <ac:spMk id="2" creationId="{73D5A8FD-26C3-6861-52A8-3845F9058E4D}"/>
          </ac:spMkLst>
        </pc:spChg>
        <pc:spChg chg="mod">
          <ac:chgData name="Le Nhat Tung" userId="77b0905b33e1f80d" providerId="LiveId" clId="{1EE6B471-F49B-4921-BA5A-59A1C76BFFD2}" dt="2024-10-06T14:20:32.810" v="196" actId="2710"/>
          <ac:spMkLst>
            <pc:docMk/>
            <pc:sldMk cId="232486930" sldId="262"/>
            <ac:spMk id="3" creationId="{5AEF78D2-C88E-4C39-3332-FBBA44FEA776}"/>
          </ac:spMkLst>
        </pc:spChg>
      </pc:sldChg>
      <pc:sldChg chg="modSp new mod">
        <pc:chgData name="Le Nhat Tung" userId="77b0905b33e1f80d" providerId="LiveId" clId="{1EE6B471-F49B-4921-BA5A-59A1C76BFFD2}" dt="2024-10-06T14:21:01.914" v="201" actId="20577"/>
        <pc:sldMkLst>
          <pc:docMk/>
          <pc:sldMk cId="2924232000" sldId="263"/>
        </pc:sldMkLst>
        <pc:spChg chg="mod">
          <ac:chgData name="Le Nhat Tung" userId="77b0905b33e1f80d" providerId="LiveId" clId="{1EE6B471-F49B-4921-BA5A-59A1C76BFFD2}" dt="2024-10-06T14:20:56.427" v="200"/>
          <ac:spMkLst>
            <pc:docMk/>
            <pc:sldMk cId="2924232000" sldId="263"/>
            <ac:spMk id="2" creationId="{3F49D3DA-61EF-8B2D-49F4-76D377E50D7E}"/>
          </ac:spMkLst>
        </pc:spChg>
        <pc:spChg chg="mod">
          <ac:chgData name="Le Nhat Tung" userId="77b0905b33e1f80d" providerId="LiveId" clId="{1EE6B471-F49B-4921-BA5A-59A1C76BFFD2}" dt="2024-10-06T14:21:01.914" v="201" actId="20577"/>
          <ac:spMkLst>
            <pc:docMk/>
            <pc:sldMk cId="2924232000" sldId="263"/>
            <ac:spMk id="3" creationId="{40534A82-5379-3993-3E6B-F1AEA2825357}"/>
          </ac:spMkLst>
        </pc:spChg>
      </pc:sldChg>
      <pc:sldChg chg="addSp delSp modSp new mod">
        <pc:chgData name="Le Nhat Tung" userId="77b0905b33e1f80d" providerId="LiveId" clId="{1EE6B471-F49B-4921-BA5A-59A1C76BFFD2}" dt="2024-10-06T14:22:10.610" v="206" actId="1076"/>
        <pc:sldMkLst>
          <pc:docMk/>
          <pc:sldMk cId="3392240344" sldId="264"/>
        </pc:sldMkLst>
        <pc:spChg chg="del">
          <ac:chgData name="Le Nhat Tung" userId="77b0905b33e1f80d" providerId="LiveId" clId="{1EE6B471-F49B-4921-BA5A-59A1C76BFFD2}" dt="2024-10-06T14:22:03.811" v="203" actId="478"/>
          <ac:spMkLst>
            <pc:docMk/>
            <pc:sldMk cId="3392240344" sldId="264"/>
            <ac:spMk id="2" creationId="{64A4EBE0-53B9-8AE1-3B96-17FAF90F7979}"/>
          </ac:spMkLst>
        </pc:spChg>
        <pc:spChg chg="del">
          <ac:chgData name="Le Nhat Tung" userId="77b0905b33e1f80d" providerId="LiveId" clId="{1EE6B471-F49B-4921-BA5A-59A1C76BFFD2}" dt="2024-10-06T14:22:03.811" v="203" actId="478"/>
          <ac:spMkLst>
            <pc:docMk/>
            <pc:sldMk cId="3392240344" sldId="264"/>
            <ac:spMk id="3" creationId="{046F3A85-0660-E14D-CABD-1402D2B330F7}"/>
          </ac:spMkLst>
        </pc:spChg>
        <pc:picChg chg="add mod">
          <ac:chgData name="Le Nhat Tung" userId="77b0905b33e1f80d" providerId="LiveId" clId="{1EE6B471-F49B-4921-BA5A-59A1C76BFFD2}" dt="2024-10-06T14:22:10.610" v="206" actId="1076"/>
          <ac:picMkLst>
            <pc:docMk/>
            <pc:sldMk cId="3392240344" sldId="264"/>
            <ac:picMk id="2050" creationId="{08170030-2DEB-1FC4-6D78-C82D01FEB7D3}"/>
          </ac:picMkLst>
        </pc:picChg>
      </pc:sldChg>
      <pc:sldChg chg="addSp delSp modSp new mod">
        <pc:chgData name="Le Nhat Tung" userId="77b0905b33e1f80d" providerId="LiveId" clId="{1EE6B471-F49B-4921-BA5A-59A1C76BFFD2}" dt="2024-10-07T01:39:12.042" v="913" actId="20577"/>
        <pc:sldMkLst>
          <pc:docMk/>
          <pc:sldMk cId="4240003" sldId="265"/>
        </pc:sldMkLst>
        <pc:spChg chg="mod">
          <ac:chgData name="Le Nhat Tung" userId="77b0905b33e1f80d" providerId="LiveId" clId="{1EE6B471-F49B-4921-BA5A-59A1C76BFFD2}" dt="2024-10-06T15:09:02.773" v="639" actId="207"/>
          <ac:spMkLst>
            <pc:docMk/>
            <pc:sldMk cId="4240003" sldId="265"/>
            <ac:spMk id="2" creationId="{1DC00254-E5B1-01ED-23F1-2E60CAB0B2FA}"/>
          </ac:spMkLst>
        </pc:spChg>
        <pc:spChg chg="add del mod">
          <ac:chgData name="Le Nhat Tung" userId="77b0905b33e1f80d" providerId="LiveId" clId="{1EE6B471-F49B-4921-BA5A-59A1C76BFFD2}" dt="2024-10-06T14:27:12.596" v="298"/>
          <ac:spMkLst>
            <pc:docMk/>
            <pc:sldMk cId="4240003" sldId="265"/>
            <ac:spMk id="3" creationId="{79DD184F-1758-6BE5-8662-C450AB7985C7}"/>
          </ac:spMkLst>
        </pc:spChg>
        <pc:spChg chg="add">
          <ac:chgData name="Le Nhat Tung" userId="77b0905b33e1f80d" providerId="LiveId" clId="{1EE6B471-F49B-4921-BA5A-59A1C76BFFD2}" dt="2024-10-06T14:24:19.619" v="258"/>
          <ac:spMkLst>
            <pc:docMk/>
            <pc:sldMk cId="4240003" sldId="265"/>
            <ac:spMk id="4" creationId="{2188CB19-7D28-AFAA-3C3F-16C20809AC51}"/>
          </ac:spMkLst>
        </pc:spChg>
        <pc:spChg chg="add">
          <ac:chgData name="Le Nhat Tung" userId="77b0905b33e1f80d" providerId="LiveId" clId="{1EE6B471-F49B-4921-BA5A-59A1C76BFFD2}" dt="2024-10-06T14:27:04.595" v="292"/>
          <ac:spMkLst>
            <pc:docMk/>
            <pc:sldMk cId="4240003" sldId="265"/>
            <ac:spMk id="5" creationId="{67472F06-D9FB-A3C9-FAEB-37BAE71BDC61}"/>
          </ac:spMkLst>
        </pc:spChg>
        <pc:spChg chg="add mod">
          <ac:chgData name="Le Nhat Tung" userId="77b0905b33e1f80d" providerId="LiveId" clId="{1EE6B471-F49B-4921-BA5A-59A1C76BFFD2}" dt="2024-10-06T14:27:09.268" v="297"/>
          <ac:spMkLst>
            <pc:docMk/>
            <pc:sldMk cId="4240003" sldId="265"/>
            <ac:spMk id="6" creationId="{5E69377C-008E-B0D7-784C-5830C22E4056}"/>
          </ac:spMkLst>
        </pc:spChg>
        <pc:spChg chg="add mod">
          <ac:chgData name="Le Nhat Tung" userId="77b0905b33e1f80d" providerId="LiveId" clId="{1EE6B471-F49B-4921-BA5A-59A1C76BFFD2}" dt="2024-10-07T01:39:12.042" v="913" actId="20577"/>
          <ac:spMkLst>
            <pc:docMk/>
            <pc:sldMk cId="4240003" sldId="265"/>
            <ac:spMk id="7" creationId="{C0D6022D-FF81-1618-1A7F-598A5AB8C9AF}"/>
          </ac:spMkLst>
        </pc:spChg>
      </pc:sldChg>
      <pc:sldChg chg="modSp add mod ord">
        <pc:chgData name="Le Nhat Tung" userId="77b0905b33e1f80d" providerId="LiveId" clId="{1EE6B471-F49B-4921-BA5A-59A1C76BFFD2}" dt="2024-10-06T15:08:53.788" v="637" actId="207"/>
        <pc:sldMkLst>
          <pc:docMk/>
          <pc:sldMk cId="1667121130" sldId="266"/>
        </pc:sldMkLst>
        <pc:spChg chg="mod">
          <ac:chgData name="Le Nhat Tung" userId="77b0905b33e1f80d" providerId="LiveId" clId="{1EE6B471-F49B-4921-BA5A-59A1C76BFFD2}" dt="2024-10-06T15:08:53.788" v="637" actId="207"/>
          <ac:spMkLst>
            <pc:docMk/>
            <pc:sldMk cId="1667121130" sldId="266"/>
            <ac:spMk id="2" creationId="{1DC00254-E5B1-01ED-23F1-2E60CAB0B2FA}"/>
          </ac:spMkLst>
        </pc:spChg>
        <pc:spChg chg="mod">
          <ac:chgData name="Le Nhat Tung" userId="77b0905b33e1f80d" providerId="LiveId" clId="{1EE6B471-F49B-4921-BA5A-59A1C76BFFD2}" dt="2024-10-06T14:28:37.206" v="368" actId="20577"/>
          <ac:spMkLst>
            <pc:docMk/>
            <pc:sldMk cId="1667121130" sldId="266"/>
            <ac:spMk id="3" creationId="{79DD184F-1758-6BE5-8662-C450AB7985C7}"/>
          </ac:spMkLst>
        </pc:spChg>
      </pc:sldChg>
      <pc:sldChg chg="addSp modSp new mod">
        <pc:chgData name="Le Nhat Tung" userId="77b0905b33e1f80d" providerId="LiveId" clId="{1EE6B471-F49B-4921-BA5A-59A1C76BFFD2}" dt="2024-10-06T15:02:29.808" v="553" actId="1076"/>
        <pc:sldMkLst>
          <pc:docMk/>
          <pc:sldMk cId="1800208052" sldId="267"/>
        </pc:sldMkLst>
        <pc:spChg chg="mod">
          <ac:chgData name="Le Nhat Tung" userId="77b0905b33e1f80d" providerId="LiveId" clId="{1EE6B471-F49B-4921-BA5A-59A1C76BFFD2}" dt="2024-10-06T14:37:44.735" v="391"/>
          <ac:spMkLst>
            <pc:docMk/>
            <pc:sldMk cId="1800208052" sldId="267"/>
            <ac:spMk id="2" creationId="{07C754C9-40DC-6021-4BA4-7CEBECED13FD}"/>
          </ac:spMkLst>
        </pc:spChg>
        <pc:spChg chg="mod">
          <ac:chgData name="Le Nhat Tung" userId="77b0905b33e1f80d" providerId="LiveId" clId="{1EE6B471-F49B-4921-BA5A-59A1C76BFFD2}" dt="2024-10-06T15:00:50.892" v="542" actId="6549"/>
          <ac:spMkLst>
            <pc:docMk/>
            <pc:sldMk cId="1800208052" sldId="267"/>
            <ac:spMk id="3" creationId="{840371CE-E4D8-256E-593F-66F15D4BD640}"/>
          </ac:spMkLst>
        </pc:spChg>
        <pc:picChg chg="add mod">
          <ac:chgData name="Le Nhat Tung" userId="77b0905b33e1f80d" providerId="LiveId" clId="{1EE6B471-F49B-4921-BA5A-59A1C76BFFD2}" dt="2024-10-06T15:02:29.808" v="553" actId="1076"/>
          <ac:picMkLst>
            <pc:docMk/>
            <pc:sldMk cId="1800208052" sldId="267"/>
            <ac:picMk id="5" creationId="{0BFF74CD-286A-5DD6-2DB3-7A41E181A0F1}"/>
          </ac:picMkLst>
        </pc:picChg>
      </pc:sldChg>
      <pc:sldChg chg="addSp delSp modSp new mod">
        <pc:chgData name="Le Nhat Tung" userId="77b0905b33e1f80d" providerId="LiveId" clId="{1EE6B471-F49B-4921-BA5A-59A1C76BFFD2}" dt="2024-10-06T15:03:28.279" v="564" actId="1076"/>
        <pc:sldMkLst>
          <pc:docMk/>
          <pc:sldMk cId="1018406911" sldId="268"/>
        </pc:sldMkLst>
        <pc:spChg chg="mod">
          <ac:chgData name="Le Nhat Tung" userId="77b0905b33e1f80d" providerId="LiveId" clId="{1EE6B471-F49B-4921-BA5A-59A1C76BFFD2}" dt="2024-10-06T14:37:55.968" v="392"/>
          <ac:spMkLst>
            <pc:docMk/>
            <pc:sldMk cId="1018406911" sldId="268"/>
            <ac:spMk id="2" creationId="{90D4383C-33F7-DD8A-73A5-F56617D394B3}"/>
          </ac:spMkLst>
        </pc:spChg>
        <pc:spChg chg="mod">
          <ac:chgData name="Le Nhat Tung" userId="77b0905b33e1f80d" providerId="LiveId" clId="{1EE6B471-F49B-4921-BA5A-59A1C76BFFD2}" dt="2024-10-06T15:03:25.509" v="563" actId="2710"/>
          <ac:spMkLst>
            <pc:docMk/>
            <pc:sldMk cId="1018406911" sldId="268"/>
            <ac:spMk id="3" creationId="{4A3877E2-A1F6-1ABF-B0AF-78693C9B2FAD}"/>
          </ac:spMkLst>
        </pc:spChg>
        <pc:picChg chg="add del mod">
          <ac:chgData name="Le Nhat Tung" userId="77b0905b33e1f80d" providerId="LiveId" clId="{1EE6B471-F49B-4921-BA5A-59A1C76BFFD2}" dt="2024-10-06T15:03:02.567" v="556" actId="478"/>
          <ac:picMkLst>
            <pc:docMk/>
            <pc:sldMk cId="1018406911" sldId="268"/>
            <ac:picMk id="5" creationId="{355745AA-AB80-FC56-5958-C639686BD823}"/>
          </ac:picMkLst>
        </pc:picChg>
        <pc:picChg chg="add mod">
          <ac:chgData name="Le Nhat Tung" userId="77b0905b33e1f80d" providerId="LiveId" clId="{1EE6B471-F49B-4921-BA5A-59A1C76BFFD2}" dt="2024-10-06T15:03:28.279" v="564" actId="1076"/>
          <ac:picMkLst>
            <pc:docMk/>
            <pc:sldMk cId="1018406911" sldId="268"/>
            <ac:picMk id="7" creationId="{BDDEDA2F-9F2D-2A56-E0E4-5CDC567E8634}"/>
          </ac:picMkLst>
        </pc:picChg>
      </pc:sldChg>
      <pc:sldChg chg="addSp modSp add mod">
        <pc:chgData name="Le Nhat Tung" userId="77b0905b33e1f80d" providerId="LiveId" clId="{1EE6B471-F49B-4921-BA5A-59A1C76BFFD2}" dt="2024-10-06T15:04:00.990" v="569" actId="1076"/>
        <pc:sldMkLst>
          <pc:docMk/>
          <pc:sldMk cId="3450276469" sldId="269"/>
        </pc:sldMkLst>
        <pc:spChg chg="mod">
          <ac:chgData name="Le Nhat Tung" userId="77b0905b33e1f80d" providerId="LiveId" clId="{1EE6B471-F49B-4921-BA5A-59A1C76BFFD2}" dt="2024-10-06T15:02:38.255" v="555" actId="6549"/>
          <ac:spMkLst>
            <pc:docMk/>
            <pc:sldMk cId="3450276469" sldId="269"/>
            <ac:spMk id="3" creationId="{4A3877E2-A1F6-1ABF-B0AF-78693C9B2FAD}"/>
          </ac:spMkLst>
        </pc:spChg>
        <pc:picChg chg="add mod">
          <ac:chgData name="Le Nhat Tung" userId="77b0905b33e1f80d" providerId="LiveId" clId="{1EE6B471-F49B-4921-BA5A-59A1C76BFFD2}" dt="2024-10-06T15:04:00.990" v="569" actId="1076"/>
          <ac:picMkLst>
            <pc:docMk/>
            <pc:sldMk cId="3450276469" sldId="269"/>
            <ac:picMk id="5" creationId="{D9D435AD-CDF1-DFAA-788C-DD239C0CAEEB}"/>
          </ac:picMkLst>
        </pc:picChg>
      </pc:sldChg>
      <pc:sldChg chg="addSp modSp add mod">
        <pc:chgData name="Le Nhat Tung" userId="77b0905b33e1f80d" providerId="LiveId" clId="{1EE6B471-F49B-4921-BA5A-59A1C76BFFD2}" dt="2024-10-06T15:04:34.221" v="578" actId="14100"/>
        <pc:sldMkLst>
          <pc:docMk/>
          <pc:sldMk cId="778907905" sldId="270"/>
        </pc:sldMkLst>
        <pc:spChg chg="mod">
          <ac:chgData name="Le Nhat Tung" userId="77b0905b33e1f80d" providerId="LiveId" clId="{1EE6B471-F49B-4921-BA5A-59A1C76BFFD2}" dt="2024-10-06T15:04:10.577" v="573" actId="2710"/>
          <ac:spMkLst>
            <pc:docMk/>
            <pc:sldMk cId="778907905" sldId="270"/>
            <ac:spMk id="3" creationId="{4A3877E2-A1F6-1ABF-B0AF-78693C9B2FAD}"/>
          </ac:spMkLst>
        </pc:spChg>
        <pc:picChg chg="add mod">
          <ac:chgData name="Le Nhat Tung" userId="77b0905b33e1f80d" providerId="LiveId" clId="{1EE6B471-F49B-4921-BA5A-59A1C76BFFD2}" dt="2024-10-06T15:04:34.221" v="578" actId="14100"/>
          <ac:picMkLst>
            <pc:docMk/>
            <pc:sldMk cId="778907905" sldId="270"/>
            <ac:picMk id="5" creationId="{04E9166F-F6B7-342D-7E59-3644ADC4A17C}"/>
          </ac:picMkLst>
        </pc:picChg>
      </pc:sldChg>
      <pc:sldChg chg="addSp modSp add mod">
        <pc:chgData name="Le Nhat Tung" userId="77b0905b33e1f80d" providerId="LiveId" clId="{1EE6B471-F49B-4921-BA5A-59A1C76BFFD2}" dt="2024-10-06T15:05:50.820" v="590" actId="14100"/>
        <pc:sldMkLst>
          <pc:docMk/>
          <pc:sldMk cId="750106672" sldId="271"/>
        </pc:sldMkLst>
        <pc:spChg chg="mod">
          <ac:chgData name="Le Nhat Tung" userId="77b0905b33e1f80d" providerId="LiveId" clId="{1EE6B471-F49B-4921-BA5A-59A1C76BFFD2}" dt="2024-10-06T15:04:45.334" v="580" actId="27636"/>
          <ac:spMkLst>
            <pc:docMk/>
            <pc:sldMk cId="750106672" sldId="271"/>
            <ac:spMk id="3" creationId="{4A3877E2-A1F6-1ABF-B0AF-78693C9B2FAD}"/>
          </ac:spMkLst>
        </pc:spChg>
        <pc:picChg chg="add mod">
          <ac:chgData name="Le Nhat Tung" userId="77b0905b33e1f80d" providerId="LiveId" clId="{1EE6B471-F49B-4921-BA5A-59A1C76BFFD2}" dt="2024-10-06T15:05:50.820" v="590" actId="14100"/>
          <ac:picMkLst>
            <pc:docMk/>
            <pc:sldMk cId="750106672" sldId="271"/>
            <ac:picMk id="5" creationId="{D4336351-3123-CFAA-4737-73199AFD1763}"/>
          </ac:picMkLst>
        </pc:picChg>
      </pc:sldChg>
      <pc:sldChg chg="addSp modSp add mod">
        <pc:chgData name="Le Nhat Tung" userId="77b0905b33e1f80d" providerId="LiveId" clId="{1EE6B471-F49B-4921-BA5A-59A1C76BFFD2}" dt="2024-10-06T15:05:43.658" v="588" actId="14100"/>
        <pc:sldMkLst>
          <pc:docMk/>
          <pc:sldMk cId="1869496349" sldId="272"/>
        </pc:sldMkLst>
        <pc:spChg chg="mod">
          <ac:chgData name="Le Nhat Tung" userId="77b0905b33e1f80d" providerId="LiveId" clId="{1EE6B471-F49B-4921-BA5A-59A1C76BFFD2}" dt="2024-10-06T15:05:19.036" v="585" actId="6549"/>
          <ac:spMkLst>
            <pc:docMk/>
            <pc:sldMk cId="1869496349" sldId="272"/>
            <ac:spMk id="3" creationId="{4A3877E2-A1F6-1ABF-B0AF-78693C9B2FAD}"/>
          </ac:spMkLst>
        </pc:spChg>
        <pc:picChg chg="add mod">
          <ac:chgData name="Le Nhat Tung" userId="77b0905b33e1f80d" providerId="LiveId" clId="{1EE6B471-F49B-4921-BA5A-59A1C76BFFD2}" dt="2024-10-06T15:05:43.658" v="588" actId="14100"/>
          <ac:picMkLst>
            <pc:docMk/>
            <pc:sldMk cId="1869496349" sldId="272"/>
            <ac:picMk id="5" creationId="{AE74CDBA-78AA-11AA-BC1D-E48974F2A1F8}"/>
          </ac:picMkLst>
        </pc:picChg>
      </pc:sldChg>
      <pc:sldChg chg="addSp modSp add mod">
        <pc:chgData name="Le Nhat Tung" userId="77b0905b33e1f80d" providerId="LiveId" clId="{1EE6B471-F49B-4921-BA5A-59A1C76BFFD2}" dt="2024-10-06T15:06:21.269" v="594" actId="14100"/>
        <pc:sldMkLst>
          <pc:docMk/>
          <pc:sldMk cId="1345299023" sldId="273"/>
        </pc:sldMkLst>
        <pc:spChg chg="mod">
          <ac:chgData name="Le Nhat Tung" userId="77b0905b33e1f80d" providerId="LiveId" clId="{1EE6B471-F49B-4921-BA5A-59A1C76BFFD2}" dt="2024-10-06T15:06:01.222" v="591" actId="6549"/>
          <ac:spMkLst>
            <pc:docMk/>
            <pc:sldMk cId="1345299023" sldId="273"/>
            <ac:spMk id="3" creationId="{4A3877E2-A1F6-1ABF-B0AF-78693C9B2FAD}"/>
          </ac:spMkLst>
        </pc:spChg>
        <pc:picChg chg="add mod">
          <ac:chgData name="Le Nhat Tung" userId="77b0905b33e1f80d" providerId="LiveId" clId="{1EE6B471-F49B-4921-BA5A-59A1C76BFFD2}" dt="2024-10-06T15:06:21.269" v="594" actId="14100"/>
          <ac:picMkLst>
            <pc:docMk/>
            <pc:sldMk cId="1345299023" sldId="273"/>
            <ac:picMk id="5" creationId="{C8D951E1-89B9-D586-042B-B02C04C51953}"/>
          </ac:picMkLst>
        </pc:picChg>
      </pc:sldChg>
      <pc:sldChg chg="addSp modSp add mod">
        <pc:chgData name="Le Nhat Tung" userId="77b0905b33e1f80d" providerId="LiveId" clId="{1EE6B471-F49B-4921-BA5A-59A1C76BFFD2}" dt="2024-10-06T15:06:46.931" v="600" actId="1076"/>
        <pc:sldMkLst>
          <pc:docMk/>
          <pc:sldMk cId="1178555951" sldId="274"/>
        </pc:sldMkLst>
        <pc:spChg chg="mod">
          <ac:chgData name="Le Nhat Tung" userId="77b0905b33e1f80d" providerId="LiveId" clId="{1EE6B471-F49B-4921-BA5A-59A1C76BFFD2}" dt="2024-10-06T15:06:28.035" v="595" actId="6549"/>
          <ac:spMkLst>
            <pc:docMk/>
            <pc:sldMk cId="1178555951" sldId="274"/>
            <ac:spMk id="3" creationId="{4A3877E2-A1F6-1ABF-B0AF-78693C9B2FAD}"/>
          </ac:spMkLst>
        </pc:spChg>
        <pc:picChg chg="add mod">
          <ac:chgData name="Le Nhat Tung" userId="77b0905b33e1f80d" providerId="LiveId" clId="{1EE6B471-F49B-4921-BA5A-59A1C76BFFD2}" dt="2024-10-06T15:06:46.931" v="600" actId="1076"/>
          <ac:picMkLst>
            <pc:docMk/>
            <pc:sldMk cId="1178555951" sldId="274"/>
            <ac:picMk id="5" creationId="{FF9A8061-C76D-BE32-93EF-D7C0698A552E}"/>
          </ac:picMkLst>
        </pc:picChg>
      </pc:sldChg>
      <pc:sldChg chg="addSp modSp add mod">
        <pc:chgData name="Le Nhat Tung" userId="77b0905b33e1f80d" providerId="LiveId" clId="{1EE6B471-F49B-4921-BA5A-59A1C76BFFD2}" dt="2024-10-06T15:07:13.553" v="606" actId="1076"/>
        <pc:sldMkLst>
          <pc:docMk/>
          <pc:sldMk cId="1824814425" sldId="275"/>
        </pc:sldMkLst>
        <pc:spChg chg="mod">
          <ac:chgData name="Le Nhat Tung" userId="77b0905b33e1f80d" providerId="LiveId" clId="{1EE6B471-F49B-4921-BA5A-59A1C76BFFD2}" dt="2024-10-06T15:06:52.191" v="601" actId="20577"/>
          <ac:spMkLst>
            <pc:docMk/>
            <pc:sldMk cId="1824814425" sldId="275"/>
            <ac:spMk id="3" creationId="{4A3877E2-A1F6-1ABF-B0AF-78693C9B2FAD}"/>
          </ac:spMkLst>
        </pc:spChg>
        <pc:picChg chg="add mod">
          <ac:chgData name="Le Nhat Tung" userId="77b0905b33e1f80d" providerId="LiveId" clId="{1EE6B471-F49B-4921-BA5A-59A1C76BFFD2}" dt="2024-10-06T15:07:13.553" v="606" actId="1076"/>
          <ac:picMkLst>
            <pc:docMk/>
            <pc:sldMk cId="1824814425" sldId="275"/>
            <ac:picMk id="5" creationId="{F7A822F0-C16C-0506-5835-BD0C0E0827D9}"/>
          </ac:picMkLst>
        </pc:picChg>
      </pc:sldChg>
      <pc:sldChg chg="addSp delSp modSp new mod">
        <pc:chgData name="Le Nhat Tung" userId="77b0905b33e1f80d" providerId="LiveId" clId="{1EE6B471-F49B-4921-BA5A-59A1C76BFFD2}" dt="2024-10-06T14:55:53.089" v="532" actId="1076"/>
        <pc:sldMkLst>
          <pc:docMk/>
          <pc:sldMk cId="925539635" sldId="276"/>
        </pc:sldMkLst>
        <pc:spChg chg="del">
          <ac:chgData name="Le Nhat Tung" userId="77b0905b33e1f80d" providerId="LiveId" clId="{1EE6B471-F49B-4921-BA5A-59A1C76BFFD2}" dt="2024-10-06T14:55:44.945" v="528" actId="478"/>
          <ac:spMkLst>
            <pc:docMk/>
            <pc:sldMk cId="925539635" sldId="276"/>
            <ac:spMk id="2" creationId="{1C5B4069-C49A-A773-7498-1B03B63A8A9E}"/>
          </ac:spMkLst>
        </pc:spChg>
        <pc:spChg chg="del">
          <ac:chgData name="Le Nhat Tung" userId="77b0905b33e1f80d" providerId="LiveId" clId="{1EE6B471-F49B-4921-BA5A-59A1C76BFFD2}" dt="2024-10-06T14:55:44.945" v="528" actId="478"/>
          <ac:spMkLst>
            <pc:docMk/>
            <pc:sldMk cId="925539635" sldId="276"/>
            <ac:spMk id="3" creationId="{217564EC-AA47-2096-8CA7-73FA6F3770E9}"/>
          </ac:spMkLst>
        </pc:spChg>
        <pc:picChg chg="add mod">
          <ac:chgData name="Le Nhat Tung" userId="77b0905b33e1f80d" providerId="LiveId" clId="{1EE6B471-F49B-4921-BA5A-59A1C76BFFD2}" dt="2024-10-06T14:55:53.089" v="532" actId="1076"/>
          <ac:picMkLst>
            <pc:docMk/>
            <pc:sldMk cId="925539635" sldId="276"/>
            <ac:picMk id="5" creationId="{A5AFF114-8293-779A-D479-43EB35402952}"/>
          </ac:picMkLst>
        </pc:picChg>
      </pc:sldChg>
      <pc:sldChg chg="addSp delSp modSp new mod">
        <pc:chgData name="Le Nhat Tung" userId="77b0905b33e1f80d" providerId="LiveId" clId="{1EE6B471-F49B-4921-BA5A-59A1C76BFFD2}" dt="2024-10-06T14:56:41.348" v="541" actId="1076"/>
        <pc:sldMkLst>
          <pc:docMk/>
          <pc:sldMk cId="1999375251" sldId="277"/>
        </pc:sldMkLst>
        <pc:spChg chg="del">
          <ac:chgData name="Le Nhat Tung" userId="77b0905b33e1f80d" providerId="LiveId" clId="{1EE6B471-F49B-4921-BA5A-59A1C76BFFD2}" dt="2024-10-06T14:56:27.240" v="534" actId="478"/>
          <ac:spMkLst>
            <pc:docMk/>
            <pc:sldMk cId="1999375251" sldId="277"/>
            <ac:spMk id="2" creationId="{41032F7D-6F2A-954C-97F4-3A67E47E318C}"/>
          </ac:spMkLst>
        </pc:spChg>
        <pc:spChg chg="del">
          <ac:chgData name="Le Nhat Tung" userId="77b0905b33e1f80d" providerId="LiveId" clId="{1EE6B471-F49B-4921-BA5A-59A1C76BFFD2}" dt="2024-10-06T14:56:27.240" v="534" actId="478"/>
          <ac:spMkLst>
            <pc:docMk/>
            <pc:sldMk cId="1999375251" sldId="277"/>
            <ac:spMk id="3" creationId="{969A5CC8-628A-4CC8-E0FC-A753D2558E5C}"/>
          </ac:spMkLst>
        </pc:spChg>
        <pc:picChg chg="add mod">
          <ac:chgData name="Le Nhat Tung" userId="77b0905b33e1f80d" providerId="LiveId" clId="{1EE6B471-F49B-4921-BA5A-59A1C76BFFD2}" dt="2024-10-06T14:56:41.348" v="541" actId="1076"/>
          <ac:picMkLst>
            <pc:docMk/>
            <pc:sldMk cId="1999375251" sldId="277"/>
            <ac:picMk id="5" creationId="{07EF77BB-B255-ECC0-41CE-37E23AF5253C}"/>
          </ac:picMkLst>
        </pc:picChg>
      </pc:sldChg>
      <pc:sldChg chg="new del">
        <pc:chgData name="Le Nhat Tung" userId="77b0905b33e1f80d" providerId="LiveId" clId="{1EE6B471-F49B-4921-BA5A-59A1C76BFFD2}" dt="2024-10-06T15:26:34.433" v="883" actId="47"/>
        <pc:sldMkLst>
          <pc:docMk/>
          <pc:sldMk cId="3144251178" sldId="278"/>
        </pc:sldMkLst>
      </pc:sldChg>
      <pc:sldChg chg="addSp delSp modSp add mod modNotesTx">
        <pc:chgData name="Le Nhat Tung" userId="77b0905b33e1f80d" providerId="LiveId" clId="{1EE6B471-F49B-4921-BA5A-59A1C76BFFD2}" dt="2024-10-07T02:41:03.888" v="927" actId="20577"/>
        <pc:sldMkLst>
          <pc:docMk/>
          <pc:sldMk cId="2343519355" sldId="279"/>
        </pc:sldMkLst>
        <pc:spChg chg="mod">
          <ac:chgData name="Le Nhat Tung" userId="77b0905b33e1f80d" providerId="LiveId" clId="{1EE6B471-F49B-4921-BA5A-59A1C76BFFD2}" dt="2024-10-06T15:09:16.592" v="641" actId="20577"/>
          <ac:spMkLst>
            <pc:docMk/>
            <pc:sldMk cId="2343519355" sldId="279"/>
            <ac:spMk id="2" creationId="{1DC00254-E5B1-01ED-23F1-2E60CAB0B2FA}"/>
          </ac:spMkLst>
        </pc:spChg>
        <pc:spChg chg="del">
          <ac:chgData name="Le Nhat Tung" userId="77b0905b33e1f80d" providerId="LiveId" clId="{1EE6B471-F49B-4921-BA5A-59A1C76BFFD2}" dt="2024-10-06T15:22:16.999" v="642" actId="478"/>
          <ac:spMkLst>
            <pc:docMk/>
            <pc:sldMk cId="2343519355" sldId="279"/>
            <ac:spMk id="3" creationId="{79DD184F-1758-6BE5-8662-C450AB7985C7}"/>
          </ac:spMkLst>
        </pc:spChg>
        <pc:spChg chg="add del mod">
          <ac:chgData name="Le Nhat Tung" userId="77b0905b33e1f80d" providerId="LiveId" clId="{1EE6B471-F49B-4921-BA5A-59A1C76BFFD2}" dt="2024-10-06T15:51:39.716" v="891" actId="14100"/>
          <ac:spMkLst>
            <pc:docMk/>
            <pc:sldMk cId="2343519355" sldId="279"/>
            <ac:spMk id="5" creationId="{9C9D9001-DF98-A058-F97C-13ABC4371910}"/>
          </ac:spMkLst>
        </pc:spChg>
        <pc:picChg chg="add mod">
          <ac:chgData name="Le Nhat Tung" userId="77b0905b33e1f80d" providerId="LiveId" clId="{1EE6B471-F49B-4921-BA5A-59A1C76BFFD2}" dt="2024-10-06T15:51:42.061" v="893" actId="1076"/>
          <ac:picMkLst>
            <pc:docMk/>
            <pc:sldMk cId="2343519355" sldId="279"/>
            <ac:picMk id="4" creationId="{427EC870-DBBE-A305-CA20-5596AE0F8B5D}"/>
          </ac:picMkLst>
        </pc:picChg>
        <pc:picChg chg="add del mod">
          <ac:chgData name="Le Nhat Tung" userId="77b0905b33e1f80d" providerId="LiveId" clId="{1EE6B471-F49B-4921-BA5A-59A1C76BFFD2}" dt="2024-10-06T15:22:24.770" v="647" actId="22"/>
          <ac:picMkLst>
            <pc:docMk/>
            <pc:sldMk cId="2343519355" sldId="279"/>
            <ac:picMk id="7" creationId="{B35522A8-7965-F4C6-EC23-61CE8011E5F6}"/>
          </ac:picMkLst>
        </pc:picChg>
        <pc:picChg chg="add del mod">
          <ac:chgData name="Le Nhat Tung" userId="77b0905b33e1f80d" providerId="LiveId" clId="{1EE6B471-F49B-4921-BA5A-59A1C76BFFD2}" dt="2024-10-06T15:51:33.613" v="887" actId="478"/>
          <ac:picMkLst>
            <pc:docMk/>
            <pc:sldMk cId="2343519355" sldId="279"/>
            <ac:picMk id="9" creationId="{6A011B03-44AB-D7AF-36DE-4097B7A83602}"/>
          </ac:picMkLst>
        </pc:picChg>
      </pc:sldChg>
      <pc:sldChg chg="addSp delSp modSp add mod">
        <pc:chgData name="Le Nhat Tung" userId="77b0905b33e1f80d" providerId="LiveId" clId="{1EE6B471-F49B-4921-BA5A-59A1C76BFFD2}" dt="2024-10-06T15:59:56.095" v="911" actId="1076"/>
        <pc:sldMkLst>
          <pc:docMk/>
          <pc:sldMk cId="2112422192" sldId="280"/>
        </pc:sldMkLst>
        <pc:spChg chg="mod">
          <ac:chgData name="Le Nhat Tung" userId="77b0905b33e1f80d" providerId="LiveId" clId="{1EE6B471-F49B-4921-BA5A-59A1C76BFFD2}" dt="2024-10-06T15:30:05.038" v="886" actId="20577"/>
          <ac:spMkLst>
            <pc:docMk/>
            <pc:sldMk cId="2112422192" sldId="280"/>
            <ac:spMk id="2" creationId="{1DC00254-E5B1-01ED-23F1-2E60CAB0B2FA}"/>
          </ac:spMkLst>
        </pc:spChg>
        <pc:spChg chg="mod">
          <ac:chgData name="Le Nhat Tung" userId="77b0905b33e1f80d" providerId="LiveId" clId="{1EE6B471-F49B-4921-BA5A-59A1C76BFFD2}" dt="2024-10-06T15:59:52.184" v="910" actId="20577"/>
          <ac:spMkLst>
            <pc:docMk/>
            <pc:sldMk cId="2112422192" sldId="280"/>
            <ac:spMk id="5" creationId="{9C9D9001-DF98-A058-F97C-13ABC4371910}"/>
          </ac:spMkLst>
        </pc:spChg>
        <pc:picChg chg="add mod">
          <ac:chgData name="Le Nhat Tung" userId="77b0905b33e1f80d" providerId="LiveId" clId="{1EE6B471-F49B-4921-BA5A-59A1C76BFFD2}" dt="2024-10-06T15:59:56.095" v="911" actId="1076"/>
          <ac:picMkLst>
            <pc:docMk/>
            <pc:sldMk cId="2112422192" sldId="280"/>
            <ac:picMk id="4" creationId="{F56ABCFD-6597-0D9D-36B8-DBC52E3F1FD3}"/>
          </ac:picMkLst>
        </pc:picChg>
        <pc:picChg chg="del">
          <ac:chgData name="Le Nhat Tung" userId="77b0905b33e1f80d" providerId="LiveId" clId="{1EE6B471-F49B-4921-BA5A-59A1C76BFFD2}" dt="2024-10-06T15:59:41.074" v="896" actId="478"/>
          <ac:picMkLst>
            <pc:docMk/>
            <pc:sldMk cId="2112422192" sldId="280"/>
            <ac:picMk id="9" creationId="{6A011B03-44AB-D7AF-36DE-4097B7A83602}"/>
          </ac:picMkLst>
        </pc:picChg>
      </pc:sldChg>
      <pc:sldChg chg="delSp modSp add mod">
        <pc:chgData name="Le Nhat Tung" userId="77b0905b33e1f80d" providerId="LiveId" clId="{1EE6B471-F49B-4921-BA5A-59A1C76BFFD2}" dt="2024-10-07T12:11:16.341" v="1361" actId="20577"/>
        <pc:sldMkLst>
          <pc:docMk/>
          <pc:sldMk cId="414632240" sldId="281"/>
        </pc:sldMkLst>
        <pc:spChg chg="mod">
          <ac:chgData name="Le Nhat Tung" userId="77b0905b33e1f80d" providerId="LiveId" clId="{1EE6B471-F49B-4921-BA5A-59A1C76BFFD2}" dt="2024-10-07T12:10:05.664" v="931" actId="20577"/>
          <ac:spMkLst>
            <pc:docMk/>
            <pc:sldMk cId="414632240" sldId="281"/>
            <ac:spMk id="2" creationId="{1DC00254-E5B1-01ED-23F1-2E60CAB0B2FA}"/>
          </ac:spMkLst>
        </pc:spChg>
        <pc:spChg chg="mod">
          <ac:chgData name="Le Nhat Tung" userId="77b0905b33e1f80d" providerId="LiveId" clId="{1EE6B471-F49B-4921-BA5A-59A1C76BFFD2}" dt="2024-10-07T12:11:16.341" v="1361" actId="20577"/>
          <ac:spMkLst>
            <pc:docMk/>
            <pc:sldMk cId="414632240" sldId="281"/>
            <ac:spMk id="5" creationId="{9C9D9001-DF98-A058-F97C-13ABC4371910}"/>
          </ac:spMkLst>
        </pc:spChg>
        <pc:picChg chg="del">
          <ac:chgData name="Le Nhat Tung" userId="77b0905b33e1f80d" providerId="LiveId" clId="{1EE6B471-F49B-4921-BA5A-59A1C76BFFD2}" dt="2024-10-07T12:10:02.409" v="929" actId="478"/>
          <ac:picMkLst>
            <pc:docMk/>
            <pc:sldMk cId="414632240" sldId="281"/>
            <ac:picMk id="4" creationId="{F56ABCFD-6597-0D9D-36B8-DBC52E3F1FD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AB695-E01A-4E29-9D67-895C3F362264}" type="datetimeFigureOut">
              <a:rPr lang="en-US" smtClean="0"/>
              <a:t>08/10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B0B4A-CB97-49F7-A2AE-0055F26E00CA}" type="slidenum">
              <a:rPr lang="en-US" smtClean="0"/>
              <a:t>‹#›</a:t>
            </a:fld>
            <a:endParaRPr lang="en-US"/>
          </a:p>
        </p:txBody>
      </p:sp>
    </p:spTree>
    <p:extLst>
      <p:ext uri="{BB962C8B-B14F-4D97-AF65-F5344CB8AC3E}">
        <p14:creationId xmlns:p14="http://schemas.microsoft.com/office/powerpoint/2010/main" val="1142838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66B0B4A-CB97-49F7-A2AE-0055F26E00CA}" type="slidenum">
              <a:rPr lang="en-US" smtClean="0"/>
              <a:t>10</a:t>
            </a:fld>
            <a:endParaRPr lang="en-US"/>
          </a:p>
        </p:txBody>
      </p:sp>
    </p:spTree>
    <p:extLst>
      <p:ext uri="{BB962C8B-B14F-4D97-AF65-F5344CB8AC3E}">
        <p14:creationId xmlns:p14="http://schemas.microsoft.com/office/powerpoint/2010/main" val="180156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from tkinter import *</a:t>
            </a:r>
          </a:p>
          <a:p>
            <a:r>
              <a:rPr lang="vi-VN"/>
              <a:t>from tkinter import messagebox</a:t>
            </a:r>
          </a:p>
          <a:p>
            <a:r>
              <a:rPr lang="vi-VN"/>
              <a:t>from tkinter import ttk</a:t>
            </a:r>
          </a:p>
          <a:p>
            <a:r>
              <a:rPr lang="vi-VN"/>
              <a:t>import sqlite3</a:t>
            </a:r>
          </a:p>
          <a:p>
            <a:endParaRPr lang="vi-VN"/>
          </a:p>
          <a:p>
            <a:r>
              <a:rPr lang="vi-VN"/>
              <a:t>root = Tk()</a:t>
            </a:r>
          </a:p>
          <a:p>
            <a:r>
              <a:rPr lang="vi-VN"/>
              <a:t>root.title('Hệ thống quản lý địa chỉ')</a:t>
            </a:r>
          </a:p>
          <a:p>
            <a:r>
              <a:rPr lang="vi-VN"/>
              <a:t>root.iconbitmap('icon.png')</a:t>
            </a:r>
          </a:p>
          <a:p>
            <a:r>
              <a:rPr lang="vi-VN"/>
              <a:t>root.geometry("600x800")</a:t>
            </a:r>
          </a:p>
          <a:p>
            <a:endParaRPr lang="vi-VN"/>
          </a:p>
          <a:p>
            <a:r>
              <a:rPr lang="vi-VN"/>
              <a:t>conn = sqlite3.connect('address_book.db')</a:t>
            </a:r>
          </a:p>
          <a:p>
            <a:r>
              <a:rPr lang="vi-VN"/>
              <a:t>c = conn.cursor()</a:t>
            </a:r>
          </a:p>
          <a:p>
            <a:endParaRPr lang="vi-VN"/>
          </a:p>
          <a:p>
            <a:r>
              <a:rPr lang="vi-VN"/>
              <a:t># Create table</a:t>
            </a:r>
          </a:p>
          <a:p>
            <a:r>
              <a:rPr lang="vi-VN"/>
              <a:t>'''</a:t>
            </a:r>
          </a:p>
          <a:p>
            <a:r>
              <a:rPr lang="vi-VN"/>
              <a:t>c.execute("""CREATE TABLE addresses (</a:t>
            </a:r>
          </a:p>
          <a:p>
            <a:r>
              <a:rPr lang="vi-VN"/>
              <a:t>		first_name text,</a:t>
            </a:r>
          </a:p>
          <a:p>
            <a:r>
              <a:rPr lang="vi-VN"/>
              <a:t>		last_name text,</a:t>
            </a:r>
          </a:p>
          <a:p>
            <a:r>
              <a:rPr lang="vi-VN"/>
              <a:t>		address text,</a:t>
            </a:r>
          </a:p>
          <a:p>
            <a:r>
              <a:rPr lang="vi-VN"/>
              <a:t>		city text,</a:t>
            </a:r>
          </a:p>
          <a:p>
            <a:r>
              <a:rPr lang="vi-VN"/>
              <a:t>		state text,</a:t>
            </a:r>
          </a:p>
          <a:p>
            <a:r>
              <a:rPr lang="vi-VN"/>
              <a:t>		zipcode integer</a:t>
            </a:r>
          </a:p>
          <a:p>
            <a:r>
              <a:rPr lang="vi-VN"/>
              <a:t>		)""")</a:t>
            </a:r>
          </a:p>
          <a:p>
            <a:r>
              <a:rPr lang="vi-VN"/>
              <a:t>'''</a:t>
            </a:r>
          </a:p>
          <a:p>
            <a:endParaRPr lang="vi-VN"/>
          </a:p>
          <a:p>
            <a:r>
              <a:rPr lang="vi-VN"/>
              <a:t># Định nghĩa hàm cập nhật một bản ghi</a:t>
            </a:r>
          </a:p>
          <a:p>
            <a:r>
              <a:rPr lang="vi-VN"/>
              <a:t>def cap_nhat():</a:t>
            </a:r>
          </a:p>
          <a:p>
            <a:r>
              <a:rPr lang="vi-VN"/>
              <a:t>    print("them code")</a:t>
            </a:r>
          </a:p>
          <a:p>
            <a:endParaRPr lang="vi-VN"/>
          </a:p>
          <a:p>
            <a:r>
              <a:rPr lang="vi-VN"/>
              <a:t># Định nghĩa hàm chỉnh sửa một bản ghi</a:t>
            </a:r>
          </a:p>
          <a:p>
            <a:r>
              <a:rPr lang="vi-VN"/>
              <a:t>def chinh_sua():</a:t>
            </a:r>
          </a:p>
          <a:p>
            <a:r>
              <a:rPr lang="vi-VN"/>
              <a:t>    print("them code")</a:t>
            </a:r>
          </a:p>
          <a:p>
            <a:endParaRPr lang="vi-VN"/>
          </a:p>
          <a:p>
            <a:r>
              <a:rPr lang="vi-VN"/>
              <a:t># Định nghĩa hàm xóa một bản ghi</a:t>
            </a:r>
          </a:p>
          <a:p>
            <a:r>
              <a:rPr lang="vi-VN"/>
              <a:t>def xoa():</a:t>
            </a:r>
          </a:p>
          <a:p>
            <a:r>
              <a:rPr lang="vi-VN"/>
              <a:t>    print("them code")</a:t>
            </a:r>
          </a:p>
          <a:p>
            <a:endParaRPr lang="vi-VN"/>
          </a:p>
          <a:p>
            <a:r>
              <a:rPr lang="vi-VN"/>
              <a:t># Định nghĩa hàm thêm mới một bản ghi</a:t>
            </a:r>
          </a:p>
          <a:p>
            <a:r>
              <a:rPr lang="vi-VN"/>
              <a:t>def them():</a:t>
            </a:r>
          </a:p>
          <a:p>
            <a:r>
              <a:rPr lang="vi-VN"/>
              <a:t>    print("them code")</a:t>
            </a:r>
          </a:p>
          <a:p>
            <a:endParaRPr lang="vi-VN"/>
          </a:p>
          <a:p>
            <a:r>
              <a:rPr lang="vi-VN"/>
              <a:t># Định nghĩa hàm truy vấn và hiển thị các bản ghi</a:t>
            </a:r>
          </a:p>
          <a:p>
            <a:r>
              <a:rPr lang="vi-VN"/>
              <a:t>def truy_van():</a:t>
            </a:r>
          </a:p>
          <a:p>
            <a:r>
              <a:rPr lang="vi-VN"/>
              <a:t>    print("them code")</a:t>
            </a:r>
          </a:p>
          <a:p>
            <a:endParaRPr lang="vi-VN"/>
          </a:p>
          <a:p>
            <a:r>
              <a:rPr lang="vi-VN"/>
              <a:t># Khung cho các ô nhập liệu</a:t>
            </a:r>
          </a:p>
          <a:p>
            <a:r>
              <a:rPr lang="vi-VN"/>
              <a:t>input_frame = Frame(root)</a:t>
            </a:r>
          </a:p>
          <a:p>
            <a:r>
              <a:rPr lang="vi-VN"/>
              <a:t>input_frame.pack(pady=10)</a:t>
            </a:r>
          </a:p>
          <a:p>
            <a:endParaRPr lang="vi-VN"/>
          </a:p>
          <a:p>
            <a:r>
              <a:rPr lang="vi-VN"/>
              <a:t># Các ô nhập liệu cho cửa sổ chính</a:t>
            </a:r>
          </a:p>
          <a:p>
            <a:r>
              <a:rPr lang="vi-VN"/>
              <a:t>f_name = Entry(input_frame, width=30)</a:t>
            </a:r>
          </a:p>
          <a:p>
            <a:r>
              <a:rPr lang="vi-VN"/>
              <a:t>f_name.grid(row=0, column=1, padx=20, pady=(10, 0))</a:t>
            </a:r>
          </a:p>
          <a:p>
            <a:r>
              <a:rPr lang="vi-VN"/>
              <a:t>l_name = Entry(input_frame, width=30)</a:t>
            </a:r>
          </a:p>
          <a:p>
            <a:r>
              <a:rPr lang="vi-VN"/>
              <a:t>l_name.grid(row=1, column=1)</a:t>
            </a:r>
          </a:p>
          <a:p>
            <a:r>
              <a:rPr lang="vi-VN"/>
              <a:t>address = Entry(input_frame, width=30)</a:t>
            </a:r>
          </a:p>
          <a:p>
            <a:r>
              <a:rPr lang="vi-VN"/>
              <a:t>address.grid(row=2, column=1)</a:t>
            </a:r>
          </a:p>
          <a:p>
            <a:r>
              <a:rPr lang="vi-VN"/>
              <a:t>city = Entry(input_frame, width=30)</a:t>
            </a:r>
          </a:p>
          <a:p>
            <a:r>
              <a:rPr lang="vi-VN"/>
              <a:t>city.grid(row=3, column=1)</a:t>
            </a:r>
          </a:p>
          <a:p>
            <a:r>
              <a:rPr lang="vi-VN"/>
              <a:t>state = Entry(input_frame, width=30)</a:t>
            </a:r>
          </a:p>
          <a:p>
            <a:r>
              <a:rPr lang="vi-VN"/>
              <a:t>state.grid(row=4, column=1)</a:t>
            </a:r>
          </a:p>
          <a:p>
            <a:r>
              <a:rPr lang="vi-VN"/>
              <a:t>zipcode = Entry(input_frame, width=30)</a:t>
            </a:r>
          </a:p>
          <a:p>
            <a:r>
              <a:rPr lang="vi-VN"/>
              <a:t>zipcode.grid(row=5, column=1)</a:t>
            </a:r>
          </a:p>
          <a:p>
            <a:endParaRPr lang="vi-VN"/>
          </a:p>
          <a:p>
            <a:r>
              <a:rPr lang="vi-VN"/>
              <a:t># Các nhãn</a:t>
            </a:r>
          </a:p>
          <a:p>
            <a:r>
              <a:rPr lang="vi-VN"/>
              <a:t>f_name_label = Label(input_frame, text="Họ")</a:t>
            </a:r>
          </a:p>
          <a:p>
            <a:r>
              <a:rPr lang="vi-VN"/>
              <a:t>f_name_label.grid(row=0, column=0, pady=(10, 0))</a:t>
            </a:r>
          </a:p>
          <a:p>
            <a:r>
              <a:rPr lang="vi-VN"/>
              <a:t>l_name_label = Label(input_frame, text="Tên")</a:t>
            </a:r>
          </a:p>
          <a:p>
            <a:r>
              <a:rPr lang="vi-VN"/>
              <a:t>l_name_label.grid(row=1, column=0)</a:t>
            </a:r>
          </a:p>
          <a:p>
            <a:r>
              <a:rPr lang="vi-VN"/>
              <a:t>address_label = Label(input_frame, text="Địa chỉ")</a:t>
            </a:r>
          </a:p>
          <a:p>
            <a:r>
              <a:rPr lang="vi-VN"/>
              <a:t>address_label.grid(row=2, column=0)</a:t>
            </a:r>
          </a:p>
          <a:p>
            <a:r>
              <a:rPr lang="vi-VN"/>
              <a:t>city_label = Label(input_frame, text="Thành phố")</a:t>
            </a:r>
          </a:p>
          <a:p>
            <a:r>
              <a:rPr lang="vi-VN"/>
              <a:t>city_label.grid(row=3, column=0)</a:t>
            </a:r>
          </a:p>
          <a:p>
            <a:r>
              <a:rPr lang="vi-VN"/>
              <a:t>state_label = Label(input_frame, text="Tỉnh/Thành")</a:t>
            </a:r>
          </a:p>
          <a:p>
            <a:r>
              <a:rPr lang="vi-VN"/>
              <a:t>state_label.grid(row=4, column=0)</a:t>
            </a:r>
          </a:p>
          <a:p>
            <a:r>
              <a:rPr lang="vi-VN"/>
              <a:t>zipcode_label = Label(input_frame, text="Mã bưu chính")</a:t>
            </a:r>
          </a:p>
          <a:p>
            <a:r>
              <a:rPr lang="vi-VN"/>
              <a:t>zipcode_label.grid(row=5, column=0)</a:t>
            </a:r>
          </a:p>
          <a:p>
            <a:endParaRPr lang="vi-VN"/>
          </a:p>
          <a:p>
            <a:r>
              <a:rPr lang="vi-VN"/>
              <a:t># Khung cho các nút chức năng</a:t>
            </a:r>
          </a:p>
          <a:p>
            <a:r>
              <a:rPr lang="vi-VN"/>
              <a:t>button_frame = Frame(root)</a:t>
            </a:r>
          </a:p>
          <a:p>
            <a:r>
              <a:rPr lang="vi-VN"/>
              <a:t>button_frame.pack(pady=10)</a:t>
            </a:r>
          </a:p>
          <a:p>
            <a:endParaRPr lang="vi-VN"/>
          </a:p>
          <a:p>
            <a:r>
              <a:rPr lang="vi-VN"/>
              <a:t># Các nút chức năng</a:t>
            </a:r>
          </a:p>
          <a:p>
            <a:r>
              <a:rPr lang="vi-VN"/>
              <a:t>submit_btn = Button(button_frame, text="Thêm bản ghi", command=them)</a:t>
            </a:r>
          </a:p>
          <a:p>
            <a:r>
              <a:rPr lang="vi-VN"/>
              <a:t>submit_btn.grid(row=0, column=0, columnspan=2, pady=10, padx=10, ipadx=100)</a:t>
            </a:r>
          </a:p>
          <a:p>
            <a:r>
              <a:rPr lang="vi-VN"/>
              <a:t>query_btn = Button(button_frame, text="Hiển thị bản ghi", command=truy_van)</a:t>
            </a:r>
          </a:p>
          <a:p>
            <a:r>
              <a:rPr lang="vi-VN"/>
              <a:t>query_btn.grid(row=1, column=0, columnspan=2, pady=10, padx=10, ipadx=137)</a:t>
            </a:r>
          </a:p>
          <a:p>
            <a:r>
              <a:rPr lang="vi-VN"/>
              <a:t>delete_box_label = Label(button_frame, text="Chọn ID để xóa")</a:t>
            </a:r>
          </a:p>
          <a:p>
            <a:r>
              <a:rPr lang="vi-VN"/>
              <a:t>delete_box_label.grid(row=2, column=0, pady=5)</a:t>
            </a:r>
          </a:p>
          <a:p>
            <a:r>
              <a:rPr lang="vi-VN"/>
              <a:t>delete_box = Entry(button_frame, width=30)</a:t>
            </a:r>
          </a:p>
          <a:p>
            <a:r>
              <a:rPr lang="vi-VN"/>
              <a:t>delete_box.grid(row=2, column=1, pady=5)</a:t>
            </a:r>
          </a:p>
          <a:p>
            <a:r>
              <a:rPr lang="vi-VN"/>
              <a:t>delete_btn = Button(button_frame, text="Xóa bản ghi", command=xoa)</a:t>
            </a:r>
          </a:p>
          <a:p>
            <a:r>
              <a:rPr lang="vi-VN"/>
              <a:t>delete_btn.grid(row=3, column=0, columnspan=2, pady=10, padx=10, ipadx=136)</a:t>
            </a:r>
          </a:p>
          <a:p>
            <a:r>
              <a:rPr lang="vi-VN"/>
              <a:t>edit_btn = Button(button_frame, text="Chỉnh sửa bản ghi", command=chinh_sua)</a:t>
            </a:r>
          </a:p>
          <a:p>
            <a:r>
              <a:rPr lang="vi-VN"/>
              <a:t>edit_btn.grid(row=4, column=0, columnspan=2, pady=10, padx=10, ipadx=125)</a:t>
            </a:r>
          </a:p>
          <a:p>
            <a:endParaRPr lang="vi-VN"/>
          </a:p>
          <a:p>
            <a:r>
              <a:rPr lang="vi-VN"/>
              <a:t># Khung cho Treeview</a:t>
            </a:r>
          </a:p>
          <a:p>
            <a:r>
              <a:rPr lang="vi-VN"/>
              <a:t>tree_frame = Frame(root)</a:t>
            </a:r>
          </a:p>
          <a:p>
            <a:r>
              <a:rPr lang="vi-VN"/>
              <a:t>tree_frame.pack(pady=10)</a:t>
            </a:r>
          </a:p>
          <a:p>
            <a:endParaRPr lang="vi-VN"/>
          </a:p>
          <a:p>
            <a:r>
              <a:rPr lang="vi-VN"/>
              <a:t># Treeview để hiển thị bản ghi</a:t>
            </a:r>
          </a:p>
          <a:p>
            <a:r>
              <a:rPr lang="vi-VN"/>
              <a:t>columns = ("ID", "Họ", "Tên")</a:t>
            </a:r>
          </a:p>
          <a:p>
            <a:r>
              <a:rPr lang="vi-VN"/>
              <a:t>tree = ttk.Treeview(tree_frame, columns=columns, show="headings", height=15)</a:t>
            </a:r>
          </a:p>
          <a:p>
            <a:r>
              <a:rPr lang="vi-VN"/>
              <a:t>tree.pack()</a:t>
            </a:r>
          </a:p>
          <a:p>
            <a:endParaRPr lang="vi-VN"/>
          </a:p>
          <a:p>
            <a:r>
              <a:rPr lang="vi-VN"/>
              <a:t># Định nghĩa tiêu đề cho các cột</a:t>
            </a:r>
          </a:p>
          <a:p>
            <a:r>
              <a:rPr lang="vi-VN"/>
              <a:t>for col in columns:</a:t>
            </a:r>
          </a:p>
          <a:p>
            <a:r>
              <a:rPr lang="vi-VN"/>
              <a:t>    tree.heading(col, text=col)</a:t>
            </a:r>
          </a:p>
          <a:p>
            <a:endParaRPr lang="vi-VN"/>
          </a:p>
          <a:p>
            <a:r>
              <a:rPr lang="vi-VN"/>
              <a:t># Gọi hàm truy vấn để hiển thị bản ghi khi khởi động</a:t>
            </a:r>
          </a:p>
          <a:p>
            <a:r>
              <a:rPr lang="vi-VN"/>
              <a:t>truy_van()</a:t>
            </a:r>
          </a:p>
          <a:p>
            <a:endParaRPr lang="vi-VN"/>
          </a:p>
          <a:p>
            <a:r>
              <a:rPr lang="vi-VN"/>
              <a:t>root.mainloop()</a:t>
            </a:r>
          </a:p>
        </p:txBody>
      </p:sp>
      <p:sp>
        <p:nvSpPr>
          <p:cNvPr id="4" name="Slide Number Placeholder 3"/>
          <p:cNvSpPr>
            <a:spLocks noGrp="1"/>
          </p:cNvSpPr>
          <p:nvPr>
            <p:ph type="sldNum" sz="quarter" idx="5"/>
          </p:nvPr>
        </p:nvSpPr>
        <p:spPr/>
        <p:txBody>
          <a:bodyPr/>
          <a:lstStyle/>
          <a:p>
            <a:fld id="{F66B0B4A-CB97-49F7-A2AE-0055F26E00CA}" type="slidenum">
              <a:rPr lang="en-US" smtClean="0"/>
              <a:t>22</a:t>
            </a:fld>
            <a:endParaRPr lang="en-US"/>
          </a:p>
        </p:txBody>
      </p:sp>
    </p:spTree>
    <p:extLst>
      <p:ext uri="{BB962C8B-B14F-4D97-AF65-F5344CB8AC3E}">
        <p14:creationId xmlns:p14="http://schemas.microsoft.com/office/powerpoint/2010/main" val="44852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from tkinter import *</a:t>
            </a:r>
          </a:p>
          <a:p>
            <a:r>
              <a:rPr lang="vi-VN"/>
              <a:t>from tkinter import messagebox</a:t>
            </a:r>
          </a:p>
          <a:p>
            <a:r>
              <a:rPr lang="vi-VN"/>
              <a:t>from PIL import ImageTk, Image</a:t>
            </a:r>
          </a:p>
          <a:p>
            <a:r>
              <a:rPr lang="vi-VN"/>
              <a:t>import sqlite3</a:t>
            </a:r>
          </a:p>
          <a:p>
            <a:endParaRPr lang="vi-VN"/>
          </a:p>
          <a:p>
            <a:r>
              <a:rPr lang="vi-VN"/>
              <a:t>root = Tk()</a:t>
            </a:r>
          </a:p>
          <a:p>
            <a:r>
              <a:rPr lang="vi-VN"/>
              <a:t>root.title('Hệ thống quản lý địa chỉ')</a:t>
            </a:r>
          </a:p>
          <a:p>
            <a:r>
              <a:rPr lang="vi-VN"/>
              <a:t>root.iconbitmap('icon.png')</a:t>
            </a:r>
          </a:p>
          <a:p>
            <a:r>
              <a:rPr lang="vi-VN"/>
              <a:t>root.geometry("400x600")</a:t>
            </a:r>
          </a:p>
          <a:p>
            <a:endParaRPr lang="vi-VN"/>
          </a:p>
          <a:p>
            <a:r>
              <a:rPr lang="vi-VN"/>
              <a:t>conn = sqlite3.connect('address_book.db')</a:t>
            </a:r>
          </a:p>
          <a:p>
            <a:r>
              <a:rPr lang="vi-VN"/>
              <a:t>c = conn.cursor()</a:t>
            </a:r>
          </a:p>
          <a:p>
            <a:endParaRPr lang="vi-VN"/>
          </a:p>
          <a:p>
            <a:r>
              <a:rPr lang="vi-VN"/>
              <a:t># Create table</a:t>
            </a:r>
          </a:p>
          <a:p>
            <a:r>
              <a:rPr lang="vi-VN"/>
              <a:t>'''</a:t>
            </a:r>
          </a:p>
          <a:p>
            <a:r>
              <a:rPr lang="vi-VN"/>
              <a:t>c.execute("""CREATE TABLE .....</a:t>
            </a:r>
          </a:p>
          <a:p>
            <a:r>
              <a:rPr lang="vi-VN"/>
              <a:t>		)""")</a:t>
            </a:r>
          </a:p>
          <a:p>
            <a:r>
              <a:rPr lang="vi-VN"/>
              <a:t>'''</a:t>
            </a:r>
          </a:p>
          <a:p>
            <a:endParaRPr lang="vi-VN"/>
          </a:p>
          <a:p>
            <a:r>
              <a:rPr lang="vi-VN"/>
              <a:t># Định nghĩa hàm cập nhật một bản ghi</a:t>
            </a:r>
          </a:p>
          <a:p>
            <a:r>
              <a:rPr lang="vi-VN"/>
              <a:t>def cap_nhat():</a:t>
            </a:r>
          </a:p>
          <a:p>
            <a:r>
              <a:rPr lang="vi-VN"/>
              <a:t>    print("Them code")</a:t>
            </a:r>
          </a:p>
          <a:p>
            <a:r>
              <a:rPr lang="vi-VN"/>
              <a:t>    </a:t>
            </a:r>
          </a:p>
          <a:p>
            <a:r>
              <a:rPr lang="vi-VN"/>
              <a:t># Định nghĩa hàm chỉnh sửa một bản ghi</a:t>
            </a:r>
          </a:p>
          <a:p>
            <a:r>
              <a:rPr lang="vi-VN"/>
              <a:t>def chinh_sua():</a:t>
            </a:r>
          </a:p>
          <a:p>
            <a:r>
              <a:rPr lang="vi-VN"/>
              <a:t>    print("Them code")</a:t>
            </a:r>
          </a:p>
          <a:p>
            <a:r>
              <a:rPr lang="vi-VN"/>
              <a:t>    </a:t>
            </a:r>
          </a:p>
          <a:p>
            <a:r>
              <a:rPr lang="vi-VN"/>
              <a:t># Định nghĩa hàm xóa một bản ghi</a:t>
            </a:r>
          </a:p>
          <a:p>
            <a:r>
              <a:rPr lang="vi-VN"/>
              <a:t>def xoa():</a:t>
            </a:r>
          </a:p>
          <a:p>
            <a:r>
              <a:rPr lang="vi-VN"/>
              <a:t>    print("Them code")</a:t>
            </a:r>
          </a:p>
          <a:p>
            <a:r>
              <a:rPr lang="vi-VN"/>
              <a:t>    </a:t>
            </a:r>
          </a:p>
          <a:p>
            <a:r>
              <a:rPr lang="vi-VN"/>
              <a:t># Định nghĩa hàm thêm mới một bản ghi</a:t>
            </a:r>
          </a:p>
          <a:p>
            <a:r>
              <a:rPr lang="vi-VN"/>
              <a:t>def them():</a:t>
            </a:r>
          </a:p>
          <a:p>
            <a:r>
              <a:rPr lang="vi-VN"/>
              <a:t>    print("Them code")</a:t>
            </a:r>
          </a:p>
          <a:p>
            <a:r>
              <a:rPr lang="vi-VN"/>
              <a:t>    </a:t>
            </a:r>
          </a:p>
          <a:p>
            <a:r>
              <a:rPr lang="vi-VN"/>
              <a:t># Định nghĩa hàm truy vấn và hiển thị các bản ghi</a:t>
            </a:r>
          </a:p>
          <a:p>
            <a:r>
              <a:rPr lang="vi-VN"/>
              <a:t>def truy_van():</a:t>
            </a:r>
          </a:p>
          <a:p>
            <a:r>
              <a:rPr lang="vi-VN"/>
              <a:t>    print("Them code")</a:t>
            </a:r>
          </a:p>
          <a:p>
            <a:r>
              <a:rPr lang="vi-VN"/>
              <a:t>    </a:t>
            </a:r>
          </a:p>
          <a:p>
            <a:r>
              <a:rPr lang="vi-VN"/>
              <a:t># Các ô nhập liệu cho cửa sổ chính</a:t>
            </a:r>
          </a:p>
          <a:p>
            <a:r>
              <a:rPr lang="vi-VN"/>
              <a:t>f_name = Entry(root, width=30)</a:t>
            </a:r>
          </a:p>
          <a:p>
            <a:r>
              <a:rPr lang="vi-VN"/>
              <a:t>f_name.grid(row=0, column=1, padx=20, pady=(10, 0))</a:t>
            </a:r>
          </a:p>
          <a:p>
            <a:r>
              <a:rPr lang="vi-VN"/>
              <a:t>l_name = Entry(root, width=30)</a:t>
            </a:r>
          </a:p>
          <a:p>
            <a:r>
              <a:rPr lang="vi-VN"/>
              <a:t>l_name.grid(row=1, column=1)</a:t>
            </a:r>
          </a:p>
          <a:p>
            <a:r>
              <a:rPr lang="vi-VN"/>
              <a:t>address = Entry(root, width=30)</a:t>
            </a:r>
          </a:p>
          <a:p>
            <a:r>
              <a:rPr lang="vi-VN"/>
              <a:t>address.grid(row=2, column=1)</a:t>
            </a:r>
          </a:p>
          <a:p>
            <a:r>
              <a:rPr lang="vi-VN"/>
              <a:t>city = Entry(root, width=30)</a:t>
            </a:r>
          </a:p>
          <a:p>
            <a:r>
              <a:rPr lang="vi-VN"/>
              <a:t>city.grid(row=3, column=1)</a:t>
            </a:r>
          </a:p>
          <a:p>
            <a:r>
              <a:rPr lang="vi-VN"/>
              <a:t>state = Entry(root, width=30)</a:t>
            </a:r>
          </a:p>
          <a:p>
            <a:r>
              <a:rPr lang="vi-VN"/>
              <a:t>state.grid(row=4, column=1)</a:t>
            </a:r>
          </a:p>
          <a:p>
            <a:r>
              <a:rPr lang="vi-VN"/>
              <a:t>zipcode = Entry(root, width=30)</a:t>
            </a:r>
          </a:p>
          <a:p>
            <a:r>
              <a:rPr lang="vi-VN"/>
              <a:t>zipcode.grid(row=5, column=1)</a:t>
            </a:r>
          </a:p>
          <a:p>
            <a:r>
              <a:rPr lang="vi-VN"/>
              <a:t>delete_box = Entry(root, width=30)</a:t>
            </a:r>
          </a:p>
          <a:p>
            <a:r>
              <a:rPr lang="vi-VN"/>
              <a:t>delete_box.grid(row=9, column=1, pady=5)</a:t>
            </a:r>
          </a:p>
          <a:p>
            <a:endParaRPr lang="vi-VN"/>
          </a:p>
          <a:p>
            <a:r>
              <a:rPr lang="vi-VN"/>
              <a:t># Các nhãn</a:t>
            </a:r>
          </a:p>
          <a:p>
            <a:r>
              <a:rPr lang="vi-VN"/>
              <a:t>f_name_label = Label(root, text="Họ")</a:t>
            </a:r>
          </a:p>
          <a:p>
            <a:r>
              <a:rPr lang="vi-VN"/>
              <a:t>f_name_label.grid(row=0, column=0, pady=(10, 0))</a:t>
            </a:r>
          </a:p>
          <a:p>
            <a:r>
              <a:rPr lang="vi-VN"/>
              <a:t>l_name_label = Label(root, text="Tên")</a:t>
            </a:r>
          </a:p>
          <a:p>
            <a:r>
              <a:rPr lang="vi-VN"/>
              <a:t>l_name_label.grid(row=1, column=0)</a:t>
            </a:r>
          </a:p>
          <a:p>
            <a:r>
              <a:rPr lang="vi-VN"/>
              <a:t>address_label = Label(root, text="Địa chỉ")</a:t>
            </a:r>
          </a:p>
          <a:p>
            <a:r>
              <a:rPr lang="vi-VN"/>
              <a:t>address_label.grid(row=2, column=0)</a:t>
            </a:r>
          </a:p>
          <a:p>
            <a:r>
              <a:rPr lang="vi-VN"/>
              <a:t>city_label = Label(root, text="Thành phố")</a:t>
            </a:r>
          </a:p>
          <a:p>
            <a:r>
              <a:rPr lang="vi-VN"/>
              <a:t>city_label.grid(row=3, column=0)</a:t>
            </a:r>
          </a:p>
          <a:p>
            <a:r>
              <a:rPr lang="vi-VN"/>
              <a:t>state_label = Label(root, text="Tỉnh/Thành")</a:t>
            </a:r>
          </a:p>
          <a:p>
            <a:r>
              <a:rPr lang="vi-VN"/>
              <a:t>state_label.grid(row=4, column=0)</a:t>
            </a:r>
          </a:p>
          <a:p>
            <a:r>
              <a:rPr lang="vi-VN"/>
              <a:t>zipcode_label = Label(root, text="Mã bưu chính")</a:t>
            </a:r>
          </a:p>
          <a:p>
            <a:r>
              <a:rPr lang="vi-VN"/>
              <a:t>zipcode_label.grid(row=5, column=0)</a:t>
            </a:r>
          </a:p>
          <a:p>
            <a:r>
              <a:rPr lang="vi-VN"/>
              <a:t>delete_box_label = Label(root, text="Chọn ID để xóa")</a:t>
            </a:r>
          </a:p>
          <a:p>
            <a:r>
              <a:rPr lang="vi-VN"/>
              <a:t>delete_box_label.grid(row=9, column=0, pady=5)</a:t>
            </a:r>
          </a:p>
          <a:p>
            <a:endParaRPr lang="vi-VN"/>
          </a:p>
          <a:p>
            <a:r>
              <a:rPr lang="vi-VN"/>
              <a:t># Các nút chức năng</a:t>
            </a:r>
          </a:p>
          <a:p>
            <a:r>
              <a:rPr lang="vi-VN"/>
              <a:t>submit_btn = Button(root, text="Thêm bản ghi", command=them)</a:t>
            </a:r>
          </a:p>
          <a:p>
            <a:r>
              <a:rPr lang="vi-VN"/>
              <a:t>submit_btn.grid(row=6, column=0, columnspan=2, pady=10, padx=10, ipadx=100)</a:t>
            </a:r>
          </a:p>
          <a:p>
            <a:r>
              <a:rPr lang="vi-VN"/>
              <a:t>query_btn = Button(root, text="Hiển thị bản ghi", command=truy_van)</a:t>
            </a:r>
          </a:p>
          <a:p>
            <a:r>
              <a:rPr lang="vi-VN"/>
              <a:t>query_btn.grid(row=7, column=0, columnspan=2, pady=10, padx=10, ipadx=137)</a:t>
            </a:r>
          </a:p>
          <a:p>
            <a:r>
              <a:rPr lang="vi-VN"/>
              <a:t>delete_btn = Button(root, text="Xóa bản ghi", command=xoa)</a:t>
            </a:r>
          </a:p>
          <a:p>
            <a:r>
              <a:rPr lang="vi-VN"/>
              <a:t>delete_btn.grid(row=10, column=0, columnspan=2, pady=10, padx=10, ipadx=136)</a:t>
            </a:r>
          </a:p>
          <a:p>
            <a:r>
              <a:rPr lang="vi-VN"/>
              <a:t>edit_btn = Button(root, text="Chỉnh sửa bản ghi", command=chinh_sua)</a:t>
            </a:r>
          </a:p>
          <a:p>
            <a:r>
              <a:rPr lang="vi-VN"/>
              <a:t>edit_btn.grid(row=11, column=0, columnspan=2, pady=10, padx=10, ipadx=125)</a:t>
            </a:r>
          </a:p>
          <a:p>
            <a:endParaRPr lang="vi-VN"/>
          </a:p>
          <a:p>
            <a:r>
              <a:rPr lang="vi-VN"/>
              <a:t># Label để hiển thị bản ghi</a:t>
            </a:r>
          </a:p>
          <a:p>
            <a:r>
              <a:rPr lang="vi-VN"/>
              <a:t>query_label = Label(root, text="")</a:t>
            </a:r>
          </a:p>
          <a:p>
            <a:r>
              <a:rPr lang="vi-VN"/>
              <a:t>query_label.grid(row=12, column=0, columnspan=2)</a:t>
            </a:r>
          </a:p>
          <a:p>
            <a:endParaRPr lang="vi-VN"/>
          </a:p>
          <a:p>
            <a:r>
              <a:rPr lang="vi-VN"/>
              <a:t># Tự động hiển thị bản ghi khi chương trình tải lên</a:t>
            </a:r>
          </a:p>
          <a:p>
            <a:r>
              <a:rPr lang="vi-VN"/>
              <a:t>truy_van()</a:t>
            </a:r>
          </a:p>
          <a:p>
            <a:endParaRPr lang="vi-VN"/>
          </a:p>
          <a:p>
            <a:r>
              <a:rPr lang="vi-VN"/>
              <a:t>conn.commit()</a:t>
            </a:r>
          </a:p>
          <a:p>
            <a:r>
              <a:rPr lang="vi-VN"/>
              <a:t>conn.close()</a:t>
            </a:r>
          </a:p>
          <a:p>
            <a:endParaRPr lang="vi-VN"/>
          </a:p>
          <a:p>
            <a:r>
              <a:rPr lang="vi-VN"/>
              <a:t>root.mainloop()</a:t>
            </a:r>
          </a:p>
        </p:txBody>
      </p:sp>
      <p:sp>
        <p:nvSpPr>
          <p:cNvPr id="4" name="Slide Number Placeholder 3"/>
          <p:cNvSpPr>
            <a:spLocks noGrp="1"/>
          </p:cNvSpPr>
          <p:nvPr>
            <p:ph type="sldNum" sz="quarter" idx="5"/>
          </p:nvPr>
        </p:nvSpPr>
        <p:spPr/>
        <p:txBody>
          <a:bodyPr/>
          <a:lstStyle/>
          <a:p>
            <a:fld id="{F66B0B4A-CB97-49F7-A2AE-0055F26E00CA}" type="slidenum">
              <a:rPr lang="en-US" smtClean="0"/>
              <a:t>23</a:t>
            </a:fld>
            <a:endParaRPr lang="en-US"/>
          </a:p>
        </p:txBody>
      </p:sp>
    </p:spTree>
    <p:extLst>
      <p:ext uri="{BB962C8B-B14F-4D97-AF65-F5344CB8AC3E}">
        <p14:creationId xmlns:p14="http://schemas.microsoft.com/office/powerpoint/2010/main" val="1433197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from tkinter import *</a:t>
            </a:r>
          </a:p>
          <a:p>
            <a:r>
              <a:rPr lang="vi-VN"/>
              <a:t>from tkinter import messagebox</a:t>
            </a:r>
          </a:p>
          <a:p>
            <a:r>
              <a:rPr lang="vi-VN"/>
              <a:t>from PIL import ImageTk, Image</a:t>
            </a:r>
          </a:p>
          <a:p>
            <a:r>
              <a:rPr lang="vi-VN"/>
              <a:t>import sqlite3</a:t>
            </a:r>
          </a:p>
          <a:p>
            <a:endParaRPr lang="vi-VN"/>
          </a:p>
          <a:p>
            <a:r>
              <a:rPr lang="vi-VN"/>
              <a:t>root = Tk()</a:t>
            </a:r>
          </a:p>
          <a:p>
            <a:r>
              <a:rPr lang="vi-VN"/>
              <a:t>root.title('Hệ thống quản lý địa chỉ')</a:t>
            </a:r>
          </a:p>
          <a:p>
            <a:r>
              <a:rPr lang="vi-VN"/>
              <a:t>root.iconbitmap('icon.png')</a:t>
            </a:r>
          </a:p>
          <a:p>
            <a:r>
              <a:rPr lang="vi-VN"/>
              <a:t>root.geometry("400x600")</a:t>
            </a:r>
          </a:p>
          <a:p>
            <a:endParaRPr lang="vi-VN"/>
          </a:p>
          <a:p>
            <a:r>
              <a:rPr lang="vi-VN"/>
              <a:t>conn = sqlite3.connect('address_book.db')</a:t>
            </a:r>
          </a:p>
          <a:p>
            <a:r>
              <a:rPr lang="vi-VN"/>
              <a:t>c = conn.cursor()</a:t>
            </a:r>
          </a:p>
          <a:p>
            <a:endParaRPr lang="vi-VN"/>
          </a:p>
          <a:p>
            <a:r>
              <a:rPr lang="vi-VN"/>
              <a:t># Create table</a:t>
            </a:r>
          </a:p>
          <a:p>
            <a:r>
              <a:rPr lang="vi-VN"/>
              <a:t>'''</a:t>
            </a:r>
          </a:p>
          <a:p>
            <a:r>
              <a:rPr lang="vi-VN"/>
              <a:t>c.execute("""CREATE TABLE .....</a:t>
            </a:r>
          </a:p>
          <a:p>
            <a:r>
              <a:rPr lang="vi-VN"/>
              <a:t>		)""")</a:t>
            </a:r>
          </a:p>
          <a:p>
            <a:r>
              <a:rPr lang="vi-VN"/>
              <a:t>'''</a:t>
            </a:r>
          </a:p>
          <a:p>
            <a:endParaRPr lang="vi-VN"/>
          </a:p>
          <a:p>
            <a:r>
              <a:rPr lang="vi-VN"/>
              <a:t># Định nghĩa hàm cập nhật một bản ghi</a:t>
            </a:r>
          </a:p>
          <a:p>
            <a:r>
              <a:rPr lang="vi-VN"/>
              <a:t>def cap_nhat():</a:t>
            </a:r>
          </a:p>
          <a:p>
            <a:r>
              <a:rPr lang="vi-VN"/>
              <a:t>    print("Them code")</a:t>
            </a:r>
          </a:p>
          <a:p>
            <a:r>
              <a:rPr lang="vi-VN"/>
              <a:t>    </a:t>
            </a:r>
          </a:p>
          <a:p>
            <a:r>
              <a:rPr lang="vi-VN"/>
              <a:t># Định nghĩa hàm chỉnh sửa một bản ghi</a:t>
            </a:r>
          </a:p>
          <a:p>
            <a:r>
              <a:rPr lang="vi-VN"/>
              <a:t>def chinh_sua():</a:t>
            </a:r>
          </a:p>
          <a:p>
            <a:r>
              <a:rPr lang="vi-VN"/>
              <a:t>    print("Them code")</a:t>
            </a:r>
          </a:p>
          <a:p>
            <a:r>
              <a:rPr lang="vi-VN"/>
              <a:t>    </a:t>
            </a:r>
          </a:p>
          <a:p>
            <a:r>
              <a:rPr lang="vi-VN"/>
              <a:t># Định nghĩa hàm xóa một bản ghi</a:t>
            </a:r>
          </a:p>
          <a:p>
            <a:r>
              <a:rPr lang="vi-VN"/>
              <a:t>def xoa():</a:t>
            </a:r>
          </a:p>
          <a:p>
            <a:r>
              <a:rPr lang="vi-VN"/>
              <a:t>    print("Them code")</a:t>
            </a:r>
          </a:p>
          <a:p>
            <a:r>
              <a:rPr lang="vi-VN"/>
              <a:t>    </a:t>
            </a:r>
          </a:p>
          <a:p>
            <a:r>
              <a:rPr lang="vi-VN"/>
              <a:t># Định nghĩa hàm thêm mới một bản ghi</a:t>
            </a:r>
          </a:p>
          <a:p>
            <a:r>
              <a:rPr lang="vi-VN"/>
              <a:t>def them():</a:t>
            </a:r>
          </a:p>
          <a:p>
            <a:r>
              <a:rPr lang="vi-VN"/>
              <a:t>    print("Them code")</a:t>
            </a:r>
          </a:p>
          <a:p>
            <a:r>
              <a:rPr lang="vi-VN"/>
              <a:t>    </a:t>
            </a:r>
          </a:p>
          <a:p>
            <a:r>
              <a:rPr lang="vi-VN"/>
              <a:t># Định nghĩa hàm truy vấn và hiển thị các bản ghi</a:t>
            </a:r>
          </a:p>
          <a:p>
            <a:r>
              <a:rPr lang="vi-VN"/>
              <a:t>def truy_van():</a:t>
            </a:r>
          </a:p>
          <a:p>
            <a:r>
              <a:rPr lang="vi-VN"/>
              <a:t>    print("Them code")</a:t>
            </a:r>
          </a:p>
          <a:p>
            <a:r>
              <a:rPr lang="vi-VN"/>
              <a:t>    </a:t>
            </a:r>
          </a:p>
          <a:p>
            <a:r>
              <a:rPr lang="vi-VN"/>
              <a:t># Các ô nhập liệu cho cửa sổ chính</a:t>
            </a:r>
          </a:p>
          <a:p>
            <a:r>
              <a:rPr lang="vi-VN"/>
              <a:t>f_name = Entry(root, width=30)</a:t>
            </a:r>
          </a:p>
          <a:p>
            <a:r>
              <a:rPr lang="vi-VN"/>
              <a:t>f_name.grid(row=0, column=1, padx=20, pady=(10, 0))</a:t>
            </a:r>
          </a:p>
          <a:p>
            <a:r>
              <a:rPr lang="vi-VN"/>
              <a:t>l_name = Entry(root, width=30)</a:t>
            </a:r>
          </a:p>
          <a:p>
            <a:r>
              <a:rPr lang="vi-VN"/>
              <a:t>l_name.grid(row=1, column=1)</a:t>
            </a:r>
          </a:p>
          <a:p>
            <a:r>
              <a:rPr lang="vi-VN"/>
              <a:t>address = Entry(root, width=30)</a:t>
            </a:r>
          </a:p>
          <a:p>
            <a:r>
              <a:rPr lang="vi-VN"/>
              <a:t>address.grid(row=2, column=1)</a:t>
            </a:r>
          </a:p>
          <a:p>
            <a:r>
              <a:rPr lang="vi-VN"/>
              <a:t>city = Entry(root, width=30)</a:t>
            </a:r>
          </a:p>
          <a:p>
            <a:r>
              <a:rPr lang="vi-VN"/>
              <a:t>city.grid(row=3, column=1)</a:t>
            </a:r>
          </a:p>
          <a:p>
            <a:r>
              <a:rPr lang="vi-VN"/>
              <a:t>state = Entry(root, width=30)</a:t>
            </a:r>
          </a:p>
          <a:p>
            <a:r>
              <a:rPr lang="vi-VN"/>
              <a:t>state.grid(row=4, column=1)</a:t>
            </a:r>
          </a:p>
          <a:p>
            <a:r>
              <a:rPr lang="vi-VN"/>
              <a:t>zipcode = Entry(root, width=30)</a:t>
            </a:r>
          </a:p>
          <a:p>
            <a:r>
              <a:rPr lang="vi-VN"/>
              <a:t>zipcode.grid(row=5, column=1)</a:t>
            </a:r>
          </a:p>
          <a:p>
            <a:r>
              <a:rPr lang="vi-VN"/>
              <a:t>delete_box = Entry(root, width=30)</a:t>
            </a:r>
          </a:p>
          <a:p>
            <a:r>
              <a:rPr lang="vi-VN"/>
              <a:t>delete_box.grid(row=9, column=1, pady=5)</a:t>
            </a:r>
          </a:p>
          <a:p>
            <a:endParaRPr lang="vi-VN"/>
          </a:p>
          <a:p>
            <a:r>
              <a:rPr lang="vi-VN"/>
              <a:t># Các nhãn</a:t>
            </a:r>
          </a:p>
          <a:p>
            <a:r>
              <a:rPr lang="vi-VN"/>
              <a:t>f_name_label = Label(root, text="Họ")</a:t>
            </a:r>
          </a:p>
          <a:p>
            <a:r>
              <a:rPr lang="vi-VN"/>
              <a:t>f_name_label.grid(row=0, column=0, pady=(10, 0))</a:t>
            </a:r>
          </a:p>
          <a:p>
            <a:r>
              <a:rPr lang="vi-VN"/>
              <a:t>l_name_label = Label(root, text="Tên")</a:t>
            </a:r>
          </a:p>
          <a:p>
            <a:r>
              <a:rPr lang="vi-VN"/>
              <a:t>l_name_label.grid(row=1, column=0)</a:t>
            </a:r>
          </a:p>
          <a:p>
            <a:r>
              <a:rPr lang="vi-VN"/>
              <a:t>address_label = Label(root, text="Địa chỉ")</a:t>
            </a:r>
          </a:p>
          <a:p>
            <a:r>
              <a:rPr lang="vi-VN"/>
              <a:t>address_label.grid(row=2, column=0)</a:t>
            </a:r>
          </a:p>
          <a:p>
            <a:r>
              <a:rPr lang="vi-VN"/>
              <a:t>city_label = Label(root, text="Thành phố")</a:t>
            </a:r>
          </a:p>
          <a:p>
            <a:r>
              <a:rPr lang="vi-VN"/>
              <a:t>city_label.grid(row=3, column=0)</a:t>
            </a:r>
          </a:p>
          <a:p>
            <a:r>
              <a:rPr lang="vi-VN"/>
              <a:t>state_label = Label(root, text="Tỉnh/Thành")</a:t>
            </a:r>
          </a:p>
          <a:p>
            <a:r>
              <a:rPr lang="vi-VN"/>
              <a:t>state_label.grid(row=4, column=0)</a:t>
            </a:r>
          </a:p>
          <a:p>
            <a:r>
              <a:rPr lang="vi-VN"/>
              <a:t>zipcode_label = Label(root, text="Mã bưu chính")</a:t>
            </a:r>
          </a:p>
          <a:p>
            <a:r>
              <a:rPr lang="vi-VN"/>
              <a:t>zipcode_label.grid(row=5, column=0)</a:t>
            </a:r>
          </a:p>
          <a:p>
            <a:r>
              <a:rPr lang="vi-VN"/>
              <a:t>delete_box_label = Label(root, text="Chọn ID để xóa")</a:t>
            </a:r>
          </a:p>
          <a:p>
            <a:r>
              <a:rPr lang="vi-VN"/>
              <a:t>delete_box_label.grid(row=9, column=0, pady=5)</a:t>
            </a:r>
          </a:p>
          <a:p>
            <a:endParaRPr lang="vi-VN"/>
          </a:p>
          <a:p>
            <a:r>
              <a:rPr lang="vi-VN"/>
              <a:t># Các nút chức năng</a:t>
            </a:r>
          </a:p>
          <a:p>
            <a:r>
              <a:rPr lang="vi-VN"/>
              <a:t>submit_btn = Button(root, text="Thêm bản ghi", command=them)</a:t>
            </a:r>
          </a:p>
          <a:p>
            <a:r>
              <a:rPr lang="vi-VN"/>
              <a:t>submit_btn.grid(row=6, column=0, columnspan=2, pady=10, padx=10, ipadx=100)</a:t>
            </a:r>
          </a:p>
          <a:p>
            <a:r>
              <a:rPr lang="vi-VN"/>
              <a:t>query_btn = Button(root, text="Hiển thị bản ghi", command=truy_van)</a:t>
            </a:r>
          </a:p>
          <a:p>
            <a:r>
              <a:rPr lang="vi-VN"/>
              <a:t>query_btn.grid(row=7, column=0, columnspan=2, pady=10, padx=10, ipadx=137)</a:t>
            </a:r>
          </a:p>
          <a:p>
            <a:r>
              <a:rPr lang="vi-VN"/>
              <a:t>delete_btn = Button(root, text="Xóa bản ghi", command=xoa)</a:t>
            </a:r>
          </a:p>
          <a:p>
            <a:r>
              <a:rPr lang="vi-VN"/>
              <a:t>delete_btn.grid(row=10, column=0, columnspan=2, pady=10, padx=10, ipadx=136)</a:t>
            </a:r>
          </a:p>
          <a:p>
            <a:r>
              <a:rPr lang="vi-VN"/>
              <a:t>edit_btn = Button(root, text="Chỉnh sửa bản ghi", command=chinh_sua)</a:t>
            </a:r>
          </a:p>
          <a:p>
            <a:r>
              <a:rPr lang="vi-VN"/>
              <a:t>edit_btn.grid(row=11, column=0, columnspan=2, pady=10, padx=10, ipadx=125)</a:t>
            </a:r>
          </a:p>
          <a:p>
            <a:endParaRPr lang="vi-VN"/>
          </a:p>
          <a:p>
            <a:r>
              <a:rPr lang="vi-VN"/>
              <a:t># Label để hiển thị bản ghi</a:t>
            </a:r>
          </a:p>
          <a:p>
            <a:r>
              <a:rPr lang="vi-VN"/>
              <a:t>query_label = Label(root, text="")</a:t>
            </a:r>
          </a:p>
          <a:p>
            <a:r>
              <a:rPr lang="vi-VN"/>
              <a:t>query_label.grid(row=12, column=0, columnspan=2)</a:t>
            </a:r>
          </a:p>
          <a:p>
            <a:endParaRPr lang="vi-VN"/>
          </a:p>
          <a:p>
            <a:r>
              <a:rPr lang="vi-VN"/>
              <a:t># Tự động hiển thị bản ghi khi chương trình tải lên</a:t>
            </a:r>
          </a:p>
          <a:p>
            <a:r>
              <a:rPr lang="vi-VN"/>
              <a:t>truy_van()</a:t>
            </a:r>
          </a:p>
          <a:p>
            <a:endParaRPr lang="vi-VN"/>
          </a:p>
          <a:p>
            <a:r>
              <a:rPr lang="vi-VN"/>
              <a:t>conn.commit()</a:t>
            </a:r>
          </a:p>
          <a:p>
            <a:r>
              <a:rPr lang="vi-VN"/>
              <a:t>conn.close()</a:t>
            </a:r>
          </a:p>
          <a:p>
            <a:endParaRPr lang="vi-VN"/>
          </a:p>
          <a:p>
            <a:r>
              <a:rPr lang="vi-VN"/>
              <a:t>root.mainloop()</a:t>
            </a:r>
          </a:p>
        </p:txBody>
      </p:sp>
      <p:sp>
        <p:nvSpPr>
          <p:cNvPr id="4" name="Slide Number Placeholder 3"/>
          <p:cNvSpPr>
            <a:spLocks noGrp="1"/>
          </p:cNvSpPr>
          <p:nvPr>
            <p:ph type="sldNum" sz="quarter" idx="5"/>
          </p:nvPr>
        </p:nvSpPr>
        <p:spPr/>
        <p:txBody>
          <a:bodyPr/>
          <a:lstStyle/>
          <a:p>
            <a:fld id="{F66B0B4A-CB97-49F7-A2AE-0055F26E00CA}" type="slidenum">
              <a:rPr lang="en-US" smtClean="0"/>
              <a:t>24</a:t>
            </a:fld>
            <a:endParaRPr lang="en-US"/>
          </a:p>
        </p:txBody>
      </p:sp>
    </p:spTree>
    <p:extLst>
      <p:ext uri="{BB962C8B-B14F-4D97-AF65-F5344CB8AC3E}">
        <p14:creationId xmlns:p14="http://schemas.microsoft.com/office/powerpoint/2010/main" val="2285856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from tkinter import *</a:t>
            </a:r>
          </a:p>
          <a:p>
            <a:r>
              <a:rPr lang="vi-VN"/>
              <a:t>from tkinter import messagebox</a:t>
            </a:r>
          </a:p>
          <a:p>
            <a:r>
              <a:rPr lang="vi-VN"/>
              <a:t>from PIL import ImageTk, Image</a:t>
            </a:r>
          </a:p>
          <a:p>
            <a:r>
              <a:rPr lang="vi-VN"/>
              <a:t>import sqlite3</a:t>
            </a:r>
          </a:p>
          <a:p>
            <a:endParaRPr lang="vi-VN"/>
          </a:p>
          <a:p>
            <a:r>
              <a:rPr lang="vi-VN"/>
              <a:t>root = Tk()</a:t>
            </a:r>
          </a:p>
          <a:p>
            <a:r>
              <a:rPr lang="vi-VN"/>
              <a:t>root.title('Hệ thống quản lý địa chỉ')</a:t>
            </a:r>
          </a:p>
          <a:p>
            <a:r>
              <a:rPr lang="vi-VN"/>
              <a:t>root.iconbitmap('icon.png')</a:t>
            </a:r>
          </a:p>
          <a:p>
            <a:r>
              <a:rPr lang="vi-VN"/>
              <a:t>root.geometry("400x600")</a:t>
            </a:r>
          </a:p>
          <a:p>
            <a:endParaRPr lang="vi-VN"/>
          </a:p>
          <a:p>
            <a:r>
              <a:rPr lang="vi-VN"/>
              <a:t>conn = sqlite3.connect('address_book.db')</a:t>
            </a:r>
          </a:p>
          <a:p>
            <a:r>
              <a:rPr lang="vi-VN"/>
              <a:t>c = conn.cursor()</a:t>
            </a:r>
          </a:p>
          <a:p>
            <a:endParaRPr lang="vi-VN"/>
          </a:p>
          <a:p>
            <a:r>
              <a:rPr lang="vi-VN"/>
              <a:t># Create table</a:t>
            </a:r>
          </a:p>
          <a:p>
            <a:r>
              <a:rPr lang="vi-VN"/>
              <a:t>'''</a:t>
            </a:r>
          </a:p>
          <a:p>
            <a:r>
              <a:rPr lang="vi-VN"/>
              <a:t>c.execute("""CREATE TABLE .....</a:t>
            </a:r>
          </a:p>
          <a:p>
            <a:r>
              <a:rPr lang="vi-VN"/>
              <a:t>		)""")</a:t>
            </a:r>
          </a:p>
          <a:p>
            <a:r>
              <a:rPr lang="vi-VN"/>
              <a:t>'''</a:t>
            </a:r>
          </a:p>
          <a:p>
            <a:endParaRPr lang="vi-VN"/>
          </a:p>
          <a:p>
            <a:r>
              <a:rPr lang="vi-VN"/>
              <a:t># Định nghĩa hàm cập nhật một bản ghi</a:t>
            </a:r>
          </a:p>
          <a:p>
            <a:r>
              <a:rPr lang="vi-VN"/>
              <a:t>def cap_nhat():</a:t>
            </a:r>
          </a:p>
          <a:p>
            <a:r>
              <a:rPr lang="vi-VN"/>
              <a:t>    print("Them code")</a:t>
            </a:r>
          </a:p>
          <a:p>
            <a:r>
              <a:rPr lang="vi-VN"/>
              <a:t>    </a:t>
            </a:r>
          </a:p>
          <a:p>
            <a:r>
              <a:rPr lang="vi-VN"/>
              <a:t># Định nghĩa hàm chỉnh sửa một bản ghi</a:t>
            </a:r>
          </a:p>
          <a:p>
            <a:r>
              <a:rPr lang="vi-VN"/>
              <a:t>def chinh_sua():</a:t>
            </a:r>
          </a:p>
          <a:p>
            <a:r>
              <a:rPr lang="vi-VN"/>
              <a:t>    print("Them code")</a:t>
            </a:r>
          </a:p>
          <a:p>
            <a:r>
              <a:rPr lang="vi-VN"/>
              <a:t>    </a:t>
            </a:r>
          </a:p>
          <a:p>
            <a:r>
              <a:rPr lang="vi-VN"/>
              <a:t># Định nghĩa hàm xóa một bản ghi</a:t>
            </a:r>
          </a:p>
          <a:p>
            <a:r>
              <a:rPr lang="vi-VN"/>
              <a:t>def xoa():</a:t>
            </a:r>
          </a:p>
          <a:p>
            <a:r>
              <a:rPr lang="vi-VN"/>
              <a:t>    print("Them code")</a:t>
            </a:r>
          </a:p>
          <a:p>
            <a:r>
              <a:rPr lang="vi-VN"/>
              <a:t>    </a:t>
            </a:r>
          </a:p>
          <a:p>
            <a:r>
              <a:rPr lang="vi-VN"/>
              <a:t># Định nghĩa hàm thêm mới một bản ghi</a:t>
            </a:r>
          </a:p>
          <a:p>
            <a:r>
              <a:rPr lang="vi-VN"/>
              <a:t>def them():</a:t>
            </a:r>
          </a:p>
          <a:p>
            <a:r>
              <a:rPr lang="vi-VN"/>
              <a:t>    print("Them code")</a:t>
            </a:r>
          </a:p>
          <a:p>
            <a:r>
              <a:rPr lang="vi-VN"/>
              <a:t>    </a:t>
            </a:r>
          </a:p>
          <a:p>
            <a:r>
              <a:rPr lang="vi-VN"/>
              <a:t># Định nghĩa hàm truy vấn và hiển thị các bản ghi</a:t>
            </a:r>
          </a:p>
          <a:p>
            <a:r>
              <a:rPr lang="vi-VN"/>
              <a:t>def truy_van():</a:t>
            </a:r>
          </a:p>
          <a:p>
            <a:r>
              <a:rPr lang="vi-VN"/>
              <a:t>    print("Them code")</a:t>
            </a:r>
          </a:p>
          <a:p>
            <a:r>
              <a:rPr lang="vi-VN"/>
              <a:t>    </a:t>
            </a:r>
          </a:p>
          <a:p>
            <a:r>
              <a:rPr lang="vi-VN"/>
              <a:t># Các ô nhập liệu cho cửa sổ chính</a:t>
            </a:r>
          </a:p>
          <a:p>
            <a:r>
              <a:rPr lang="vi-VN"/>
              <a:t>f_name = Entry(root, width=30)</a:t>
            </a:r>
          </a:p>
          <a:p>
            <a:r>
              <a:rPr lang="vi-VN"/>
              <a:t>f_name.grid(row=0, column=1, padx=20, pady=(10, 0))</a:t>
            </a:r>
          </a:p>
          <a:p>
            <a:r>
              <a:rPr lang="vi-VN"/>
              <a:t>l_name = Entry(root, width=30)</a:t>
            </a:r>
          </a:p>
          <a:p>
            <a:r>
              <a:rPr lang="vi-VN"/>
              <a:t>l_name.grid(row=1, column=1)</a:t>
            </a:r>
          </a:p>
          <a:p>
            <a:r>
              <a:rPr lang="vi-VN"/>
              <a:t>address = Entry(root, width=30)</a:t>
            </a:r>
          </a:p>
          <a:p>
            <a:r>
              <a:rPr lang="vi-VN"/>
              <a:t>address.grid(row=2, column=1)</a:t>
            </a:r>
          </a:p>
          <a:p>
            <a:r>
              <a:rPr lang="vi-VN"/>
              <a:t>city = Entry(root, width=30)</a:t>
            </a:r>
          </a:p>
          <a:p>
            <a:r>
              <a:rPr lang="vi-VN"/>
              <a:t>city.grid(row=3, column=1)</a:t>
            </a:r>
          </a:p>
          <a:p>
            <a:r>
              <a:rPr lang="vi-VN"/>
              <a:t>state = Entry(root, width=30)</a:t>
            </a:r>
          </a:p>
          <a:p>
            <a:r>
              <a:rPr lang="vi-VN"/>
              <a:t>state.grid(row=4, column=1)</a:t>
            </a:r>
          </a:p>
          <a:p>
            <a:r>
              <a:rPr lang="vi-VN"/>
              <a:t>zipcode = Entry(root, width=30)</a:t>
            </a:r>
          </a:p>
          <a:p>
            <a:r>
              <a:rPr lang="vi-VN"/>
              <a:t>zipcode.grid(row=5, column=1)</a:t>
            </a:r>
          </a:p>
          <a:p>
            <a:r>
              <a:rPr lang="vi-VN"/>
              <a:t>delete_box = Entry(root, width=30)</a:t>
            </a:r>
          </a:p>
          <a:p>
            <a:r>
              <a:rPr lang="vi-VN"/>
              <a:t>delete_box.grid(row=9, column=1, pady=5)</a:t>
            </a:r>
          </a:p>
          <a:p>
            <a:endParaRPr lang="vi-VN"/>
          </a:p>
          <a:p>
            <a:r>
              <a:rPr lang="vi-VN"/>
              <a:t># Các nhãn</a:t>
            </a:r>
          </a:p>
          <a:p>
            <a:r>
              <a:rPr lang="vi-VN"/>
              <a:t>f_name_label = Label(root, text="Họ")</a:t>
            </a:r>
          </a:p>
          <a:p>
            <a:r>
              <a:rPr lang="vi-VN"/>
              <a:t>f_name_label.grid(row=0, column=0, pady=(10, 0))</a:t>
            </a:r>
          </a:p>
          <a:p>
            <a:r>
              <a:rPr lang="vi-VN"/>
              <a:t>l_name_label = Label(root, text="Tên")</a:t>
            </a:r>
          </a:p>
          <a:p>
            <a:r>
              <a:rPr lang="vi-VN"/>
              <a:t>l_name_label.grid(row=1, column=0)</a:t>
            </a:r>
          </a:p>
          <a:p>
            <a:r>
              <a:rPr lang="vi-VN"/>
              <a:t>address_label = Label(root, text="Địa chỉ")</a:t>
            </a:r>
          </a:p>
          <a:p>
            <a:r>
              <a:rPr lang="vi-VN"/>
              <a:t>address_label.grid(row=2, column=0)</a:t>
            </a:r>
          </a:p>
          <a:p>
            <a:r>
              <a:rPr lang="vi-VN"/>
              <a:t>city_label = Label(root, text="Thành phố")</a:t>
            </a:r>
          </a:p>
          <a:p>
            <a:r>
              <a:rPr lang="vi-VN"/>
              <a:t>city_label.grid(row=3, column=0)</a:t>
            </a:r>
          </a:p>
          <a:p>
            <a:r>
              <a:rPr lang="vi-VN"/>
              <a:t>state_label = Label(root, text="Tỉnh/Thành")</a:t>
            </a:r>
          </a:p>
          <a:p>
            <a:r>
              <a:rPr lang="vi-VN"/>
              <a:t>state_label.grid(row=4, column=0)</a:t>
            </a:r>
          </a:p>
          <a:p>
            <a:r>
              <a:rPr lang="vi-VN"/>
              <a:t>zipcode_label = Label(root, text="Mã bưu chính")</a:t>
            </a:r>
          </a:p>
          <a:p>
            <a:r>
              <a:rPr lang="vi-VN"/>
              <a:t>zipcode_label.grid(row=5, column=0)</a:t>
            </a:r>
          </a:p>
          <a:p>
            <a:r>
              <a:rPr lang="vi-VN"/>
              <a:t>delete_box_label = Label(root, text="Chọn ID để xóa")</a:t>
            </a:r>
          </a:p>
          <a:p>
            <a:r>
              <a:rPr lang="vi-VN"/>
              <a:t>delete_box_label.grid(row=9, column=0, pady=5)</a:t>
            </a:r>
          </a:p>
          <a:p>
            <a:endParaRPr lang="vi-VN"/>
          </a:p>
          <a:p>
            <a:r>
              <a:rPr lang="vi-VN"/>
              <a:t># Các nút chức năng</a:t>
            </a:r>
          </a:p>
          <a:p>
            <a:r>
              <a:rPr lang="vi-VN"/>
              <a:t>submit_btn = Button(root, text="Thêm bản ghi", command=them)</a:t>
            </a:r>
          </a:p>
          <a:p>
            <a:r>
              <a:rPr lang="vi-VN"/>
              <a:t>submit_btn.grid(row=6, column=0, columnspan=2, pady=10, padx=10, ipadx=100)</a:t>
            </a:r>
          </a:p>
          <a:p>
            <a:r>
              <a:rPr lang="vi-VN"/>
              <a:t>query_btn = Button(root, text="Hiển thị bản ghi", command=truy_van)</a:t>
            </a:r>
          </a:p>
          <a:p>
            <a:r>
              <a:rPr lang="vi-VN"/>
              <a:t>query_btn.grid(row=7, column=0, columnspan=2, pady=10, padx=10, ipadx=137)</a:t>
            </a:r>
          </a:p>
          <a:p>
            <a:r>
              <a:rPr lang="vi-VN"/>
              <a:t>delete_btn = Button(root, text="Xóa bản ghi", command=xoa)</a:t>
            </a:r>
          </a:p>
          <a:p>
            <a:r>
              <a:rPr lang="vi-VN"/>
              <a:t>delete_btn.grid(row=10, column=0, columnspan=2, pady=10, padx=10, ipadx=136)</a:t>
            </a:r>
          </a:p>
          <a:p>
            <a:r>
              <a:rPr lang="vi-VN"/>
              <a:t>edit_btn = Button(root, text="Chỉnh sửa bản ghi", command=chinh_sua)</a:t>
            </a:r>
          </a:p>
          <a:p>
            <a:r>
              <a:rPr lang="vi-VN"/>
              <a:t>edit_btn.grid(row=11, column=0, columnspan=2, pady=10, padx=10, ipadx=125)</a:t>
            </a:r>
          </a:p>
          <a:p>
            <a:endParaRPr lang="vi-VN"/>
          </a:p>
          <a:p>
            <a:r>
              <a:rPr lang="vi-VN"/>
              <a:t># Label để hiển thị bản ghi</a:t>
            </a:r>
          </a:p>
          <a:p>
            <a:r>
              <a:rPr lang="vi-VN"/>
              <a:t>query_label = Label(root, text="")</a:t>
            </a:r>
          </a:p>
          <a:p>
            <a:r>
              <a:rPr lang="vi-VN"/>
              <a:t>query_label.grid(row=12, column=0, columnspan=2)</a:t>
            </a:r>
          </a:p>
          <a:p>
            <a:endParaRPr lang="vi-VN"/>
          </a:p>
          <a:p>
            <a:r>
              <a:rPr lang="vi-VN"/>
              <a:t># Tự động hiển thị bản ghi khi chương trình tải lên</a:t>
            </a:r>
          </a:p>
          <a:p>
            <a:r>
              <a:rPr lang="vi-VN"/>
              <a:t>truy_van()</a:t>
            </a:r>
          </a:p>
          <a:p>
            <a:endParaRPr lang="vi-VN"/>
          </a:p>
          <a:p>
            <a:r>
              <a:rPr lang="vi-VN"/>
              <a:t>conn.commit()</a:t>
            </a:r>
          </a:p>
          <a:p>
            <a:r>
              <a:rPr lang="vi-VN"/>
              <a:t>conn.close()</a:t>
            </a:r>
          </a:p>
          <a:p>
            <a:endParaRPr lang="vi-VN"/>
          </a:p>
          <a:p>
            <a:r>
              <a:rPr lang="vi-VN"/>
              <a:t>root.mainloop()</a:t>
            </a:r>
          </a:p>
        </p:txBody>
      </p:sp>
      <p:sp>
        <p:nvSpPr>
          <p:cNvPr id="4" name="Slide Number Placeholder 3"/>
          <p:cNvSpPr>
            <a:spLocks noGrp="1"/>
          </p:cNvSpPr>
          <p:nvPr>
            <p:ph type="sldNum" sz="quarter" idx="5"/>
          </p:nvPr>
        </p:nvSpPr>
        <p:spPr/>
        <p:txBody>
          <a:bodyPr/>
          <a:lstStyle/>
          <a:p>
            <a:fld id="{F66B0B4A-CB97-49F7-A2AE-0055F26E00CA}" type="slidenum">
              <a:rPr lang="en-US" smtClean="0"/>
              <a:t>25</a:t>
            </a:fld>
            <a:endParaRPr lang="en-US"/>
          </a:p>
        </p:txBody>
      </p:sp>
    </p:spTree>
    <p:extLst>
      <p:ext uri="{BB962C8B-B14F-4D97-AF65-F5344CB8AC3E}">
        <p14:creationId xmlns:p14="http://schemas.microsoft.com/office/powerpoint/2010/main" val="2189927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from tkinter import *</a:t>
            </a:r>
          </a:p>
          <a:p>
            <a:r>
              <a:rPr lang="vi-VN"/>
              <a:t>from tkinter import messagebox</a:t>
            </a:r>
          </a:p>
          <a:p>
            <a:r>
              <a:rPr lang="vi-VN"/>
              <a:t>from PIL import ImageTk, Image</a:t>
            </a:r>
          </a:p>
          <a:p>
            <a:r>
              <a:rPr lang="vi-VN"/>
              <a:t>import sqlite3</a:t>
            </a:r>
          </a:p>
          <a:p>
            <a:endParaRPr lang="vi-VN"/>
          </a:p>
          <a:p>
            <a:r>
              <a:rPr lang="vi-VN"/>
              <a:t>root = Tk()</a:t>
            </a:r>
          </a:p>
          <a:p>
            <a:r>
              <a:rPr lang="vi-VN"/>
              <a:t>root.title('Hệ thống quản lý địa chỉ')</a:t>
            </a:r>
          </a:p>
          <a:p>
            <a:r>
              <a:rPr lang="vi-VN"/>
              <a:t>root.iconbitmap('icon.png')</a:t>
            </a:r>
          </a:p>
          <a:p>
            <a:r>
              <a:rPr lang="vi-VN"/>
              <a:t>root.geometry("400x600")</a:t>
            </a:r>
          </a:p>
          <a:p>
            <a:endParaRPr lang="vi-VN"/>
          </a:p>
          <a:p>
            <a:r>
              <a:rPr lang="vi-VN"/>
              <a:t>conn = sqlite3.connect('address_book.db')</a:t>
            </a:r>
          </a:p>
          <a:p>
            <a:r>
              <a:rPr lang="vi-VN"/>
              <a:t>c = conn.cursor()</a:t>
            </a:r>
          </a:p>
          <a:p>
            <a:endParaRPr lang="vi-VN"/>
          </a:p>
          <a:p>
            <a:r>
              <a:rPr lang="vi-VN"/>
              <a:t># Create table</a:t>
            </a:r>
          </a:p>
          <a:p>
            <a:r>
              <a:rPr lang="vi-VN"/>
              <a:t>'''</a:t>
            </a:r>
          </a:p>
          <a:p>
            <a:r>
              <a:rPr lang="vi-VN"/>
              <a:t>c.execute("""CREATE TABLE .....</a:t>
            </a:r>
          </a:p>
          <a:p>
            <a:r>
              <a:rPr lang="vi-VN"/>
              <a:t>		)""")</a:t>
            </a:r>
          </a:p>
          <a:p>
            <a:r>
              <a:rPr lang="vi-VN"/>
              <a:t>'''</a:t>
            </a:r>
          </a:p>
          <a:p>
            <a:endParaRPr lang="vi-VN"/>
          </a:p>
          <a:p>
            <a:r>
              <a:rPr lang="vi-VN"/>
              <a:t># Định nghĩa hàm cập nhật một bản ghi</a:t>
            </a:r>
          </a:p>
          <a:p>
            <a:r>
              <a:rPr lang="vi-VN"/>
              <a:t>def cap_nhat():</a:t>
            </a:r>
          </a:p>
          <a:p>
            <a:r>
              <a:rPr lang="vi-VN"/>
              <a:t>    print("Them code")</a:t>
            </a:r>
          </a:p>
          <a:p>
            <a:r>
              <a:rPr lang="vi-VN"/>
              <a:t>    </a:t>
            </a:r>
          </a:p>
          <a:p>
            <a:r>
              <a:rPr lang="vi-VN"/>
              <a:t># Định nghĩa hàm chỉnh sửa một bản ghi</a:t>
            </a:r>
          </a:p>
          <a:p>
            <a:r>
              <a:rPr lang="vi-VN"/>
              <a:t>def chinh_sua():</a:t>
            </a:r>
          </a:p>
          <a:p>
            <a:r>
              <a:rPr lang="vi-VN"/>
              <a:t>    print("Them code")</a:t>
            </a:r>
          </a:p>
          <a:p>
            <a:r>
              <a:rPr lang="vi-VN"/>
              <a:t>    </a:t>
            </a:r>
          </a:p>
          <a:p>
            <a:r>
              <a:rPr lang="vi-VN"/>
              <a:t># Định nghĩa hàm xóa một bản ghi</a:t>
            </a:r>
          </a:p>
          <a:p>
            <a:r>
              <a:rPr lang="vi-VN"/>
              <a:t>def xoa():</a:t>
            </a:r>
          </a:p>
          <a:p>
            <a:r>
              <a:rPr lang="vi-VN"/>
              <a:t>    print("Them code")</a:t>
            </a:r>
          </a:p>
          <a:p>
            <a:r>
              <a:rPr lang="vi-VN"/>
              <a:t>    </a:t>
            </a:r>
          </a:p>
          <a:p>
            <a:r>
              <a:rPr lang="vi-VN"/>
              <a:t># Định nghĩa hàm thêm mới một bản ghi</a:t>
            </a:r>
          </a:p>
          <a:p>
            <a:r>
              <a:rPr lang="vi-VN"/>
              <a:t>def them():</a:t>
            </a:r>
          </a:p>
          <a:p>
            <a:r>
              <a:rPr lang="vi-VN"/>
              <a:t>    print("Them code")</a:t>
            </a:r>
          </a:p>
          <a:p>
            <a:r>
              <a:rPr lang="vi-VN"/>
              <a:t>    </a:t>
            </a:r>
          </a:p>
          <a:p>
            <a:r>
              <a:rPr lang="vi-VN"/>
              <a:t># Định nghĩa hàm truy vấn và hiển thị các bản ghi</a:t>
            </a:r>
          </a:p>
          <a:p>
            <a:r>
              <a:rPr lang="vi-VN"/>
              <a:t>def truy_van():</a:t>
            </a:r>
          </a:p>
          <a:p>
            <a:r>
              <a:rPr lang="vi-VN"/>
              <a:t>    print("Them code")</a:t>
            </a:r>
          </a:p>
          <a:p>
            <a:r>
              <a:rPr lang="vi-VN"/>
              <a:t>    </a:t>
            </a:r>
          </a:p>
          <a:p>
            <a:r>
              <a:rPr lang="vi-VN"/>
              <a:t># Các ô nhập liệu cho cửa sổ chính</a:t>
            </a:r>
          </a:p>
          <a:p>
            <a:r>
              <a:rPr lang="vi-VN"/>
              <a:t>f_name = Entry(root, width=30)</a:t>
            </a:r>
          </a:p>
          <a:p>
            <a:r>
              <a:rPr lang="vi-VN"/>
              <a:t>f_name.grid(row=0, column=1, padx=20, pady=(10, 0))</a:t>
            </a:r>
          </a:p>
          <a:p>
            <a:r>
              <a:rPr lang="vi-VN"/>
              <a:t>l_name = Entry(root, width=30)</a:t>
            </a:r>
          </a:p>
          <a:p>
            <a:r>
              <a:rPr lang="vi-VN"/>
              <a:t>l_name.grid(row=1, column=1)</a:t>
            </a:r>
          </a:p>
          <a:p>
            <a:r>
              <a:rPr lang="vi-VN"/>
              <a:t>address = Entry(root, width=30)</a:t>
            </a:r>
          </a:p>
          <a:p>
            <a:r>
              <a:rPr lang="vi-VN"/>
              <a:t>address.grid(row=2, column=1)</a:t>
            </a:r>
          </a:p>
          <a:p>
            <a:r>
              <a:rPr lang="vi-VN"/>
              <a:t>city = Entry(root, width=30)</a:t>
            </a:r>
          </a:p>
          <a:p>
            <a:r>
              <a:rPr lang="vi-VN"/>
              <a:t>city.grid(row=3, column=1)</a:t>
            </a:r>
          </a:p>
          <a:p>
            <a:r>
              <a:rPr lang="vi-VN"/>
              <a:t>state = Entry(root, width=30)</a:t>
            </a:r>
          </a:p>
          <a:p>
            <a:r>
              <a:rPr lang="vi-VN"/>
              <a:t>state.grid(row=4, column=1)</a:t>
            </a:r>
          </a:p>
          <a:p>
            <a:r>
              <a:rPr lang="vi-VN"/>
              <a:t>zipcode = Entry(root, width=30)</a:t>
            </a:r>
          </a:p>
          <a:p>
            <a:r>
              <a:rPr lang="vi-VN"/>
              <a:t>zipcode.grid(row=5, column=1)</a:t>
            </a:r>
          </a:p>
          <a:p>
            <a:r>
              <a:rPr lang="vi-VN"/>
              <a:t>delete_box = Entry(root, width=30)</a:t>
            </a:r>
          </a:p>
          <a:p>
            <a:r>
              <a:rPr lang="vi-VN"/>
              <a:t>delete_box.grid(row=9, column=1, pady=5)</a:t>
            </a:r>
          </a:p>
          <a:p>
            <a:endParaRPr lang="vi-VN"/>
          </a:p>
          <a:p>
            <a:r>
              <a:rPr lang="vi-VN"/>
              <a:t># Các nhãn</a:t>
            </a:r>
          </a:p>
          <a:p>
            <a:r>
              <a:rPr lang="vi-VN"/>
              <a:t>f_name_label = Label(root, text="Họ")</a:t>
            </a:r>
          </a:p>
          <a:p>
            <a:r>
              <a:rPr lang="vi-VN"/>
              <a:t>f_name_label.grid(row=0, column=0, pady=(10, 0))</a:t>
            </a:r>
          </a:p>
          <a:p>
            <a:r>
              <a:rPr lang="vi-VN"/>
              <a:t>l_name_label = Label(root, text="Tên")</a:t>
            </a:r>
          </a:p>
          <a:p>
            <a:r>
              <a:rPr lang="vi-VN"/>
              <a:t>l_name_label.grid(row=1, column=0)</a:t>
            </a:r>
          </a:p>
          <a:p>
            <a:r>
              <a:rPr lang="vi-VN"/>
              <a:t>address_label = Label(root, text="Địa chỉ")</a:t>
            </a:r>
          </a:p>
          <a:p>
            <a:r>
              <a:rPr lang="vi-VN"/>
              <a:t>address_label.grid(row=2, column=0)</a:t>
            </a:r>
          </a:p>
          <a:p>
            <a:r>
              <a:rPr lang="vi-VN"/>
              <a:t>city_label = Label(root, text="Thành phố")</a:t>
            </a:r>
          </a:p>
          <a:p>
            <a:r>
              <a:rPr lang="vi-VN"/>
              <a:t>city_label.grid(row=3, column=0)</a:t>
            </a:r>
          </a:p>
          <a:p>
            <a:r>
              <a:rPr lang="vi-VN"/>
              <a:t>state_label = Label(root, text="Tỉnh/Thành")</a:t>
            </a:r>
          </a:p>
          <a:p>
            <a:r>
              <a:rPr lang="vi-VN"/>
              <a:t>state_label.grid(row=4, column=0)</a:t>
            </a:r>
          </a:p>
          <a:p>
            <a:r>
              <a:rPr lang="vi-VN"/>
              <a:t>zipcode_label = Label(root, text="Mã bưu chính")</a:t>
            </a:r>
          </a:p>
          <a:p>
            <a:r>
              <a:rPr lang="vi-VN"/>
              <a:t>zipcode_label.grid(row=5, column=0)</a:t>
            </a:r>
          </a:p>
          <a:p>
            <a:r>
              <a:rPr lang="vi-VN"/>
              <a:t>delete_box_label = Label(root, text="Chọn ID để xóa")</a:t>
            </a:r>
          </a:p>
          <a:p>
            <a:r>
              <a:rPr lang="vi-VN"/>
              <a:t>delete_box_label.grid(row=9, column=0, pady=5)</a:t>
            </a:r>
          </a:p>
          <a:p>
            <a:endParaRPr lang="vi-VN"/>
          </a:p>
          <a:p>
            <a:r>
              <a:rPr lang="vi-VN"/>
              <a:t># Các nút chức năng</a:t>
            </a:r>
          </a:p>
          <a:p>
            <a:r>
              <a:rPr lang="vi-VN"/>
              <a:t>submit_btn = Button(root, text="Thêm bản ghi", command=them)</a:t>
            </a:r>
          </a:p>
          <a:p>
            <a:r>
              <a:rPr lang="vi-VN"/>
              <a:t>submit_btn.grid(row=6, column=0, columnspan=2, pady=10, padx=10, ipadx=100)</a:t>
            </a:r>
          </a:p>
          <a:p>
            <a:r>
              <a:rPr lang="vi-VN"/>
              <a:t>query_btn = Button(root, text="Hiển thị bản ghi", command=truy_van)</a:t>
            </a:r>
          </a:p>
          <a:p>
            <a:r>
              <a:rPr lang="vi-VN"/>
              <a:t>query_btn.grid(row=7, column=0, columnspan=2, pady=10, padx=10, ipadx=137)</a:t>
            </a:r>
          </a:p>
          <a:p>
            <a:r>
              <a:rPr lang="vi-VN"/>
              <a:t>delete_btn = Button(root, text="Xóa bản ghi", command=xoa)</a:t>
            </a:r>
          </a:p>
          <a:p>
            <a:r>
              <a:rPr lang="vi-VN"/>
              <a:t>delete_btn.grid(row=10, column=0, columnspan=2, pady=10, padx=10, ipadx=136)</a:t>
            </a:r>
          </a:p>
          <a:p>
            <a:r>
              <a:rPr lang="vi-VN"/>
              <a:t>edit_btn = Button(root, text="Chỉnh sửa bản ghi", command=chinh_sua)</a:t>
            </a:r>
          </a:p>
          <a:p>
            <a:r>
              <a:rPr lang="vi-VN"/>
              <a:t>edit_btn.grid(row=11, column=0, columnspan=2, pady=10, padx=10, ipadx=125)</a:t>
            </a:r>
          </a:p>
          <a:p>
            <a:endParaRPr lang="vi-VN"/>
          </a:p>
          <a:p>
            <a:r>
              <a:rPr lang="vi-VN"/>
              <a:t># Label để hiển thị bản ghi</a:t>
            </a:r>
          </a:p>
          <a:p>
            <a:r>
              <a:rPr lang="vi-VN"/>
              <a:t>query_label = Label(root, text="")</a:t>
            </a:r>
          </a:p>
          <a:p>
            <a:r>
              <a:rPr lang="vi-VN"/>
              <a:t>query_label.grid(row=12, column=0, columnspan=2)</a:t>
            </a:r>
          </a:p>
          <a:p>
            <a:endParaRPr lang="vi-VN"/>
          </a:p>
          <a:p>
            <a:r>
              <a:rPr lang="vi-VN"/>
              <a:t># Tự động hiển thị bản ghi khi chương trình tải lên</a:t>
            </a:r>
          </a:p>
          <a:p>
            <a:r>
              <a:rPr lang="vi-VN"/>
              <a:t>truy_van()</a:t>
            </a:r>
          </a:p>
          <a:p>
            <a:endParaRPr lang="vi-VN"/>
          </a:p>
          <a:p>
            <a:r>
              <a:rPr lang="vi-VN"/>
              <a:t>conn.commit()</a:t>
            </a:r>
          </a:p>
          <a:p>
            <a:r>
              <a:rPr lang="vi-VN"/>
              <a:t>conn.close()</a:t>
            </a:r>
          </a:p>
          <a:p>
            <a:endParaRPr lang="vi-VN"/>
          </a:p>
          <a:p>
            <a:r>
              <a:rPr lang="vi-VN"/>
              <a:t>root.mainloop()</a:t>
            </a:r>
          </a:p>
        </p:txBody>
      </p:sp>
      <p:sp>
        <p:nvSpPr>
          <p:cNvPr id="4" name="Slide Number Placeholder 3"/>
          <p:cNvSpPr>
            <a:spLocks noGrp="1"/>
          </p:cNvSpPr>
          <p:nvPr>
            <p:ph type="sldNum" sz="quarter" idx="5"/>
          </p:nvPr>
        </p:nvSpPr>
        <p:spPr/>
        <p:txBody>
          <a:bodyPr/>
          <a:lstStyle/>
          <a:p>
            <a:fld id="{F66B0B4A-CB97-49F7-A2AE-0055F26E00CA}" type="slidenum">
              <a:rPr lang="en-US" smtClean="0"/>
              <a:t>26</a:t>
            </a:fld>
            <a:endParaRPr lang="en-US"/>
          </a:p>
        </p:txBody>
      </p:sp>
    </p:spTree>
    <p:extLst>
      <p:ext uri="{BB962C8B-B14F-4D97-AF65-F5344CB8AC3E}">
        <p14:creationId xmlns:p14="http://schemas.microsoft.com/office/powerpoint/2010/main" val="3748959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from tkinter import *</a:t>
            </a:r>
          </a:p>
          <a:p>
            <a:r>
              <a:rPr lang="vi-VN"/>
              <a:t>from tkinter import messagebox</a:t>
            </a:r>
          </a:p>
          <a:p>
            <a:r>
              <a:rPr lang="vi-VN"/>
              <a:t>from PIL import ImageTk, Image</a:t>
            </a:r>
          </a:p>
          <a:p>
            <a:r>
              <a:rPr lang="vi-VN"/>
              <a:t>import sqlite3</a:t>
            </a:r>
          </a:p>
          <a:p>
            <a:endParaRPr lang="vi-VN"/>
          </a:p>
          <a:p>
            <a:r>
              <a:rPr lang="vi-VN"/>
              <a:t>root = Tk()</a:t>
            </a:r>
          </a:p>
          <a:p>
            <a:r>
              <a:rPr lang="vi-VN"/>
              <a:t>root.title('Hệ thống quản lý địa chỉ')</a:t>
            </a:r>
          </a:p>
          <a:p>
            <a:r>
              <a:rPr lang="vi-VN"/>
              <a:t>root.iconbitmap('icon.png')</a:t>
            </a:r>
          </a:p>
          <a:p>
            <a:r>
              <a:rPr lang="vi-VN"/>
              <a:t>root.geometry("400x600")</a:t>
            </a:r>
          </a:p>
          <a:p>
            <a:endParaRPr lang="vi-VN"/>
          </a:p>
          <a:p>
            <a:r>
              <a:rPr lang="vi-VN"/>
              <a:t>conn = sqlite3.connect('address_book.db')</a:t>
            </a:r>
          </a:p>
          <a:p>
            <a:r>
              <a:rPr lang="vi-VN"/>
              <a:t>c = conn.cursor()</a:t>
            </a:r>
          </a:p>
          <a:p>
            <a:endParaRPr lang="vi-VN"/>
          </a:p>
          <a:p>
            <a:r>
              <a:rPr lang="vi-VN"/>
              <a:t># Create table</a:t>
            </a:r>
          </a:p>
          <a:p>
            <a:r>
              <a:rPr lang="vi-VN"/>
              <a:t>'''</a:t>
            </a:r>
          </a:p>
          <a:p>
            <a:r>
              <a:rPr lang="vi-VN"/>
              <a:t>c.execute("""CREATE TABLE .....</a:t>
            </a:r>
          </a:p>
          <a:p>
            <a:r>
              <a:rPr lang="vi-VN"/>
              <a:t>		)""")</a:t>
            </a:r>
          </a:p>
          <a:p>
            <a:r>
              <a:rPr lang="vi-VN"/>
              <a:t>'''</a:t>
            </a:r>
          </a:p>
          <a:p>
            <a:endParaRPr lang="vi-VN"/>
          </a:p>
          <a:p>
            <a:r>
              <a:rPr lang="vi-VN"/>
              <a:t># Định nghĩa hàm cập nhật một bản ghi</a:t>
            </a:r>
          </a:p>
          <a:p>
            <a:r>
              <a:rPr lang="vi-VN"/>
              <a:t>def cap_nhat():</a:t>
            </a:r>
          </a:p>
          <a:p>
            <a:r>
              <a:rPr lang="vi-VN"/>
              <a:t>    print("Them code")</a:t>
            </a:r>
          </a:p>
          <a:p>
            <a:r>
              <a:rPr lang="vi-VN"/>
              <a:t>    </a:t>
            </a:r>
          </a:p>
          <a:p>
            <a:r>
              <a:rPr lang="vi-VN"/>
              <a:t># Định nghĩa hàm chỉnh sửa một bản ghi</a:t>
            </a:r>
          </a:p>
          <a:p>
            <a:r>
              <a:rPr lang="vi-VN"/>
              <a:t>def chinh_sua():</a:t>
            </a:r>
          </a:p>
          <a:p>
            <a:r>
              <a:rPr lang="vi-VN"/>
              <a:t>    print("Them code")</a:t>
            </a:r>
          </a:p>
          <a:p>
            <a:r>
              <a:rPr lang="vi-VN"/>
              <a:t>    </a:t>
            </a:r>
          </a:p>
          <a:p>
            <a:r>
              <a:rPr lang="vi-VN"/>
              <a:t># Định nghĩa hàm xóa một bản ghi</a:t>
            </a:r>
          </a:p>
          <a:p>
            <a:r>
              <a:rPr lang="vi-VN"/>
              <a:t>def xoa():</a:t>
            </a:r>
          </a:p>
          <a:p>
            <a:r>
              <a:rPr lang="vi-VN"/>
              <a:t>    print("Them code")</a:t>
            </a:r>
          </a:p>
          <a:p>
            <a:r>
              <a:rPr lang="vi-VN"/>
              <a:t>    </a:t>
            </a:r>
          </a:p>
          <a:p>
            <a:r>
              <a:rPr lang="vi-VN"/>
              <a:t># Định nghĩa hàm thêm mới một bản ghi</a:t>
            </a:r>
          </a:p>
          <a:p>
            <a:r>
              <a:rPr lang="vi-VN"/>
              <a:t>def them():</a:t>
            </a:r>
          </a:p>
          <a:p>
            <a:r>
              <a:rPr lang="vi-VN"/>
              <a:t>    print("Them code")</a:t>
            </a:r>
          </a:p>
          <a:p>
            <a:r>
              <a:rPr lang="vi-VN"/>
              <a:t>    </a:t>
            </a:r>
          </a:p>
          <a:p>
            <a:r>
              <a:rPr lang="vi-VN"/>
              <a:t># Định nghĩa hàm truy vấn và hiển thị các bản ghi</a:t>
            </a:r>
          </a:p>
          <a:p>
            <a:r>
              <a:rPr lang="vi-VN"/>
              <a:t>def truy_van():</a:t>
            </a:r>
          </a:p>
          <a:p>
            <a:r>
              <a:rPr lang="vi-VN"/>
              <a:t>    print("Them code")</a:t>
            </a:r>
          </a:p>
          <a:p>
            <a:r>
              <a:rPr lang="vi-VN"/>
              <a:t>    </a:t>
            </a:r>
          </a:p>
          <a:p>
            <a:r>
              <a:rPr lang="vi-VN"/>
              <a:t># Các ô nhập liệu cho cửa sổ chính</a:t>
            </a:r>
          </a:p>
          <a:p>
            <a:r>
              <a:rPr lang="vi-VN"/>
              <a:t>f_name = Entry(root, width=30)</a:t>
            </a:r>
          </a:p>
          <a:p>
            <a:r>
              <a:rPr lang="vi-VN"/>
              <a:t>f_name.grid(row=0, column=1, padx=20, pady=(10, 0))</a:t>
            </a:r>
          </a:p>
          <a:p>
            <a:r>
              <a:rPr lang="vi-VN"/>
              <a:t>l_name = Entry(root, width=30)</a:t>
            </a:r>
          </a:p>
          <a:p>
            <a:r>
              <a:rPr lang="vi-VN"/>
              <a:t>l_name.grid(row=1, column=1)</a:t>
            </a:r>
          </a:p>
          <a:p>
            <a:r>
              <a:rPr lang="vi-VN"/>
              <a:t>address = Entry(root, width=30)</a:t>
            </a:r>
          </a:p>
          <a:p>
            <a:r>
              <a:rPr lang="vi-VN"/>
              <a:t>address.grid(row=2, column=1)</a:t>
            </a:r>
          </a:p>
          <a:p>
            <a:r>
              <a:rPr lang="vi-VN"/>
              <a:t>city = Entry(root, width=30)</a:t>
            </a:r>
          </a:p>
          <a:p>
            <a:r>
              <a:rPr lang="vi-VN"/>
              <a:t>city.grid(row=3, column=1)</a:t>
            </a:r>
          </a:p>
          <a:p>
            <a:r>
              <a:rPr lang="vi-VN"/>
              <a:t>state = Entry(root, width=30)</a:t>
            </a:r>
          </a:p>
          <a:p>
            <a:r>
              <a:rPr lang="vi-VN"/>
              <a:t>state.grid(row=4, column=1)</a:t>
            </a:r>
          </a:p>
          <a:p>
            <a:r>
              <a:rPr lang="vi-VN"/>
              <a:t>zipcode = Entry(root, width=30)</a:t>
            </a:r>
          </a:p>
          <a:p>
            <a:r>
              <a:rPr lang="vi-VN"/>
              <a:t>zipcode.grid(row=5, column=1)</a:t>
            </a:r>
          </a:p>
          <a:p>
            <a:r>
              <a:rPr lang="vi-VN"/>
              <a:t>delete_box = Entry(root, width=30)</a:t>
            </a:r>
          </a:p>
          <a:p>
            <a:r>
              <a:rPr lang="vi-VN"/>
              <a:t>delete_box.grid(row=9, column=1, pady=5)</a:t>
            </a:r>
          </a:p>
          <a:p>
            <a:endParaRPr lang="vi-VN"/>
          </a:p>
          <a:p>
            <a:r>
              <a:rPr lang="vi-VN"/>
              <a:t># Các nhãn</a:t>
            </a:r>
          </a:p>
          <a:p>
            <a:r>
              <a:rPr lang="vi-VN"/>
              <a:t>f_name_label = Label(root, text="Họ")</a:t>
            </a:r>
          </a:p>
          <a:p>
            <a:r>
              <a:rPr lang="vi-VN"/>
              <a:t>f_name_label.grid(row=0, column=0, pady=(10, 0))</a:t>
            </a:r>
          </a:p>
          <a:p>
            <a:r>
              <a:rPr lang="vi-VN"/>
              <a:t>l_name_label = Label(root, text="Tên")</a:t>
            </a:r>
          </a:p>
          <a:p>
            <a:r>
              <a:rPr lang="vi-VN"/>
              <a:t>l_name_label.grid(row=1, column=0)</a:t>
            </a:r>
          </a:p>
          <a:p>
            <a:r>
              <a:rPr lang="vi-VN"/>
              <a:t>address_label = Label(root, text="Địa chỉ")</a:t>
            </a:r>
          </a:p>
          <a:p>
            <a:r>
              <a:rPr lang="vi-VN"/>
              <a:t>address_label.grid(row=2, column=0)</a:t>
            </a:r>
          </a:p>
          <a:p>
            <a:r>
              <a:rPr lang="vi-VN"/>
              <a:t>city_label = Label(root, text="Thành phố")</a:t>
            </a:r>
          </a:p>
          <a:p>
            <a:r>
              <a:rPr lang="vi-VN"/>
              <a:t>city_label.grid(row=3, column=0)</a:t>
            </a:r>
          </a:p>
          <a:p>
            <a:r>
              <a:rPr lang="vi-VN"/>
              <a:t>state_label = Label(root, text="Tỉnh/Thành")</a:t>
            </a:r>
          </a:p>
          <a:p>
            <a:r>
              <a:rPr lang="vi-VN"/>
              <a:t>state_label.grid(row=4, column=0)</a:t>
            </a:r>
          </a:p>
          <a:p>
            <a:r>
              <a:rPr lang="vi-VN"/>
              <a:t>zipcode_label = Label(root, text="Mã bưu chính")</a:t>
            </a:r>
          </a:p>
          <a:p>
            <a:r>
              <a:rPr lang="vi-VN"/>
              <a:t>zipcode_label.grid(row=5, column=0)</a:t>
            </a:r>
          </a:p>
          <a:p>
            <a:r>
              <a:rPr lang="vi-VN"/>
              <a:t>delete_box_label = Label(root, text="Chọn ID để xóa")</a:t>
            </a:r>
          </a:p>
          <a:p>
            <a:r>
              <a:rPr lang="vi-VN"/>
              <a:t>delete_box_label.grid(row=9, column=0, pady=5)</a:t>
            </a:r>
          </a:p>
          <a:p>
            <a:endParaRPr lang="vi-VN"/>
          </a:p>
          <a:p>
            <a:r>
              <a:rPr lang="vi-VN"/>
              <a:t># Các nút chức năng</a:t>
            </a:r>
          </a:p>
          <a:p>
            <a:r>
              <a:rPr lang="vi-VN"/>
              <a:t>submit_btn = Button(root, text="Thêm bản ghi", command=them)</a:t>
            </a:r>
          </a:p>
          <a:p>
            <a:r>
              <a:rPr lang="vi-VN"/>
              <a:t>submit_btn.grid(row=6, column=0, columnspan=2, pady=10, padx=10, ipadx=100)</a:t>
            </a:r>
          </a:p>
          <a:p>
            <a:r>
              <a:rPr lang="vi-VN"/>
              <a:t>query_btn = Button(root, text="Hiển thị bản ghi", command=truy_van)</a:t>
            </a:r>
          </a:p>
          <a:p>
            <a:r>
              <a:rPr lang="vi-VN"/>
              <a:t>query_btn.grid(row=7, column=0, columnspan=2, pady=10, padx=10, ipadx=137)</a:t>
            </a:r>
          </a:p>
          <a:p>
            <a:r>
              <a:rPr lang="vi-VN"/>
              <a:t>delete_btn = Button(root, text="Xóa bản ghi", command=xoa)</a:t>
            </a:r>
          </a:p>
          <a:p>
            <a:r>
              <a:rPr lang="vi-VN"/>
              <a:t>delete_btn.grid(row=10, column=0, columnspan=2, pady=10, padx=10, ipadx=136)</a:t>
            </a:r>
          </a:p>
          <a:p>
            <a:r>
              <a:rPr lang="vi-VN"/>
              <a:t>edit_btn = Button(root, text="Chỉnh sửa bản ghi", command=chinh_sua)</a:t>
            </a:r>
          </a:p>
          <a:p>
            <a:r>
              <a:rPr lang="vi-VN"/>
              <a:t>edit_btn.grid(row=11, column=0, columnspan=2, pady=10, padx=10, ipadx=125)</a:t>
            </a:r>
          </a:p>
          <a:p>
            <a:endParaRPr lang="vi-VN"/>
          </a:p>
          <a:p>
            <a:r>
              <a:rPr lang="vi-VN"/>
              <a:t># Label để hiển thị bản ghi</a:t>
            </a:r>
          </a:p>
          <a:p>
            <a:r>
              <a:rPr lang="vi-VN"/>
              <a:t>query_label = Label(root, text="")</a:t>
            </a:r>
          </a:p>
          <a:p>
            <a:r>
              <a:rPr lang="vi-VN"/>
              <a:t>query_label.grid(row=12, column=0, columnspan=2)</a:t>
            </a:r>
          </a:p>
          <a:p>
            <a:endParaRPr lang="vi-VN"/>
          </a:p>
          <a:p>
            <a:r>
              <a:rPr lang="vi-VN"/>
              <a:t># Tự động hiển thị bản ghi khi chương trình tải lên</a:t>
            </a:r>
          </a:p>
          <a:p>
            <a:r>
              <a:rPr lang="vi-VN"/>
              <a:t>truy_van()</a:t>
            </a:r>
          </a:p>
          <a:p>
            <a:endParaRPr lang="vi-VN"/>
          </a:p>
          <a:p>
            <a:r>
              <a:rPr lang="vi-VN"/>
              <a:t>conn.commit()</a:t>
            </a:r>
          </a:p>
          <a:p>
            <a:r>
              <a:rPr lang="vi-VN"/>
              <a:t>conn.close()</a:t>
            </a:r>
          </a:p>
          <a:p>
            <a:endParaRPr lang="vi-VN"/>
          </a:p>
          <a:p>
            <a:r>
              <a:rPr lang="vi-VN"/>
              <a:t>root.mainloop()</a:t>
            </a:r>
          </a:p>
        </p:txBody>
      </p:sp>
      <p:sp>
        <p:nvSpPr>
          <p:cNvPr id="4" name="Slide Number Placeholder 3"/>
          <p:cNvSpPr>
            <a:spLocks noGrp="1"/>
          </p:cNvSpPr>
          <p:nvPr>
            <p:ph type="sldNum" sz="quarter" idx="5"/>
          </p:nvPr>
        </p:nvSpPr>
        <p:spPr/>
        <p:txBody>
          <a:bodyPr/>
          <a:lstStyle/>
          <a:p>
            <a:fld id="{F66B0B4A-CB97-49F7-A2AE-0055F26E00CA}" type="slidenum">
              <a:rPr lang="en-US" smtClean="0"/>
              <a:t>27</a:t>
            </a:fld>
            <a:endParaRPr lang="en-US"/>
          </a:p>
        </p:txBody>
      </p:sp>
    </p:spTree>
    <p:extLst>
      <p:ext uri="{BB962C8B-B14F-4D97-AF65-F5344CB8AC3E}">
        <p14:creationId xmlns:p14="http://schemas.microsoft.com/office/powerpoint/2010/main" val="359317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from tkinter import *</a:t>
            </a:r>
          </a:p>
          <a:p>
            <a:r>
              <a:rPr lang="vi-VN"/>
              <a:t>from tkinter import messagebox</a:t>
            </a:r>
          </a:p>
          <a:p>
            <a:r>
              <a:rPr lang="vi-VN"/>
              <a:t>from PIL import ImageTk, Image</a:t>
            </a:r>
          </a:p>
          <a:p>
            <a:r>
              <a:rPr lang="vi-VN"/>
              <a:t>import sqlite3</a:t>
            </a:r>
          </a:p>
          <a:p>
            <a:endParaRPr lang="vi-VN"/>
          </a:p>
          <a:p>
            <a:r>
              <a:rPr lang="vi-VN"/>
              <a:t>root = Tk()</a:t>
            </a:r>
          </a:p>
          <a:p>
            <a:r>
              <a:rPr lang="vi-VN"/>
              <a:t>root.title('Hệ thống quản lý địa chỉ')</a:t>
            </a:r>
          </a:p>
          <a:p>
            <a:r>
              <a:rPr lang="vi-VN"/>
              <a:t>root.iconbitmap('icon.png')</a:t>
            </a:r>
          </a:p>
          <a:p>
            <a:r>
              <a:rPr lang="vi-VN"/>
              <a:t>root.geometry("400x600")</a:t>
            </a:r>
          </a:p>
          <a:p>
            <a:endParaRPr lang="vi-VN"/>
          </a:p>
          <a:p>
            <a:r>
              <a:rPr lang="vi-VN"/>
              <a:t>conn = sqlite3.connect('address_book.db')</a:t>
            </a:r>
          </a:p>
          <a:p>
            <a:r>
              <a:rPr lang="vi-VN"/>
              <a:t>c = conn.cursor()</a:t>
            </a:r>
          </a:p>
          <a:p>
            <a:endParaRPr lang="vi-VN"/>
          </a:p>
          <a:p>
            <a:r>
              <a:rPr lang="vi-VN"/>
              <a:t># Create table</a:t>
            </a:r>
          </a:p>
          <a:p>
            <a:r>
              <a:rPr lang="vi-VN"/>
              <a:t>'''</a:t>
            </a:r>
          </a:p>
          <a:p>
            <a:r>
              <a:rPr lang="vi-VN"/>
              <a:t>c.execute("""CREATE TABLE .....</a:t>
            </a:r>
          </a:p>
          <a:p>
            <a:r>
              <a:rPr lang="vi-VN"/>
              <a:t>		)""")</a:t>
            </a:r>
          </a:p>
          <a:p>
            <a:r>
              <a:rPr lang="vi-VN"/>
              <a:t>'''</a:t>
            </a:r>
          </a:p>
          <a:p>
            <a:endParaRPr lang="vi-VN"/>
          </a:p>
          <a:p>
            <a:r>
              <a:rPr lang="vi-VN"/>
              <a:t># Định nghĩa hàm cập nhật một bản ghi</a:t>
            </a:r>
          </a:p>
          <a:p>
            <a:r>
              <a:rPr lang="vi-VN"/>
              <a:t>def cap_nhat():</a:t>
            </a:r>
          </a:p>
          <a:p>
            <a:r>
              <a:rPr lang="vi-VN"/>
              <a:t>    print("Them code")</a:t>
            </a:r>
          </a:p>
          <a:p>
            <a:r>
              <a:rPr lang="vi-VN"/>
              <a:t>    </a:t>
            </a:r>
          </a:p>
          <a:p>
            <a:r>
              <a:rPr lang="vi-VN"/>
              <a:t># Định nghĩa hàm chỉnh sửa một bản ghi</a:t>
            </a:r>
          </a:p>
          <a:p>
            <a:r>
              <a:rPr lang="vi-VN"/>
              <a:t>def chinh_sua():</a:t>
            </a:r>
          </a:p>
          <a:p>
            <a:r>
              <a:rPr lang="vi-VN"/>
              <a:t>    print("Them code")</a:t>
            </a:r>
          </a:p>
          <a:p>
            <a:r>
              <a:rPr lang="vi-VN"/>
              <a:t>    </a:t>
            </a:r>
          </a:p>
          <a:p>
            <a:r>
              <a:rPr lang="vi-VN"/>
              <a:t># Định nghĩa hàm xóa một bản ghi</a:t>
            </a:r>
          </a:p>
          <a:p>
            <a:r>
              <a:rPr lang="vi-VN"/>
              <a:t>def xoa():</a:t>
            </a:r>
          </a:p>
          <a:p>
            <a:r>
              <a:rPr lang="vi-VN"/>
              <a:t>    print("Them code")</a:t>
            </a:r>
          </a:p>
          <a:p>
            <a:r>
              <a:rPr lang="vi-VN"/>
              <a:t>    </a:t>
            </a:r>
          </a:p>
          <a:p>
            <a:r>
              <a:rPr lang="vi-VN"/>
              <a:t># Định nghĩa hàm thêm mới một bản ghi</a:t>
            </a:r>
          </a:p>
          <a:p>
            <a:r>
              <a:rPr lang="vi-VN"/>
              <a:t>def them():</a:t>
            </a:r>
          </a:p>
          <a:p>
            <a:r>
              <a:rPr lang="vi-VN"/>
              <a:t>    print("Them code")</a:t>
            </a:r>
          </a:p>
          <a:p>
            <a:r>
              <a:rPr lang="vi-VN"/>
              <a:t>    </a:t>
            </a:r>
          </a:p>
          <a:p>
            <a:r>
              <a:rPr lang="vi-VN"/>
              <a:t># Định nghĩa hàm truy vấn và hiển thị các bản ghi</a:t>
            </a:r>
          </a:p>
          <a:p>
            <a:r>
              <a:rPr lang="vi-VN"/>
              <a:t>def truy_van():</a:t>
            </a:r>
          </a:p>
          <a:p>
            <a:r>
              <a:rPr lang="vi-VN"/>
              <a:t>    print("Them code")</a:t>
            </a:r>
          </a:p>
          <a:p>
            <a:r>
              <a:rPr lang="vi-VN"/>
              <a:t>    </a:t>
            </a:r>
          </a:p>
          <a:p>
            <a:r>
              <a:rPr lang="vi-VN"/>
              <a:t># Các ô nhập liệu cho cửa sổ chính</a:t>
            </a:r>
          </a:p>
          <a:p>
            <a:r>
              <a:rPr lang="vi-VN"/>
              <a:t>f_name = Entry(root, width=30)</a:t>
            </a:r>
          </a:p>
          <a:p>
            <a:r>
              <a:rPr lang="vi-VN"/>
              <a:t>f_name.grid(row=0, column=1, padx=20, pady=(10, 0))</a:t>
            </a:r>
          </a:p>
          <a:p>
            <a:r>
              <a:rPr lang="vi-VN"/>
              <a:t>l_name = Entry(root, width=30)</a:t>
            </a:r>
          </a:p>
          <a:p>
            <a:r>
              <a:rPr lang="vi-VN"/>
              <a:t>l_name.grid(row=1, column=1)</a:t>
            </a:r>
          </a:p>
          <a:p>
            <a:r>
              <a:rPr lang="vi-VN"/>
              <a:t>address = Entry(root, width=30)</a:t>
            </a:r>
          </a:p>
          <a:p>
            <a:r>
              <a:rPr lang="vi-VN"/>
              <a:t>address.grid(row=2, column=1)</a:t>
            </a:r>
          </a:p>
          <a:p>
            <a:r>
              <a:rPr lang="vi-VN"/>
              <a:t>city = Entry(root, width=30)</a:t>
            </a:r>
          </a:p>
          <a:p>
            <a:r>
              <a:rPr lang="vi-VN"/>
              <a:t>city.grid(row=3, column=1)</a:t>
            </a:r>
          </a:p>
          <a:p>
            <a:r>
              <a:rPr lang="vi-VN"/>
              <a:t>state = Entry(root, width=30)</a:t>
            </a:r>
          </a:p>
          <a:p>
            <a:r>
              <a:rPr lang="vi-VN"/>
              <a:t>state.grid(row=4, column=1)</a:t>
            </a:r>
          </a:p>
          <a:p>
            <a:r>
              <a:rPr lang="vi-VN"/>
              <a:t>zipcode = Entry(root, width=30)</a:t>
            </a:r>
          </a:p>
          <a:p>
            <a:r>
              <a:rPr lang="vi-VN"/>
              <a:t>zipcode.grid(row=5, column=1)</a:t>
            </a:r>
          </a:p>
          <a:p>
            <a:r>
              <a:rPr lang="vi-VN"/>
              <a:t>delete_box = Entry(root, width=30)</a:t>
            </a:r>
          </a:p>
          <a:p>
            <a:r>
              <a:rPr lang="vi-VN"/>
              <a:t>delete_box.grid(row=9, column=1, pady=5)</a:t>
            </a:r>
          </a:p>
          <a:p>
            <a:endParaRPr lang="vi-VN"/>
          </a:p>
          <a:p>
            <a:r>
              <a:rPr lang="vi-VN"/>
              <a:t># Các nhãn</a:t>
            </a:r>
          </a:p>
          <a:p>
            <a:r>
              <a:rPr lang="vi-VN"/>
              <a:t>f_name_label = Label(root, text="Họ")</a:t>
            </a:r>
          </a:p>
          <a:p>
            <a:r>
              <a:rPr lang="vi-VN"/>
              <a:t>f_name_label.grid(row=0, column=0, pady=(10, 0))</a:t>
            </a:r>
          </a:p>
          <a:p>
            <a:r>
              <a:rPr lang="vi-VN"/>
              <a:t>l_name_label = Label(root, text="Tên")</a:t>
            </a:r>
          </a:p>
          <a:p>
            <a:r>
              <a:rPr lang="vi-VN"/>
              <a:t>l_name_label.grid(row=1, column=0)</a:t>
            </a:r>
          </a:p>
          <a:p>
            <a:r>
              <a:rPr lang="vi-VN"/>
              <a:t>address_label = Label(root, text="Địa chỉ")</a:t>
            </a:r>
          </a:p>
          <a:p>
            <a:r>
              <a:rPr lang="vi-VN"/>
              <a:t>address_label.grid(row=2, column=0)</a:t>
            </a:r>
          </a:p>
          <a:p>
            <a:r>
              <a:rPr lang="vi-VN"/>
              <a:t>city_label = Label(root, text="Thành phố")</a:t>
            </a:r>
          </a:p>
          <a:p>
            <a:r>
              <a:rPr lang="vi-VN"/>
              <a:t>city_label.grid(row=3, column=0)</a:t>
            </a:r>
          </a:p>
          <a:p>
            <a:r>
              <a:rPr lang="vi-VN"/>
              <a:t>state_label = Label(root, text="Tỉnh/Thành")</a:t>
            </a:r>
          </a:p>
          <a:p>
            <a:r>
              <a:rPr lang="vi-VN"/>
              <a:t>state_label.grid(row=4, column=0)</a:t>
            </a:r>
          </a:p>
          <a:p>
            <a:r>
              <a:rPr lang="vi-VN"/>
              <a:t>zipcode_label = Label(root, text="Mã bưu chính")</a:t>
            </a:r>
          </a:p>
          <a:p>
            <a:r>
              <a:rPr lang="vi-VN"/>
              <a:t>zipcode_label.grid(row=5, column=0)</a:t>
            </a:r>
          </a:p>
          <a:p>
            <a:r>
              <a:rPr lang="vi-VN"/>
              <a:t>delete_box_label = Label(root, text="Chọn ID để xóa")</a:t>
            </a:r>
          </a:p>
          <a:p>
            <a:r>
              <a:rPr lang="vi-VN"/>
              <a:t>delete_box_label.grid(row=9, column=0, pady=5)</a:t>
            </a:r>
          </a:p>
          <a:p>
            <a:endParaRPr lang="vi-VN"/>
          </a:p>
          <a:p>
            <a:r>
              <a:rPr lang="vi-VN"/>
              <a:t># Các nút chức năng</a:t>
            </a:r>
          </a:p>
          <a:p>
            <a:r>
              <a:rPr lang="vi-VN"/>
              <a:t>submit_btn = Button(root, text="Thêm bản ghi", command=them)</a:t>
            </a:r>
          </a:p>
          <a:p>
            <a:r>
              <a:rPr lang="vi-VN"/>
              <a:t>submit_btn.grid(row=6, column=0, columnspan=2, pady=10, padx=10, ipadx=100)</a:t>
            </a:r>
          </a:p>
          <a:p>
            <a:r>
              <a:rPr lang="vi-VN"/>
              <a:t>query_btn = Button(root, text="Hiển thị bản ghi", command=truy_van)</a:t>
            </a:r>
          </a:p>
          <a:p>
            <a:r>
              <a:rPr lang="vi-VN"/>
              <a:t>query_btn.grid(row=7, column=0, columnspan=2, pady=10, padx=10, ipadx=137)</a:t>
            </a:r>
          </a:p>
          <a:p>
            <a:r>
              <a:rPr lang="vi-VN"/>
              <a:t>delete_btn = Button(root, text="Xóa bản ghi", command=xoa)</a:t>
            </a:r>
          </a:p>
          <a:p>
            <a:r>
              <a:rPr lang="vi-VN"/>
              <a:t>delete_btn.grid(row=10, column=0, columnspan=2, pady=10, padx=10, ipadx=136)</a:t>
            </a:r>
          </a:p>
          <a:p>
            <a:r>
              <a:rPr lang="vi-VN"/>
              <a:t>edit_btn = Button(root, text="Chỉnh sửa bản ghi", command=chinh_sua)</a:t>
            </a:r>
          </a:p>
          <a:p>
            <a:r>
              <a:rPr lang="vi-VN"/>
              <a:t>edit_btn.grid(row=11, column=0, columnspan=2, pady=10, padx=10, ipadx=125)</a:t>
            </a:r>
          </a:p>
          <a:p>
            <a:endParaRPr lang="vi-VN"/>
          </a:p>
          <a:p>
            <a:r>
              <a:rPr lang="vi-VN"/>
              <a:t># Label để hiển thị bản ghi</a:t>
            </a:r>
          </a:p>
          <a:p>
            <a:r>
              <a:rPr lang="vi-VN"/>
              <a:t>query_label = Label(root, text="")</a:t>
            </a:r>
          </a:p>
          <a:p>
            <a:r>
              <a:rPr lang="vi-VN"/>
              <a:t>query_label.grid(row=12, column=0, columnspan=2)</a:t>
            </a:r>
          </a:p>
          <a:p>
            <a:endParaRPr lang="vi-VN"/>
          </a:p>
          <a:p>
            <a:r>
              <a:rPr lang="vi-VN"/>
              <a:t># Tự động hiển thị bản ghi khi chương trình tải lên</a:t>
            </a:r>
          </a:p>
          <a:p>
            <a:r>
              <a:rPr lang="vi-VN"/>
              <a:t>truy_van()</a:t>
            </a:r>
          </a:p>
          <a:p>
            <a:endParaRPr lang="vi-VN"/>
          </a:p>
          <a:p>
            <a:r>
              <a:rPr lang="vi-VN"/>
              <a:t>conn.commit()</a:t>
            </a:r>
          </a:p>
          <a:p>
            <a:r>
              <a:rPr lang="vi-VN"/>
              <a:t>conn.close()</a:t>
            </a:r>
          </a:p>
          <a:p>
            <a:endParaRPr lang="vi-VN"/>
          </a:p>
          <a:p>
            <a:r>
              <a:rPr lang="vi-VN"/>
              <a:t>root.mainloop()</a:t>
            </a:r>
          </a:p>
        </p:txBody>
      </p:sp>
      <p:sp>
        <p:nvSpPr>
          <p:cNvPr id="4" name="Slide Number Placeholder 3"/>
          <p:cNvSpPr>
            <a:spLocks noGrp="1"/>
          </p:cNvSpPr>
          <p:nvPr>
            <p:ph type="sldNum" sz="quarter" idx="5"/>
          </p:nvPr>
        </p:nvSpPr>
        <p:spPr/>
        <p:txBody>
          <a:bodyPr/>
          <a:lstStyle/>
          <a:p>
            <a:fld id="{F66B0B4A-CB97-49F7-A2AE-0055F26E00CA}" type="slidenum">
              <a:rPr lang="en-US" smtClean="0"/>
              <a:t>28</a:t>
            </a:fld>
            <a:endParaRPr lang="en-US"/>
          </a:p>
        </p:txBody>
      </p:sp>
    </p:spTree>
    <p:extLst>
      <p:ext uri="{BB962C8B-B14F-4D97-AF65-F5344CB8AC3E}">
        <p14:creationId xmlns:p14="http://schemas.microsoft.com/office/powerpoint/2010/main" val="202211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1336-3E44-5FEF-1C97-BBE56D7590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B12BA5-05D3-5F01-8431-669E120CD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651AE1-4229-C783-E0F8-75C292F9A0D1}"/>
              </a:ext>
            </a:extLst>
          </p:cNvPr>
          <p:cNvSpPr>
            <a:spLocks noGrp="1"/>
          </p:cNvSpPr>
          <p:nvPr>
            <p:ph type="dt" sz="half" idx="10"/>
          </p:nvPr>
        </p:nvSpPr>
        <p:spPr/>
        <p:txBody>
          <a:bodyPr/>
          <a:lstStyle/>
          <a:p>
            <a:fld id="{CD3E14DC-6588-4248-8618-E5A9CDB5B0C5}" type="datetimeFigureOut">
              <a:rPr lang="en-US" smtClean="0"/>
              <a:t>08/10</a:t>
            </a:fld>
            <a:endParaRPr lang="en-US"/>
          </a:p>
        </p:txBody>
      </p:sp>
      <p:sp>
        <p:nvSpPr>
          <p:cNvPr id="5" name="Footer Placeholder 4">
            <a:extLst>
              <a:ext uri="{FF2B5EF4-FFF2-40B4-BE49-F238E27FC236}">
                <a16:creationId xmlns:a16="http://schemas.microsoft.com/office/drawing/2014/main" id="{4BAC7B3F-A4AE-0128-7157-9F18A092D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ACB3E-CD01-1C4D-6117-2D31240BE623}"/>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397566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C886-47B3-34CC-0027-937CACF166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D290D5-A960-90E8-BB7F-1FF52F8FD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9D76D-F301-7972-8361-5E3516DC693F}"/>
              </a:ext>
            </a:extLst>
          </p:cNvPr>
          <p:cNvSpPr>
            <a:spLocks noGrp="1"/>
          </p:cNvSpPr>
          <p:nvPr>
            <p:ph type="dt" sz="half" idx="10"/>
          </p:nvPr>
        </p:nvSpPr>
        <p:spPr/>
        <p:txBody>
          <a:bodyPr/>
          <a:lstStyle/>
          <a:p>
            <a:fld id="{CD3E14DC-6588-4248-8618-E5A9CDB5B0C5}" type="datetimeFigureOut">
              <a:rPr lang="en-US" smtClean="0"/>
              <a:t>08/10</a:t>
            </a:fld>
            <a:endParaRPr lang="en-US"/>
          </a:p>
        </p:txBody>
      </p:sp>
      <p:sp>
        <p:nvSpPr>
          <p:cNvPr id="5" name="Footer Placeholder 4">
            <a:extLst>
              <a:ext uri="{FF2B5EF4-FFF2-40B4-BE49-F238E27FC236}">
                <a16:creationId xmlns:a16="http://schemas.microsoft.com/office/drawing/2014/main" id="{56FE7119-F009-872C-CB42-194FC1F22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2C841-A9B0-F954-B186-9EB11F8FB67B}"/>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35755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9EE200-61B4-2993-74AD-373C6936D5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73385A-4DB7-0227-17A7-63875479D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33156-071E-E430-05BC-DE735951238C}"/>
              </a:ext>
            </a:extLst>
          </p:cNvPr>
          <p:cNvSpPr>
            <a:spLocks noGrp="1"/>
          </p:cNvSpPr>
          <p:nvPr>
            <p:ph type="dt" sz="half" idx="10"/>
          </p:nvPr>
        </p:nvSpPr>
        <p:spPr/>
        <p:txBody>
          <a:bodyPr/>
          <a:lstStyle/>
          <a:p>
            <a:fld id="{CD3E14DC-6588-4248-8618-E5A9CDB5B0C5}" type="datetimeFigureOut">
              <a:rPr lang="en-US" smtClean="0"/>
              <a:t>08/10</a:t>
            </a:fld>
            <a:endParaRPr lang="en-US"/>
          </a:p>
        </p:txBody>
      </p:sp>
      <p:sp>
        <p:nvSpPr>
          <p:cNvPr id="5" name="Footer Placeholder 4">
            <a:extLst>
              <a:ext uri="{FF2B5EF4-FFF2-40B4-BE49-F238E27FC236}">
                <a16:creationId xmlns:a16="http://schemas.microsoft.com/office/drawing/2014/main" id="{68FB575F-9B31-D1E6-7F24-7A4C21B3F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DD6E2-709B-7E4B-7570-4E6CFBFB972D}"/>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3954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C78A-5054-37A3-9DC8-CE15B8D68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A82FC-D01D-4F1C-9B5D-23BAC30EA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7BCB1-E3AA-A569-5AEC-3E530CB44A4D}"/>
              </a:ext>
            </a:extLst>
          </p:cNvPr>
          <p:cNvSpPr>
            <a:spLocks noGrp="1"/>
          </p:cNvSpPr>
          <p:nvPr>
            <p:ph type="dt" sz="half" idx="10"/>
          </p:nvPr>
        </p:nvSpPr>
        <p:spPr/>
        <p:txBody>
          <a:bodyPr/>
          <a:lstStyle/>
          <a:p>
            <a:fld id="{CD3E14DC-6588-4248-8618-E5A9CDB5B0C5}" type="datetimeFigureOut">
              <a:rPr lang="en-US" smtClean="0"/>
              <a:t>08/10</a:t>
            </a:fld>
            <a:endParaRPr lang="en-US"/>
          </a:p>
        </p:txBody>
      </p:sp>
      <p:sp>
        <p:nvSpPr>
          <p:cNvPr id="5" name="Footer Placeholder 4">
            <a:extLst>
              <a:ext uri="{FF2B5EF4-FFF2-40B4-BE49-F238E27FC236}">
                <a16:creationId xmlns:a16="http://schemas.microsoft.com/office/drawing/2014/main" id="{99A7316D-53D2-C1A5-B502-E86D694F4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99E98-C4F4-695F-2F4C-0F380FDE3179}"/>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50673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C2F2-CE4E-980D-1A51-86D020A1F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D22E46-A8CA-EDB7-D0D2-A78AF967C0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9F81D3-B99C-D69A-F573-62DCB3C322EA}"/>
              </a:ext>
            </a:extLst>
          </p:cNvPr>
          <p:cNvSpPr>
            <a:spLocks noGrp="1"/>
          </p:cNvSpPr>
          <p:nvPr>
            <p:ph type="dt" sz="half" idx="10"/>
          </p:nvPr>
        </p:nvSpPr>
        <p:spPr/>
        <p:txBody>
          <a:bodyPr/>
          <a:lstStyle/>
          <a:p>
            <a:fld id="{CD3E14DC-6588-4248-8618-E5A9CDB5B0C5}" type="datetimeFigureOut">
              <a:rPr lang="en-US" smtClean="0"/>
              <a:t>08/10</a:t>
            </a:fld>
            <a:endParaRPr lang="en-US"/>
          </a:p>
        </p:txBody>
      </p:sp>
      <p:sp>
        <p:nvSpPr>
          <p:cNvPr id="5" name="Footer Placeholder 4">
            <a:extLst>
              <a:ext uri="{FF2B5EF4-FFF2-40B4-BE49-F238E27FC236}">
                <a16:creationId xmlns:a16="http://schemas.microsoft.com/office/drawing/2014/main" id="{E4EE40AB-D811-0C8C-66D8-8C899050B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1D7D4-E06A-2C0E-3785-99B22B26E66F}"/>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83936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4308-A7B7-6399-AD78-9079BC25E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DC16ED-1A59-25A0-EBCD-285C098D9F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DAA3BC-6032-FE40-CBCF-7898B34B1D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DD4EAB-F34B-0E24-C494-8727710306B9}"/>
              </a:ext>
            </a:extLst>
          </p:cNvPr>
          <p:cNvSpPr>
            <a:spLocks noGrp="1"/>
          </p:cNvSpPr>
          <p:nvPr>
            <p:ph type="dt" sz="half" idx="10"/>
          </p:nvPr>
        </p:nvSpPr>
        <p:spPr/>
        <p:txBody>
          <a:bodyPr/>
          <a:lstStyle/>
          <a:p>
            <a:fld id="{CD3E14DC-6588-4248-8618-E5A9CDB5B0C5}" type="datetimeFigureOut">
              <a:rPr lang="en-US" smtClean="0"/>
              <a:t>08/10</a:t>
            </a:fld>
            <a:endParaRPr lang="en-US"/>
          </a:p>
        </p:txBody>
      </p:sp>
      <p:sp>
        <p:nvSpPr>
          <p:cNvPr id="6" name="Footer Placeholder 5">
            <a:extLst>
              <a:ext uri="{FF2B5EF4-FFF2-40B4-BE49-F238E27FC236}">
                <a16:creationId xmlns:a16="http://schemas.microsoft.com/office/drawing/2014/main" id="{7BF2B236-D123-E470-1EAE-48A2D54E24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44376-7509-51CA-62B8-D123311EB575}"/>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53981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1EA4-DFC7-7030-7ED8-AFCF5305F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F4E450-6C82-C323-6D6F-B3537E50B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6A3B8-1452-26B9-45BA-95C8693C1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4D8F66-1E63-671C-560C-D738EA058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FADD6B-61A2-4CFF-29D5-0277FB0121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512F24-ED29-919F-B438-D31E3C347B25}"/>
              </a:ext>
            </a:extLst>
          </p:cNvPr>
          <p:cNvSpPr>
            <a:spLocks noGrp="1"/>
          </p:cNvSpPr>
          <p:nvPr>
            <p:ph type="dt" sz="half" idx="10"/>
          </p:nvPr>
        </p:nvSpPr>
        <p:spPr/>
        <p:txBody>
          <a:bodyPr/>
          <a:lstStyle/>
          <a:p>
            <a:fld id="{CD3E14DC-6588-4248-8618-E5A9CDB5B0C5}" type="datetimeFigureOut">
              <a:rPr lang="en-US" smtClean="0"/>
              <a:t>08/10</a:t>
            </a:fld>
            <a:endParaRPr lang="en-US"/>
          </a:p>
        </p:txBody>
      </p:sp>
      <p:sp>
        <p:nvSpPr>
          <p:cNvPr id="8" name="Footer Placeholder 7">
            <a:extLst>
              <a:ext uri="{FF2B5EF4-FFF2-40B4-BE49-F238E27FC236}">
                <a16:creationId xmlns:a16="http://schemas.microsoft.com/office/drawing/2014/main" id="{A98F597E-A4B2-A7ED-4D6C-B03A5C0BBE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210AAE-A5B5-631E-A494-7349FC0B198C}"/>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274630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9114-C403-4609-A589-519CE32655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20806D-AB12-E8AD-A6DD-F19A14C034B6}"/>
              </a:ext>
            </a:extLst>
          </p:cNvPr>
          <p:cNvSpPr>
            <a:spLocks noGrp="1"/>
          </p:cNvSpPr>
          <p:nvPr>
            <p:ph type="dt" sz="half" idx="10"/>
          </p:nvPr>
        </p:nvSpPr>
        <p:spPr/>
        <p:txBody>
          <a:bodyPr/>
          <a:lstStyle/>
          <a:p>
            <a:fld id="{CD3E14DC-6588-4248-8618-E5A9CDB5B0C5}" type="datetimeFigureOut">
              <a:rPr lang="en-US" smtClean="0"/>
              <a:t>08/10</a:t>
            </a:fld>
            <a:endParaRPr lang="en-US"/>
          </a:p>
        </p:txBody>
      </p:sp>
      <p:sp>
        <p:nvSpPr>
          <p:cNvPr id="4" name="Footer Placeholder 3">
            <a:extLst>
              <a:ext uri="{FF2B5EF4-FFF2-40B4-BE49-F238E27FC236}">
                <a16:creationId xmlns:a16="http://schemas.microsoft.com/office/drawing/2014/main" id="{48258F0D-DC39-7C1D-E91D-90ECA6A822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F02C74-E791-00B3-50C1-3B4066893CDB}"/>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29945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B65DDE-CE17-610F-F486-66D329AF9A02}"/>
              </a:ext>
            </a:extLst>
          </p:cNvPr>
          <p:cNvSpPr>
            <a:spLocks noGrp="1"/>
          </p:cNvSpPr>
          <p:nvPr>
            <p:ph type="dt" sz="half" idx="10"/>
          </p:nvPr>
        </p:nvSpPr>
        <p:spPr/>
        <p:txBody>
          <a:bodyPr/>
          <a:lstStyle/>
          <a:p>
            <a:fld id="{CD3E14DC-6588-4248-8618-E5A9CDB5B0C5}" type="datetimeFigureOut">
              <a:rPr lang="en-US" smtClean="0"/>
              <a:t>08/10</a:t>
            </a:fld>
            <a:endParaRPr lang="en-US"/>
          </a:p>
        </p:txBody>
      </p:sp>
      <p:sp>
        <p:nvSpPr>
          <p:cNvPr id="3" name="Footer Placeholder 2">
            <a:extLst>
              <a:ext uri="{FF2B5EF4-FFF2-40B4-BE49-F238E27FC236}">
                <a16:creationId xmlns:a16="http://schemas.microsoft.com/office/drawing/2014/main" id="{0FDF5C8D-D9EB-C1F7-AEE1-C620E531AB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214BB1-2DDE-C30E-E920-D630BEF384D7}"/>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04450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F574-C49A-77C5-89B4-771C3AAD91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A63179-9D28-3665-D8D8-F8A9772A8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000DAF-5496-30F8-56DA-A2C729AAC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49151-2464-8D9B-F0EE-DA813DC74ADC}"/>
              </a:ext>
            </a:extLst>
          </p:cNvPr>
          <p:cNvSpPr>
            <a:spLocks noGrp="1"/>
          </p:cNvSpPr>
          <p:nvPr>
            <p:ph type="dt" sz="half" idx="10"/>
          </p:nvPr>
        </p:nvSpPr>
        <p:spPr/>
        <p:txBody>
          <a:bodyPr/>
          <a:lstStyle/>
          <a:p>
            <a:fld id="{CD3E14DC-6588-4248-8618-E5A9CDB5B0C5}" type="datetimeFigureOut">
              <a:rPr lang="en-US" smtClean="0"/>
              <a:t>08/10</a:t>
            </a:fld>
            <a:endParaRPr lang="en-US"/>
          </a:p>
        </p:txBody>
      </p:sp>
      <p:sp>
        <p:nvSpPr>
          <p:cNvPr id="6" name="Footer Placeholder 5">
            <a:extLst>
              <a:ext uri="{FF2B5EF4-FFF2-40B4-BE49-F238E27FC236}">
                <a16:creationId xmlns:a16="http://schemas.microsoft.com/office/drawing/2014/main" id="{A178340A-C036-5B4B-7ACB-EA000CC8D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22183-A569-D7D0-CB3D-E9978E478A50}"/>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31127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E3CB-F1B6-5AC5-7635-658DF42F5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EDAA15-FD92-1E7A-9D91-0498B2767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13642B-9997-C925-286E-85140DF18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E2311-4A9A-83AD-7C14-230333B3C1DA}"/>
              </a:ext>
            </a:extLst>
          </p:cNvPr>
          <p:cNvSpPr>
            <a:spLocks noGrp="1"/>
          </p:cNvSpPr>
          <p:nvPr>
            <p:ph type="dt" sz="half" idx="10"/>
          </p:nvPr>
        </p:nvSpPr>
        <p:spPr/>
        <p:txBody>
          <a:bodyPr/>
          <a:lstStyle/>
          <a:p>
            <a:fld id="{CD3E14DC-6588-4248-8618-E5A9CDB5B0C5}" type="datetimeFigureOut">
              <a:rPr lang="en-US" smtClean="0"/>
              <a:t>08/10</a:t>
            </a:fld>
            <a:endParaRPr lang="en-US"/>
          </a:p>
        </p:txBody>
      </p:sp>
      <p:sp>
        <p:nvSpPr>
          <p:cNvPr id="6" name="Footer Placeholder 5">
            <a:extLst>
              <a:ext uri="{FF2B5EF4-FFF2-40B4-BE49-F238E27FC236}">
                <a16:creationId xmlns:a16="http://schemas.microsoft.com/office/drawing/2014/main" id="{75E92F0E-80A4-0784-E3DE-AED19EA97A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9AEAEF-E965-0135-A3E9-C43D5C729B9B}"/>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95735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04A4B6-3DD9-AE46-8B31-B145692FD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0D1E8F-9124-7E02-4D1D-138FC2A85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3E378-0A0D-C010-7446-F3AE952B08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3E14DC-6588-4248-8618-E5A9CDB5B0C5}" type="datetimeFigureOut">
              <a:rPr lang="en-US" smtClean="0"/>
              <a:t>08/10</a:t>
            </a:fld>
            <a:endParaRPr lang="en-US"/>
          </a:p>
        </p:txBody>
      </p:sp>
      <p:sp>
        <p:nvSpPr>
          <p:cNvPr id="5" name="Footer Placeholder 4">
            <a:extLst>
              <a:ext uri="{FF2B5EF4-FFF2-40B4-BE49-F238E27FC236}">
                <a16:creationId xmlns:a16="http://schemas.microsoft.com/office/drawing/2014/main" id="{7913A246-81E3-53F4-D584-3D4426D23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71E925-F2DD-D235-E8FA-B344DA330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F5999B-034E-4D48-8E85-1687796AF015}" type="slidenum">
              <a:rPr lang="en-US" smtClean="0"/>
              <a:t>‹#›</a:t>
            </a:fld>
            <a:endParaRPr lang="en-US"/>
          </a:p>
        </p:txBody>
      </p:sp>
    </p:spTree>
    <p:extLst>
      <p:ext uri="{BB962C8B-B14F-4D97-AF65-F5344CB8AC3E}">
        <p14:creationId xmlns:p14="http://schemas.microsoft.com/office/powerpoint/2010/main" val="706761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qicn.org/city/vietnam/tp-ho-chi-minh/duong-nguyen-van-tao--ap-3--nha-be-kttv-tram-cam-bien/v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aqicn.org/city/vietnam/tp-ho-chi-minh/duong-nguyen-van-tao--ap-3--nha-be-kttv-tram-cam-bien/v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qlitestudio.p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qlitestudio.p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DF7-30F0-A323-7B1F-F2337BD253DB}"/>
              </a:ext>
            </a:extLst>
          </p:cNvPr>
          <p:cNvSpPr>
            <a:spLocks noGrp="1"/>
          </p:cNvSpPr>
          <p:nvPr>
            <p:ph type="ctrTitle"/>
          </p:nvPr>
        </p:nvSpPr>
        <p:spPr>
          <a:xfrm>
            <a:off x="1533525" y="2133600"/>
            <a:ext cx="9144000" cy="2387600"/>
          </a:xfrm>
        </p:spPr>
        <p:txBody>
          <a:bodyPr>
            <a:normAutofit fontScale="90000"/>
          </a:bodyPr>
          <a:lstStyle/>
          <a:p>
            <a:r>
              <a:rPr lang="en-US"/>
              <a:t>Bài 03.</a:t>
            </a:r>
            <a:br>
              <a:rPr lang="en-US"/>
            </a:br>
            <a:r>
              <a:rPr lang="en-US"/>
              <a:t>CƠ SỞ DỮ LIỆU NHÚNG</a:t>
            </a:r>
            <a:br>
              <a:rPr lang="en-US"/>
            </a:br>
            <a:r>
              <a:rPr lang="en-US"/>
              <a:t>SQLite</a:t>
            </a:r>
          </a:p>
        </p:txBody>
      </p:sp>
      <p:sp>
        <p:nvSpPr>
          <p:cNvPr id="3" name="Subtitle 2">
            <a:extLst>
              <a:ext uri="{FF2B5EF4-FFF2-40B4-BE49-F238E27FC236}">
                <a16:creationId xmlns:a16="http://schemas.microsoft.com/office/drawing/2014/main" id="{D034C2E1-AA00-7F52-588C-EF05EBE29375}"/>
              </a:ext>
            </a:extLst>
          </p:cNvPr>
          <p:cNvSpPr>
            <a:spLocks noGrp="1"/>
          </p:cNvSpPr>
          <p:nvPr>
            <p:ph type="subTitle" idx="1"/>
          </p:nvPr>
        </p:nvSpPr>
        <p:spPr>
          <a:xfrm>
            <a:off x="333375" y="6105525"/>
            <a:ext cx="3135454" cy="495300"/>
          </a:xfrm>
        </p:spPr>
        <p:txBody>
          <a:bodyPr/>
          <a:lstStyle/>
          <a:p>
            <a:pPr algn="l"/>
            <a:r>
              <a:rPr lang="en-US"/>
              <a:t>ThS. Lê Nhật Tùng</a:t>
            </a:r>
          </a:p>
        </p:txBody>
      </p:sp>
      <p:pic>
        <p:nvPicPr>
          <p:cNvPr id="1030" name="Picture 6">
            <a:extLst>
              <a:ext uri="{FF2B5EF4-FFF2-40B4-BE49-F238E27FC236}">
                <a16:creationId xmlns:a16="http://schemas.microsoft.com/office/drawing/2014/main" id="{003D3978-4728-3E0B-6A37-C023F3B29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266700"/>
            <a:ext cx="1200150" cy="13856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01A0733-3475-8056-F312-48292C364DED}"/>
              </a:ext>
            </a:extLst>
          </p:cNvPr>
          <p:cNvSpPr txBox="1">
            <a:spLocks/>
          </p:cNvSpPr>
          <p:nvPr/>
        </p:nvSpPr>
        <p:spPr>
          <a:xfrm>
            <a:off x="1333500" y="361950"/>
            <a:ext cx="9144000" cy="7302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MÃ NGUỒN MỞ TRONG KHOA HỌC DỮ LIỆU</a:t>
            </a:r>
          </a:p>
        </p:txBody>
      </p:sp>
      <p:cxnSp>
        <p:nvCxnSpPr>
          <p:cNvPr id="6" name="Straight Connector 5">
            <a:extLst>
              <a:ext uri="{FF2B5EF4-FFF2-40B4-BE49-F238E27FC236}">
                <a16:creationId xmlns:a16="http://schemas.microsoft.com/office/drawing/2014/main" id="{71EF68A8-C327-21BB-3798-1698827318D2}"/>
              </a:ext>
            </a:extLst>
          </p:cNvPr>
          <p:cNvCxnSpPr>
            <a:cxnSpLocks/>
          </p:cNvCxnSpPr>
          <p:nvPr/>
        </p:nvCxnSpPr>
        <p:spPr>
          <a:xfrm>
            <a:off x="2247900" y="1092200"/>
            <a:ext cx="742950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pic>
        <p:nvPicPr>
          <p:cNvPr id="1026" name="Picture 2" descr="SQLite&quot; Icon - Download for free – Iconduck">
            <a:extLst>
              <a:ext uri="{FF2B5EF4-FFF2-40B4-BE49-F238E27FC236}">
                <a16:creationId xmlns:a16="http://schemas.microsoft.com/office/drawing/2014/main" id="{F334D2C4-DBF6-C8EF-77EF-506382792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669572"/>
            <a:ext cx="4114800" cy="1826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6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BCD1-D96C-8FC4-7B77-B72D8FA7BB3A}"/>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D2BCB552-0508-4103-0FE9-2EE902E4F1EE}"/>
              </a:ext>
            </a:extLst>
          </p:cNvPr>
          <p:cNvSpPr>
            <a:spLocks noGrp="1"/>
          </p:cNvSpPr>
          <p:nvPr>
            <p:ph idx="1"/>
          </p:nvPr>
        </p:nvSpPr>
        <p:spPr/>
        <p:txBody>
          <a:bodyPr/>
          <a:lstStyle/>
          <a:p>
            <a:pPr algn="just">
              <a:lnSpc>
                <a:spcPct val="150000"/>
              </a:lnSpc>
            </a:pPr>
            <a:r>
              <a:rPr lang="vi-VN"/>
              <a:t>Python cung cấp một thư viện tích hợp sẵn tên là </a:t>
            </a:r>
            <a:r>
              <a:rPr lang="vi-VN" b="1">
                <a:solidFill>
                  <a:srgbClr val="FF0000"/>
                </a:solidFill>
              </a:rPr>
              <a:t>sqlite3</a:t>
            </a:r>
            <a:r>
              <a:rPr lang="vi-VN"/>
              <a:t>, giúp làm việc với SQLite dễ dàng. Bạn có thể tạo cơ sở dữ liệu, thêm, sửa, xóa và truy vấn dữ liệu thông qua các lệnh SQL.</a:t>
            </a:r>
            <a:endParaRPr lang="en-US"/>
          </a:p>
        </p:txBody>
      </p:sp>
    </p:spTree>
    <p:extLst>
      <p:ext uri="{BB962C8B-B14F-4D97-AF65-F5344CB8AC3E}">
        <p14:creationId xmlns:p14="http://schemas.microsoft.com/office/powerpoint/2010/main" val="128457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54C9-40DC-6021-4BA4-7CEBECED13FD}"/>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840371CE-E4D8-256E-593F-66F15D4BD640}"/>
              </a:ext>
            </a:extLst>
          </p:cNvPr>
          <p:cNvSpPr>
            <a:spLocks noGrp="1"/>
          </p:cNvSpPr>
          <p:nvPr>
            <p:ph idx="1"/>
          </p:nvPr>
        </p:nvSpPr>
        <p:spPr/>
        <p:txBody>
          <a:bodyPr/>
          <a:lstStyle/>
          <a:p>
            <a:pPr algn="just">
              <a:lnSpc>
                <a:spcPct val="150000"/>
              </a:lnSpc>
            </a:pPr>
            <a:r>
              <a:rPr lang="vi-VN" b="1" i="1"/>
              <a:t>Bước 1: Cài đặt SQLite</a:t>
            </a:r>
          </a:p>
          <a:p>
            <a:pPr algn="just">
              <a:lnSpc>
                <a:spcPct val="150000"/>
              </a:lnSpc>
            </a:pPr>
            <a:r>
              <a:rPr lang="vi-VN"/>
              <a:t>SQLite thường được cài đặt sẵn với Python. Bạn có thể kiểm tra bằng cách thử nhập mô-đun sqlite3 trong một trình biên dịch Python:</a:t>
            </a:r>
            <a:endParaRPr lang="en-US" sz="2400"/>
          </a:p>
        </p:txBody>
      </p:sp>
      <p:pic>
        <p:nvPicPr>
          <p:cNvPr id="5" name="Picture 4">
            <a:extLst>
              <a:ext uri="{FF2B5EF4-FFF2-40B4-BE49-F238E27FC236}">
                <a16:creationId xmlns:a16="http://schemas.microsoft.com/office/drawing/2014/main" id="{0BFF74CD-286A-5DD6-2DB3-7A41E181A0F1}"/>
              </a:ext>
            </a:extLst>
          </p:cNvPr>
          <p:cNvPicPr>
            <a:picLocks noChangeAspect="1"/>
          </p:cNvPicPr>
          <p:nvPr/>
        </p:nvPicPr>
        <p:blipFill>
          <a:blip r:embed="rId2"/>
          <a:stretch>
            <a:fillRect/>
          </a:stretch>
        </p:blipFill>
        <p:spPr>
          <a:xfrm>
            <a:off x="1104900" y="4800600"/>
            <a:ext cx="5334000" cy="972206"/>
          </a:xfrm>
          <a:prstGeom prst="rect">
            <a:avLst/>
          </a:prstGeom>
        </p:spPr>
      </p:pic>
    </p:spTree>
    <p:extLst>
      <p:ext uri="{BB962C8B-B14F-4D97-AF65-F5344CB8AC3E}">
        <p14:creationId xmlns:p14="http://schemas.microsoft.com/office/powerpoint/2010/main" val="180020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pPr>
              <a:lnSpc>
                <a:spcPct val="150000"/>
              </a:lnSpc>
            </a:pPr>
            <a:r>
              <a:rPr lang="vi-VN" b="1" i="1"/>
              <a:t>Bước 2: Kết nối đến cơ sở dữ liệu</a:t>
            </a:r>
          </a:p>
          <a:p>
            <a:pPr>
              <a:lnSpc>
                <a:spcPct val="150000"/>
              </a:lnSpc>
            </a:pPr>
            <a:r>
              <a:rPr lang="vi-VN"/>
              <a:t>Sử dụng mô-đun sqlite3 để kết nối với một cơ sở dữ liệu. Nếu cơ sở dữ liệu không tồn tại, SQLite sẽ tự động tạo mới.</a:t>
            </a:r>
            <a:endParaRPr lang="en-US"/>
          </a:p>
        </p:txBody>
      </p:sp>
      <p:pic>
        <p:nvPicPr>
          <p:cNvPr id="7" name="Picture 6">
            <a:extLst>
              <a:ext uri="{FF2B5EF4-FFF2-40B4-BE49-F238E27FC236}">
                <a16:creationId xmlns:a16="http://schemas.microsoft.com/office/drawing/2014/main" id="{BDDEDA2F-9F2D-2A56-E0E4-5CDC567E8634}"/>
              </a:ext>
            </a:extLst>
          </p:cNvPr>
          <p:cNvPicPr>
            <a:picLocks noChangeAspect="1"/>
          </p:cNvPicPr>
          <p:nvPr/>
        </p:nvPicPr>
        <p:blipFill>
          <a:blip r:embed="rId2"/>
          <a:stretch>
            <a:fillRect/>
          </a:stretch>
        </p:blipFill>
        <p:spPr>
          <a:xfrm>
            <a:off x="1106463" y="4191000"/>
            <a:ext cx="9979074" cy="1575644"/>
          </a:xfrm>
          <a:prstGeom prst="rect">
            <a:avLst/>
          </a:prstGeom>
        </p:spPr>
      </p:pic>
    </p:spTree>
    <p:extLst>
      <p:ext uri="{BB962C8B-B14F-4D97-AF65-F5344CB8AC3E}">
        <p14:creationId xmlns:p14="http://schemas.microsoft.com/office/powerpoint/2010/main" val="101840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pPr>
              <a:lnSpc>
                <a:spcPct val="150000"/>
              </a:lnSpc>
            </a:pPr>
            <a:r>
              <a:rPr lang="vi-VN" b="1" i="1"/>
              <a:t>Bước 3: Tạo con trỏ</a:t>
            </a:r>
          </a:p>
          <a:p>
            <a:pPr>
              <a:lnSpc>
                <a:spcPct val="150000"/>
              </a:lnSpc>
            </a:pPr>
            <a:r>
              <a:rPr lang="vi-VN"/>
              <a:t>Tạo một con trỏ để thực thi các câu lệnh SQL.</a:t>
            </a:r>
          </a:p>
        </p:txBody>
      </p:sp>
      <p:pic>
        <p:nvPicPr>
          <p:cNvPr id="5" name="Picture 4">
            <a:extLst>
              <a:ext uri="{FF2B5EF4-FFF2-40B4-BE49-F238E27FC236}">
                <a16:creationId xmlns:a16="http://schemas.microsoft.com/office/drawing/2014/main" id="{D9D435AD-CDF1-DFAA-788C-DD239C0CAEEB}"/>
              </a:ext>
            </a:extLst>
          </p:cNvPr>
          <p:cNvPicPr>
            <a:picLocks noChangeAspect="1"/>
          </p:cNvPicPr>
          <p:nvPr/>
        </p:nvPicPr>
        <p:blipFill>
          <a:blip r:embed="rId2"/>
          <a:stretch>
            <a:fillRect/>
          </a:stretch>
        </p:blipFill>
        <p:spPr>
          <a:xfrm>
            <a:off x="1219200" y="3771900"/>
            <a:ext cx="7549722" cy="1409700"/>
          </a:xfrm>
          <a:prstGeom prst="rect">
            <a:avLst/>
          </a:prstGeom>
        </p:spPr>
      </p:pic>
    </p:spTree>
    <p:extLst>
      <p:ext uri="{BB962C8B-B14F-4D97-AF65-F5344CB8AC3E}">
        <p14:creationId xmlns:p14="http://schemas.microsoft.com/office/powerpoint/2010/main" val="3450276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pPr>
              <a:lnSpc>
                <a:spcPct val="150000"/>
              </a:lnSpc>
            </a:pPr>
            <a:r>
              <a:rPr lang="vi-VN" b="1" i="1"/>
              <a:t>Bước 4: Tạo bảng</a:t>
            </a:r>
          </a:p>
          <a:p>
            <a:pPr>
              <a:lnSpc>
                <a:spcPct val="150000"/>
              </a:lnSpc>
            </a:pPr>
            <a:r>
              <a:rPr lang="vi-VN"/>
              <a:t>Sử dụng câu lệnh SQL để tạo một bảng trong cơ sở dữ liệu.</a:t>
            </a:r>
            <a:endParaRPr lang="en-US"/>
          </a:p>
        </p:txBody>
      </p:sp>
      <p:pic>
        <p:nvPicPr>
          <p:cNvPr id="5" name="Picture 4">
            <a:extLst>
              <a:ext uri="{FF2B5EF4-FFF2-40B4-BE49-F238E27FC236}">
                <a16:creationId xmlns:a16="http://schemas.microsoft.com/office/drawing/2014/main" id="{04E9166F-F6B7-342D-7E59-3644ADC4A17C}"/>
              </a:ext>
            </a:extLst>
          </p:cNvPr>
          <p:cNvPicPr>
            <a:picLocks noChangeAspect="1"/>
          </p:cNvPicPr>
          <p:nvPr/>
        </p:nvPicPr>
        <p:blipFill>
          <a:blip r:embed="rId2"/>
          <a:stretch>
            <a:fillRect/>
          </a:stretch>
        </p:blipFill>
        <p:spPr>
          <a:xfrm>
            <a:off x="1219200" y="3429000"/>
            <a:ext cx="7734300" cy="3049524"/>
          </a:xfrm>
          <a:prstGeom prst="rect">
            <a:avLst/>
          </a:prstGeom>
        </p:spPr>
      </p:pic>
    </p:spTree>
    <p:extLst>
      <p:ext uri="{BB962C8B-B14F-4D97-AF65-F5344CB8AC3E}">
        <p14:creationId xmlns:p14="http://schemas.microsoft.com/office/powerpoint/2010/main" val="77890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pPr>
              <a:lnSpc>
                <a:spcPct val="150000"/>
              </a:lnSpc>
            </a:pPr>
            <a:r>
              <a:rPr lang="vi-VN" b="1" i="1"/>
              <a:t>Bước 5: Chèn dữ liệu</a:t>
            </a:r>
          </a:p>
          <a:p>
            <a:pPr>
              <a:lnSpc>
                <a:spcPct val="150000"/>
              </a:lnSpc>
            </a:pPr>
            <a:r>
              <a:rPr lang="vi-VN"/>
              <a:t>Chèn dữ liệu vào bảng mà bạn đã tạo.</a:t>
            </a:r>
          </a:p>
        </p:txBody>
      </p:sp>
      <p:pic>
        <p:nvPicPr>
          <p:cNvPr id="5" name="Picture 4">
            <a:extLst>
              <a:ext uri="{FF2B5EF4-FFF2-40B4-BE49-F238E27FC236}">
                <a16:creationId xmlns:a16="http://schemas.microsoft.com/office/drawing/2014/main" id="{D4336351-3123-CFAA-4737-73199AFD1763}"/>
              </a:ext>
            </a:extLst>
          </p:cNvPr>
          <p:cNvPicPr>
            <a:picLocks noChangeAspect="1"/>
          </p:cNvPicPr>
          <p:nvPr/>
        </p:nvPicPr>
        <p:blipFill>
          <a:blip r:embed="rId2"/>
          <a:stretch>
            <a:fillRect/>
          </a:stretch>
        </p:blipFill>
        <p:spPr>
          <a:xfrm>
            <a:off x="1143000" y="3543300"/>
            <a:ext cx="10756904" cy="1638300"/>
          </a:xfrm>
          <a:prstGeom prst="rect">
            <a:avLst/>
          </a:prstGeom>
        </p:spPr>
      </p:pic>
    </p:spTree>
    <p:extLst>
      <p:ext uri="{BB962C8B-B14F-4D97-AF65-F5344CB8AC3E}">
        <p14:creationId xmlns:p14="http://schemas.microsoft.com/office/powerpoint/2010/main" val="75010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r>
              <a:rPr lang="vi-VN" b="1" i="1"/>
              <a:t>Bước 6: Truy vấn dữ liệu</a:t>
            </a:r>
          </a:p>
          <a:p>
            <a:r>
              <a:rPr lang="vi-VN"/>
              <a:t>Truy vấn dữ liệu từ bảng và xử lý kết quả.</a:t>
            </a:r>
            <a:endParaRPr lang="en-US"/>
          </a:p>
        </p:txBody>
      </p:sp>
      <p:pic>
        <p:nvPicPr>
          <p:cNvPr id="5" name="Picture 4">
            <a:extLst>
              <a:ext uri="{FF2B5EF4-FFF2-40B4-BE49-F238E27FC236}">
                <a16:creationId xmlns:a16="http://schemas.microsoft.com/office/drawing/2014/main" id="{AE74CDBA-78AA-11AA-BC1D-E48974F2A1F8}"/>
              </a:ext>
            </a:extLst>
          </p:cNvPr>
          <p:cNvPicPr>
            <a:picLocks noChangeAspect="1"/>
          </p:cNvPicPr>
          <p:nvPr/>
        </p:nvPicPr>
        <p:blipFill>
          <a:blip r:embed="rId2"/>
          <a:stretch>
            <a:fillRect/>
          </a:stretch>
        </p:blipFill>
        <p:spPr>
          <a:xfrm>
            <a:off x="1257300" y="3048000"/>
            <a:ext cx="6598919" cy="2667000"/>
          </a:xfrm>
          <a:prstGeom prst="rect">
            <a:avLst/>
          </a:prstGeom>
        </p:spPr>
      </p:pic>
    </p:spTree>
    <p:extLst>
      <p:ext uri="{BB962C8B-B14F-4D97-AF65-F5344CB8AC3E}">
        <p14:creationId xmlns:p14="http://schemas.microsoft.com/office/powerpoint/2010/main" val="186949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r>
              <a:rPr lang="vi-VN" b="1" i="1"/>
              <a:t>Bước 7: Cập nhật dữ liệu</a:t>
            </a:r>
          </a:p>
          <a:p>
            <a:r>
              <a:rPr lang="vi-VN"/>
              <a:t>Cập nhật dữ liệu trong bảng nếu cần.</a:t>
            </a:r>
            <a:endParaRPr lang="en-US"/>
          </a:p>
          <a:p>
            <a:pPr marL="0" indent="0">
              <a:buNone/>
            </a:pPr>
            <a:endParaRPr lang="vi-VN"/>
          </a:p>
        </p:txBody>
      </p:sp>
      <p:pic>
        <p:nvPicPr>
          <p:cNvPr id="5" name="Picture 4">
            <a:extLst>
              <a:ext uri="{FF2B5EF4-FFF2-40B4-BE49-F238E27FC236}">
                <a16:creationId xmlns:a16="http://schemas.microsoft.com/office/drawing/2014/main" id="{C8D951E1-89B9-D586-042B-B02C04C51953}"/>
              </a:ext>
            </a:extLst>
          </p:cNvPr>
          <p:cNvPicPr>
            <a:picLocks noChangeAspect="1"/>
          </p:cNvPicPr>
          <p:nvPr/>
        </p:nvPicPr>
        <p:blipFill>
          <a:blip r:embed="rId2"/>
          <a:stretch>
            <a:fillRect/>
          </a:stretch>
        </p:blipFill>
        <p:spPr>
          <a:xfrm>
            <a:off x="457200" y="3276600"/>
            <a:ext cx="10972804" cy="1219200"/>
          </a:xfrm>
          <a:prstGeom prst="rect">
            <a:avLst/>
          </a:prstGeom>
        </p:spPr>
      </p:pic>
    </p:spTree>
    <p:extLst>
      <p:ext uri="{BB962C8B-B14F-4D97-AF65-F5344CB8AC3E}">
        <p14:creationId xmlns:p14="http://schemas.microsoft.com/office/powerpoint/2010/main" val="1345299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r>
              <a:rPr lang="vi-VN" b="1" i="1"/>
              <a:t>Bước 8: Xóa dữ liệu</a:t>
            </a:r>
          </a:p>
          <a:p>
            <a:r>
              <a:rPr lang="vi-VN"/>
              <a:t>Xóa một bản ghi từ bảng.</a:t>
            </a:r>
          </a:p>
        </p:txBody>
      </p:sp>
      <p:pic>
        <p:nvPicPr>
          <p:cNvPr id="5" name="Picture 4">
            <a:extLst>
              <a:ext uri="{FF2B5EF4-FFF2-40B4-BE49-F238E27FC236}">
                <a16:creationId xmlns:a16="http://schemas.microsoft.com/office/drawing/2014/main" id="{FF9A8061-C76D-BE32-93EF-D7C0698A552E}"/>
              </a:ext>
            </a:extLst>
          </p:cNvPr>
          <p:cNvPicPr>
            <a:picLocks noChangeAspect="1"/>
          </p:cNvPicPr>
          <p:nvPr/>
        </p:nvPicPr>
        <p:blipFill>
          <a:blip r:embed="rId2"/>
          <a:stretch>
            <a:fillRect/>
          </a:stretch>
        </p:blipFill>
        <p:spPr>
          <a:xfrm>
            <a:off x="601052" y="3429000"/>
            <a:ext cx="10989895" cy="1828800"/>
          </a:xfrm>
          <a:prstGeom prst="rect">
            <a:avLst/>
          </a:prstGeom>
        </p:spPr>
      </p:pic>
    </p:spTree>
    <p:extLst>
      <p:ext uri="{BB962C8B-B14F-4D97-AF65-F5344CB8AC3E}">
        <p14:creationId xmlns:p14="http://schemas.microsoft.com/office/powerpoint/2010/main" val="1178555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pPr>
              <a:lnSpc>
                <a:spcPct val="150000"/>
              </a:lnSpc>
            </a:pPr>
            <a:r>
              <a:rPr lang="vi-VN" b="1" i="1"/>
              <a:t>Bước 9: Đóng kết nối</a:t>
            </a:r>
          </a:p>
          <a:p>
            <a:pPr>
              <a:lnSpc>
                <a:spcPct val="150000"/>
              </a:lnSpc>
            </a:pPr>
            <a:r>
              <a:rPr lang="en-US"/>
              <a:t>Đóng </a:t>
            </a:r>
            <a:r>
              <a:rPr lang="vi-VN"/>
              <a:t>kết nối sau khi bạn đã hoàn tất.</a:t>
            </a:r>
            <a:endParaRPr lang="en-US">
              <a:solidFill>
                <a:srgbClr val="0070C0"/>
              </a:solidFill>
            </a:endParaRPr>
          </a:p>
        </p:txBody>
      </p:sp>
      <p:pic>
        <p:nvPicPr>
          <p:cNvPr id="5" name="Picture 4">
            <a:extLst>
              <a:ext uri="{FF2B5EF4-FFF2-40B4-BE49-F238E27FC236}">
                <a16:creationId xmlns:a16="http://schemas.microsoft.com/office/drawing/2014/main" id="{F7A822F0-C16C-0506-5835-BD0C0E0827D9}"/>
              </a:ext>
            </a:extLst>
          </p:cNvPr>
          <p:cNvPicPr>
            <a:picLocks noChangeAspect="1"/>
          </p:cNvPicPr>
          <p:nvPr/>
        </p:nvPicPr>
        <p:blipFill>
          <a:blip r:embed="rId2"/>
          <a:stretch>
            <a:fillRect/>
          </a:stretch>
        </p:blipFill>
        <p:spPr>
          <a:xfrm>
            <a:off x="1181100" y="3695700"/>
            <a:ext cx="5010853" cy="2019300"/>
          </a:xfrm>
          <a:prstGeom prst="rect">
            <a:avLst/>
          </a:prstGeom>
        </p:spPr>
      </p:pic>
    </p:spTree>
    <p:extLst>
      <p:ext uri="{BB962C8B-B14F-4D97-AF65-F5344CB8AC3E}">
        <p14:creationId xmlns:p14="http://schemas.microsoft.com/office/powerpoint/2010/main" val="182481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03DE-242D-FE34-DD06-7C06EB6A17D9}"/>
              </a:ext>
            </a:extLst>
          </p:cNvPr>
          <p:cNvSpPr>
            <a:spLocks noGrp="1"/>
          </p:cNvSpPr>
          <p:nvPr>
            <p:ph type="title"/>
          </p:nvPr>
        </p:nvSpPr>
        <p:spPr/>
        <p:txBody>
          <a:bodyPr/>
          <a:lstStyle/>
          <a:p>
            <a:r>
              <a:rPr lang="en-US"/>
              <a:t>1. Giới thiệu SQLite</a:t>
            </a:r>
          </a:p>
        </p:txBody>
      </p:sp>
      <p:sp>
        <p:nvSpPr>
          <p:cNvPr id="3" name="Content Placeholder 2">
            <a:extLst>
              <a:ext uri="{FF2B5EF4-FFF2-40B4-BE49-F238E27FC236}">
                <a16:creationId xmlns:a16="http://schemas.microsoft.com/office/drawing/2014/main" id="{B11F3570-6CCF-5684-BA55-483619E7A039}"/>
              </a:ext>
            </a:extLst>
          </p:cNvPr>
          <p:cNvSpPr>
            <a:spLocks noGrp="1"/>
          </p:cNvSpPr>
          <p:nvPr>
            <p:ph idx="1"/>
          </p:nvPr>
        </p:nvSpPr>
        <p:spPr/>
        <p:txBody>
          <a:bodyPr/>
          <a:lstStyle/>
          <a:p>
            <a:pPr algn="just">
              <a:lnSpc>
                <a:spcPct val="150000"/>
              </a:lnSpc>
            </a:pPr>
            <a:r>
              <a:rPr lang="vi-VN"/>
              <a:t>SQLite là một hệ quản trị cơ sở dữ liệu quan hệ</a:t>
            </a:r>
            <a:r>
              <a:rPr lang="en-US"/>
              <a:t> </a:t>
            </a:r>
            <a:r>
              <a:rPr lang="vi-VN"/>
              <a:t>nhúng (embedded relational database management system). </a:t>
            </a:r>
            <a:endParaRPr lang="en-US"/>
          </a:p>
          <a:p>
            <a:pPr algn="just">
              <a:lnSpc>
                <a:spcPct val="150000"/>
              </a:lnSpc>
            </a:pPr>
            <a:r>
              <a:rPr lang="vi-VN"/>
              <a:t>Đây là một trong những hệ thống cơ sở dữ liệu phổ biến nhất trên thế giới nhờ tính đơn giản và hiệu quả của nó. </a:t>
            </a:r>
            <a:endParaRPr lang="en-US"/>
          </a:p>
          <a:p>
            <a:pPr algn="just">
              <a:lnSpc>
                <a:spcPct val="150000"/>
              </a:lnSpc>
            </a:pPr>
            <a:r>
              <a:rPr lang="vi-VN"/>
              <a:t>SQLite được thiết kế để sử dụng bên trong các ứng dụng như một thư viện, không yêu cầu máy chủ và không cần cấu hình.</a:t>
            </a:r>
            <a:endParaRPr lang="en-US"/>
          </a:p>
        </p:txBody>
      </p:sp>
    </p:spTree>
    <p:extLst>
      <p:ext uri="{BB962C8B-B14F-4D97-AF65-F5344CB8AC3E}">
        <p14:creationId xmlns:p14="http://schemas.microsoft.com/office/powerpoint/2010/main" val="191975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AFF114-8293-779A-D479-43EB35402952}"/>
              </a:ext>
            </a:extLst>
          </p:cNvPr>
          <p:cNvPicPr>
            <a:picLocks noChangeAspect="1"/>
          </p:cNvPicPr>
          <p:nvPr/>
        </p:nvPicPr>
        <p:blipFill>
          <a:blip r:embed="rId2"/>
          <a:stretch>
            <a:fillRect/>
          </a:stretch>
        </p:blipFill>
        <p:spPr>
          <a:xfrm>
            <a:off x="685800" y="429098"/>
            <a:ext cx="10401300" cy="5999804"/>
          </a:xfrm>
          <a:prstGeom prst="rect">
            <a:avLst/>
          </a:prstGeom>
        </p:spPr>
      </p:pic>
    </p:spTree>
    <p:extLst>
      <p:ext uri="{BB962C8B-B14F-4D97-AF65-F5344CB8AC3E}">
        <p14:creationId xmlns:p14="http://schemas.microsoft.com/office/powerpoint/2010/main" val="925539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EF77BB-B255-ECC0-41CE-37E23AF5253C}"/>
              </a:ext>
            </a:extLst>
          </p:cNvPr>
          <p:cNvPicPr>
            <a:picLocks noChangeAspect="1"/>
          </p:cNvPicPr>
          <p:nvPr/>
        </p:nvPicPr>
        <p:blipFill>
          <a:blip r:embed="rId2"/>
          <a:stretch>
            <a:fillRect/>
          </a:stretch>
        </p:blipFill>
        <p:spPr>
          <a:xfrm>
            <a:off x="647700" y="895350"/>
            <a:ext cx="9498347" cy="5067300"/>
          </a:xfrm>
          <a:prstGeom prst="rect">
            <a:avLst/>
          </a:prstGeom>
        </p:spPr>
      </p:pic>
    </p:spTree>
    <p:extLst>
      <p:ext uri="{BB962C8B-B14F-4D97-AF65-F5344CB8AC3E}">
        <p14:creationId xmlns:p14="http://schemas.microsoft.com/office/powerpoint/2010/main" val="1999375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2</a:t>
            </a:r>
          </a:p>
        </p:txBody>
      </p:sp>
      <p:sp>
        <p:nvSpPr>
          <p:cNvPr id="5" name="Content Placeholder 4">
            <a:extLst>
              <a:ext uri="{FF2B5EF4-FFF2-40B4-BE49-F238E27FC236}">
                <a16:creationId xmlns:a16="http://schemas.microsoft.com/office/drawing/2014/main" id="{9C9D9001-DF98-A058-F97C-13ABC4371910}"/>
              </a:ext>
            </a:extLst>
          </p:cNvPr>
          <p:cNvSpPr>
            <a:spLocks noGrp="1"/>
          </p:cNvSpPr>
          <p:nvPr>
            <p:ph idx="1"/>
          </p:nvPr>
        </p:nvSpPr>
        <p:spPr>
          <a:xfrm>
            <a:off x="838200" y="1825625"/>
            <a:ext cx="5372100" cy="4351338"/>
          </a:xfrm>
        </p:spPr>
        <p:txBody>
          <a:bodyPr/>
          <a:lstStyle/>
          <a:p>
            <a:pPr>
              <a:lnSpc>
                <a:spcPct val="150000"/>
              </a:lnSpc>
            </a:pPr>
            <a:r>
              <a:rPr lang="en-US"/>
              <a:t>Xây dựng chương trình quản lý sổ địa chỉ với các tính năng:</a:t>
            </a:r>
          </a:p>
          <a:p>
            <a:pPr lvl="1">
              <a:lnSpc>
                <a:spcPct val="150000"/>
              </a:lnSpc>
            </a:pPr>
            <a:r>
              <a:rPr lang="en-US"/>
              <a:t>Thêm bản ghi</a:t>
            </a:r>
          </a:p>
          <a:p>
            <a:pPr lvl="1">
              <a:lnSpc>
                <a:spcPct val="150000"/>
              </a:lnSpc>
            </a:pPr>
            <a:r>
              <a:rPr lang="en-US"/>
              <a:t>Hiển thị bản ghi</a:t>
            </a:r>
          </a:p>
          <a:p>
            <a:pPr lvl="1">
              <a:lnSpc>
                <a:spcPct val="150000"/>
              </a:lnSpc>
            </a:pPr>
            <a:r>
              <a:rPr lang="en-US"/>
              <a:t>Xóa bản ghi</a:t>
            </a:r>
          </a:p>
          <a:p>
            <a:pPr lvl="1">
              <a:lnSpc>
                <a:spcPct val="150000"/>
              </a:lnSpc>
            </a:pPr>
            <a:r>
              <a:rPr lang="en-US"/>
              <a:t>Chỉnh sửa bản ghi </a:t>
            </a:r>
          </a:p>
        </p:txBody>
      </p:sp>
      <p:pic>
        <p:nvPicPr>
          <p:cNvPr id="4" name="Picture 3">
            <a:extLst>
              <a:ext uri="{FF2B5EF4-FFF2-40B4-BE49-F238E27FC236}">
                <a16:creationId xmlns:a16="http://schemas.microsoft.com/office/drawing/2014/main" id="{427EC870-DBBE-A305-CA20-5596AE0F8B5D}"/>
              </a:ext>
            </a:extLst>
          </p:cNvPr>
          <p:cNvPicPr>
            <a:picLocks noChangeAspect="1"/>
          </p:cNvPicPr>
          <p:nvPr/>
        </p:nvPicPr>
        <p:blipFill>
          <a:blip r:embed="rId3"/>
          <a:stretch>
            <a:fillRect/>
          </a:stretch>
        </p:blipFill>
        <p:spPr>
          <a:xfrm>
            <a:off x="6096000" y="1143000"/>
            <a:ext cx="5830114" cy="4763165"/>
          </a:xfrm>
          <a:prstGeom prst="rect">
            <a:avLst/>
          </a:prstGeom>
        </p:spPr>
      </p:pic>
    </p:spTree>
    <p:extLst>
      <p:ext uri="{BB962C8B-B14F-4D97-AF65-F5344CB8AC3E}">
        <p14:creationId xmlns:p14="http://schemas.microsoft.com/office/powerpoint/2010/main" val="2343519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3</a:t>
            </a:r>
          </a:p>
        </p:txBody>
      </p:sp>
      <p:sp>
        <p:nvSpPr>
          <p:cNvPr id="5" name="Content Placeholder 4">
            <a:extLst>
              <a:ext uri="{FF2B5EF4-FFF2-40B4-BE49-F238E27FC236}">
                <a16:creationId xmlns:a16="http://schemas.microsoft.com/office/drawing/2014/main" id="{9C9D9001-DF98-A058-F97C-13ABC4371910}"/>
              </a:ext>
            </a:extLst>
          </p:cNvPr>
          <p:cNvSpPr>
            <a:spLocks noGrp="1"/>
          </p:cNvSpPr>
          <p:nvPr>
            <p:ph idx="1"/>
          </p:nvPr>
        </p:nvSpPr>
        <p:spPr>
          <a:xfrm>
            <a:off x="838200" y="1825625"/>
            <a:ext cx="4914900" cy="4351338"/>
          </a:xfrm>
        </p:spPr>
        <p:txBody>
          <a:bodyPr>
            <a:normAutofit/>
          </a:bodyPr>
          <a:lstStyle/>
          <a:p>
            <a:pPr>
              <a:lnSpc>
                <a:spcPct val="150000"/>
              </a:lnSpc>
            </a:pPr>
            <a:r>
              <a:rPr lang="en-US"/>
              <a:t>Xây dựng chương trình quản lý sinh viên với các tính năng:</a:t>
            </a:r>
          </a:p>
          <a:p>
            <a:pPr lvl="1">
              <a:lnSpc>
                <a:spcPct val="150000"/>
              </a:lnSpc>
            </a:pPr>
            <a:r>
              <a:rPr lang="en-US"/>
              <a:t>Thêm bản ghi</a:t>
            </a:r>
          </a:p>
          <a:p>
            <a:pPr lvl="1">
              <a:lnSpc>
                <a:spcPct val="150000"/>
              </a:lnSpc>
            </a:pPr>
            <a:r>
              <a:rPr lang="en-US"/>
              <a:t>Hiển thị bản ghi</a:t>
            </a:r>
          </a:p>
          <a:p>
            <a:pPr lvl="1">
              <a:lnSpc>
                <a:spcPct val="150000"/>
              </a:lnSpc>
            </a:pPr>
            <a:r>
              <a:rPr lang="en-US"/>
              <a:t>Xóa bản ghi</a:t>
            </a:r>
          </a:p>
          <a:p>
            <a:pPr lvl="1">
              <a:lnSpc>
                <a:spcPct val="150000"/>
              </a:lnSpc>
            </a:pPr>
            <a:r>
              <a:rPr lang="en-US"/>
              <a:t>Chỉnh sửa bản ghi </a:t>
            </a:r>
          </a:p>
        </p:txBody>
      </p:sp>
      <p:pic>
        <p:nvPicPr>
          <p:cNvPr id="4" name="Picture 3">
            <a:extLst>
              <a:ext uri="{FF2B5EF4-FFF2-40B4-BE49-F238E27FC236}">
                <a16:creationId xmlns:a16="http://schemas.microsoft.com/office/drawing/2014/main" id="{F56ABCFD-6597-0D9D-36B8-DBC52E3F1FD3}"/>
              </a:ext>
            </a:extLst>
          </p:cNvPr>
          <p:cNvPicPr>
            <a:picLocks noChangeAspect="1"/>
          </p:cNvPicPr>
          <p:nvPr/>
        </p:nvPicPr>
        <p:blipFill>
          <a:blip r:embed="rId3"/>
          <a:stretch>
            <a:fillRect/>
          </a:stretch>
        </p:blipFill>
        <p:spPr>
          <a:xfrm>
            <a:off x="5618950" y="1295400"/>
            <a:ext cx="5734850" cy="4791744"/>
          </a:xfrm>
          <a:prstGeom prst="rect">
            <a:avLst/>
          </a:prstGeom>
        </p:spPr>
      </p:pic>
    </p:spTree>
    <p:extLst>
      <p:ext uri="{BB962C8B-B14F-4D97-AF65-F5344CB8AC3E}">
        <p14:creationId xmlns:p14="http://schemas.microsoft.com/office/powerpoint/2010/main" val="211242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4</a:t>
            </a:r>
          </a:p>
        </p:txBody>
      </p:sp>
      <p:sp>
        <p:nvSpPr>
          <p:cNvPr id="5" name="Content Placeholder 4">
            <a:extLst>
              <a:ext uri="{FF2B5EF4-FFF2-40B4-BE49-F238E27FC236}">
                <a16:creationId xmlns:a16="http://schemas.microsoft.com/office/drawing/2014/main" id="{9C9D9001-DF98-A058-F97C-13ABC4371910}"/>
              </a:ext>
            </a:extLst>
          </p:cNvPr>
          <p:cNvSpPr>
            <a:spLocks noGrp="1"/>
          </p:cNvSpPr>
          <p:nvPr>
            <p:ph idx="1"/>
          </p:nvPr>
        </p:nvSpPr>
        <p:spPr>
          <a:xfrm>
            <a:off x="838200" y="1825625"/>
            <a:ext cx="10515600" cy="4351338"/>
          </a:xfrm>
        </p:spPr>
        <p:txBody>
          <a:bodyPr>
            <a:normAutofit/>
          </a:bodyPr>
          <a:lstStyle/>
          <a:p>
            <a:pPr>
              <a:lnSpc>
                <a:spcPct val="150000"/>
              </a:lnSpc>
            </a:pPr>
            <a:r>
              <a:rPr lang="en-US"/>
              <a:t>Từ các bài tập trước đây:</a:t>
            </a:r>
          </a:p>
          <a:p>
            <a:pPr lvl="1">
              <a:lnSpc>
                <a:spcPct val="150000"/>
              </a:lnSpc>
            </a:pPr>
            <a:r>
              <a:rPr lang="en-US"/>
              <a:t>Thu thập dữ liệu họa sĩ</a:t>
            </a:r>
          </a:p>
          <a:p>
            <a:pPr lvl="1">
              <a:lnSpc>
                <a:spcPct val="150000"/>
              </a:lnSpc>
            </a:pPr>
            <a:r>
              <a:rPr lang="en-US"/>
              <a:t>Thu thập dữ liệu ca sĩ</a:t>
            </a:r>
          </a:p>
          <a:p>
            <a:pPr lvl="1">
              <a:lnSpc>
                <a:spcPct val="150000"/>
              </a:lnSpc>
            </a:pPr>
            <a:r>
              <a:rPr lang="en-US"/>
              <a:t>Thu thập dữ liệu sản phẩm từ website</a:t>
            </a:r>
          </a:p>
          <a:p>
            <a:pPr>
              <a:lnSpc>
                <a:spcPct val="150000"/>
              </a:lnSpc>
            </a:pPr>
            <a:r>
              <a:rPr lang="en-US"/>
              <a:t>Hãy viết lại các bài tập để lưu trữ dữ liệu đã thu thập được vào cơ sở dữ liệu SQLite</a:t>
            </a:r>
          </a:p>
        </p:txBody>
      </p:sp>
    </p:spTree>
    <p:extLst>
      <p:ext uri="{BB962C8B-B14F-4D97-AF65-F5344CB8AC3E}">
        <p14:creationId xmlns:p14="http://schemas.microsoft.com/office/powerpoint/2010/main" val="414632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5</a:t>
            </a:r>
          </a:p>
        </p:txBody>
      </p:sp>
      <p:sp>
        <p:nvSpPr>
          <p:cNvPr id="5" name="Content Placeholder 4">
            <a:extLst>
              <a:ext uri="{FF2B5EF4-FFF2-40B4-BE49-F238E27FC236}">
                <a16:creationId xmlns:a16="http://schemas.microsoft.com/office/drawing/2014/main" id="{9C9D9001-DF98-A058-F97C-13ABC4371910}"/>
              </a:ext>
            </a:extLst>
          </p:cNvPr>
          <p:cNvSpPr>
            <a:spLocks noGrp="1"/>
          </p:cNvSpPr>
          <p:nvPr>
            <p:ph idx="1"/>
          </p:nvPr>
        </p:nvSpPr>
        <p:spPr>
          <a:xfrm>
            <a:off x="838200" y="1825625"/>
            <a:ext cx="10515600" cy="4351338"/>
          </a:xfrm>
        </p:spPr>
        <p:txBody>
          <a:bodyPr>
            <a:normAutofit/>
          </a:bodyPr>
          <a:lstStyle/>
          <a:p>
            <a:pPr>
              <a:lnSpc>
                <a:spcPct val="100000"/>
              </a:lnSpc>
            </a:pPr>
            <a:r>
              <a:rPr lang="en-US"/>
              <a:t>Chọn một mã cổ phiếu của Việt Nam</a:t>
            </a:r>
          </a:p>
          <a:p>
            <a:pPr>
              <a:lnSpc>
                <a:spcPct val="100000"/>
              </a:lnSpc>
            </a:pPr>
            <a:r>
              <a:rPr lang="en-US"/>
              <a:t>Tìm kiếm một trang có chứa thông tin lịch sử giá cổ phiếu đã chọn</a:t>
            </a:r>
          </a:p>
          <a:p>
            <a:pPr>
              <a:lnSpc>
                <a:spcPct val="100000"/>
              </a:lnSpc>
            </a:pPr>
            <a:r>
              <a:rPr lang="en-US"/>
              <a:t>Tiến hành thu thập dữ liệu bằng Selenium về giá cổ phiếu trong 30 ngày gần nhất với các thông tin sau</a:t>
            </a:r>
          </a:p>
        </p:txBody>
      </p:sp>
      <p:pic>
        <p:nvPicPr>
          <p:cNvPr id="4" name="Picture 3">
            <a:extLst>
              <a:ext uri="{FF2B5EF4-FFF2-40B4-BE49-F238E27FC236}">
                <a16:creationId xmlns:a16="http://schemas.microsoft.com/office/drawing/2014/main" id="{CE41FBE1-F89C-8F98-DDB8-952BEAF0B396}"/>
              </a:ext>
            </a:extLst>
          </p:cNvPr>
          <p:cNvPicPr>
            <a:picLocks noChangeAspect="1"/>
          </p:cNvPicPr>
          <p:nvPr/>
        </p:nvPicPr>
        <p:blipFill>
          <a:blip r:embed="rId3"/>
          <a:stretch>
            <a:fillRect/>
          </a:stretch>
        </p:blipFill>
        <p:spPr>
          <a:xfrm>
            <a:off x="1181100" y="3943247"/>
            <a:ext cx="7196769" cy="2368653"/>
          </a:xfrm>
          <a:prstGeom prst="rect">
            <a:avLst/>
          </a:prstGeom>
        </p:spPr>
      </p:pic>
    </p:spTree>
    <p:extLst>
      <p:ext uri="{BB962C8B-B14F-4D97-AF65-F5344CB8AC3E}">
        <p14:creationId xmlns:p14="http://schemas.microsoft.com/office/powerpoint/2010/main" val="3027854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5 (tt)</a:t>
            </a:r>
          </a:p>
        </p:txBody>
      </p:sp>
      <p:sp>
        <p:nvSpPr>
          <p:cNvPr id="5" name="Content Placeholder 4">
            <a:extLst>
              <a:ext uri="{FF2B5EF4-FFF2-40B4-BE49-F238E27FC236}">
                <a16:creationId xmlns:a16="http://schemas.microsoft.com/office/drawing/2014/main" id="{9C9D9001-DF98-A058-F97C-13ABC4371910}"/>
              </a:ext>
            </a:extLst>
          </p:cNvPr>
          <p:cNvSpPr>
            <a:spLocks noGrp="1"/>
          </p:cNvSpPr>
          <p:nvPr>
            <p:ph idx="1"/>
          </p:nvPr>
        </p:nvSpPr>
        <p:spPr>
          <a:xfrm>
            <a:off x="838200" y="1825625"/>
            <a:ext cx="10515600" cy="4351338"/>
          </a:xfrm>
        </p:spPr>
        <p:txBody>
          <a:bodyPr>
            <a:normAutofit/>
          </a:bodyPr>
          <a:lstStyle/>
          <a:p>
            <a:pPr>
              <a:lnSpc>
                <a:spcPct val="100000"/>
              </a:lnSpc>
            </a:pPr>
            <a:r>
              <a:rPr lang="en-US"/>
              <a:t>Lưu trữ toàn bộ dữ liệu đã thu thập được vào SQLite</a:t>
            </a:r>
          </a:p>
          <a:p>
            <a:pPr>
              <a:lnSpc>
                <a:spcPct val="100000"/>
              </a:lnSpc>
            </a:pPr>
            <a:r>
              <a:rPr lang="en-US"/>
              <a:t>Trả lời các câu hỏi liên quan đến dữ liệu:</a:t>
            </a:r>
          </a:p>
          <a:p>
            <a:pPr lvl="1">
              <a:lnSpc>
                <a:spcPct val="100000"/>
              </a:lnSpc>
            </a:pPr>
            <a:r>
              <a:rPr lang="en-US"/>
              <a:t>Cho biết ngày và giá cổ phiếu cao nhất vào thời điểm đóng cửa</a:t>
            </a:r>
          </a:p>
          <a:p>
            <a:pPr lvl="1">
              <a:lnSpc>
                <a:spcPct val="100000"/>
              </a:lnSpc>
            </a:pPr>
            <a:r>
              <a:rPr lang="en-US"/>
              <a:t>Cho biết giá cổ phiếu thấp nhất vào lúc đóng cửa</a:t>
            </a:r>
          </a:p>
          <a:p>
            <a:pPr lvl="1">
              <a:lnSpc>
                <a:spcPct val="100000"/>
              </a:lnSpc>
            </a:pPr>
            <a:r>
              <a:rPr lang="en-US"/>
              <a:t>Trung bình giá cổ phiếu trong 30 ngày vào lúc đóng cửa</a:t>
            </a:r>
          </a:p>
        </p:txBody>
      </p:sp>
    </p:spTree>
    <p:extLst>
      <p:ext uri="{BB962C8B-B14F-4D97-AF65-F5344CB8AC3E}">
        <p14:creationId xmlns:p14="http://schemas.microsoft.com/office/powerpoint/2010/main" val="1971642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xfrm>
            <a:off x="793662" y="386930"/>
            <a:ext cx="10066122" cy="1298448"/>
          </a:xfrm>
          <a:solidFill>
            <a:schemeClr val="accent1">
              <a:lumMod val="40000"/>
              <a:lumOff val="60000"/>
            </a:schemeClr>
          </a:solidFill>
        </p:spPr>
        <p:txBody>
          <a:bodyPr anchor="b">
            <a:normAutofit/>
          </a:bodyPr>
          <a:lstStyle/>
          <a:p>
            <a:r>
              <a:rPr lang="en-US" sz="4800"/>
              <a:t>Thực hành 6</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C9D9001-DF98-A058-F97C-13ABC4371910}"/>
              </a:ext>
            </a:extLst>
          </p:cNvPr>
          <p:cNvSpPr>
            <a:spLocks noGrp="1"/>
          </p:cNvSpPr>
          <p:nvPr>
            <p:ph idx="1"/>
          </p:nvPr>
        </p:nvSpPr>
        <p:spPr>
          <a:xfrm>
            <a:off x="737407" y="2211871"/>
            <a:ext cx="4530898" cy="3639450"/>
          </a:xfrm>
        </p:spPr>
        <p:txBody>
          <a:bodyPr anchor="ctr">
            <a:normAutofit/>
          </a:bodyPr>
          <a:lstStyle/>
          <a:p>
            <a:r>
              <a:rPr lang="en-US" sz="2000"/>
              <a:t>Xây dựng một hệ thống ghi nhận chỉ số môi trường của TP. HCM</a:t>
            </a:r>
          </a:p>
          <a:p>
            <a:r>
              <a:rPr lang="en-US" sz="2000"/>
              <a:t>Hệ thống chạy liên tục hàng ngày, mỗi ngày thu thập 2 lần, cần thu thập được các chỉ số như sau</a:t>
            </a:r>
          </a:p>
          <a:p>
            <a:r>
              <a:rPr lang="en-US" sz="2000"/>
              <a:t>Tiến hành một số phân tích cơ bản sau 30 ngày thu thập</a:t>
            </a:r>
          </a:p>
        </p:txBody>
      </p:sp>
      <p:pic>
        <p:nvPicPr>
          <p:cNvPr id="6" name="Picture 5">
            <a:extLst>
              <a:ext uri="{FF2B5EF4-FFF2-40B4-BE49-F238E27FC236}">
                <a16:creationId xmlns:a16="http://schemas.microsoft.com/office/drawing/2014/main" id="{6D6D7183-1FF1-4149-612E-46C2BA91AB7B}"/>
              </a:ext>
            </a:extLst>
          </p:cNvPr>
          <p:cNvPicPr>
            <a:picLocks noChangeAspect="1"/>
          </p:cNvPicPr>
          <p:nvPr/>
        </p:nvPicPr>
        <p:blipFill>
          <a:blip r:embed="rId3"/>
          <a:stretch>
            <a:fillRect/>
          </a:stretch>
        </p:blipFill>
        <p:spPr>
          <a:xfrm>
            <a:off x="5871991" y="2780068"/>
            <a:ext cx="5150277" cy="2266121"/>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CF72E3D-F77C-54B4-2F33-461FD820C6CC}"/>
              </a:ext>
            </a:extLst>
          </p:cNvPr>
          <p:cNvSpPr txBox="1"/>
          <p:nvPr/>
        </p:nvSpPr>
        <p:spPr>
          <a:xfrm>
            <a:off x="508658" y="5702668"/>
            <a:ext cx="11186423" cy="646331"/>
          </a:xfrm>
          <a:prstGeom prst="rect">
            <a:avLst/>
          </a:prstGeom>
          <a:noFill/>
        </p:spPr>
        <p:txBody>
          <a:bodyPr wrap="square">
            <a:spAutoFit/>
          </a:bodyPr>
          <a:lstStyle/>
          <a:p>
            <a:r>
              <a:rPr lang="en-US"/>
              <a:t>Gợi ý nguồn: </a:t>
            </a:r>
            <a:r>
              <a:rPr lang="en-US">
                <a:hlinkClick r:id="rId4"/>
              </a:rPr>
              <a:t>https://aqicn.org/city/vietnam/tp-ho-chi-minh/duong-nguyen-van-tao--ap-3--nha-be-kttv-tram-cam-bien/vn/</a:t>
            </a:r>
            <a:r>
              <a:rPr lang="en-US"/>
              <a:t> </a:t>
            </a:r>
          </a:p>
        </p:txBody>
      </p:sp>
    </p:spTree>
    <p:extLst>
      <p:ext uri="{BB962C8B-B14F-4D97-AF65-F5344CB8AC3E}">
        <p14:creationId xmlns:p14="http://schemas.microsoft.com/office/powerpoint/2010/main" val="4005490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xfrm>
            <a:off x="793662" y="386930"/>
            <a:ext cx="10066122" cy="1298448"/>
          </a:xfrm>
          <a:solidFill>
            <a:schemeClr val="accent1">
              <a:lumMod val="40000"/>
              <a:lumOff val="60000"/>
            </a:schemeClr>
          </a:solidFill>
        </p:spPr>
        <p:txBody>
          <a:bodyPr anchor="b">
            <a:normAutofit/>
          </a:bodyPr>
          <a:lstStyle/>
          <a:p>
            <a:r>
              <a:rPr lang="en-US" sz="4800"/>
              <a:t>Thực hành 6</a:t>
            </a:r>
          </a:p>
        </p:txBody>
      </p:sp>
      <p:sp>
        <p:nvSpPr>
          <p:cNvPr id="5" name="Content Placeholder 4">
            <a:extLst>
              <a:ext uri="{FF2B5EF4-FFF2-40B4-BE49-F238E27FC236}">
                <a16:creationId xmlns:a16="http://schemas.microsoft.com/office/drawing/2014/main" id="{9C9D9001-DF98-A058-F97C-13ABC4371910}"/>
              </a:ext>
            </a:extLst>
          </p:cNvPr>
          <p:cNvSpPr>
            <a:spLocks noGrp="1"/>
          </p:cNvSpPr>
          <p:nvPr>
            <p:ph idx="1"/>
          </p:nvPr>
        </p:nvSpPr>
        <p:spPr>
          <a:xfrm>
            <a:off x="737407" y="2211871"/>
            <a:ext cx="4530898" cy="3639450"/>
          </a:xfrm>
        </p:spPr>
        <p:txBody>
          <a:bodyPr anchor="ctr">
            <a:normAutofit/>
          </a:bodyPr>
          <a:lstStyle/>
          <a:p>
            <a:r>
              <a:rPr lang="en-US" sz="2000"/>
              <a:t>Gợi ý máy tính nhúng chạy hệ điều hành mã nguồn mở</a:t>
            </a:r>
          </a:p>
        </p:txBody>
      </p:sp>
      <p:sp>
        <p:nvSpPr>
          <p:cNvPr id="10" name="TextBox 9">
            <a:extLst>
              <a:ext uri="{FF2B5EF4-FFF2-40B4-BE49-F238E27FC236}">
                <a16:creationId xmlns:a16="http://schemas.microsoft.com/office/drawing/2014/main" id="{6CF72E3D-F77C-54B4-2F33-461FD820C6CC}"/>
              </a:ext>
            </a:extLst>
          </p:cNvPr>
          <p:cNvSpPr txBox="1"/>
          <p:nvPr/>
        </p:nvSpPr>
        <p:spPr>
          <a:xfrm>
            <a:off x="508658" y="5702668"/>
            <a:ext cx="11186423" cy="646331"/>
          </a:xfrm>
          <a:prstGeom prst="rect">
            <a:avLst/>
          </a:prstGeom>
          <a:noFill/>
        </p:spPr>
        <p:txBody>
          <a:bodyPr wrap="square">
            <a:spAutoFit/>
          </a:bodyPr>
          <a:lstStyle/>
          <a:p>
            <a:r>
              <a:rPr lang="en-US"/>
              <a:t>Gợi ý nguồn: </a:t>
            </a:r>
            <a:r>
              <a:rPr lang="en-US">
                <a:hlinkClick r:id="rId3"/>
              </a:rPr>
              <a:t>https://aqicn.org/city/vietnam/tp-ho-chi-minh/duong-nguyen-van-tao--ap-3--nha-be-kttv-tram-cam-bien/vn/</a:t>
            </a:r>
            <a:r>
              <a:rPr lang="en-US"/>
              <a:t> </a:t>
            </a:r>
          </a:p>
        </p:txBody>
      </p:sp>
      <p:pic>
        <p:nvPicPr>
          <p:cNvPr id="4" name="Picture 3">
            <a:extLst>
              <a:ext uri="{FF2B5EF4-FFF2-40B4-BE49-F238E27FC236}">
                <a16:creationId xmlns:a16="http://schemas.microsoft.com/office/drawing/2014/main" id="{D0AA408D-AF23-D410-FD12-9B420F2EBC6D}"/>
              </a:ext>
            </a:extLst>
          </p:cNvPr>
          <p:cNvPicPr>
            <a:picLocks noChangeAspect="1"/>
          </p:cNvPicPr>
          <p:nvPr/>
        </p:nvPicPr>
        <p:blipFill>
          <a:blip r:embed="rId4"/>
          <a:stretch>
            <a:fillRect/>
          </a:stretch>
        </p:blipFill>
        <p:spPr>
          <a:xfrm>
            <a:off x="5086828" y="1720662"/>
            <a:ext cx="5772956" cy="3982006"/>
          </a:xfrm>
          <a:prstGeom prst="rect">
            <a:avLst/>
          </a:prstGeom>
        </p:spPr>
      </p:pic>
    </p:spTree>
    <p:extLst>
      <p:ext uri="{BB962C8B-B14F-4D97-AF65-F5344CB8AC3E}">
        <p14:creationId xmlns:p14="http://schemas.microsoft.com/office/powerpoint/2010/main" val="249448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03DE-242D-FE34-DD06-7C06EB6A17D9}"/>
              </a:ext>
            </a:extLst>
          </p:cNvPr>
          <p:cNvSpPr>
            <a:spLocks noGrp="1"/>
          </p:cNvSpPr>
          <p:nvPr>
            <p:ph type="title"/>
          </p:nvPr>
        </p:nvSpPr>
        <p:spPr/>
        <p:txBody>
          <a:bodyPr/>
          <a:lstStyle/>
          <a:p>
            <a:r>
              <a:rPr lang="en-US"/>
              <a:t>1. Giới thiệu SQLite</a:t>
            </a:r>
          </a:p>
        </p:txBody>
      </p:sp>
      <p:sp>
        <p:nvSpPr>
          <p:cNvPr id="3" name="Content Placeholder 2">
            <a:extLst>
              <a:ext uri="{FF2B5EF4-FFF2-40B4-BE49-F238E27FC236}">
                <a16:creationId xmlns:a16="http://schemas.microsoft.com/office/drawing/2014/main" id="{B11F3570-6CCF-5684-BA55-483619E7A039}"/>
              </a:ext>
            </a:extLst>
          </p:cNvPr>
          <p:cNvSpPr>
            <a:spLocks noGrp="1"/>
          </p:cNvSpPr>
          <p:nvPr>
            <p:ph idx="1"/>
          </p:nvPr>
        </p:nvSpPr>
        <p:spPr/>
        <p:txBody>
          <a:bodyPr/>
          <a:lstStyle/>
          <a:p>
            <a:pPr algn="just">
              <a:lnSpc>
                <a:spcPct val="150000"/>
              </a:lnSpc>
            </a:pPr>
            <a:r>
              <a:rPr lang="vi-VN"/>
              <a:t>SQLite là một hệ quản trị cơ sở dữ liệu mã nguồn mở (open source). Nó được phát triển và phân phối dưới Giấy phép công cộng không giới hạn (Public Domain License)</a:t>
            </a:r>
            <a:r>
              <a:rPr lang="en-US"/>
              <a:t>.</a:t>
            </a:r>
          </a:p>
        </p:txBody>
      </p:sp>
    </p:spTree>
    <p:extLst>
      <p:ext uri="{BB962C8B-B14F-4D97-AF65-F5344CB8AC3E}">
        <p14:creationId xmlns:p14="http://schemas.microsoft.com/office/powerpoint/2010/main" val="393892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F5D8-0AEB-B27A-03A4-0C0FE34D8A04}"/>
              </a:ext>
            </a:extLst>
          </p:cNvPr>
          <p:cNvSpPr>
            <a:spLocks noGrp="1"/>
          </p:cNvSpPr>
          <p:nvPr>
            <p:ph type="title"/>
          </p:nvPr>
        </p:nvSpPr>
        <p:spPr/>
        <p:txBody>
          <a:bodyPr/>
          <a:lstStyle/>
          <a:p>
            <a:r>
              <a:rPr lang="en-US"/>
              <a:t>2. Một số đặc điểm chính của SQLite</a:t>
            </a:r>
          </a:p>
        </p:txBody>
      </p:sp>
      <p:sp>
        <p:nvSpPr>
          <p:cNvPr id="3" name="Content Placeholder 2">
            <a:extLst>
              <a:ext uri="{FF2B5EF4-FFF2-40B4-BE49-F238E27FC236}">
                <a16:creationId xmlns:a16="http://schemas.microsoft.com/office/drawing/2014/main" id="{1434C2F3-37B5-A05D-20A0-BCCFA31BC88B}"/>
              </a:ext>
            </a:extLst>
          </p:cNvPr>
          <p:cNvSpPr>
            <a:spLocks noGrp="1"/>
          </p:cNvSpPr>
          <p:nvPr>
            <p:ph idx="1"/>
          </p:nvPr>
        </p:nvSpPr>
        <p:spPr/>
        <p:txBody>
          <a:bodyPr>
            <a:normAutofit fontScale="77500" lnSpcReduction="20000"/>
          </a:bodyPr>
          <a:lstStyle/>
          <a:p>
            <a:pPr algn="just">
              <a:lnSpc>
                <a:spcPct val="150000"/>
              </a:lnSpc>
            </a:pPr>
            <a:r>
              <a:rPr lang="vi-VN" b="1"/>
              <a:t>Cơ sở dữ liệu nhẹ</a:t>
            </a:r>
            <a:r>
              <a:rPr lang="vi-VN"/>
              <a:t>: SQLite không yêu cầu máy chủ chạy nền như MySQL hay PostgreSQL. Cơ sở dữ liệu được lưu trữ dưới dạng </a:t>
            </a:r>
            <a:r>
              <a:rPr lang="en-US"/>
              <a:t>một </a:t>
            </a:r>
            <a:r>
              <a:rPr lang="vi-VN"/>
              <a:t>file trong hệ thống tệp.</a:t>
            </a:r>
            <a:endParaRPr lang="en-US"/>
          </a:p>
          <a:p>
            <a:pPr algn="just">
              <a:lnSpc>
                <a:spcPct val="150000"/>
              </a:lnSpc>
            </a:pPr>
            <a:r>
              <a:rPr lang="vi-VN" b="1"/>
              <a:t>Không cần cấu hình</a:t>
            </a:r>
            <a:r>
              <a:rPr lang="vi-VN"/>
              <a:t>: SQLite rất dễ sử dụng, không cần cài đặt hoặc cấu hình phức tạp.</a:t>
            </a:r>
            <a:endParaRPr lang="en-US"/>
          </a:p>
          <a:p>
            <a:pPr algn="just">
              <a:lnSpc>
                <a:spcPct val="150000"/>
              </a:lnSpc>
            </a:pPr>
            <a:r>
              <a:rPr lang="vi-VN" b="1"/>
              <a:t>Tính di động cao</a:t>
            </a:r>
            <a:r>
              <a:rPr lang="vi-VN"/>
              <a:t>: File cơ sở dữ liệu SQLite có thể được sao chép từ hệ thống này sang hệ thống khác mà vẫn hoạt động tốt.</a:t>
            </a:r>
            <a:endParaRPr lang="en-US"/>
          </a:p>
          <a:p>
            <a:pPr algn="just">
              <a:lnSpc>
                <a:spcPct val="150000"/>
              </a:lnSpc>
            </a:pPr>
            <a:r>
              <a:rPr lang="vi-VN" b="1"/>
              <a:t>Tích hợp rộng rãi</a:t>
            </a:r>
            <a:r>
              <a:rPr lang="vi-VN"/>
              <a:t>: SQLite được tích hợp vào nhiều ngôn ngữ lập trình và ứng dụng, như Python, Android, iOS, v.v.</a:t>
            </a:r>
            <a:endParaRPr lang="en-US"/>
          </a:p>
        </p:txBody>
      </p:sp>
    </p:spTree>
    <p:extLst>
      <p:ext uri="{BB962C8B-B14F-4D97-AF65-F5344CB8AC3E}">
        <p14:creationId xmlns:p14="http://schemas.microsoft.com/office/powerpoint/2010/main" val="248422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A8FD-26C3-6861-52A8-3845F9058E4D}"/>
              </a:ext>
            </a:extLst>
          </p:cNvPr>
          <p:cNvSpPr>
            <a:spLocks noGrp="1"/>
          </p:cNvSpPr>
          <p:nvPr>
            <p:ph type="title"/>
          </p:nvPr>
        </p:nvSpPr>
        <p:spPr/>
        <p:txBody>
          <a:bodyPr/>
          <a:lstStyle/>
          <a:p>
            <a:r>
              <a:rPr lang="en-US"/>
              <a:t>3. SQLiteStudio</a:t>
            </a:r>
          </a:p>
        </p:txBody>
      </p:sp>
      <p:sp>
        <p:nvSpPr>
          <p:cNvPr id="3" name="Content Placeholder 2">
            <a:extLst>
              <a:ext uri="{FF2B5EF4-FFF2-40B4-BE49-F238E27FC236}">
                <a16:creationId xmlns:a16="http://schemas.microsoft.com/office/drawing/2014/main" id="{5AEF78D2-C88E-4C39-3332-FBBA44FEA776}"/>
              </a:ext>
            </a:extLst>
          </p:cNvPr>
          <p:cNvSpPr>
            <a:spLocks noGrp="1"/>
          </p:cNvSpPr>
          <p:nvPr>
            <p:ph idx="1"/>
          </p:nvPr>
        </p:nvSpPr>
        <p:spPr/>
        <p:txBody>
          <a:bodyPr/>
          <a:lstStyle/>
          <a:p>
            <a:pPr algn="just">
              <a:lnSpc>
                <a:spcPct val="150000"/>
              </a:lnSpc>
            </a:pPr>
            <a:r>
              <a:rPr lang="vi-VN"/>
              <a:t>SQLiteStudio là một phần mềm mã nguồn mở được thiết kế để quản lý cơ sở dữ liệu SQLite. </a:t>
            </a:r>
            <a:endParaRPr lang="en-US"/>
          </a:p>
          <a:p>
            <a:pPr algn="just">
              <a:lnSpc>
                <a:spcPct val="150000"/>
              </a:lnSpc>
            </a:pPr>
            <a:r>
              <a:rPr lang="vi-VN"/>
              <a:t>Đây là một công cụ mạnh mẽ và dễ sử dụng cho các lập trình viên, nhà phát triển và người dùng muốn làm việc với SQLite mà không cần phải sử dụng dòng lệnh.</a:t>
            </a:r>
            <a:endParaRPr lang="en-US"/>
          </a:p>
        </p:txBody>
      </p:sp>
    </p:spTree>
    <p:extLst>
      <p:ext uri="{BB962C8B-B14F-4D97-AF65-F5344CB8AC3E}">
        <p14:creationId xmlns:p14="http://schemas.microsoft.com/office/powerpoint/2010/main" val="23248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D3DA-61EF-8B2D-49F4-76D377E50D7E}"/>
              </a:ext>
            </a:extLst>
          </p:cNvPr>
          <p:cNvSpPr>
            <a:spLocks noGrp="1"/>
          </p:cNvSpPr>
          <p:nvPr>
            <p:ph type="title"/>
          </p:nvPr>
        </p:nvSpPr>
        <p:spPr/>
        <p:txBody>
          <a:bodyPr/>
          <a:lstStyle/>
          <a:p>
            <a:r>
              <a:rPr lang="en-US"/>
              <a:t>3. SQLiteStudio</a:t>
            </a:r>
          </a:p>
        </p:txBody>
      </p:sp>
      <p:sp>
        <p:nvSpPr>
          <p:cNvPr id="3" name="Content Placeholder 2">
            <a:extLst>
              <a:ext uri="{FF2B5EF4-FFF2-40B4-BE49-F238E27FC236}">
                <a16:creationId xmlns:a16="http://schemas.microsoft.com/office/drawing/2014/main" id="{40534A82-5379-3993-3E6B-F1AEA2825357}"/>
              </a:ext>
            </a:extLst>
          </p:cNvPr>
          <p:cNvSpPr>
            <a:spLocks noGrp="1"/>
          </p:cNvSpPr>
          <p:nvPr>
            <p:ph idx="1"/>
          </p:nvPr>
        </p:nvSpPr>
        <p:spPr/>
        <p:txBody>
          <a:bodyPr/>
          <a:lstStyle/>
          <a:p>
            <a:r>
              <a:rPr lang="en-US"/>
              <a:t>freeware, portable ( no installation needed)</a:t>
            </a:r>
          </a:p>
          <a:p>
            <a:r>
              <a:rPr lang="en-US">
                <a:hlinkClick r:id="rId2"/>
              </a:rPr>
              <a:t>https://sqlitestudio.pl</a:t>
            </a:r>
            <a:r>
              <a:rPr lang="en-US"/>
              <a:t> </a:t>
            </a:r>
          </a:p>
        </p:txBody>
      </p:sp>
    </p:spTree>
    <p:extLst>
      <p:ext uri="{BB962C8B-B14F-4D97-AF65-F5344CB8AC3E}">
        <p14:creationId xmlns:p14="http://schemas.microsoft.com/office/powerpoint/2010/main" val="292423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8170030-2DEB-1FC4-6D78-C82D01FEB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131" y="448782"/>
            <a:ext cx="9329738" cy="596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24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1</a:t>
            </a:r>
          </a:p>
        </p:txBody>
      </p:sp>
      <p:sp>
        <p:nvSpPr>
          <p:cNvPr id="3" name="Content Placeholder 2">
            <a:extLst>
              <a:ext uri="{FF2B5EF4-FFF2-40B4-BE49-F238E27FC236}">
                <a16:creationId xmlns:a16="http://schemas.microsoft.com/office/drawing/2014/main" id="{79DD184F-1758-6BE5-8662-C450AB7985C7}"/>
              </a:ext>
            </a:extLst>
          </p:cNvPr>
          <p:cNvSpPr>
            <a:spLocks noGrp="1"/>
          </p:cNvSpPr>
          <p:nvPr>
            <p:ph idx="1"/>
          </p:nvPr>
        </p:nvSpPr>
        <p:spPr/>
        <p:txBody>
          <a:bodyPr>
            <a:normAutofit fontScale="92500"/>
          </a:bodyPr>
          <a:lstStyle/>
          <a:p>
            <a:pPr marL="342900" marR="0" lvl="0" indent="-342900">
              <a:lnSpc>
                <a:spcPct val="107000"/>
              </a:lnSpc>
              <a:spcBef>
                <a:spcPts val="0"/>
              </a:spcBef>
              <a:spcAft>
                <a:spcPts val="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Tải xuống SQLiteStudio từ </a:t>
            </a:r>
            <a:r>
              <a:rPr lang="en-US" u="sng" kern="10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https://sqlitestudio.pl</a:t>
            </a:r>
            <a:r>
              <a:rPr lang="en-US" kern="10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Tạo cơ sở dữ liệu có tên là </a:t>
            </a:r>
            <a:r>
              <a:rPr lang="en-US" b="1" kern="100">
                <a:effectLst/>
                <a:latin typeface="Aptos" panose="020B0004020202020204" pitchFamily="34" charset="0"/>
                <a:ea typeface="Aptos" panose="020B0004020202020204" pitchFamily="34" charset="0"/>
                <a:cs typeface="Times New Roman" panose="02020603050405020304" pitchFamily="18" charset="0"/>
              </a:rPr>
              <a:t>ex02_mssv_hovaten</a:t>
            </a:r>
            <a:r>
              <a:rPr lang="en-US" kern="10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Tạo các bảng và chọn kiểu dữ liệu phù hợp cho các cột của chúng:</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student</a:t>
            </a:r>
            <a:r>
              <a:rPr lang="en-US" sz="2800" kern="100">
                <a:effectLst/>
                <a:latin typeface="Aptos" panose="020B0004020202020204" pitchFamily="34" charset="0"/>
                <a:ea typeface="Aptos" panose="020B0004020202020204" pitchFamily="34" charset="0"/>
                <a:cs typeface="Times New Roman" panose="02020603050405020304" pitchFamily="18" charset="0"/>
              </a:rPr>
              <a:t> (student_id, name, surname, dateOfBirth, yearEnrolled)</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course</a:t>
            </a:r>
            <a:r>
              <a:rPr lang="en-US" sz="2800" kern="100">
                <a:effectLst/>
                <a:latin typeface="Aptos" panose="020B0004020202020204" pitchFamily="34" charset="0"/>
                <a:ea typeface="Aptos" panose="020B0004020202020204" pitchFamily="34" charset="0"/>
                <a:cs typeface="Times New Roman" panose="02020603050405020304" pitchFamily="18" charset="0"/>
              </a:rPr>
              <a:t> (course_id, name, creditPoints, yearCommenced)</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staff</a:t>
            </a:r>
            <a:r>
              <a:rPr lang="en-US" sz="2800" kern="100">
                <a:effectLst/>
                <a:latin typeface="Aptos" panose="020B0004020202020204" pitchFamily="34" charset="0"/>
                <a:ea typeface="Aptos" panose="020B0004020202020204" pitchFamily="34" charset="0"/>
                <a:cs typeface="Times New Roman" panose="02020603050405020304" pitchFamily="18" charset="0"/>
              </a:rPr>
              <a:t> (employee_id, name, surname, jobTitle)</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program</a:t>
            </a:r>
            <a:r>
              <a:rPr lang="en-US" sz="2800" kern="100">
                <a:effectLst/>
                <a:latin typeface="Aptos" panose="020B0004020202020204" pitchFamily="34" charset="0"/>
                <a:ea typeface="Aptos" panose="020B0004020202020204" pitchFamily="34" charset="0"/>
                <a:cs typeface="Times New Roman" panose="02020603050405020304" pitchFamily="18" charset="0"/>
              </a:rPr>
              <a:t> (program_id, name, creditPoints, yearCommenced)</a:t>
            </a:r>
          </a:p>
          <a:p>
            <a:pPr marL="342900" marR="0" lvl="0" indent="-342900">
              <a:lnSpc>
                <a:spcPct val="107000"/>
              </a:lnSpc>
              <a:spcBef>
                <a:spcPts val="0"/>
              </a:spcBef>
              <a:spcAft>
                <a:spcPts val="80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Viết các truy vấn chèn và điền dữ liệu vào các bảng với dữ liệu ngẫu nhiên (tối thiểu 10 dòng cho mỗi bảng).</a:t>
            </a:r>
          </a:p>
        </p:txBody>
      </p:sp>
    </p:spTree>
    <p:extLst>
      <p:ext uri="{BB962C8B-B14F-4D97-AF65-F5344CB8AC3E}">
        <p14:creationId xmlns:p14="http://schemas.microsoft.com/office/powerpoint/2010/main" val="166712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xfrm>
            <a:off x="838200" y="114301"/>
            <a:ext cx="10515600" cy="914400"/>
          </a:xfrm>
          <a:solidFill>
            <a:schemeClr val="accent4">
              <a:lumMod val="40000"/>
              <a:lumOff val="60000"/>
            </a:schemeClr>
          </a:solidFill>
        </p:spPr>
        <p:txBody>
          <a:bodyPr/>
          <a:lstStyle/>
          <a:p>
            <a:r>
              <a:rPr lang="en-US"/>
              <a:t>Thực hành 1</a:t>
            </a:r>
          </a:p>
        </p:txBody>
      </p:sp>
      <p:sp>
        <p:nvSpPr>
          <p:cNvPr id="7" name="Rectangle 4">
            <a:extLst>
              <a:ext uri="{FF2B5EF4-FFF2-40B4-BE49-F238E27FC236}">
                <a16:creationId xmlns:a16="http://schemas.microsoft.com/office/drawing/2014/main" id="{C0D6022D-FF81-1618-1A7F-598A5AB8C9AF}"/>
              </a:ext>
            </a:extLst>
          </p:cNvPr>
          <p:cNvSpPr>
            <a:spLocks noGrp="1" noChangeArrowheads="1"/>
          </p:cNvSpPr>
          <p:nvPr>
            <p:ph idx="1"/>
          </p:nvPr>
        </p:nvSpPr>
        <p:spPr bwMode="auto">
          <a:xfrm>
            <a:off x="914401" y="1104900"/>
            <a:ext cx="10896600" cy="556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Hiển thị tất cả sinh viên có tên bắt đầu bằng chữ „H”.</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Hiển thị tất cả sinh viên hiện đang học năm thứ 4.</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Hiển thị tất cả các khóa học từ bảng </a:t>
            </a:r>
            <a:r>
              <a:rPr kumimoji="0" lang="en-US" altLang="en-US" sz="2400" b="1" i="0" strike="noStrike" cap="none" normalizeH="0" baseline="0">
                <a:ln>
                  <a:noFill/>
                </a:ln>
                <a:solidFill>
                  <a:schemeClr val="tx1"/>
                </a:solidFill>
                <a:effectLst/>
                <a:latin typeface="Arial" panose="020B0604020202020204" pitchFamily="34" charset="0"/>
              </a:rPr>
              <a:t>course</a:t>
            </a:r>
            <a:r>
              <a:rPr kumimoji="0" lang="en-US" altLang="en-US" sz="2400" b="0" i="0" strike="noStrike" cap="none" normalizeH="0" baseline="0">
                <a:ln>
                  <a:noFill/>
                </a:ln>
                <a:solidFill>
                  <a:schemeClr val="tx1"/>
                </a:solidFill>
                <a:effectLst/>
                <a:latin typeface="Arial" panose="020B0604020202020204" pitchFamily="34" charset="0"/>
              </a:rPr>
              <a:t> bắt đầu với những khóa học có số điểm tín chỉ cao nhất.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Đổi tên sinh viên có student_id thấp nhất thành </a:t>
            </a:r>
            <a:r>
              <a:rPr kumimoji="0" lang="en-US" altLang="en-US" sz="2400" b="1" i="0" strike="noStrike" cap="none" normalizeH="0" baseline="0">
                <a:ln>
                  <a:noFill/>
                </a:ln>
                <a:solidFill>
                  <a:schemeClr val="tx1"/>
                </a:solidFill>
                <a:effectLst/>
                <a:latin typeface="Arial" panose="020B0604020202020204" pitchFamily="34" charset="0"/>
              </a:rPr>
              <a:t>Adam</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Đổi tất cả giá trị trong cột </a:t>
            </a:r>
            <a:r>
              <a:rPr kumimoji="0" lang="en-US" altLang="en-US" sz="2400" b="1" i="0" strike="noStrike" cap="none" normalizeH="0" baseline="0">
                <a:ln>
                  <a:noFill/>
                </a:ln>
                <a:solidFill>
                  <a:schemeClr val="tx1"/>
                </a:solidFill>
                <a:effectLst/>
                <a:latin typeface="Arial" panose="020B0604020202020204" pitchFamily="34" charset="0"/>
              </a:rPr>
              <a:t>name</a:t>
            </a:r>
            <a:r>
              <a:rPr kumimoji="0" lang="en-US" altLang="en-US" sz="2400" b="0" i="0" strike="noStrike" cap="none" normalizeH="0" baseline="0">
                <a:ln>
                  <a:noFill/>
                </a:ln>
                <a:solidFill>
                  <a:schemeClr val="tx1"/>
                </a:solidFill>
                <a:effectLst/>
                <a:latin typeface="Arial" panose="020B0604020202020204" pitchFamily="34" charset="0"/>
              </a:rPr>
              <a:t> của bảng </a:t>
            </a:r>
            <a:r>
              <a:rPr kumimoji="0" lang="en-US" altLang="en-US" sz="2400" b="1" i="0" strike="noStrike" cap="none" normalizeH="0" baseline="0">
                <a:ln>
                  <a:noFill/>
                </a:ln>
                <a:solidFill>
                  <a:schemeClr val="tx1"/>
                </a:solidFill>
                <a:effectLst/>
                <a:latin typeface="Arial" panose="020B0604020202020204" pitchFamily="34" charset="0"/>
              </a:rPr>
              <a:t>course</a:t>
            </a:r>
            <a:r>
              <a:rPr kumimoji="0" lang="en-US" altLang="en-US" sz="2400" b="0" i="0" strike="noStrike" cap="none" normalizeH="0" baseline="0">
                <a:ln>
                  <a:noFill/>
                </a:ln>
                <a:solidFill>
                  <a:schemeClr val="tx1"/>
                </a:solidFill>
                <a:effectLst/>
                <a:latin typeface="Arial" panose="020B0604020202020204" pitchFamily="34" charset="0"/>
              </a:rPr>
              <a:t> thành chữ hoa.</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Xóa sinh viên lớn tuổi nhất trong bảng </a:t>
            </a:r>
            <a:r>
              <a:rPr kumimoji="0" lang="en-US" altLang="en-US" sz="2400" b="1" i="0" strike="noStrike" cap="none" normalizeH="0" baseline="0">
                <a:ln>
                  <a:noFill/>
                </a:ln>
                <a:solidFill>
                  <a:schemeClr val="tx1"/>
                </a:solidFill>
                <a:effectLst/>
                <a:latin typeface="Arial" panose="020B0604020202020204" pitchFamily="34" charset="0"/>
              </a:rPr>
              <a:t>student</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Loại bỏ cột </a:t>
            </a:r>
            <a:r>
              <a:rPr kumimoji="0" lang="en-US" altLang="en-US" sz="2400" b="1" i="0" strike="noStrike" cap="none" normalizeH="0" baseline="0">
                <a:ln>
                  <a:noFill/>
                </a:ln>
                <a:solidFill>
                  <a:schemeClr val="tx1"/>
                </a:solidFill>
                <a:effectLst/>
                <a:latin typeface="Arial" panose="020B0604020202020204" pitchFamily="34" charset="0"/>
              </a:rPr>
              <a:t>yearCommenced</a:t>
            </a:r>
            <a:r>
              <a:rPr kumimoji="0" lang="en-US" altLang="en-US" sz="2400" b="0" i="0" strike="noStrike" cap="none" normalizeH="0" baseline="0">
                <a:ln>
                  <a:noFill/>
                </a:ln>
                <a:solidFill>
                  <a:schemeClr val="tx1"/>
                </a:solidFill>
                <a:effectLst/>
                <a:latin typeface="Arial" panose="020B0604020202020204" pitchFamily="34" charset="0"/>
              </a:rPr>
              <a:t> khỏi bảng </a:t>
            </a:r>
            <a:r>
              <a:rPr kumimoji="0" lang="en-US" altLang="en-US" sz="2400" b="1" i="0" strike="noStrike" cap="none" normalizeH="0" baseline="0">
                <a:ln>
                  <a:noFill/>
                </a:ln>
                <a:solidFill>
                  <a:schemeClr val="tx1"/>
                </a:solidFill>
                <a:effectLst/>
                <a:latin typeface="Arial" panose="020B0604020202020204" pitchFamily="34" charset="0"/>
              </a:rPr>
              <a:t>course</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Đổi tên bảng </a:t>
            </a:r>
            <a:r>
              <a:rPr kumimoji="0" lang="en-US" altLang="en-US" sz="2400" b="1" i="0" strike="noStrike" cap="none" normalizeH="0" baseline="0">
                <a:ln>
                  <a:noFill/>
                </a:ln>
                <a:solidFill>
                  <a:schemeClr val="tx1"/>
                </a:solidFill>
                <a:effectLst/>
                <a:latin typeface="Arial" panose="020B0604020202020204" pitchFamily="34" charset="0"/>
              </a:rPr>
              <a:t>staff</a:t>
            </a:r>
            <a:r>
              <a:rPr kumimoji="0" lang="en-US" altLang="en-US" sz="2400" b="0" i="0" strike="noStrike" cap="none" normalizeH="0" baseline="0">
                <a:ln>
                  <a:noFill/>
                </a:ln>
                <a:solidFill>
                  <a:schemeClr val="tx1"/>
                </a:solidFill>
                <a:effectLst/>
                <a:latin typeface="Arial" panose="020B0604020202020204" pitchFamily="34" charset="0"/>
              </a:rPr>
              <a:t> thành </a:t>
            </a:r>
            <a:r>
              <a:rPr kumimoji="0" lang="en-US" altLang="en-US" sz="2400" b="1" i="0" strike="noStrike" cap="none" normalizeH="0" baseline="0">
                <a:ln>
                  <a:noFill/>
                </a:ln>
                <a:solidFill>
                  <a:schemeClr val="tx1"/>
                </a:solidFill>
                <a:effectLst/>
                <a:latin typeface="Arial" panose="020B0604020202020204" pitchFamily="34" charset="0"/>
              </a:rPr>
              <a:t>employee</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Nộp bài tập và Github Repo. </a:t>
            </a:r>
          </a:p>
        </p:txBody>
      </p:sp>
    </p:spTree>
    <p:extLst>
      <p:ext uri="{BB962C8B-B14F-4D97-AF65-F5344CB8AC3E}">
        <p14:creationId xmlns:p14="http://schemas.microsoft.com/office/powerpoint/2010/main" val="4240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228</TotalTime>
  <Words>7370</Words>
  <Application>Microsoft Office PowerPoint</Application>
  <PresentationFormat>Widescreen</PresentationFormat>
  <Paragraphs>776</Paragraphs>
  <Slides>28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Aptos</vt:lpstr>
      <vt:lpstr>Aptos Display</vt:lpstr>
      <vt:lpstr>Arial</vt:lpstr>
      <vt:lpstr>Office Theme</vt:lpstr>
      <vt:lpstr>Bài 03. CƠ SỞ DỮ LIỆU NHÚNG SQLite</vt:lpstr>
      <vt:lpstr>1. Giới thiệu SQLite</vt:lpstr>
      <vt:lpstr>1. Giới thiệu SQLite</vt:lpstr>
      <vt:lpstr>2. Một số đặc điểm chính của SQLite</vt:lpstr>
      <vt:lpstr>3. SQLiteStudio</vt:lpstr>
      <vt:lpstr>3. SQLiteStudio</vt:lpstr>
      <vt:lpstr>PowerPoint Presentation</vt:lpstr>
      <vt:lpstr>Thực hành 1</vt:lpstr>
      <vt:lpstr>Thực hành 1</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PowerPoint Presentation</vt:lpstr>
      <vt:lpstr>PowerPoint Presentation</vt:lpstr>
      <vt:lpstr>Thực hành 2</vt:lpstr>
      <vt:lpstr>Thực hành 3</vt:lpstr>
      <vt:lpstr>Thực hành 4</vt:lpstr>
      <vt:lpstr>Thực hành 5</vt:lpstr>
      <vt:lpstr>Thực hành 5 (tt)</vt:lpstr>
      <vt:lpstr>Thực hành 6</vt:lpstr>
      <vt:lpstr>Thực hành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Nhat Tung</dc:creator>
  <cp:lastModifiedBy>Le Nhat Tung</cp:lastModifiedBy>
  <cp:revision>9</cp:revision>
  <dcterms:created xsi:type="dcterms:W3CDTF">2024-10-06T07:50:09Z</dcterms:created>
  <dcterms:modified xsi:type="dcterms:W3CDTF">2024-10-08T00:57:43Z</dcterms:modified>
</cp:coreProperties>
</file>