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310" r:id="rId36"/>
    <p:sldId id="292" r:id="rId37"/>
    <p:sldId id="293" r:id="rId38"/>
    <p:sldId id="295" r:id="rId39"/>
    <p:sldId id="296" r:id="rId40"/>
    <p:sldId id="297" r:id="rId41"/>
    <p:sldId id="294"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70903-184F-446B-9636-9255CE75901F}" v="116" dt="2024-09-15T18:41:19.688"/>
    <p1510:client id="{9B5F0430-D48A-4D91-8B0C-8148A33DB5A5}" v="1" dt="2024-09-16T02:10:23.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934" autoAdjust="0"/>
  </p:normalViewPr>
  <p:slideViewPr>
    <p:cSldViewPr>
      <p:cViewPr varScale="1">
        <p:scale>
          <a:sx n="120" d="100"/>
          <a:sy n="120" d="100"/>
        </p:scale>
        <p:origin x="114" y="270"/>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90270903-184F-446B-9636-9255CE75901F}"/>
    <pc:docChg chg="undo custSel addSld delSld modSld sldOrd">
      <pc:chgData name="Le Nhat Tung" userId="77b0905b33e1f80d" providerId="LiveId" clId="{90270903-184F-446B-9636-9255CE75901F}" dt="2024-09-15T18:41:26.492" v="2172" actId="113"/>
      <pc:docMkLst>
        <pc:docMk/>
      </pc:docMkLst>
      <pc:sldChg chg="addSp delSp modSp new mod">
        <pc:chgData name="Le Nhat Tung" userId="77b0905b33e1f80d" providerId="LiveId" clId="{90270903-184F-446B-9636-9255CE75901F}" dt="2024-09-15T11:47:51.973" v="228" actId="1076"/>
        <pc:sldMkLst>
          <pc:docMk/>
          <pc:sldMk cId="2893862465" sldId="256"/>
        </pc:sldMkLst>
        <pc:spChg chg="mod">
          <ac:chgData name="Le Nhat Tung" userId="77b0905b33e1f80d" providerId="LiveId" clId="{90270903-184F-446B-9636-9255CE75901F}" dt="2024-09-15T11:44:51.354" v="131" actId="20577"/>
          <ac:spMkLst>
            <pc:docMk/>
            <pc:sldMk cId="2893862465" sldId="256"/>
            <ac:spMk id="2" creationId="{250CFDF7-30F0-A323-7B1F-F2337BD253DB}"/>
          </ac:spMkLst>
        </pc:spChg>
        <pc:spChg chg="mod">
          <ac:chgData name="Le Nhat Tung" userId="77b0905b33e1f80d" providerId="LiveId" clId="{90270903-184F-446B-9636-9255CE75901F}" dt="2024-09-15T11:45:00.847" v="133" actId="14100"/>
          <ac:spMkLst>
            <pc:docMk/>
            <pc:sldMk cId="2893862465" sldId="256"/>
            <ac:spMk id="3" creationId="{D034C2E1-AA00-7F52-588C-EF05EBE29375}"/>
          </ac:spMkLst>
        </pc:spChg>
        <pc:spChg chg="add mod">
          <ac:chgData name="Le Nhat Tung" userId="77b0905b33e1f80d" providerId="LiveId" clId="{90270903-184F-446B-9636-9255CE75901F}" dt="2024-09-15T11:45:38.772" v="212" actId="1076"/>
          <ac:spMkLst>
            <pc:docMk/>
            <pc:sldMk cId="2893862465" sldId="256"/>
            <ac:spMk id="4" creationId="{B01A0733-3475-8056-F312-48292C364DED}"/>
          </ac:spMkLst>
        </pc:spChg>
        <pc:picChg chg="add del">
          <ac:chgData name="Le Nhat Tung" userId="77b0905b33e1f80d" providerId="LiveId" clId="{90270903-184F-446B-9636-9255CE75901F}" dt="2024-09-15T11:43:20.366" v="114" actId="478"/>
          <ac:picMkLst>
            <pc:docMk/>
            <pc:sldMk cId="2893862465" sldId="256"/>
            <ac:picMk id="1026" creationId="{E03D03B4-6134-777E-0B04-8579F52914BF}"/>
          </ac:picMkLst>
        </pc:picChg>
        <pc:picChg chg="add mod">
          <ac:chgData name="Le Nhat Tung" userId="77b0905b33e1f80d" providerId="LiveId" clId="{90270903-184F-446B-9636-9255CE75901F}" dt="2024-09-15T11:44:16.490" v="118" actId="1076"/>
          <ac:picMkLst>
            <pc:docMk/>
            <pc:sldMk cId="2893862465" sldId="256"/>
            <ac:picMk id="1028" creationId="{32277E5B-D608-B5F2-1D62-DBE6C45CA6CA}"/>
          </ac:picMkLst>
        </pc:picChg>
        <pc:picChg chg="add mod">
          <ac:chgData name="Le Nhat Tung" userId="77b0905b33e1f80d" providerId="LiveId" clId="{90270903-184F-446B-9636-9255CE75901F}" dt="2024-09-15T11:44:44.749" v="122" actId="1076"/>
          <ac:picMkLst>
            <pc:docMk/>
            <pc:sldMk cId="2893862465" sldId="256"/>
            <ac:picMk id="1030" creationId="{003D3978-4728-3E0B-6A37-C023F3B29BFB}"/>
          </ac:picMkLst>
        </pc:picChg>
        <pc:picChg chg="add mod">
          <ac:chgData name="Le Nhat Tung" userId="77b0905b33e1f80d" providerId="LiveId" clId="{90270903-184F-446B-9636-9255CE75901F}" dt="2024-09-15T11:47:51.973" v="228" actId="1076"/>
          <ac:picMkLst>
            <pc:docMk/>
            <pc:sldMk cId="2893862465" sldId="256"/>
            <ac:picMk id="1032" creationId="{7294B408-D7D2-B423-4B2B-252F9291EDE2}"/>
          </ac:picMkLst>
        </pc:picChg>
        <pc:cxnChg chg="add mod">
          <ac:chgData name="Le Nhat Tung" userId="77b0905b33e1f80d" providerId="LiveId" clId="{90270903-184F-446B-9636-9255CE75901F}" dt="2024-09-15T11:46:44.566" v="224" actId="1076"/>
          <ac:cxnSpMkLst>
            <pc:docMk/>
            <pc:sldMk cId="2893862465" sldId="256"/>
            <ac:cxnSpMk id="6" creationId="{71EF68A8-C327-21BB-3798-1698827318D2}"/>
          </ac:cxnSpMkLst>
        </pc:cxnChg>
      </pc:sldChg>
      <pc:sldChg chg="modSp new mod">
        <pc:chgData name="Le Nhat Tung" userId="77b0905b33e1f80d" providerId="LiveId" clId="{90270903-184F-446B-9636-9255CE75901F}" dt="2024-09-15T11:42:01.996" v="26" actId="2710"/>
        <pc:sldMkLst>
          <pc:docMk/>
          <pc:sldMk cId="4182323044" sldId="257"/>
        </pc:sldMkLst>
        <pc:spChg chg="mod">
          <ac:chgData name="Le Nhat Tung" userId="77b0905b33e1f80d" providerId="LiveId" clId="{90270903-184F-446B-9636-9255CE75901F}" dt="2024-09-15T11:40:05.660" v="15" actId="20577"/>
          <ac:spMkLst>
            <pc:docMk/>
            <pc:sldMk cId="4182323044" sldId="257"/>
            <ac:spMk id="2" creationId="{FF0EEC03-8AB8-C122-16BB-0A3E23CA56B5}"/>
          </ac:spMkLst>
        </pc:spChg>
        <pc:spChg chg="mod">
          <ac:chgData name="Le Nhat Tung" userId="77b0905b33e1f80d" providerId="LiveId" clId="{90270903-184F-446B-9636-9255CE75901F}" dt="2024-09-15T11:42:01.996" v="26" actId="2710"/>
          <ac:spMkLst>
            <pc:docMk/>
            <pc:sldMk cId="4182323044" sldId="257"/>
            <ac:spMk id="3" creationId="{455F401B-34A6-3BCD-BB66-84C6BCF270EA}"/>
          </ac:spMkLst>
        </pc:spChg>
      </pc:sldChg>
      <pc:sldChg chg="modSp new mod">
        <pc:chgData name="Le Nhat Tung" userId="77b0905b33e1f80d" providerId="LiveId" clId="{90270903-184F-446B-9636-9255CE75901F}" dt="2024-09-15T12:21:01.065" v="273" actId="2710"/>
        <pc:sldMkLst>
          <pc:docMk/>
          <pc:sldMk cId="4188391709" sldId="258"/>
        </pc:sldMkLst>
        <pc:spChg chg="mod">
          <ac:chgData name="Le Nhat Tung" userId="77b0905b33e1f80d" providerId="LiveId" clId="{90270903-184F-446B-9636-9255CE75901F}" dt="2024-09-15T12:20:01.168" v="266" actId="20577"/>
          <ac:spMkLst>
            <pc:docMk/>
            <pc:sldMk cId="4188391709" sldId="258"/>
            <ac:spMk id="2" creationId="{01ECE127-A3FE-E907-E858-556961E88C62}"/>
          </ac:spMkLst>
        </pc:spChg>
        <pc:spChg chg="mod">
          <ac:chgData name="Le Nhat Tung" userId="77b0905b33e1f80d" providerId="LiveId" clId="{90270903-184F-446B-9636-9255CE75901F}" dt="2024-09-15T12:21:01.065" v="273" actId="2710"/>
          <ac:spMkLst>
            <pc:docMk/>
            <pc:sldMk cId="4188391709" sldId="258"/>
            <ac:spMk id="3" creationId="{2FE5BC7A-003C-B9DB-A5B7-7C3A9914C2CD}"/>
          </ac:spMkLst>
        </pc:spChg>
      </pc:sldChg>
      <pc:sldChg chg="modSp add mod ord">
        <pc:chgData name="Le Nhat Tung" userId="77b0905b33e1f80d" providerId="LiveId" clId="{90270903-184F-446B-9636-9255CE75901F}" dt="2024-09-15T12:25:46.556" v="316"/>
        <pc:sldMkLst>
          <pc:docMk/>
          <pc:sldMk cId="534237472" sldId="259"/>
        </pc:sldMkLst>
        <pc:spChg chg="mod">
          <ac:chgData name="Le Nhat Tung" userId="77b0905b33e1f80d" providerId="LiveId" clId="{90270903-184F-446B-9636-9255CE75901F}" dt="2024-09-15T11:49:28.279" v="242" actId="27636"/>
          <ac:spMkLst>
            <pc:docMk/>
            <pc:sldMk cId="534237472" sldId="259"/>
            <ac:spMk id="3" creationId="{455F401B-34A6-3BCD-BB66-84C6BCF270EA}"/>
          </ac:spMkLst>
        </pc:spChg>
      </pc:sldChg>
      <pc:sldChg chg="addSp delSp modSp new del mod">
        <pc:chgData name="Le Nhat Tung" userId="77b0905b33e1f80d" providerId="LiveId" clId="{90270903-184F-446B-9636-9255CE75901F}" dt="2024-09-15T12:23:12.172" v="296" actId="2696"/>
        <pc:sldMkLst>
          <pc:docMk/>
          <pc:sldMk cId="2645678003" sldId="260"/>
        </pc:sldMkLst>
        <pc:spChg chg="del">
          <ac:chgData name="Le Nhat Tung" userId="77b0905b33e1f80d" providerId="LiveId" clId="{90270903-184F-446B-9636-9255CE75901F}" dt="2024-09-15T12:21:19.582" v="275" actId="478"/>
          <ac:spMkLst>
            <pc:docMk/>
            <pc:sldMk cId="2645678003" sldId="260"/>
            <ac:spMk id="2" creationId="{1566021C-17B4-5387-9BEF-AD352409AFB6}"/>
          </ac:spMkLst>
        </pc:spChg>
        <pc:spChg chg="del">
          <ac:chgData name="Le Nhat Tung" userId="77b0905b33e1f80d" providerId="LiveId" clId="{90270903-184F-446B-9636-9255CE75901F}" dt="2024-09-15T12:21:19.582" v="275" actId="478"/>
          <ac:spMkLst>
            <pc:docMk/>
            <pc:sldMk cId="2645678003" sldId="260"/>
            <ac:spMk id="3" creationId="{3B33570F-116D-9FB0-E64F-95E6A853B5CE}"/>
          </ac:spMkLst>
        </pc:spChg>
        <pc:picChg chg="add del mod">
          <ac:chgData name="Le Nhat Tung" userId="77b0905b33e1f80d" providerId="LiveId" clId="{90270903-184F-446B-9636-9255CE75901F}" dt="2024-09-15T12:22:35.305" v="291" actId="21"/>
          <ac:picMkLst>
            <pc:docMk/>
            <pc:sldMk cId="2645678003" sldId="260"/>
            <ac:picMk id="2050" creationId="{C97C70AB-7CD9-1630-22C6-EC40864DAE6E}"/>
          </ac:picMkLst>
        </pc:picChg>
      </pc:sldChg>
      <pc:sldChg chg="addSp delSp modSp new mod setBg">
        <pc:chgData name="Le Nhat Tung" userId="77b0905b33e1f80d" providerId="LiveId" clId="{90270903-184F-446B-9636-9255CE75901F}" dt="2024-09-15T12:25:17.378" v="309" actId="26606"/>
        <pc:sldMkLst>
          <pc:docMk/>
          <pc:sldMk cId="2201139787" sldId="261"/>
        </pc:sldMkLst>
        <pc:spChg chg="mod">
          <ac:chgData name="Le Nhat Tung" userId="77b0905b33e1f80d" providerId="LiveId" clId="{90270903-184F-446B-9636-9255CE75901F}" dt="2024-09-15T12:25:17.378" v="309" actId="26606"/>
          <ac:spMkLst>
            <pc:docMk/>
            <pc:sldMk cId="2201139787" sldId="261"/>
            <ac:spMk id="2" creationId="{2A84F06E-DD07-CCBD-CB86-4C7DCD1C5029}"/>
          </ac:spMkLst>
        </pc:spChg>
        <pc:spChg chg="mod">
          <ac:chgData name="Le Nhat Tung" userId="77b0905b33e1f80d" providerId="LiveId" clId="{90270903-184F-446B-9636-9255CE75901F}" dt="2024-09-15T12:25:17.378" v="309" actId="26606"/>
          <ac:spMkLst>
            <pc:docMk/>
            <pc:sldMk cId="2201139787" sldId="261"/>
            <ac:spMk id="3" creationId="{9994FBFB-48FD-EE0B-DEC0-E11F3A076DFD}"/>
          </ac:spMkLst>
        </pc:spChg>
        <pc:spChg chg="add del">
          <ac:chgData name="Le Nhat Tung" userId="77b0905b33e1f80d" providerId="LiveId" clId="{90270903-184F-446B-9636-9255CE75901F}" dt="2024-09-15T12:25:17.378" v="309" actId="26606"/>
          <ac:spMkLst>
            <pc:docMk/>
            <pc:sldMk cId="2201139787" sldId="261"/>
            <ac:spMk id="2055" creationId="{743AA782-23D1-4521-8CAD-47662984AA08}"/>
          </ac:spMkLst>
        </pc:spChg>
        <pc:spChg chg="add del">
          <ac:chgData name="Le Nhat Tung" userId="77b0905b33e1f80d" providerId="LiveId" clId="{90270903-184F-446B-9636-9255CE75901F}" dt="2024-09-15T12:25:17.378" v="309" actId="26606"/>
          <ac:spMkLst>
            <pc:docMk/>
            <pc:sldMk cId="2201139787" sldId="261"/>
            <ac:spMk id="2057" creationId="{71877DBC-BB60-40F0-AC93-2ACDBAAE60CE}"/>
          </ac:spMkLst>
        </pc:spChg>
        <pc:spChg chg="add">
          <ac:chgData name="Le Nhat Tung" userId="77b0905b33e1f80d" providerId="LiveId" clId="{90270903-184F-446B-9636-9255CE75901F}" dt="2024-09-15T12:25:17.378" v="309" actId="26606"/>
          <ac:spMkLst>
            <pc:docMk/>
            <pc:sldMk cId="2201139787" sldId="261"/>
            <ac:spMk id="2062" creationId="{665DBBEF-238B-476B-96AB-8AAC3224ECEA}"/>
          </ac:spMkLst>
        </pc:spChg>
        <pc:spChg chg="add">
          <ac:chgData name="Le Nhat Tung" userId="77b0905b33e1f80d" providerId="LiveId" clId="{90270903-184F-446B-9636-9255CE75901F}" dt="2024-09-15T12:25:17.378" v="309" actId="26606"/>
          <ac:spMkLst>
            <pc:docMk/>
            <pc:sldMk cId="2201139787" sldId="261"/>
            <ac:spMk id="2064" creationId="{3FCFB1DE-0B7E-48CC-BA90-B2AB0889F9D6}"/>
          </ac:spMkLst>
        </pc:spChg>
        <pc:picChg chg="add mod">
          <ac:chgData name="Le Nhat Tung" userId="77b0905b33e1f80d" providerId="LiveId" clId="{90270903-184F-446B-9636-9255CE75901F}" dt="2024-09-15T12:25:17.378" v="309" actId="26606"/>
          <ac:picMkLst>
            <pc:docMk/>
            <pc:sldMk cId="2201139787" sldId="261"/>
            <ac:picMk id="2050" creationId="{C97C70AB-7CD9-1630-22C6-EC40864DAE6E}"/>
          </ac:picMkLst>
        </pc:picChg>
      </pc:sldChg>
      <pc:sldChg chg="addSp delSp modSp new mod setBg">
        <pc:chgData name="Le Nhat Tung" userId="77b0905b33e1f80d" providerId="LiveId" clId="{90270903-184F-446B-9636-9255CE75901F}" dt="2024-09-15T12:25:21.885" v="310" actId="26606"/>
        <pc:sldMkLst>
          <pc:docMk/>
          <pc:sldMk cId="4273501987" sldId="262"/>
        </pc:sldMkLst>
        <pc:spChg chg="mod">
          <ac:chgData name="Le Nhat Tung" userId="77b0905b33e1f80d" providerId="LiveId" clId="{90270903-184F-446B-9636-9255CE75901F}" dt="2024-09-15T12:25:21.885" v="310" actId="26606"/>
          <ac:spMkLst>
            <pc:docMk/>
            <pc:sldMk cId="4273501987" sldId="262"/>
            <ac:spMk id="2" creationId="{C8C05114-93A5-162E-0586-A5F4B4FE4533}"/>
          </ac:spMkLst>
        </pc:spChg>
        <pc:spChg chg="mod">
          <ac:chgData name="Le Nhat Tung" userId="77b0905b33e1f80d" providerId="LiveId" clId="{90270903-184F-446B-9636-9255CE75901F}" dt="2024-09-15T12:25:21.885" v="310" actId="26606"/>
          <ac:spMkLst>
            <pc:docMk/>
            <pc:sldMk cId="4273501987" sldId="262"/>
            <ac:spMk id="3" creationId="{095775A5-C17F-4089-8793-976999B05357}"/>
          </ac:spMkLst>
        </pc:spChg>
        <pc:spChg chg="add del">
          <ac:chgData name="Le Nhat Tung" userId="77b0905b33e1f80d" providerId="LiveId" clId="{90270903-184F-446B-9636-9255CE75901F}" dt="2024-09-15T12:25:21.885" v="310" actId="26606"/>
          <ac:spMkLst>
            <pc:docMk/>
            <pc:sldMk cId="4273501987" sldId="262"/>
            <ac:spMk id="3079" creationId="{743AA782-23D1-4521-8CAD-47662984AA08}"/>
          </ac:spMkLst>
        </pc:spChg>
        <pc:spChg chg="add del">
          <ac:chgData name="Le Nhat Tung" userId="77b0905b33e1f80d" providerId="LiveId" clId="{90270903-184F-446B-9636-9255CE75901F}" dt="2024-09-15T12:25:21.885" v="310" actId="26606"/>
          <ac:spMkLst>
            <pc:docMk/>
            <pc:sldMk cId="4273501987" sldId="262"/>
            <ac:spMk id="3081" creationId="{71877DBC-BB60-40F0-AC93-2ACDBAAE60CE}"/>
          </ac:spMkLst>
        </pc:spChg>
        <pc:spChg chg="add">
          <ac:chgData name="Le Nhat Tung" userId="77b0905b33e1f80d" providerId="LiveId" clId="{90270903-184F-446B-9636-9255CE75901F}" dt="2024-09-15T12:25:21.885" v="310" actId="26606"/>
          <ac:spMkLst>
            <pc:docMk/>
            <pc:sldMk cId="4273501987" sldId="262"/>
            <ac:spMk id="3086" creationId="{665DBBEF-238B-476B-96AB-8AAC3224ECEA}"/>
          </ac:spMkLst>
        </pc:spChg>
        <pc:spChg chg="add">
          <ac:chgData name="Le Nhat Tung" userId="77b0905b33e1f80d" providerId="LiveId" clId="{90270903-184F-446B-9636-9255CE75901F}" dt="2024-09-15T12:25:21.885" v="310" actId="26606"/>
          <ac:spMkLst>
            <pc:docMk/>
            <pc:sldMk cId="4273501987" sldId="262"/>
            <ac:spMk id="3088" creationId="{3FCFB1DE-0B7E-48CC-BA90-B2AB0889F9D6}"/>
          </ac:spMkLst>
        </pc:spChg>
        <pc:picChg chg="add mod">
          <ac:chgData name="Le Nhat Tung" userId="77b0905b33e1f80d" providerId="LiveId" clId="{90270903-184F-446B-9636-9255CE75901F}" dt="2024-09-15T12:25:21.885" v="310" actId="26606"/>
          <ac:picMkLst>
            <pc:docMk/>
            <pc:sldMk cId="4273501987" sldId="262"/>
            <ac:picMk id="3074" creationId="{97CABBA7-05E3-EE51-690E-1D3A92FACE17}"/>
          </ac:picMkLst>
        </pc:picChg>
      </pc:sldChg>
      <pc:sldChg chg="addSp modSp new mod setBg">
        <pc:chgData name="Le Nhat Tung" userId="77b0905b33e1f80d" providerId="LiveId" clId="{90270903-184F-446B-9636-9255CE75901F}" dt="2024-09-15T12:27:18.283" v="360" actId="27614"/>
        <pc:sldMkLst>
          <pc:docMk/>
          <pc:sldMk cId="1934048502" sldId="263"/>
        </pc:sldMkLst>
        <pc:spChg chg="mod">
          <ac:chgData name="Le Nhat Tung" userId="77b0905b33e1f80d" providerId="LiveId" clId="{90270903-184F-446B-9636-9255CE75901F}" dt="2024-09-15T12:27:11.428" v="359" actId="26606"/>
          <ac:spMkLst>
            <pc:docMk/>
            <pc:sldMk cId="1934048502" sldId="263"/>
            <ac:spMk id="2" creationId="{82FC4106-5F84-CC31-0AD2-C39D3AF905C8}"/>
          </ac:spMkLst>
        </pc:spChg>
        <pc:spChg chg="mod">
          <ac:chgData name="Le Nhat Tung" userId="77b0905b33e1f80d" providerId="LiveId" clId="{90270903-184F-446B-9636-9255CE75901F}" dt="2024-09-15T12:27:11.428" v="359" actId="26606"/>
          <ac:spMkLst>
            <pc:docMk/>
            <pc:sldMk cId="1934048502" sldId="263"/>
            <ac:spMk id="3" creationId="{E2B9CFC0-36A6-8036-95DB-D60456FA5CEB}"/>
          </ac:spMkLst>
        </pc:spChg>
        <pc:spChg chg="add">
          <ac:chgData name="Le Nhat Tung" userId="77b0905b33e1f80d" providerId="LiveId" clId="{90270903-184F-446B-9636-9255CE75901F}" dt="2024-09-15T12:27:11.428" v="359" actId="26606"/>
          <ac:spMkLst>
            <pc:docMk/>
            <pc:sldMk cId="1934048502" sldId="263"/>
            <ac:spMk id="5127" creationId="{665DBBEF-238B-476B-96AB-8AAC3224ECEA}"/>
          </ac:spMkLst>
        </pc:spChg>
        <pc:spChg chg="add">
          <ac:chgData name="Le Nhat Tung" userId="77b0905b33e1f80d" providerId="LiveId" clId="{90270903-184F-446B-9636-9255CE75901F}" dt="2024-09-15T12:27:11.428" v="359" actId="26606"/>
          <ac:spMkLst>
            <pc:docMk/>
            <pc:sldMk cId="1934048502" sldId="263"/>
            <ac:spMk id="5129" creationId="{3FCFB1DE-0B7E-48CC-BA90-B2AB0889F9D6}"/>
          </ac:spMkLst>
        </pc:spChg>
        <pc:picChg chg="add mod">
          <ac:chgData name="Le Nhat Tung" userId="77b0905b33e1f80d" providerId="LiveId" clId="{90270903-184F-446B-9636-9255CE75901F}" dt="2024-09-15T12:27:18.283" v="360" actId="27614"/>
          <ac:picMkLst>
            <pc:docMk/>
            <pc:sldMk cId="1934048502" sldId="263"/>
            <ac:picMk id="5122" creationId="{F1E150EE-8212-844C-AA1B-B412D5EC43DA}"/>
          </ac:picMkLst>
        </pc:picChg>
      </pc:sldChg>
      <pc:sldChg chg="addSp delSp add del setBg delDesignElem">
        <pc:chgData name="Le Nhat Tung" userId="77b0905b33e1f80d" providerId="LiveId" clId="{90270903-184F-446B-9636-9255CE75901F}" dt="2024-09-15T12:26:21.645" v="325"/>
        <pc:sldMkLst>
          <pc:docMk/>
          <pc:sldMk cId="2673791213" sldId="263"/>
        </pc:sldMkLst>
        <pc:spChg chg="add del">
          <ac:chgData name="Le Nhat Tung" userId="77b0905b33e1f80d" providerId="LiveId" clId="{90270903-184F-446B-9636-9255CE75901F}" dt="2024-09-15T12:26:21.645" v="325"/>
          <ac:spMkLst>
            <pc:docMk/>
            <pc:sldMk cId="2673791213" sldId="263"/>
            <ac:spMk id="3086" creationId="{665DBBEF-238B-476B-96AB-8AAC3224ECEA}"/>
          </ac:spMkLst>
        </pc:spChg>
        <pc:spChg chg="add del">
          <ac:chgData name="Le Nhat Tung" userId="77b0905b33e1f80d" providerId="LiveId" clId="{90270903-184F-446B-9636-9255CE75901F}" dt="2024-09-15T12:26:21.645" v="325"/>
          <ac:spMkLst>
            <pc:docMk/>
            <pc:sldMk cId="2673791213" sldId="263"/>
            <ac:spMk id="3088" creationId="{3FCFB1DE-0B7E-48CC-BA90-B2AB0889F9D6}"/>
          </ac:spMkLst>
        </pc:spChg>
      </pc:sldChg>
      <pc:sldChg chg="addSp delSp add del setBg delDesignElem">
        <pc:chgData name="Le Nhat Tung" userId="77b0905b33e1f80d" providerId="LiveId" clId="{90270903-184F-446B-9636-9255CE75901F}" dt="2024-09-15T12:26:15.108" v="321"/>
        <pc:sldMkLst>
          <pc:docMk/>
          <pc:sldMk cId="502878893" sldId="264"/>
        </pc:sldMkLst>
        <pc:spChg chg="add del">
          <ac:chgData name="Le Nhat Tung" userId="77b0905b33e1f80d" providerId="LiveId" clId="{90270903-184F-446B-9636-9255CE75901F}" dt="2024-09-15T12:26:15.108" v="321"/>
          <ac:spMkLst>
            <pc:docMk/>
            <pc:sldMk cId="502878893" sldId="264"/>
            <ac:spMk id="3086" creationId="{665DBBEF-238B-476B-96AB-8AAC3224ECEA}"/>
          </ac:spMkLst>
        </pc:spChg>
        <pc:spChg chg="add del">
          <ac:chgData name="Le Nhat Tung" userId="77b0905b33e1f80d" providerId="LiveId" clId="{90270903-184F-446B-9636-9255CE75901F}" dt="2024-09-15T12:26:15.108" v="321"/>
          <ac:spMkLst>
            <pc:docMk/>
            <pc:sldMk cId="502878893" sldId="264"/>
            <ac:spMk id="3088" creationId="{3FCFB1DE-0B7E-48CC-BA90-B2AB0889F9D6}"/>
          </ac:spMkLst>
        </pc:spChg>
      </pc:sldChg>
      <pc:sldChg chg="addSp modSp new mod setBg">
        <pc:chgData name="Le Nhat Tung" userId="77b0905b33e1f80d" providerId="LiveId" clId="{90270903-184F-446B-9636-9255CE75901F}" dt="2024-09-15T12:28:14.458" v="374" actId="26606"/>
        <pc:sldMkLst>
          <pc:docMk/>
          <pc:sldMk cId="663803536" sldId="264"/>
        </pc:sldMkLst>
        <pc:spChg chg="mod">
          <ac:chgData name="Le Nhat Tung" userId="77b0905b33e1f80d" providerId="LiveId" clId="{90270903-184F-446B-9636-9255CE75901F}" dt="2024-09-15T12:28:14.458" v="374" actId="26606"/>
          <ac:spMkLst>
            <pc:docMk/>
            <pc:sldMk cId="663803536" sldId="264"/>
            <ac:spMk id="2" creationId="{B20156B0-394C-59FA-C959-689FA8BCACB9}"/>
          </ac:spMkLst>
        </pc:spChg>
        <pc:spChg chg="mod">
          <ac:chgData name="Le Nhat Tung" userId="77b0905b33e1f80d" providerId="LiveId" clId="{90270903-184F-446B-9636-9255CE75901F}" dt="2024-09-15T12:28:14.458" v="374" actId="26606"/>
          <ac:spMkLst>
            <pc:docMk/>
            <pc:sldMk cId="663803536" sldId="264"/>
            <ac:spMk id="3" creationId="{BB983C7F-ECB2-D364-5BB0-9E7D4247BA4D}"/>
          </ac:spMkLst>
        </pc:spChg>
        <pc:spChg chg="add">
          <ac:chgData name="Le Nhat Tung" userId="77b0905b33e1f80d" providerId="LiveId" clId="{90270903-184F-446B-9636-9255CE75901F}" dt="2024-09-15T12:28:14.458" v="374" actId="26606"/>
          <ac:spMkLst>
            <pc:docMk/>
            <pc:sldMk cId="663803536" sldId="264"/>
            <ac:spMk id="6151" creationId="{665DBBEF-238B-476B-96AB-8AAC3224ECEA}"/>
          </ac:spMkLst>
        </pc:spChg>
        <pc:spChg chg="add">
          <ac:chgData name="Le Nhat Tung" userId="77b0905b33e1f80d" providerId="LiveId" clId="{90270903-184F-446B-9636-9255CE75901F}" dt="2024-09-15T12:28:14.458" v="374" actId="26606"/>
          <ac:spMkLst>
            <pc:docMk/>
            <pc:sldMk cId="663803536" sldId="264"/>
            <ac:spMk id="6153" creationId="{3FCFB1DE-0B7E-48CC-BA90-B2AB0889F9D6}"/>
          </ac:spMkLst>
        </pc:spChg>
        <pc:picChg chg="add mod">
          <ac:chgData name="Le Nhat Tung" userId="77b0905b33e1f80d" providerId="LiveId" clId="{90270903-184F-446B-9636-9255CE75901F}" dt="2024-09-15T12:28:14.458" v="374" actId="26606"/>
          <ac:picMkLst>
            <pc:docMk/>
            <pc:sldMk cId="663803536" sldId="264"/>
            <ac:picMk id="6146" creationId="{14487253-E8C8-4AD0-D6D7-65D8F9FB8B3B}"/>
          </ac:picMkLst>
        </pc:picChg>
      </pc:sldChg>
      <pc:sldChg chg="addSp delSp add del setBg delDesignElem">
        <pc:chgData name="Le Nhat Tung" userId="77b0905b33e1f80d" providerId="LiveId" clId="{90270903-184F-446B-9636-9255CE75901F}" dt="2024-09-15T12:26:21.164" v="324"/>
        <pc:sldMkLst>
          <pc:docMk/>
          <pc:sldMk cId="1971369184" sldId="264"/>
        </pc:sldMkLst>
        <pc:spChg chg="add del">
          <ac:chgData name="Le Nhat Tung" userId="77b0905b33e1f80d" providerId="LiveId" clId="{90270903-184F-446B-9636-9255CE75901F}" dt="2024-09-15T12:26:21.164" v="324"/>
          <ac:spMkLst>
            <pc:docMk/>
            <pc:sldMk cId="1971369184" sldId="264"/>
            <ac:spMk id="3086" creationId="{665DBBEF-238B-476B-96AB-8AAC3224ECEA}"/>
          </ac:spMkLst>
        </pc:spChg>
        <pc:spChg chg="add del">
          <ac:chgData name="Le Nhat Tung" userId="77b0905b33e1f80d" providerId="LiveId" clId="{90270903-184F-446B-9636-9255CE75901F}" dt="2024-09-15T12:26:21.164" v="324"/>
          <ac:spMkLst>
            <pc:docMk/>
            <pc:sldMk cId="1971369184" sldId="264"/>
            <ac:spMk id="3088" creationId="{3FCFB1DE-0B7E-48CC-BA90-B2AB0889F9D6}"/>
          </ac:spMkLst>
        </pc:spChg>
      </pc:sldChg>
      <pc:sldChg chg="addSp modSp new mod setBg">
        <pc:chgData name="Le Nhat Tung" userId="77b0905b33e1f80d" providerId="LiveId" clId="{90270903-184F-446B-9636-9255CE75901F}" dt="2024-09-15T12:29:15.689" v="388" actId="27614"/>
        <pc:sldMkLst>
          <pc:docMk/>
          <pc:sldMk cId="3712761031" sldId="265"/>
        </pc:sldMkLst>
        <pc:spChg chg="mod">
          <ac:chgData name="Le Nhat Tung" userId="77b0905b33e1f80d" providerId="LiveId" clId="{90270903-184F-446B-9636-9255CE75901F}" dt="2024-09-15T12:29:04.529" v="387" actId="26606"/>
          <ac:spMkLst>
            <pc:docMk/>
            <pc:sldMk cId="3712761031" sldId="265"/>
            <ac:spMk id="2" creationId="{989692EC-8D3F-12C6-BE8A-0CCEFDD94423}"/>
          </ac:spMkLst>
        </pc:spChg>
        <pc:spChg chg="mod">
          <ac:chgData name="Le Nhat Tung" userId="77b0905b33e1f80d" providerId="LiveId" clId="{90270903-184F-446B-9636-9255CE75901F}" dt="2024-09-15T12:29:04.529" v="387" actId="26606"/>
          <ac:spMkLst>
            <pc:docMk/>
            <pc:sldMk cId="3712761031" sldId="265"/>
            <ac:spMk id="3" creationId="{4FD74876-D5DC-8CE1-CE06-5E50E095C54B}"/>
          </ac:spMkLst>
        </pc:spChg>
        <pc:spChg chg="add">
          <ac:chgData name="Le Nhat Tung" userId="77b0905b33e1f80d" providerId="LiveId" clId="{90270903-184F-446B-9636-9255CE75901F}" dt="2024-09-15T12:29:04.529" v="387" actId="26606"/>
          <ac:spMkLst>
            <pc:docMk/>
            <pc:sldMk cId="3712761031" sldId="265"/>
            <ac:spMk id="7175" creationId="{665DBBEF-238B-476B-96AB-8AAC3224ECEA}"/>
          </ac:spMkLst>
        </pc:spChg>
        <pc:spChg chg="add">
          <ac:chgData name="Le Nhat Tung" userId="77b0905b33e1f80d" providerId="LiveId" clId="{90270903-184F-446B-9636-9255CE75901F}" dt="2024-09-15T12:29:04.529" v="387" actId="26606"/>
          <ac:spMkLst>
            <pc:docMk/>
            <pc:sldMk cId="3712761031" sldId="265"/>
            <ac:spMk id="7177" creationId="{3FCFB1DE-0B7E-48CC-BA90-B2AB0889F9D6}"/>
          </ac:spMkLst>
        </pc:spChg>
        <pc:picChg chg="add mod">
          <ac:chgData name="Le Nhat Tung" userId="77b0905b33e1f80d" providerId="LiveId" clId="{90270903-184F-446B-9636-9255CE75901F}" dt="2024-09-15T12:29:15.689" v="388" actId="27614"/>
          <ac:picMkLst>
            <pc:docMk/>
            <pc:sldMk cId="3712761031" sldId="265"/>
            <ac:picMk id="7170" creationId="{2ACE1D21-4A10-B607-D73D-C98824B672DC}"/>
          </ac:picMkLst>
        </pc:picChg>
      </pc:sldChg>
      <pc:sldChg chg="addSp modSp new mod setBg">
        <pc:chgData name="Le Nhat Tung" userId="77b0905b33e1f80d" providerId="LiveId" clId="{90270903-184F-446B-9636-9255CE75901F}" dt="2024-09-15T12:30:00.517" v="404" actId="27614"/>
        <pc:sldMkLst>
          <pc:docMk/>
          <pc:sldMk cId="1156330755" sldId="266"/>
        </pc:sldMkLst>
        <pc:spChg chg="mod">
          <ac:chgData name="Le Nhat Tung" userId="77b0905b33e1f80d" providerId="LiveId" clId="{90270903-184F-446B-9636-9255CE75901F}" dt="2024-09-15T12:29:57.472" v="403" actId="26606"/>
          <ac:spMkLst>
            <pc:docMk/>
            <pc:sldMk cId="1156330755" sldId="266"/>
            <ac:spMk id="2" creationId="{BCD5FC42-C132-0CAD-2C22-5A9C284ED7CA}"/>
          </ac:spMkLst>
        </pc:spChg>
        <pc:spChg chg="mod">
          <ac:chgData name="Le Nhat Tung" userId="77b0905b33e1f80d" providerId="LiveId" clId="{90270903-184F-446B-9636-9255CE75901F}" dt="2024-09-15T12:29:57.472" v="403" actId="26606"/>
          <ac:spMkLst>
            <pc:docMk/>
            <pc:sldMk cId="1156330755" sldId="266"/>
            <ac:spMk id="3" creationId="{B4BFD14F-0240-F154-F9F6-3A459E671CB6}"/>
          </ac:spMkLst>
        </pc:spChg>
        <pc:spChg chg="add">
          <ac:chgData name="Le Nhat Tung" userId="77b0905b33e1f80d" providerId="LiveId" clId="{90270903-184F-446B-9636-9255CE75901F}" dt="2024-09-15T12:29:57.472" v="403" actId="26606"/>
          <ac:spMkLst>
            <pc:docMk/>
            <pc:sldMk cId="1156330755" sldId="266"/>
            <ac:spMk id="8199" creationId="{665DBBEF-238B-476B-96AB-8AAC3224ECEA}"/>
          </ac:spMkLst>
        </pc:spChg>
        <pc:spChg chg="add">
          <ac:chgData name="Le Nhat Tung" userId="77b0905b33e1f80d" providerId="LiveId" clId="{90270903-184F-446B-9636-9255CE75901F}" dt="2024-09-15T12:29:57.472" v="403" actId="26606"/>
          <ac:spMkLst>
            <pc:docMk/>
            <pc:sldMk cId="1156330755" sldId="266"/>
            <ac:spMk id="8201" creationId="{3FCFB1DE-0B7E-48CC-BA90-B2AB0889F9D6}"/>
          </ac:spMkLst>
        </pc:spChg>
        <pc:picChg chg="add mod">
          <ac:chgData name="Le Nhat Tung" userId="77b0905b33e1f80d" providerId="LiveId" clId="{90270903-184F-446B-9636-9255CE75901F}" dt="2024-09-15T12:30:00.517" v="404" actId="27614"/>
          <ac:picMkLst>
            <pc:docMk/>
            <pc:sldMk cId="1156330755" sldId="266"/>
            <ac:picMk id="8194" creationId="{7B324C23-09F7-4984-AA69-BB9658F51458}"/>
          </ac:picMkLst>
        </pc:picChg>
      </pc:sldChg>
      <pc:sldChg chg="addSp modSp new mod setBg">
        <pc:chgData name="Le Nhat Tung" userId="77b0905b33e1f80d" providerId="LiveId" clId="{90270903-184F-446B-9636-9255CE75901F}" dt="2024-09-15T12:30:34.466" v="417" actId="26606"/>
        <pc:sldMkLst>
          <pc:docMk/>
          <pc:sldMk cId="4208106877" sldId="267"/>
        </pc:sldMkLst>
        <pc:spChg chg="mod">
          <ac:chgData name="Le Nhat Tung" userId="77b0905b33e1f80d" providerId="LiveId" clId="{90270903-184F-446B-9636-9255CE75901F}" dt="2024-09-15T12:30:34.466" v="417" actId="26606"/>
          <ac:spMkLst>
            <pc:docMk/>
            <pc:sldMk cId="4208106877" sldId="267"/>
            <ac:spMk id="2" creationId="{899A12F8-D164-B6C9-FB70-43684B62DD9A}"/>
          </ac:spMkLst>
        </pc:spChg>
        <pc:spChg chg="mod">
          <ac:chgData name="Le Nhat Tung" userId="77b0905b33e1f80d" providerId="LiveId" clId="{90270903-184F-446B-9636-9255CE75901F}" dt="2024-09-15T12:30:34.466" v="417" actId="26606"/>
          <ac:spMkLst>
            <pc:docMk/>
            <pc:sldMk cId="4208106877" sldId="267"/>
            <ac:spMk id="3" creationId="{38FEA4C2-3E36-FD9F-F76E-DB3E79E63605}"/>
          </ac:spMkLst>
        </pc:spChg>
        <pc:spChg chg="add">
          <ac:chgData name="Le Nhat Tung" userId="77b0905b33e1f80d" providerId="LiveId" clId="{90270903-184F-446B-9636-9255CE75901F}" dt="2024-09-15T12:30:34.466" v="417" actId="26606"/>
          <ac:spMkLst>
            <pc:docMk/>
            <pc:sldMk cId="4208106877" sldId="267"/>
            <ac:spMk id="9223" creationId="{665DBBEF-238B-476B-96AB-8AAC3224ECEA}"/>
          </ac:spMkLst>
        </pc:spChg>
        <pc:spChg chg="add">
          <ac:chgData name="Le Nhat Tung" userId="77b0905b33e1f80d" providerId="LiveId" clId="{90270903-184F-446B-9636-9255CE75901F}" dt="2024-09-15T12:30:34.466" v="417" actId="26606"/>
          <ac:spMkLst>
            <pc:docMk/>
            <pc:sldMk cId="4208106877" sldId="267"/>
            <ac:spMk id="9225" creationId="{3FCFB1DE-0B7E-48CC-BA90-B2AB0889F9D6}"/>
          </ac:spMkLst>
        </pc:spChg>
        <pc:picChg chg="add mod">
          <ac:chgData name="Le Nhat Tung" userId="77b0905b33e1f80d" providerId="LiveId" clId="{90270903-184F-446B-9636-9255CE75901F}" dt="2024-09-15T12:30:34.466" v="417" actId="26606"/>
          <ac:picMkLst>
            <pc:docMk/>
            <pc:sldMk cId="4208106877" sldId="267"/>
            <ac:picMk id="9218" creationId="{F77A4326-6F6D-4841-DEB2-34930BB73A78}"/>
          </ac:picMkLst>
        </pc:picChg>
      </pc:sldChg>
      <pc:sldChg chg="addSp delSp modSp new mod setBg">
        <pc:chgData name="Le Nhat Tung" userId="77b0905b33e1f80d" providerId="LiveId" clId="{90270903-184F-446B-9636-9255CE75901F}" dt="2024-09-15T12:31:20.880" v="431" actId="27614"/>
        <pc:sldMkLst>
          <pc:docMk/>
          <pc:sldMk cId="1195876406" sldId="268"/>
        </pc:sldMkLst>
        <pc:spChg chg="mod">
          <ac:chgData name="Le Nhat Tung" userId="77b0905b33e1f80d" providerId="LiveId" clId="{90270903-184F-446B-9636-9255CE75901F}" dt="2024-09-15T12:31:17.085" v="430" actId="26606"/>
          <ac:spMkLst>
            <pc:docMk/>
            <pc:sldMk cId="1195876406" sldId="268"/>
            <ac:spMk id="2" creationId="{796C73F6-32F4-62A0-1E57-943A7CDB88A3}"/>
          </ac:spMkLst>
        </pc:spChg>
        <pc:spChg chg="del">
          <ac:chgData name="Le Nhat Tung" userId="77b0905b33e1f80d" providerId="LiveId" clId="{90270903-184F-446B-9636-9255CE75901F}" dt="2024-09-15T12:31:13.003" v="428" actId="478"/>
          <ac:spMkLst>
            <pc:docMk/>
            <pc:sldMk cId="1195876406" sldId="268"/>
            <ac:spMk id="3" creationId="{D4AFCDD5-788A-0AD7-9B31-C7A287E7E4AF}"/>
          </ac:spMkLst>
        </pc:spChg>
        <pc:spChg chg="add">
          <ac:chgData name="Le Nhat Tung" userId="77b0905b33e1f80d" providerId="LiveId" clId="{90270903-184F-446B-9636-9255CE75901F}" dt="2024-09-15T12:31:17.085" v="430" actId="26606"/>
          <ac:spMkLst>
            <pc:docMk/>
            <pc:sldMk cId="1195876406" sldId="268"/>
            <ac:spMk id="10247" creationId="{665DBBEF-238B-476B-96AB-8AAC3224ECEA}"/>
          </ac:spMkLst>
        </pc:spChg>
        <pc:spChg chg="add">
          <ac:chgData name="Le Nhat Tung" userId="77b0905b33e1f80d" providerId="LiveId" clId="{90270903-184F-446B-9636-9255CE75901F}" dt="2024-09-15T12:31:17.085" v="430" actId="26606"/>
          <ac:spMkLst>
            <pc:docMk/>
            <pc:sldMk cId="1195876406" sldId="268"/>
            <ac:spMk id="10249" creationId="{3FCFB1DE-0B7E-48CC-BA90-B2AB0889F9D6}"/>
          </ac:spMkLst>
        </pc:spChg>
        <pc:picChg chg="add mod">
          <ac:chgData name="Le Nhat Tung" userId="77b0905b33e1f80d" providerId="LiveId" clId="{90270903-184F-446B-9636-9255CE75901F}" dt="2024-09-15T12:31:20.880" v="431" actId="27614"/>
          <ac:picMkLst>
            <pc:docMk/>
            <pc:sldMk cId="1195876406" sldId="268"/>
            <ac:picMk id="10242" creationId="{3ACD1AFD-389A-7349-84B8-B9C8E6AD6B9A}"/>
          </ac:picMkLst>
        </pc:picChg>
      </pc:sldChg>
      <pc:sldChg chg="addSp delSp modSp new mod setBg">
        <pc:chgData name="Le Nhat Tung" userId="77b0905b33e1f80d" providerId="LiveId" clId="{90270903-184F-446B-9636-9255CE75901F}" dt="2024-09-15T12:31:56.170" v="445" actId="27614"/>
        <pc:sldMkLst>
          <pc:docMk/>
          <pc:sldMk cId="3340391893" sldId="269"/>
        </pc:sldMkLst>
        <pc:spChg chg="mod">
          <ac:chgData name="Le Nhat Tung" userId="77b0905b33e1f80d" providerId="LiveId" clId="{90270903-184F-446B-9636-9255CE75901F}" dt="2024-09-15T12:31:53.823" v="444" actId="26606"/>
          <ac:spMkLst>
            <pc:docMk/>
            <pc:sldMk cId="3340391893" sldId="269"/>
            <ac:spMk id="2" creationId="{7F848FAE-C9A2-42B3-D212-BC6B113DAB2A}"/>
          </ac:spMkLst>
        </pc:spChg>
        <pc:spChg chg="del">
          <ac:chgData name="Le Nhat Tung" userId="77b0905b33e1f80d" providerId="LiveId" clId="{90270903-184F-446B-9636-9255CE75901F}" dt="2024-09-15T12:31:50.550" v="442" actId="478"/>
          <ac:spMkLst>
            <pc:docMk/>
            <pc:sldMk cId="3340391893" sldId="269"/>
            <ac:spMk id="3" creationId="{A30BA18A-5949-02B8-02DE-FEC77667ACD9}"/>
          </ac:spMkLst>
        </pc:spChg>
        <pc:spChg chg="add">
          <ac:chgData name="Le Nhat Tung" userId="77b0905b33e1f80d" providerId="LiveId" clId="{90270903-184F-446B-9636-9255CE75901F}" dt="2024-09-15T12:31:53.823" v="444" actId="26606"/>
          <ac:spMkLst>
            <pc:docMk/>
            <pc:sldMk cId="3340391893" sldId="269"/>
            <ac:spMk id="11271" creationId="{665DBBEF-238B-476B-96AB-8AAC3224ECEA}"/>
          </ac:spMkLst>
        </pc:spChg>
        <pc:spChg chg="add">
          <ac:chgData name="Le Nhat Tung" userId="77b0905b33e1f80d" providerId="LiveId" clId="{90270903-184F-446B-9636-9255CE75901F}" dt="2024-09-15T12:31:53.823" v="444" actId="26606"/>
          <ac:spMkLst>
            <pc:docMk/>
            <pc:sldMk cId="3340391893" sldId="269"/>
            <ac:spMk id="11273" creationId="{3FCFB1DE-0B7E-48CC-BA90-B2AB0889F9D6}"/>
          </ac:spMkLst>
        </pc:spChg>
        <pc:picChg chg="add mod">
          <ac:chgData name="Le Nhat Tung" userId="77b0905b33e1f80d" providerId="LiveId" clId="{90270903-184F-446B-9636-9255CE75901F}" dt="2024-09-15T12:31:56.170" v="445" actId="27614"/>
          <ac:picMkLst>
            <pc:docMk/>
            <pc:sldMk cId="3340391893" sldId="269"/>
            <ac:picMk id="11266" creationId="{75A47824-D71F-88AE-950A-E4F0318ACC76}"/>
          </ac:picMkLst>
        </pc:picChg>
      </pc:sldChg>
      <pc:sldChg chg="addSp delSp modSp new mod ord setBg">
        <pc:chgData name="Le Nhat Tung" userId="77b0905b33e1f80d" providerId="LiveId" clId="{90270903-184F-446B-9636-9255CE75901F}" dt="2024-09-15T12:32:17.022" v="460" actId="27614"/>
        <pc:sldMkLst>
          <pc:docMk/>
          <pc:sldMk cId="150301770" sldId="270"/>
        </pc:sldMkLst>
        <pc:spChg chg="mod">
          <ac:chgData name="Le Nhat Tung" userId="77b0905b33e1f80d" providerId="LiveId" clId="{90270903-184F-446B-9636-9255CE75901F}" dt="2024-09-15T12:32:15.318" v="459" actId="26606"/>
          <ac:spMkLst>
            <pc:docMk/>
            <pc:sldMk cId="150301770" sldId="270"/>
            <ac:spMk id="2" creationId="{0DE50537-9F11-B7A0-33A2-2ABE271B1887}"/>
          </ac:spMkLst>
        </pc:spChg>
        <pc:spChg chg="del">
          <ac:chgData name="Le Nhat Tung" userId="77b0905b33e1f80d" providerId="LiveId" clId="{90270903-184F-446B-9636-9255CE75901F}" dt="2024-09-15T12:32:15.318" v="459" actId="26606"/>
          <ac:spMkLst>
            <pc:docMk/>
            <pc:sldMk cId="150301770" sldId="270"/>
            <ac:spMk id="3" creationId="{7E83F857-B55B-8278-A731-230FB8058C6C}"/>
          </ac:spMkLst>
        </pc:spChg>
        <pc:spChg chg="add">
          <ac:chgData name="Le Nhat Tung" userId="77b0905b33e1f80d" providerId="LiveId" clId="{90270903-184F-446B-9636-9255CE75901F}" dt="2024-09-15T12:32:15.318" v="459" actId="26606"/>
          <ac:spMkLst>
            <pc:docMk/>
            <pc:sldMk cId="150301770" sldId="270"/>
            <ac:spMk id="12295" creationId="{665DBBEF-238B-476B-96AB-8AAC3224ECEA}"/>
          </ac:spMkLst>
        </pc:spChg>
        <pc:spChg chg="add">
          <ac:chgData name="Le Nhat Tung" userId="77b0905b33e1f80d" providerId="LiveId" clId="{90270903-184F-446B-9636-9255CE75901F}" dt="2024-09-15T12:32:15.318" v="459" actId="26606"/>
          <ac:spMkLst>
            <pc:docMk/>
            <pc:sldMk cId="150301770" sldId="270"/>
            <ac:spMk id="12297" creationId="{3FCFB1DE-0B7E-48CC-BA90-B2AB0889F9D6}"/>
          </ac:spMkLst>
        </pc:spChg>
        <pc:picChg chg="add mod">
          <ac:chgData name="Le Nhat Tung" userId="77b0905b33e1f80d" providerId="LiveId" clId="{90270903-184F-446B-9636-9255CE75901F}" dt="2024-09-15T12:32:17.022" v="460" actId="27614"/>
          <ac:picMkLst>
            <pc:docMk/>
            <pc:sldMk cId="150301770" sldId="270"/>
            <ac:picMk id="12290" creationId="{4592EC93-4AED-B095-B532-D9897F86AE24}"/>
          </ac:picMkLst>
        </pc:picChg>
      </pc:sldChg>
      <pc:sldChg chg="addSp delSp modSp new mod setBg">
        <pc:chgData name="Le Nhat Tung" userId="77b0905b33e1f80d" providerId="LiveId" clId="{90270903-184F-446B-9636-9255CE75901F}" dt="2024-09-15T12:33:02.165" v="473" actId="27614"/>
        <pc:sldMkLst>
          <pc:docMk/>
          <pc:sldMk cId="4225646567" sldId="271"/>
        </pc:sldMkLst>
        <pc:spChg chg="mod">
          <ac:chgData name="Le Nhat Tung" userId="77b0905b33e1f80d" providerId="LiveId" clId="{90270903-184F-446B-9636-9255CE75901F}" dt="2024-09-15T12:32:37.572" v="472" actId="26606"/>
          <ac:spMkLst>
            <pc:docMk/>
            <pc:sldMk cId="4225646567" sldId="271"/>
            <ac:spMk id="2" creationId="{1D7C9585-5387-E130-D9F6-C2E394F69B4E}"/>
          </ac:spMkLst>
        </pc:spChg>
        <pc:spChg chg="del">
          <ac:chgData name="Le Nhat Tung" userId="77b0905b33e1f80d" providerId="LiveId" clId="{90270903-184F-446B-9636-9255CE75901F}" dt="2024-09-15T12:32:37.572" v="472" actId="26606"/>
          <ac:spMkLst>
            <pc:docMk/>
            <pc:sldMk cId="4225646567" sldId="271"/>
            <ac:spMk id="3" creationId="{80589144-FCCC-36B8-78CF-0CDCE5995A27}"/>
          </ac:spMkLst>
        </pc:spChg>
        <pc:spChg chg="add">
          <ac:chgData name="Le Nhat Tung" userId="77b0905b33e1f80d" providerId="LiveId" clId="{90270903-184F-446B-9636-9255CE75901F}" dt="2024-09-15T12:32:37.572" v="472" actId="26606"/>
          <ac:spMkLst>
            <pc:docMk/>
            <pc:sldMk cId="4225646567" sldId="271"/>
            <ac:spMk id="13319" creationId="{665DBBEF-238B-476B-96AB-8AAC3224ECEA}"/>
          </ac:spMkLst>
        </pc:spChg>
        <pc:spChg chg="add">
          <ac:chgData name="Le Nhat Tung" userId="77b0905b33e1f80d" providerId="LiveId" clId="{90270903-184F-446B-9636-9255CE75901F}" dt="2024-09-15T12:32:37.572" v="472" actId="26606"/>
          <ac:spMkLst>
            <pc:docMk/>
            <pc:sldMk cId="4225646567" sldId="271"/>
            <ac:spMk id="13321" creationId="{3FCFB1DE-0B7E-48CC-BA90-B2AB0889F9D6}"/>
          </ac:spMkLst>
        </pc:spChg>
        <pc:picChg chg="add mod">
          <ac:chgData name="Le Nhat Tung" userId="77b0905b33e1f80d" providerId="LiveId" clId="{90270903-184F-446B-9636-9255CE75901F}" dt="2024-09-15T12:33:02.165" v="473" actId="27614"/>
          <ac:picMkLst>
            <pc:docMk/>
            <pc:sldMk cId="4225646567" sldId="271"/>
            <ac:picMk id="13314" creationId="{4236F0EA-18BB-6366-B14E-50DF017D4D50}"/>
          </ac:picMkLst>
        </pc:picChg>
      </pc:sldChg>
      <pc:sldChg chg="addSp modSp new mod setBg">
        <pc:chgData name="Le Nhat Tung" userId="77b0905b33e1f80d" providerId="LiveId" clId="{90270903-184F-446B-9636-9255CE75901F}" dt="2024-09-15T12:33:47.017" v="490" actId="27614"/>
        <pc:sldMkLst>
          <pc:docMk/>
          <pc:sldMk cId="693710392" sldId="272"/>
        </pc:sldMkLst>
        <pc:spChg chg="mod">
          <ac:chgData name="Le Nhat Tung" userId="77b0905b33e1f80d" providerId="LiveId" clId="{90270903-184F-446B-9636-9255CE75901F}" dt="2024-09-15T12:33:30.352" v="489" actId="26606"/>
          <ac:spMkLst>
            <pc:docMk/>
            <pc:sldMk cId="693710392" sldId="272"/>
            <ac:spMk id="2" creationId="{3564E5C9-EF71-3FAE-8A34-2B21A032C81E}"/>
          </ac:spMkLst>
        </pc:spChg>
        <pc:spChg chg="mod">
          <ac:chgData name="Le Nhat Tung" userId="77b0905b33e1f80d" providerId="LiveId" clId="{90270903-184F-446B-9636-9255CE75901F}" dt="2024-09-15T12:33:30.352" v="489" actId="26606"/>
          <ac:spMkLst>
            <pc:docMk/>
            <pc:sldMk cId="693710392" sldId="272"/>
            <ac:spMk id="3" creationId="{526D1F35-EF2D-668C-16B3-AEA102D097F1}"/>
          </ac:spMkLst>
        </pc:spChg>
        <pc:spChg chg="add">
          <ac:chgData name="Le Nhat Tung" userId="77b0905b33e1f80d" providerId="LiveId" clId="{90270903-184F-446B-9636-9255CE75901F}" dt="2024-09-15T12:33:30.352" v="489" actId="26606"/>
          <ac:spMkLst>
            <pc:docMk/>
            <pc:sldMk cId="693710392" sldId="272"/>
            <ac:spMk id="14343" creationId="{665DBBEF-238B-476B-96AB-8AAC3224ECEA}"/>
          </ac:spMkLst>
        </pc:spChg>
        <pc:spChg chg="add">
          <ac:chgData name="Le Nhat Tung" userId="77b0905b33e1f80d" providerId="LiveId" clId="{90270903-184F-446B-9636-9255CE75901F}" dt="2024-09-15T12:33:30.352" v="489" actId="26606"/>
          <ac:spMkLst>
            <pc:docMk/>
            <pc:sldMk cId="693710392" sldId="272"/>
            <ac:spMk id="14345" creationId="{3FCFB1DE-0B7E-48CC-BA90-B2AB0889F9D6}"/>
          </ac:spMkLst>
        </pc:spChg>
        <pc:picChg chg="add mod">
          <ac:chgData name="Le Nhat Tung" userId="77b0905b33e1f80d" providerId="LiveId" clId="{90270903-184F-446B-9636-9255CE75901F}" dt="2024-09-15T12:33:47.017" v="490" actId="27614"/>
          <ac:picMkLst>
            <pc:docMk/>
            <pc:sldMk cId="693710392" sldId="272"/>
            <ac:picMk id="14338" creationId="{D91D5750-070C-100F-7FB5-0D52F6C03369}"/>
          </ac:picMkLst>
        </pc:picChg>
      </pc:sldChg>
      <pc:sldChg chg="addSp modSp new mod setBg">
        <pc:chgData name="Le Nhat Tung" userId="77b0905b33e1f80d" providerId="LiveId" clId="{90270903-184F-446B-9636-9255CE75901F}" dt="2024-09-15T12:34:12.819" v="514" actId="27614"/>
        <pc:sldMkLst>
          <pc:docMk/>
          <pc:sldMk cId="3200195926" sldId="273"/>
        </pc:sldMkLst>
        <pc:spChg chg="mod">
          <ac:chgData name="Le Nhat Tung" userId="77b0905b33e1f80d" providerId="LiveId" clId="{90270903-184F-446B-9636-9255CE75901F}" dt="2024-09-15T12:34:09.403" v="513" actId="26606"/>
          <ac:spMkLst>
            <pc:docMk/>
            <pc:sldMk cId="3200195926" sldId="273"/>
            <ac:spMk id="2" creationId="{310F3FC2-57DA-8F00-1C38-67543247D553}"/>
          </ac:spMkLst>
        </pc:spChg>
        <pc:spChg chg="mod">
          <ac:chgData name="Le Nhat Tung" userId="77b0905b33e1f80d" providerId="LiveId" clId="{90270903-184F-446B-9636-9255CE75901F}" dt="2024-09-15T12:34:09.403" v="513" actId="26606"/>
          <ac:spMkLst>
            <pc:docMk/>
            <pc:sldMk cId="3200195926" sldId="273"/>
            <ac:spMk id="3" creationId="{0D32C8A3-8236-6FC6-6241-44BC9A2E6418}"/>
          </ac:spMkLst>
        </pc:spChg>
        <pc:spChg chg="add">
          <ac:chgData name="Le Nhat Tung" userId="77b0905b33e1f80d" providerId="LiveId" clId="{90270903-184F-446B-9636-9255CE75901F}" dt="2024-09-15T12:34:09.403" v="513" actId="26606"/>
          <ac:spMkLst>
            <pc:docMk/>
            <pc:sldMk cId="3200195926" sldId="273"/>
            <ac:spMk id="15367" creationId="{665DBBEF-238B-476B-96AB-8AAC3224ECEA}"/>
          </ac:spMkLst>
        </pc:spChg>
        <pc:spChg chg="add">
          <ac:chgData name="Le Nhat Tung" userId="77b0905b33e1f80d" providerId="LiveId" clId="{90270903-184F-446B-9636-9255CE75901F}" dt="2024-09-15T12:34:09.403" v="513" actId="26606"/>
          <ac:spMkLst>
            <pc:docMk/>
            <pc:sldMk cId="3200195926" sldId="273"/>
            <ac:spMk id="15369" creationId="{3FCFB1DE-0B7E-48CC-BA90-B2AB0889F9D6}"/>
          </ac:spMkLst>
        </pc:spChg>
        <pc:picChg chg="add mod">
          <ac:chgData name="Le Nhat Tung" userId="77b0905b33e1f80d" providerId="LiveId" clId="{90270903-184F-446B-9636-9255CE75901F}" dt="2024-09-15T12:34:12.819" v="514" actId="27614"/>
          <ac:picMkLst>
            <pc:docMk/>
            <pc:sldMk cId="3200195926" sldId="273"/>
            <ac:picMk id="15362" creationId="{9BF3CAAD-9467-814C-6CD0-56F82666E860}"/>
          </ac:picMkLst>
        </pc:picChg>
      </pc:sldChg>
      <pc:sldChg chg="modSp new mod">
        <pc:chgData name="Le Nhat Tung" userId="77b0905b33e1f80d" providerId="LiveId" clId="{90270903-184F-446B-9636-9255CE75901F}" dt="2024-09-15T12:35:33.369" v="542" actId="27636"/>
        <pc:sldMkLst>
          <pc:docMk/>
          <pc:sldMk cId="3619866700" sldId="274"/>
        </pc:sldMkLst>
        <pc:spChg chg="mod">
          <ac:chgData name="Le Nhat Tung" userId="77b0905b33e1f80d" providerId="LiveId" clId="{90270903-184F-446B-9636-9255CE75901F}" dt="2024-09-15T12:35:00.505" v="534" actId="20577"/>
          <ac:spMkLst>
            <pc:docMk/>
            <pc:sldMk cId="3619866700" sldId="274"/>
            <ac:spMk id="2" creationId="{EB8C6C85-69FE-C551-8161-FF25E8F9445F}"/>
          </ac:spMkLst>
        </pc:spChg>
        <pc:spChg chg="mod">
          <ac:chgData name="Le Nhat Tung" userId="77b0905b33e1f80d" providerId="LiveId" clId="{90270903-184F-446B-9636-9255CE75901F}" dt="2024-09-15T12:35:33.369" v="542" actId="27636"/>
          <ac:spMkLst>
            <pc:docMk/>
            <pc:sldMk cId="3619866700" sldId="274"/>
            <ac:spMk id="3" creationId="{6BCC903D-F9DB-9F80-7B90-A60ACFB0AE65}"/>
          </ac:spMkLst>
        </pc:spChg>
      </pc:sldChg>
      <pc:sldChg chg="addSp modSp new mod">
        <pc:chgData name="Le Nhat Tung" userId="77b0905b33e1f80d" providerId="LiveId" clId="{90270903-184F-446B-9636-9255CE75901F}" dt="2024-09-15T12:39:14.882" v="586" actId="1076"/>
        <pc:sldMkLst>
          <pc:docMk/>
          <pc:sldMk cId="2122835136" sldId="275"/>
        </pc:sldMkLst>
        <pc:spChg chg="mod">
          <ac:chgData name="Le Nhat Tung" userId="77b0905b33e1f80d" providerId="LiveId" clId="{90270903-184F-446B-9636-9255CE75901F}" dt="2024-09-15T12:37:45.020" v="578" actId="20577"/>
          <ac:spMkLst>
            <pc:docMk/>
            <pc:sldMk cId="2122835136" sldId="275"/>
            <ac:spMk id="2" creationId="{80A7C32B-D996-8BE0-61E5-0A6585E73622}"/>
          </ac:spMkLst>
        </pc:spChg>
        <pc:spChg chg="mod">
          <ac:chgData name="Le Nhat Tung" userId="77b0905b33e1f80d" providerId="LiveId" clId="{90270903-184F-446B-9636-9255CE75901F}" dt="2024-09-15T12:39:02.468" v="584" actId="113"/>
          <ac:spMkLst>
            <pc:docMk/>
            <pc:sldMk cId="2122835136" sldId="275"/>
            <ac:spMk id="3" creationId="{7FF0B693-7CDC-3402-7297-C29B912783D8}"/>
          </ac:spMkLst>
        </pc:spChg>
        <pc:picChg chg="add mod">
          <ac:chgData name="Le Nhat Tung" userId="77b0905b33e1f80d" providerId="LiveId" clId="{90270903-184F-446B-9636-9255CE75901F}" dt="2024-09-15T12:39:14.882" v="586" actId="1076"/>
          <ac:picMkLst>
            <pc:docMk/>
            <pc:sldMk cId="2122835136" sldId="275"/>
            <ac:picMk id="4" creationId="{0A55D69B-11AC-02D0-7604-81F94D0F1057}"/>
          </ac:picMkLst>
        </pc:picChg>
      </pc:sldChg>
      <pc:sldChg chg="addSp modSp new mod">
        <pc:chgData name="Le Nhat Tung" userId="77b0905b33e1f80d" providerId="LiveId" clId="{90270903-184F-446B-9636-9255CE75901F}" dt="2024-09-15T12:54:23.093" v="614" actId="1076"/>
        <pc:sldMkLst>
          <pc:docMk/>
          <pc:sldMk cId="1946933282" sldId="276"/>
        </pc:sldMkLst>
        <pc:spChg chg="mod">
          <ac:chgData name="Le Nhat Tung" userId="77b0905b33e1f80d" providerId="LiveId" clId="{90270903-184F-446B-9636-9255CE75901F}" dt="2024-09-15T12:51:36.981" v="607" actId="20577"/>
          <ac:spMkLst>
            <pc:docMk/>
            <pc:sldMk cId="1946933282" sldId="276"/>
            <ac:spMk id="2" creationId="{3CD44A4F-8089-0EC8-6D12-DFD430E9F475}"/>
          </ac:spMkLst>
        </pc:spChg>
        <pc:spChg chg="mod">
          <ac:chgData name="Le Nhat Tung" userId="77b0905b33e1f80d" providerId="LiveId" clId="{90270903-184F-446B-9636-9255CE75901F}" dt="2024-09-15T12:52:01.235" v="610" actId="20577"/>
          <ac:spMkLst>
            <pc:docMk/>
            <pc:sldMk cId="1946933282" sldId="276"/>
            <ac:spMk id="3" creationId="{EEF9F860-B471-8F15-A827-B979116BBFF4}"/>
          </ac:spMkLst>
        </pc:spChg>
        <pc:picChg chg="add mod">
          <ac:chgData name="Le Nhat Tung" userId="77b0905b33e1f80d" providerId="LiveId" clId="{90270903-184F-446B-9636-9255CE75901F}" dt="2024-09-15T12:54:23.093" v="614" actId="1076"/>
          <ac:picMkLst>
            <pc:docMk/>
            <pc:sldMk cId="1946933282" sldId="276"/>
            <ac:picMk id="5" creationId="{583B4CA2-D3C2-ED47-7E13-80B56933061B}"/>
          </ac:picMkLst>
        </pc:picChg>
      </pc:sldChg>
      <pc:sldChg chg="addSp modSp new mod">
        <pc:chgData name="Le Nhat Tung" userId="77b0905b33e1f80d" providerId="LiveId" clId="{90270903-184F-446B-9636-9255CE75901F}" dt="2024-09-15T13:02:43.944" v="669" actId="207"/>
        <pc:sldMkLst>
          <pc:docMk/>
          <pc:sldMk cId="1924617763" sldId="277"/>
        </pc:sldMkLst>
        <pc:spChg chg="mod">
          <ac:chgData name="Le Nhat Tung" userId="77b0905b33e1f80d" providerId="LiveId" clId="{90270903-184F-446B-9636-9255CE75901F}" dt="2024-09-15T12:54:33.126" v="616"/>
          <ac:spMkLst>
            <pc:docMk/>
            <pc:sldMk cId="1924617763" sldId="277"/>
            <ac:spMk id="2" creationId="{EE5006D5-91E8-75B2-AB92-F334CB1F9D3E}"/>
          </ac:spMkLst>
        </pc:spChg>
        <pc:spChg chg="mod">
          <ac:chgData name="Le Nhat Tung" userId="77b0905b33e1f80d" providerId="LiveId" clId="{90270903-184F-446B-9636-9255CE75901F}" dt="2024-09-15T13:02:43.944" v="669" actId="207"/>
          <ac:spMkLst>
            <pc:docMk/>
            <pc:sldMk cId="1924617763" sldId="277"/>
            <ac:spMk id="3" creationId="{9096AC23-8096-7B26-6A4C-7F96BBE2DF7E}"/>
          </ac:spMkLst>
        </pc:spChg>
        <pc:spChg chg="add">
          <ac:chgData name="Le Nhat Tung" userId="77b0905b33e1f80d" providerId="LiveId" clId="{90270903-184F-446B-9636-9255CE75901F}" dt="2024-09-15T12:58:01.914" v="638"/>
          <ac:spMkLst>
            <pc:docMk/>
            <pc:sldMk cId="1924617763" sldId="277"/>
            <ac:spMk id="4" creationId="{83D0AAAA-EF2C-FC2E-8FA0-1326DB59F31A}"/>
          </ac:spMkLst>
        </pc:spChg>
        <pc:spChg chg="add">
          <ac:chgData name="Le Nhat Tung" userId="77b0905b33e1f80d" providerId="LiveId" clId="{90270903-184F-446B-9636-9255CE75901F}" dt="2024-09-15T12:58:05.522" v="639"/>
          <ac:spMkLst>
            <pc:docMk/>
            <pc:sldMk cId="1924617763" sldId="277"/>
            <ac:spMk id="5" creationId="{60BB6C16-65CD-DF14-174F-79CEC8525E5B}"/>
          </ac:spMkLst>
        </pc:spChg>
        <pc:spChg chg="add">
          <ac:chgData name="Le Nhat Tung" userId="77b0905b33e1f80d" providerId="LiveId" clId="{90270903-184F-446B-9636-9255CE75901F}" dt="2024-09-15T12:58:40.377" v="646"/>
          <ac:spMkLst>
            <pc:docMk/>
            <pc:sldMk cId="1924617763" sldId="277"/>
            <ac:spMk id="6" creationId="{E5ED56B1-AEDE-47EA-629B-6DB72E1F7A65}"/>
          </ac:spMkLst>
        </pc:spChg>
      </pc:sldChg>
      <pc:sldChg chg="addSp delSp modSp new mod modNotesTx">
        <pc:chgData name="Le Nhat Tung" userId="77b0905b33e1f80d" providerId="LiveId" clId="{90270903-184F-446B-9636-9255CE75901F}" dt="2024-09-15T13:13:53.081" v="697"/>
        <pc:sldMkLst>
          <pc:docMk/>
          <pc:sldMk cId="2266273016" sldId="278"/>
        </pc:sldMkLst>
        <pc:spChg chg="mod">
          <ac:chgData name="Le Nhat Tung" userId="77b0905b33e1f80d" providerId="LiveId" clId="{90270903-184F-446B-9636-9255CE75901F}" dt="2024-09-15T13:06:54.419" v="671"/>
          <ac:spMkLst>
            <pc:docMk/>
            <pc:sldMk cId="2266273016" sldId="278"/>
            <ac:spMk id="2" creationId="{6DC00D3D-B77C-3E67-8873-B187D62A8554}"/>
          </ac:spMkLst>
        </pc:spChg>
        <pc:spChg chg="del">
          <ac:chgData name="Le Nhat Tung" userId="77b0905b33e1f80d" providerId="LiveId" clId="{90270903-184F-446B-9636-9255CE75901F}" dt="2024-09-15T13:07:32.715" v="672" actId="478"/>
          <ac:spMkLst>
            <pc:docMk/>
            <pc:sldMk cId="2266273016" sldId="278"/>
            <ac:spMk id="3" creationId="{FDE48BDE-7A5C-9182-22E3-909B781FB55F}"/>
          </ac:spMkLst>
        </pc:spChg>
        <pc:spChg chg="add mod">
          <ac:chgData name="Le Nhat Tung" userId="77b0905b33e1f80d" providerId="LiveId" clId="{90270903-184F-446B-9636-9255CE75901F}" dt="2024-09-15T13:08:30.441" v="683" actId="1076"/>
          <ac:spMkLst>
            <pc:docMk/>
            <pc:sldMk cId="2266273016" sldId="278"/>
            <ac:spMk id="5" creationId="{6C92548C-B6ED-4FA7-3FB8-D87D3CDB2E74}"/>
          </ac:spMkLst>
        </pc:spChg>
        <pc:picChg chg="add mod">
          <ac:chgData name="Le Nhat Tung" userId="77b0905b33e1f80d" providerId="LiveId" clId="{90270903-184F-446B-9636-9255CE75901F}" dt="2024-09-15T13:07:39.791" v="675" actId="1076"/>
          <ac:picMkLst>
            <pc:docMk/>
            <pc:sldMk cId="2266273016" sldId="278"/>
            <ac:picMk id="18434" creationId="{5F85976B-D649-B94F-C550-6794F1AAB8B0}"/>
          </ac:picMkLst>
        </pc:picChg>
      </pc:sldChg>
      <pc:sldChg chg="modSp new mod">
        <pc:chgData name="Le Nhat Tung" userId="77b0905b33e1f80d" providerId="LiveId" clId="{90270903-184F-446B-9636-9255CE75901F}" dt="2024-09-15T13:16:39.720" v="707" actId="20577"/>
        <pc:sldMkLst>
          <pc:docMk/>
          <pc:sldMk cId="473953827" sldId="279"/>
        </pc:sldMkLst>
        <pc:spChg chg="mod">
          <ac:chgData name="Le Nhat Tung" userId="77b0905b33e1f80d" providerId="LiveId" clId="{90270903-184F-446B-9636-9255CE75901F}" dt="2024-09-15T13:16:39.720" v="707" actId="20577"/>
          <ac:spMkLst>
            <pc:docMk/>
            <pc:sldMk cId="473953827" sldId="279"/>
            <ac:spMk id="2" creationId="{8F1D6E58-2A28-1354-596D-6D8653D306BE}"/>
          </ac:spMkLst>
        </pc:spChg>
        <pc:spChg chg="mod">
          <ac:chgData name="Le Nhat Tung" userId="77b0905b33e1f80d" providerId="LiveId" clId="{90270903-184F-446B-9636-9255CE75901F}" dt="2024-09-15T13:16:29.153" v="702" actId="2710"/>
          <ac:spMkLst>
            <pc:docMk/>
            <pc:sldMk cId="473953827" sldId="279"/>
            <ac:spMk id="3" creationId="{9481AEA6-2E22-E056-5A88-DC207757DAE5}"/>
          </ac:spMkLst>
        </pc:spChg>
      </pc:sldChg>
      <pc:sldChg chg="addSp delSp modSp new mod">
        <pc:chgData name="Le Nhat Tung" userId="77b0905b33e1f80d" providerId="LiveId" clId="{90270903-184F-446B-9636-9255CE75901F}" dt="2024-09-15T13:24:00.946" v="721" actId="2711"/>
        <pc:sldMkLst>
          <pc:docMk/>
          <pc:sldMk cId="3191380613" sldId="280"/>
        </pc:sldMkLst>
        <pc:spChg chg="mod">
          <ac:chgData name="Le Nhat Tung" userId="77b0905b33e1f80d" providerId="LiveId" clId="{90270903-184F-446B-9636-9255CE75901F}" dt="2024-09-15T13:24:00.946" v="721" actId="2711"/>
          <ac:spMkLst>
            <pc:docMk/>
            <pc:sldMk cId="3191380613" sldId="280"/>
            <ac:spMk id="2" creationId="{021F2A5B-0E88-AD70-31FB-401E7DC10C49}"/>
          </ac:spMkLst>
        </pc:spChg>
        <pc:spChg chg="del">
          <ac:chgData name="Le Nhat Tung" userId="77b0905b33e1f80d" providerId="LiveId" clId="{90270903-184F-446B-9636-9255CE75901F}" dt="2024-09-15T13:17:47.226" v="712" actId="478"/>
          <ac:spMkLst>
            <pc:docMk/>
            <pc:sldMk cId="3191380613" sldId="280"/>
            <ac:spMk id="3" creationId="{31A93043-9302-780D-BC8F-AF00D401C7E8}"/>
          </ac:spMkLst>
        </pc:spChg>
        <pc:spChg chg="add mod">
          <ac:chgData name="Le Nhat Tung" userId="77b0905b33e1f80d" providerId="LiveId" clId="{90270903-184F-446B-9636-9255CE75901F}" dt="2024-09-15T13:23:32.794" v="718" actId="20577"/>
          <ac:spMkLst>
            <pc:docMk/>
            <pc:sldMk cId="3191380613" sldId="280"/>
            <ac:spMk id="5" creationId="{A221908A-0517-91B8-22E2-AEEE46466BC4}"/>
          </ac:spMkLst>
        </pc:spChg>
        <pc:picChg chg="add mod">
          <ac:chgData name="Le Nhat Tung" userId="77b0905b33e1f80d" providerId="LiveId" clId="{90270903-184F-446B-9636-9255CE75901F}" dt="2024-09-15T13:23:41.237" v="720" actId="1076"/>
          <ac:picMkLst>
            <pc:docMk/>
            <pc:sldMk cId="3191380613" sldId="280"/>
            <ac:picMk id="19458" creationId="{DE3EDF40-E72F-5D3F-BAFF-B924C5BBB565}"/>
          </ac:picMkLst>
        </pc:picChg>
      </pc:sldChg>
      <pc:sldChg chg="addSp delSp modSp new mod setBg">
        <pc:chgData name="Le Nhat Tung" userId="77b0905b33e1f80d" providerId="LiveId" clId="{90270903-184F-446B-9636-9255CE75901F}" dt="2024-09-15T13:29:46.659" v="784" actId="1076"/>
        <pc:sldMkLst>
          <pc:docMk/>
          <pc:sldMk cId="20324696" sldId="281"/>
        </pc:sldMkLst>
        <pc:spChg chg="mod">
          <ac:chgData name="Le Nhat Tung" userId="77b0905b33e1f80d" providerId="LiveId" clId="{90270903-184F-446B-9636-9255CE75901F}" dt="2024-09-15T13:29:15.784" v="779" actId="26606"/>
          <ac:spMkLst>
            <pc:docMk/>
            <pc:sldMk cId="20324696" sldId="281"/>
            <ac:spMk id="2" creationId="{6913992E-322F-750F-370A-D2A79832438E}"/>
          </ac:spMkLst>
        </pc:spChg>
        <pc:spChg chg="mod">
          <ac:chgData name="Le Nhat Tung" userId="77b0905b33e1f80d" providerId="LiveId" clId="{90270903-184F-446B-9636-9255CE75901F}" dt="2024-09-15T13:29:44.203" v="783" actId="27636"/>
          <ac:spMkLst>
            <pc:docMk/>
            <pc:sldMk cId="20324696" sldId="281"/>
            <ac:spMk id="3" creationId="{97A15497-BCAC-A1D8-011F-9DC340E0A936}"/>
          </ac:spMkLst>
        </pc:spChg>
        <pc:spChg chg="add del">
          <ac:chgData name="Le Nhat Tung" userId="77b0905b33e1f80d" providerId="LiveId" clId="{90270903-184F-446B-9636-9255CE75901F}" dt="2024-09-15T13:29:15.784" v="779" actId="26606"/>
          <ac:spMkLst>
            <pc:docMk/>
            <pc:sldMk cId="20324696" sldId="281"/>
            <ac:spMk id="20487" creationId="{743AA782-23D1-4521-8CAD-47662984AA08}"/>
          </ac:spMkLst>
        </pc:spChg>
        <pc:spChg chg="add del">
          <ac:chgData name="Le Nhat Tung" userId="77b0905b33e1f80d" providerId="LiveId" clId="{90270903-184F-446B-9636-9255CE75901F}" dt="2024-09-15T13:29:15.784" v="779" actId="26606"/>
          <ac:spMkLst>
            <pc:docMk/>
            <pc:sldMk cId="20324696" sldId="281"/>
            <ac:spMk id="20489" creationId="{71877DBC-BB60-40F0-AC93-2ACDBAAE60CE}"/>
          </ac:spMkLst>
        </pc:spChg>
        <pc:picChg chg="add del mod ord">
          <ac:chgData name="Le Nhat Tung" userId="77b0905b33e1f80d" providerId="LiveId" clId="{90270903-184F-446B-9636-9255CE75901F}" dt="2024-09-15T13:29:15.687" v="778" actId="22"/>
          <ac:picMkLst>
            <pc:docMk/>
            <pc:sldMk cId="20324696" sldId="281"/>
            <ac:picMk id="5" creationId="{586249AC-AA9F-A3CB-E13C-ED2B1765893F}"/>
          </ac:picMkLst>
        </pc:picChg>
        <pc:picChg chg="add mod">
          <ac:chgData name="Le Nhat Tung" userId="77b0905b33e1f80d" providerId="LiveId" clId="{90270903-184F-446B-9636-9255CE75901F}" dt="2024-09-15T13:29:46.659" v="784" actId="1076"/>
          <ac:picMkLst>
            <pc:docMk/>
            <pc:sldMk cId="20324696" sldId="281"/>
            <ac:picMk id="7" creationId="{7236CE7D-DEE8-29E2-4956-8873DF4F230B}"/>
          </ac:picMkLst>
        </pc:picChg>
        <pc:picChg chg="add mod">
          <ac:chgData name="Le Nhat Tung" userId="77b0905b33e1f80d" providerId="LiveId" clId="{90270903-184F-446B-9636-9255CE75901F}" dt="2024-09-15T13:29:15.784" v="779" actId="26606"/>
          <ac:picMkLst>
            <pc:docMk/>
            <pc:sldMk cId="20324696" sldId="281"/>
            <ac:picMk id="20482" creationId="{212171D8-AD14-F4B5-0054-AA81D4C69017}"/>
          </ac:picMkLst>
        </pc:picChg>
      </pc:sldChg>
      <pc:sldChg chg="addSp delSp modSp new mod setBg">
        <pc:chgData name="Le Nhat Tung" userId="77b0905b33e1f80d" providerId="LiveId" clId="{90270903-184F-446B-9636-9255CE75901F}" dt="2024-09-15T13:45:21.571" v="796" actId="27614"/>
        <pc:sldMkLst>
          <pc:docMk/>
          <pc:sldMk cId="1582280400" sldId="282"/>
        </pc:sldMkLst>
        <pc:spChg chg="mod">
          <ac:chgData name="Le Nhat Tung" userId="77b0905b33e1f80d" providerId="LiveId" clId="{90270903-184F-446B-9636-9255CE75901F}" dt="2024-09-15T13:45:16.949" v="795" actId="26606"/>
          <ac:spMkLst>
            <pc:docMk/>
            <pc:sldMk cId="1582280400" sldId="282"/>
            <ac:spMk id="2" creationId="{8BC490AA-9E64-8175-9491-99B8BD51778E}"/>
          </ac:spMkLst>
        </pc:spChg>
        <pc:spChg chg="del">
          <ac:chgData name="Le Nhat Tung" userId="77b0905b33e1f80d" providerId="LiveId" clId="{90270903-184F-446B-9636-9255CE75901F}" dt="2024-09-15T13:42:01.194" v="787" actId="478"/>
          <ac:spMkLst>
            <pc:docMk/>
            <pc:sldMk cId="1582280400" sldId="282"/>
            <ac:spMk id="3" creationId="{29D9E3B7-2AE1-7439-9FA9-F5CC038A7E4B}"/>
          </ac:spMkLst>
        </pc:spChg>
        <pc:spChg chg="add mod">
          <ac:chgData name="Le Nhat Tung" userId="77b0905b33e1f80d" providerId="LiveId" clId="{90270903-184F-446B-9636-9255CE75901F}" dt="2024-09-15T13:45:16.949" v="795" actId="26606"/>
          <ac:spMkLst>
            <pc:docMk/>
            <pc:sldMk cId="1582280400" sldId="282"/>
            <ac:spMk id="5" creationId="{B2A93529-705D-BD16-AC7D-785D7B9257BF}"/>
          </ac:spMkLst>
        </pc:spChg>
        <pc:spChg chg="add">
          <ac:chgData name="Le Nhat Tung" userId="77b0905b33e1f80d" providerId="LiveId" clId="{90270903-184F-446B-9636-9255CE75901F}" dt="2024-09-15T13:45:16.949" v="795" actId="26606"/>
          <ac:spMkLst>
            <pc:docMk/>
            <pc:sldMk cId="1582280400" sldId="282"/>
            <ac:spMk id="12" creationId="{743AA782-23D1-4521-8CAD-47662984AA08}"/>
          </ac:spMkLst>
        </pc:spChg>
        <pc:spChg chg="add">
          <ac:chgData name="Le Nhat Tung" userId="77b0905b33e1f80d" providerId="LiveId" clId="{90270903-184F-446B-9636-9255CE75901F}" dt="2024-09-15T13:45:16.949" v="795" actId="26606"/>
          <ac:spMkLst>
            <pc:docMk/>
            <pc:sldMk cId="1582280400" sldId="282"/>
            <ac:spMk id="14" creationId="{71877DBC-BB60-40F0-AC93-2ACDBAAE60CE}"/>
          </ac:spMkLst>
        </pc:spChg>
        <pc:picChg chg="add mod">
          <ac:chgData name="Le Nhat Tung" userId="77b0905b33e1f80d" providerId="LiveId" clId="{90270903-184F-446B-9636-9255CE75901F}" dt="2024-09-15T13:45:21.571" v="796" actId="27614"/>
          <ac:picMkLst>
            <pc:docMk/>
            <pc:sldMk cId="1582280400" sldId="282"/>
            <ac:picMk id="7" creationId="{52A83FFF-A1DE-4E19-065A-AB77558C41A3}"/>
          </ac:picMkLst>
        </pc:picChg>
        <pc:picChg chg="add del mod">
          <ac:chgData name="Le Nhat Tung" userId="77b0905b33e1f80d" providerId="LiveId" clId="{90270903-184F-446B-9636-9255CE75901F}" dt="2024-09-15T13:45:12.962" v="792" actId="478"/>
          <ac:picMkLst>
            <pc:docMk/>
            <pc:sldMk cId="1582280400" sldId="282"/>
            <ac:picMk id="21506" creationId="{A7F5F594-7D70-B813-7DE1-52B9F9A1F249}"/>
          </ac:picMkLst>
        </pc:picChg>
      </pc:sldChg>
      <pc:sldChg chg="addSp delSp modSp new mod">
        <pc:chgData name="Le Nhat Tung" userId="77b0905b33e1f80d" providerId="LiveId" clId="{90270903-184F-446B-9636-9255CE75901F}" dt="2024-09-15T13:47:43.465" v="875" actId="6549"/>
        <pc:sldMkLst>
          <pc:docMk/>
          <pc:sldMk cId="2990299178" sldId="283"/>
        </pc:sldMkLst>
        <pc:spChg chg="mod">
          <ac:chgData name="Le Nhat Tung" userId="77b0905b33e1f80d" providerId="LiveId" clId="{90270903-184F-446B-9636-9255CE75901F}" dt="2024-09-15T13:46:08.004" v="855" actId="20577"/>
          <ac:spMkLst>
            <pc:docMk/>
            <pc:sldMk cId="2990299178" sldId="283"/>
            <ac:spMk id="2" creationId="{A32AAA24-5763-1BD7-5F6A-9CA6AECE36EC}"/>
          </ac:spMkLst>
        </pc:spChg>
        <pc:spChg chg="add del">
          <ac:chgData name="Le Nhat Tung" userId="77b0905b33e1f80d" providerId="LiveId" clId="{90270903-184F-446B-9636-9255CE75901F}" dt="2024-09-15T13:47:02.641" v="860"/>
          <ac:spMkLst>
            <pc:docMk/>
            <pc:sldMk cId="2990299178" sldId="283"/>
            <ac:spMk id="3" creationId="{09C11038-5070-CFBB-D821-C996F64A6560}"/>
          </ac:spMkLst>
        </pc:spChg>
        <pc:spChg chg="add mod">
          <ac:chgData name="Le Nhat Tung" userId="77b0905b33e1f80d" providerId="LiveId" clId="{90270903-184F-446B-9636-9255CE75901F}" dt="2024-09-15T13:46:58.898" v="857"/>
          <ac:spMkLst>
            <pc:docMk/>
            <pc:sldMk cId="2990299178" sldId="283"/>
            <ac:spMk id="4" creationId="{C85A99FB-749F-A71E-65E3-20AAC9350F03}"/>
          </ac:spMkLst>
        </pc:spChg>
        <pc:spChg chg="add mod">
          <ac:chgData name="Le Nhat Tung" userId="77b0905b33e1f80d" providerId="LiveId" clId="{90270903-184F-446B-9636-9255CE75901F}" dt="2024-09-15T13:47:00.906" v="859"/>
          <ac:spMkLst>
            <pc:docMk/>
            <pc:sldMk cId="2990299178" sldId="283"/>
            <ac:spMk id="5" creationId="{9D25D5C7-C24E-8BA0-CE0E-4AB2A09F348F}"/>
          </ac:spMkLst>
        </pc:spChg>
        <pc:spChg chg="add mod">
          <ac:chgData name="Le Nhat Tung" userId="77b0905b33e1f80d" providerId="LiveId" clId="{90270903-184F-446B-9636-9255CE75901F}" dt="2024-09-15T13:47:43.465" v="875" actId="6549"/>
          <ac:spMkLst>
            <pc:docMk/>
            <pc:sldMk cId="2990299178" sldId="283"/>
            <ac:spMk id="6" creationId="{40CFE1E0-96D0-6D65-11E2-25B06EF88325}"/>
          </ac:spMkLst>
        </pc:spChg>
      </pc:sldChg>
      <pc:sldChg chg="addSp delSp modSp add mod">
        <pc:chgData name="Le Nhat Tung" userId="77b0905b33e1f80d" providerId="LiveId" clId="{90270903-184F-446B-9636-9255CE75901F}" dt="2024-09-15T13:48:44.102" v="883" actId="1076"/>
        <pc:sldMkLst>
          <pc:docMk/>
          <pc:sldMk cId="4100311370" sldId="284"/>
        </pc:sldMkLst>
        <pc:spChg chg="add mod">
          <ac:chgData name="Le Nhat Tung" userId="77b0905b33e1f80d" providerId="LiveId" clId="{90270903-184F-446B-9636-9255CE75901F}" dt="2024-09-15T13:48:44.102" v="883" actId="1076"/>
          <ac:spMkLst>
            <pc:docMk/>
            <pc:sldMk cId="4100311370" sldId="284"/>
            <ac:spMk id="4" creationId="{F5C0EC10-0B9A-0A3B-9291-082E040BA0FF}"/>
          </ac:spMkLst>
        </pc:spChg>
        <pc:spChg chg="del mod">
          <ac:chgData name="Le Nhat Tung" userId="77b0905b33e1f80d" providerId="LiveId" clId="{90270903-184F-446B-9636-9255CE75901F}" dt="2024-09-15T13:48:36.322" v="880" actId="478"/>
          <ac:spMkLst>
            <pc:docMk/>
            <pc:sldMk cId="4100311370" sldId="284"/>
            <ac:spMk id="6" creationId="{40CFE1E0-96D0-6D65-11E2-25B06EF88325}"/>
          </ac:spMkLst>
        </pc:spChg>
      </pc:sldChg>
      <pc:sldChg chg="new del">
        <pc:chgData name="Le Nhat Tung" userId="77b0905b33e1f80d" providerId="LiveId" clId="{90270903-184F-446B-9636-9255CE75901F}" dt="2024-09-15T13:49:23.606" v="885" actId="2696"/>
        <pc:sldMkLst>
          <pc:docMk/>
          <pc:sldMk cId="2539537874" sldId="285"/>
        </pc:sldMkLst>
      </pc:sldChg>
      <pc:sldChg chg="modSp new mod">
        <pc:chgData name="Le Nhat Tung" userId="77b0905b33e1f80d" providerId="LiveId" clId="{90270903-184F-446B-9636-9255CE75901F}" dt="2024-09-15T14:01:38.407" v="1311" actId="207"/>
        <pc:sldMkLst>
          <pc:docMk/>
          <pc:sldMk cId="4102317310" sldId="285"/>
        </pc:sldMkLst>
        <pc:spChg chg="mod">
          <ac:chgData name="Le Nhat Tung" userId="77b0905b33e1f80d" providerId="LiveId" clId="{90270903-184F-446B-9636-9255CE75901F}" dt="2024-09-15T14:01:38.407" v="1311" actId="207"/>
          <ac:spMkLst>
            <pc:docMk/>
            <pc:sldMk cId="4102317310" sldId="285"/>
            <ac:spMk id="2" creationId="{607CA5B2-2B22-36A9-5E62-68BE52A0F025}"/>
          </ac:spMkLst>
        </pc:spChg>
        <pc:spChg chg="mod">
          <ac:chgData name="Le Nhat Tung" userId="77b0905b33e1f80d" providerId="LiveId" clId="{90270903-184F-446B-9636-9255CE75901F}" dt="2024-09-15T13:50:27.373" v="912" actId="2710"/>
          <ac:spMkLst>
            <pc:docMk/>
            <pc:sldMk cId="4102317310" sldId="285"/>
            <ac:spMk id="3" creationId="{A3B52A08-BFF9-F8C0-38F2-CFDB50A363ED}"/>
          </ac:spMkLst>
        </pc:spChg>
      </pc:sldChg>
      <pc:sldChg chg="modSp new mod">
        <pc:chgData name="Le Nhat Tung" userId="77b0905b33e1f80d" providerId="LiveId" clId="{90270903-184F-446B-9636-9255CE75901F}" dt="2024-09-15T13:58:33.164" v="1263" actId="207"/>
        <pc:sldMkLst>
          <pc:docMk/>
          <pc:sldMk cId="896722777" sldId="286"/>
        </pc:sldMkLst>
        <pc:spChg chg="mod">
          <ac:chgData name="Le Nhat Tung" userId="77b0905b33e1f80d" providerId="LiveId" clId="{90270903-184F-446B-9636-9255CE75901F}" dt="2024-09-15T13:58:33.164" v="1263" actId="207"/>
          <ac:spMkLst>
            <pc:docMk/>
            <pc:sldMk cId="896722777" sldId="286"/>
            <ac:spMk id="2" creationId="{8553D114-52B0-788D-93EE-399579AFFABC}"/>
          </ac:spMkLst>
        </pc:spChg>
        <pc:spChg chg="mod">
          <ac:chgData name="Le Nhat Tung" userId="77b0905b33e1f80d" providerId="LiveId" clId="{90270903-184F-446B-9636-9255CE75901F}" dt="2024-09-15T13:53:02.522" v="1082" actId="20577"/>
          <ac:spMkLst>
            <pc:docMk/>
            <pc:sldMk cId="896722777" sldId="286"/>
            <ac:spMk id="3" creationId="{9CB9A24E-16B4-48CA-F7EB-945476FDA9D9}"/>
          </ac:spMkLst>
        </pc:spChg>
      </pc:sldChg>
      <pc:sldChg chg="addSp delSp modSp new mod">
        <pc:chgData name="Le Nhat Tung" userId="77b0905b33e1f80d" providerId="LiveId" clId="{90270903-184F-446B-9636-9255CE75901F}" dt="2024-09-15T13:55:22.131" v="1176" actId="14100"/>
        <pc:sldMkLst>
          <pc:docMk/>
          <pc:sldMk cId="1294982744" sldId="287"/>
        </pc:sldMkLst>
        <pc:spChg chg="mod">
          <ac:chgData name="Le Nhat Tung" userId="77b0905b33e1f80d" providerId="LiveId" clId="{90270903-184F-446B-9636-9255CE75901F}" dt="2024-09-15T13:53:36.005" v="1134" actId="20577"/>
          <ac:spMkLst>
            <pc:docMk/>
            <pc:sldMk cId="1294982744" sldId="287"/>
            <ac:spMk id="2" creationId="{BBFD8525-9C49-CF7E-B7D4-CA2E4437F3AD}"/>
          </ac:spMkLst>
        </pc:spChg>
        <pc:spChg chg="del mod">
          <ac:chgData name="Le Nhat Tung" userId="77b0905b33e1f80d" providerId="LiveId" clId="{90270903-184F-446B-9636-9255CE75901F}" dt="2024-09-15T13:54:34.691" v="1138"/>
          <ac:spMkLst>
            <pc:docMk/>
            <pc:sldMk cId="1294982744" sldId="287"/>
            <ac:spMk id="3" creationId="{D605E933-E97F-C526-E535-B739F2865825}"/>
          </ac:spMkLst>
        </pc:spChg>
        <pc:spChg chg="add del mod">
          <ac:chgData name="Le Nhat Tung" userId="77b0905b33e1f80d" providerId="LiveId" clId="{90270903-184F-446B-9636-9255CE75901F}" dt="2024-09-15T13:55:09.877" v="1170" actId="478"/>
          <ac:spMkLst>
            <pc:docMk/>
            <pc:sldMk cId="1294982744" sldId="287"/>
            <ac:spMk id="4" creationId="{8B5A6613-FB76-69BE-B4FA-F850965F6D26}"/>
          </ac:spMkLst>
        </pc:spChg>
        <pc:spChg chg="add mod">
          <ac:chgData name="Le Nhat Tung" userId="77b0905b33e1f80d" providerId="LiveId" clId="{90270903-184F-446B-9636-9255CE75901F}" dt="2024-09-15T13:55:22.131" v="1176" actId="14100"/>
          <ac:spMkLst>
            <pc:docMk/>
            <pc:sldMk cId="1294982744" sldId="287"/>
            <ac:spMk id="6" creationId="{248B78A2-E72A-6D6C-D486-07E7054D99DA}"/>
          </ac:spMkLst>
        </pc:spChg>
      </pc:sldChg>
      <pc:sldChg chg="modSp new mod">
        <pc:chgData name="Le Nhat Tung" userId="77b0905b33e1f80d" providerId="LiveId" clId="{90270903-184F-446B-9636-9255CE75901F}" dt="2024-09-15T13:57:40.847" v="1261" actId="403"/>
        <pc:sldMkLst>
          <pc:docMk/>
          <pc:sldMk cId="2552198852" sldId="288"/>
        </pc:sldMkLst>
        <pc:spChg chg="mod">
          <ac:chgData name="Le Nhat Tung" userId="77b0905b33e1f80d" providerId="LiveId" clId="{90270903-184F-446B-9636-9255CE75901F}" dt="2024-09-15T13:56:20.820" v="1254" actId="20577"/>
          <ac:spMkLst>
            <pc:docMk/>
            <pc:sldMk cId="2552198852" sldId="288"/>
            <ac:spMk id="2" creationId="{BBE49214-EBDE-9483-A0F3-84FE30D24114}"/>
          </ac:spMkLst>
        </pc:spChg>
        <pc:spChg chg="mod">
          <ac:chgData name="Le Nhat Tung" userId="77b0905b33e1f80d" providerId="LiveId" clId="{90270903-184F-446B-9636-9255CE75901F}" dt="2024-09-15T13:57:40.847" v="1261" actId="403"/>
          <ac:spMkLst>
            <pc:docMk/>
            <pc:sldMk cId="2552198852" sldId="288"/>
            <ac:spMk id="3" creationId="{2F75689B-EFCE-4579-F37E-17DEDB230462}"/>
          </ac:spMkLst>
        </pc:spChg>
      </pc:sldChg>
      <pc:sldChg chg="addSp delSp modSp new mod">
        <pc:chgData name="Le Nhat Tung" userId="77b0905b33e1f80d" providerId="LiveId" clId="{90270903-184F-446B-9636-9255CE75901F}" dt="2024-09-15T14:02:56.197" v="1379" actId="403"/>
        <pc:sldMkLst>
          <pc:docMk/>
          <pc:sldMk cId="4052086332" sldId="289"/>
        </pc:sldMkLst>
        <pc:spChg chg="mod">
          <ac:chgData name="Le Nhat Tung" userId="77b0905b33e1f80d" providerId="LiveId" clId="{90270903-184F-446B-9636-9255CE75901F}" dt="2024-09-15T13:59:06.384" v="1301" actId="207"/>
          <ac:spMkLst>
            <pc:docMk/>
            <pc:sldMk cId="4052086332" sldId="289"/>
            <ac:spMk id="2" creationId="{B3CD99FA-B4C6-F142-9CCC-33966DE1E05B}"/>
          </ac:spMkLst>
        </pc:spChg>
        <pc:spChg chg="mod">
          <ac:chgData name="Le Nhat Tung" userId="77b0905b33e1f80d" providerId="LiveId" clId="{90270903-184F-446B-9636-9255CE75901F}" dt="2024-09-15T13:59:36.391" v="1303"/>
          <ac:spMkLst>
            <pc:docMk/>
            <pc:sldMk cId="4052086332" sldId="289"/>
            <ac:spMk id="3" creationId="{FB7028B3-787E-2F93-1C64-7579527471BD}"/>
          </ac:spMkLst>
        </pc:spChg>
        <pc:spChg chg="add del">
          <ac:chgData name="Le Nhat Tung" userId="77b0905b33e1f80d" providerId="LiveId" clId="{90270903-184F-446B-9636-9255CE75901F}" dt="2024-09-15T14:00:49.740" v="1308" actId="22"/>
          <ac:spMkLst>
            <pc:docMk/>
            <pc:sldMk cId="4052086332" sldId="289"/>
            <ac:spMk id="7" creationId="{C1466B24-4709-BD5C-8D2D-161B981AFE3F}"/>
          </ac:spMkLst>
        </pc:spChg>
        <pc:spChg chg="add mod">
          <ac:chgData name="Le Nhat Tung" userId="77b0905b33e1f80d" providerId="LiveId" clId="{90270903-184F-446B-9636-9255CE75901F}" dt="2024-09-15T14:02:56.197" v="1379" actId="403"/>
          <ac:spMkLst>
            <pc:docMk/>
            <pc:sldMk cId="4052086332" sldId="289"/>
            <ac:spMk id="9" creationId="{CD4220BF-43A9-E5B1-92AD-5519BA80E14D}"/>
          </ac:spMkLst>
        </pc:spChg>
        <pc:picChg chg="add del mod">
          <ac:chgData name="Le Nhat Tung" userId="77b0905b33e1f80d" providerId="LiveId" clId="{90270903-184F-446B-9636-9255CE75901F}" dt="2024-09-15T14:00:47.704" v="1306" actId="478"/>
          <ac:picMkLst>
            <pc:docMk/>
            <pc:sldMk cId="4052086332" sldId="289"/>
            <ac:picMk id="5" creationId="{D228D07C-EA4D-D21C-50A3-FC66F4D9DDA6}"/>
          </ac:picMkLst>
        </pc:picChg>
      </pc:sldChg>
      <pc:sldChg chg="new del">
        <pc:chgData name="Le Nhat Tung" userId="77b0905b33e1f80d" providerId="LiveId" clId="{90270903-184F-446B-9636-9255CE75901F}" dt="2024-09-15T14:02:25.629" v="1314" actId="2696"/>
        <pc:sldMkLst>
          <pc:docMk/>
          <pc:sldMk cId="1257400698" sldId="290"/>
        </pc:sldMkLst>
      </pc:sldChg>
      <pc:sldChg chg="delSp modSp add mod">
        <pc:chgData name="Le Nhat Tung" userId="77b0905b33e1f80d" providerId="LiveId" clId="{90270903-184F-446B-9636-9255CE75901F}" dt="2024-09-15T14:20:46.246" v="1583" actId="113"/>
        <pc:sldMkLst>
          <pc:docMk/>
          <pc:sldMk cId="157314277" sldId="291"/>
        </pc:sldMkLst>
        <pc:spChg chg="mod">
          <ac:chgData name="Le Nhat Tung" userId="77b0905b33e1f80d" providerId="LiveId" clId="{90270903-184F-446B-9636-9255CE75901F}" dt="2024-09-15T14:20:46.246" v="1583" actId="113"/>
          <ac:spMkLst>
            <pc:docMk/>
            <pc:sldMk cId="157314277" sldId="291"/>
            <ac:spMk id="3" creationId="{FB7028B3-787E-2F93-1C64-7579527471BD}"/>
          </ac:spMkLst>
        </pc:spChg>
        <pc:spChg chg="del mod">
          <ac:chgData name="Le Nhat Tung" userId="77b0905b33e1f80d" providerId="LiveId" clId="{90270903-184F-446B-9636-9255CE75901F}" dt="2024-09-15T14:02:47.105" v="1375" actId="478"/>
          <ac:spMkLst>
            <pc:docMk/>
            <pc:sldMk cId="157314277" sldId="291"/>
            <ac:spMk id="9" creationId="{CD4220BF-43A9-E5B1-92AD-5519BA80E14D}"/>
          </ac:spMkLst>
        </pc:spChg>
      </pc:sldChg>
      <pc:sldChg chg="addSp modSp new mod setBg">
        <pc:chgData name="Le Nhat Tung" userId="77b0905b33e1f80d" providerId="LiveId" clId="{90270903-184F-446B-9636-9255CE75901F}" dt="2024-09-15T14:24:20.894" v="1625" actId="27614"/>
        <pc:sldMkLst>
          <pc:docMk/>
          <pc:sldMk cId="3591653553" sldId="292"/>
        </pc:sldMkLst>
        <pc:spChg chg="mod">
          <ac:chgData name="Le Nhat Tung" userId="77b0905b33e1f80d" providerId="LiveId" clId="{90270903-184F-446B-9636-9255CE75901F}" dt="2024-09-15T14:24:16.352" v="1624" actId="26606"/>
          <ac:spMkLst>
            <pc:docMk/>
            <pc:sldMk cId="3591653553" sldId="292"/>
            <ac:spMk id="2" creationId="{861CBD07-F201-450D-5022-DD44618DDBD6}"/>
          </ac:spMkLst>
        </pc:spChg>
        <pc:spChg chg="mod">
          <ac:chgData name="Le Nhat Tung" userId="77b0905b33e1f80d" providerId="LiveId" clId="{90270903-184F-446B-9636-9255CE75901F}" dt="2024-09-15T14:24:16.352" v="1624" actId="26606"/>
          <ac:spMkLst>
            <pc:docMk/>
            <pc:sldMk cId="3591653553" sldId="292"/>
            <ac:spMk id="3" creationId="{CCF28971-662F-65F4-15E5-F48382E3DD9C}"/>
          </ac:spMkLst>
        </pc:spChg>
        <pc:spChg chg="add">
          <ac:chgData name="Le Nhat Tung" userId="77b0905b33e1f80d" providerId="LiveId" clId="{90270903-184F-446B-9636-9255CE75901F}" dt="2024-09-15T14:24:16.352" v="1624" actId="26606"/>
          <ac:spMkLst>
            <pc:docMk/>
            <pc:sldMk cId="3591653553" sldId="292"/>
            <ac:spMk id="25607" creationId="{743AA782-23D1-4521-8CAD-47662984AA08}"/>
          </ac:spMkLst>
        </pc:spChg>
        <pc:spChg chg="add">
          <ac:chgData name="Le Nhat Tung" userId="77b0905b33e1f80d" providerId="LiveId" clId="{90270903-184F-446B-9636-9255CE75901F}" dt="2024-09-15T14:24:16.352" v="1624" actId="26606"/>
          <ac:spMkLst>
            <pc:docMk/>
            <pc:sldMk cId="3591653553" sldId="292"/>
            <ac:spMk id="25609" creationId="{71877DBC-BB60-40F0-AC93-2ACDBAAE60CE}"/>
          </ac:spMkLst>
        </pc:spChg>
        <pc:picChg chg="add mod">
          <ac:chgData name="Le Nhat Tung" userId="77b0905b33e1f80d" providerId="LiveId" clId="{90270903-184F-446B-9636-9255CE75901F}" dt="2024-09-15T14:24:20.894" v="1625" actId="27614"/>
          <ac:picMkLst>
            <pc:docMk/>
            <pc:sldMk cId="3591653553" sldId="292"/>
            <ac:picMk id="25602" creationId="{F6044F5E-F95C-5568-76FD-896F6E92D0A2}"/>
          </ac:picMkLst>
        </pc:picChg>
      </pc:sldChg>
      <pc:sldChg chg="addSp delSp modSp new mod">
        <pc:chgData name="Le Nhat Tung" userId="77b0905b33e1f80d" providerId="LiveId" clId="{90270903-184F-446B-9636-9255CE75901F}" dt="2024-09-15T14:26:43.458" v="1643" actId="20577"/>
        <pc:sldMkLst>
          <pc:docMk/>
          <pc:sldMk cId="2362789835" sldId="293"/>
        </pc:sldMkLst>
        <pc:spChg chg="mod">
          <ac:chgData name="Le Nhat Tung" userId="77b0905b33e1f80d" providerId="LiveId" clId="{90270903-184F-446B-9636-9255CE75901F}" dt="2024-09-15T14:26:43.458" v="1643" actId="20577"/>
          <ac:spMkLst>
            <pc:docMk/>
            <pc:sldMk cId="2362789835" sldId="293"/>
            <ac:spMk id="2" creationId="{10CB95D8-C742-842F-F7F5-9ED35D965E94}"/>
          </ac:spMkLst>
        </pc:spChg>
        <pc:spChg chg="del">
          <ac:chgData name="Le Nhat Tung" userId="77b0905b33e1f80d" providerId="LiveId" clId="{90270903-184F-446B-9636-9255CE75901F}" dt="2024-09-15T14:26:12.198" v="1628" actId="478"/>
          <ac:spMkLst>
            <pc:docMk/>
            <pc:sldMk cId="2362789835" sldId="293"/>
            <ac:spMk id="3" creationId="{0F9AEE01-46E1-80A5-41C5-B846E16945FF}"/>
          </ac:spMkLst>
        </pc:spChg>
        <pc:picChg chg="add mod">
          <ac:chgData name="Le Nhat Tung" userId="77b0905b33e1f80d" providerId="LiveId" clId="{90270903-184F-446B-9636-9255CE75901F}" dt="2024-09-15T14:26:15.527" v="1630" actId="14100"/>
          <ac:picMkLst>
            <pc:docMk/>
            <pc:sldMk cId="2362789835" sldId="293"/>
            <ac:picMk id="5" creationId="{D7A7FBA6-9224-8B5A-8018-97B922414BCB}"/>
          </ac:picMkLst>
        </pc:picChg>
      </pc:sldChg>
      <pc:sldChg chg="addSp delSp new mod">
        <pc:chgData name="Le Nhat Tung" userId="77b0905b33e1f80d" providerId="LiveId" clId="{90270903-184F-446B-9636-9255CE75901F}" dt="2024-09-15T14:28:58.577" v="1646"/>
        <pc:sldMkLst>
          <pc:docMk/>
          <pc:sldMk cId="1712163825" sldId="294"/>
        </pc:sldMkLst>
        <pc:spChg chg="del">
          <ac:chgData name="Le Nhat Tung" userId="77b0905b33e1f80d" providerId="LiveId" clId="{90270903-184F-446B-9636-9255CE75901F}" dt="2024-09-15T14:28:56.898" v="1645" actId="478"/>
          <ac:spMkLst>
            <pc:docMk/>
            <pc:sldMk cId="1712163825" sldId="294"/>
            <ac:spMk id="2" creationId="{68B53F91-08BE-4558-BE3E-9C3C0AB77315}"/>
          </ac:spMkLst>
        </pc:spChg>
        <pc:spChg chg="del">
          <ac:chgData name="Le Nhat Tung" userId="77b0905b33e1f80d" providerId="LiveId" clId="{90270903-184F-446B-9636-9255CE75901F}" dt="2024-09-15T14:28:56.898" v="1645" actId="478"/>
          <ac:spMkLst>
            <pc:docMk/>
            <pc:sldMk cId="1712163825" sldId="294"/>
            <ac:spMk id="3" creationId="{4D42C1F7-E87B-9B21-3EB4-328E5310D669}"/>
          </ac:spMkLst>
        </pc:spChg>
        <pc:picChg chg="add">
          <ac:chgData name="Le Nhat Tung" userId="77b0905b33e1f80d" providerId="LiveId" clId="{90270903-184F-446B-9636-9255CE75901F}" dt="2024-09-15T14:28:58.577" v="1646"/>
          <ac:picMkLst>
            <pc:docMk/>
            <pc:sldMk cId="1712163825" sldId="294"/>
            <ac:picMk id="26626" creationId="{28757454-CE43-0A02-7066-829CC0C14630}"/>
          </ac:picMkLst>
        </pc:picChg>
      </pc:sldChg>
      <pc:sldChg chg="modSp new mod ord">
        <pc:chgData name="Le Nhat Tung" userId="77b0905b33e1f80d" providerId="LiveId" clId="{90270903-184F-446B-9636-9255CE75901F}" dt="2024-09-15T14:32:05.475" v="1661"/>
        <pc:sldMkLst>
          <pc:docMk/>
          <pc:sldMk cId="2104361908" sldId="295"/>
        </pc:sldMkLst>
        <pc:spChg chg="mod">
          <ac:chgData name="Le Nhat Tung" userId="77b0905b33e1f80d" providerId="LiveId" clId="{90270903-184F-446B-9636-9255CE75901F}" dt="2024-09-15T14:31:59.193" v="1659" actId="20577"/>
          <ac:spMkLst>
            <pc:docMk/>
            <pc:sldMk cId="2104361908" sldId="295"/>
            <ac:spMk id="2" creationId="{1A89BADE-76D7-DB3D-247D-D497DB45016B}"/>
          </ac:spMkLst>
        </pc:spChg>
        <pc:spChg chg="mod">
          <ac:chgData name="Le Nhat Tung" userId="77b0905b33e1f80d" providerId="LiveId" clId="{90270903-184F-446B-9636-9255CE75901F}" dt="2024-09-15T14:31:43.009" v="1655" actId="113"/>
          <ac:spMkLst>
            <pc:docMk/>
            <pc:sldMk cId="2104361908" sldId="295"/>
            <ac:spMk id="3" creationId="{46B06349-F61D-72D0-E8B9-7FEBE8FF0056}"/>
          </ac:spMkLst>
        </pc:spChg>
      </pc:sldChg>
      <pc:sldChg chg="modSp new mod">
        <pc:chgData name="Le Nhat Tung" userId="77b0905b33e1f80d" providerId="LiveId" clId="{90270903-184F-446B-9636-9255CE75901F}" dt="2024-09-15T14:33:14.053" v="1674" actId="2710"/>
        <pc:sldMkLst>
          <pc:docMk/>
          <pc:sldMk cId="425746095" sldId="296"/>
        </pc:sldMkLst>
        <pc:spChg chg="mod">
          <ac:chgData name="Le Nhat Tung" userId="77b0905b33e1f80d" providerId="LiveId" clId="{90270903-184F-446B-9636-9255CE75901F}" dt="2024-09-15T14:32:16.923" v="1663"/>
          <ac:spMkLst>
            <pc:docMk/>
            <pc:sldMk cId="425746095" sldId="296"/>
            <ac:spMk id="2" creationId="{9D2F14B3-5073-C2B0-2577-2041E4F51398}"/>
          </ac:spMkLst>
        </pc:spChg>
        <pc:spChg chg="mod">
          <ac:chgData name="Le Nhat Tung" userId="77b0905b33e1f80d" providerId="LiveId" clId="{90270903-184F-446B-9636-9255CE75901F}" dt="2024-09-15T14:33:14.053" v="1674" actId="2710"/>
          <ac:spMkLst>
            <pc:docMk/>
            <pc:sldMk cId="425746095" sldId="296"/>
            <ac:spMk id="3" creationId="{CE60F115-90AA-AA4C-F6F7-A017CAC38461}"/>
          </ac:spMkLst>
        </pc:spChg>
      </pc:sldChg>
      <pc:sldChg chg="addSp delSp modSp new mod">
        <pc:chgData name="Le Nhat Tung" userId="77b0905b33e1f80d" providerId="LiveId" clId="{90270903-184F-446B-9636-9255CE75901F}" dt="2024-09-15T14:33:44.196" v="1681" actId="123"/>
        <pc:sldMkLst>
          <pc:docMk/>
          <pc:sldMk cId="3180836542" sldId="297"/>
        </pc:sldMkLst>
        <pc:spChg chg="mod">
          <ac:chgData name="Le Nhat Tung" userId="77b0905b33e1f80d" providerId="LiveId" clId="{90270903-184F-446B-9636-9255CE75901F}" dt="2024-09-15T14:33:27.643" v="1676"/>
          <ac:spMkLst>
            <pc:docMk/>
            <pc:sldMk cId="3180836542" sldId="297"/>
            <ac:spMk id="2" creationId="{08AA8F25-B8C4-285C-FF6E-8F7133C1EAAA}"/>
          </ac:spMkLst>
        </pc:spChg>
        <pc:spChg chg="add del mod">
          <ac:chgData name="Le Nhat Tung" userId="77b0905b33e1f80d" providerId="LiveId" clId="{90270903-184F-446B-9636-9255CE75901F}" dt="2024-09-15T14:33:44.196" v="1681" actId="123"/>
          <ac:spMkLst>
            <pc:docMk/>
            <pc:sldMk cId="3180836542" sldId="297"/>
            <ac:spMk id="3" creationId="{19CACC32-161F-463A-70BE-4A40443AEAF4}"/>
          </ac:spMkLst>
        </pc:spChg>
        <pc:spChg chg="add mod">
          <ac:chgData name="Le Nhat Tung" userId="77b0905b33e1f80d" providerId="LiveId" clId="{90270903-184F-446B-9636-9255CE75901F}" dt="2024-09-15T14:33:40.348" v="1678"/>
          <ac:spMkLst>
            <pc:docMk/>
            <pc:sldMk cId="3180836542" sldId="297"/>
            <ac:spMk id="4" creationId="{0C6522CA-BA14-D3F6-0533-FBF451F35418}"/>
          </ac:spMkLst>
        </pc:spChg>
      </pc:sldChg>
      <pc:sldChg chg="addSp delSp modSp new mod">
        <pc:chgData name="Le Nhat Tung" userId="77b0905b33e1f80d" providerId="LiveId" clId="{90270903-184F-446B-9636-9255CE75901F}" dt="2024-09-15T14:43:53.931" v="1719"/>
        <pc:sldMkLst>
          <pc:docMk/>
          <pc:sldMk cId="1350161251" sldId="298"/>
        </pc:sldMkLst>
        <pc:spChg chg="del mod">
          <ac:chgData name="Le Nhat Tung" userId="77b0905b33e1f80d" providerId="LiveId" clId="{90270903-184F-446B-9636-9255CE75901F}" dt="2024-09-15T14:34:34.271" v="1686" actId="478"/>
          <ac:spMkLst>
            <pc:docMk/>
            <pc:sldMk cId="1350161251" sldId="298"/>
            <ac:spMk id="2" creationId="{FDAEC5D5-A547-2028-B55A-DB2FCF86E4CA}"/>
          </ac:spMkLst>
        </pc:spChg>
        <pc:spChg chg="mod">
          <ac:chgData name="Le Nhat Tung" userId="77b0905b33e1f80d" providerId="LiveId" clId="{90270903-184F-446B-9636-9255CE75901F}" dt="2024-09-15T14:34:49.563" v="1689" actId="123"/>
          <ac:spMkLst>
            <pc:docMk/>
            <pc:sldMk cId="1350161251" sldId="298"/>
            <ac:spMk id="3" creationId="{1EAFE892-CDDA-14F4-D364-5C78DBE66B94}"/>
          </ac:spMkLst>
        </pc:spChg>
        <pc:spChg chg="add del mod">
          <ac:chgData name="Le Nhat Tung" userId="77b0905b33e1f80d" providerId="LiveId" clId="{90270903-184F-446B-9636-9255CE75901F}" dt="2024-09-15T14:34:35.806" v="1687" actId="478"/>
          <ac:spMkLst>
            <pc:docMk/>
            <pc:sldMk cId="1350161251" sldId="298"/>
            <ac:spMk id="5" creationId="{6CEBD45F-4FCF-1EF1-CA16-0C8AACFE03A9}"/>
          </ac:spMkLst>
        </pc:spChg>
        <pc:spChg chg="add mod">
          <ac:chgData name="Le Nhat Tung" userId="77b0905b33e1f80d" providerId="LiveId" clId="{90270903-184F-446B-9636-9255CE75901F}" dt="2024-09-15T14:43:53.931" v="1719"/>
          <ac:spMkLst>
            <pc:docMk/>
            <pc:sldMk cId="1350161251" sldId="298"/>
            <ac:spMk id="6" creationId="{37522E78-B4CB-E45A-3F24-EEB3503F8769}"/>
          </ac:spMkLst>
        </pc:spChg>
        <pc:picChg chg="add mod">
          <ac:chgData name="Le Nhat Tung" userId="77b0905b33e1f80d" providerId="LiveId" clId="{90270903-184F-446B-9636-9255CE75901F}" dt="2024-09-15T14:41:43.768" v="1693" actId="1076"/>
          <ac:picMkLst>
            <pc:docMk/>
            <pc:sldMk cId="1350161251" sldId="298"/>
            <ac:picMk id="28674" creationId="{D9C70FBD-8960-2136-5A80-210E4F5CE518}"/>
          </ac:picMkLst>
        </pc:picChg>
      </pc:sldChg>
      <pc:sldChg chg="addSp modSp new mod">
        <pc:chgData name="Le Nhat Tung" userId="77b0905b33e1f80d" providerId="LiveId" clId="{90270903-184F-446B-9636-9255CE75901F}" dt="2024-09-15T14:43:49.502" v="1718" actId="20577"/>
        <pc:sldMkLst>
          <pc:docMk/>
          <pc:sldMk cId="3148356624" sldId="299"/>
        </pc:sldMkLst>
        <pc:spChg chg="mod">
          <ac:chgData name="Le Nhat Tung" userId="77b0905b33e1f80d" providerId="LiveId" clId="{90270903-184F-446B-9636-9255CE75901F}" dt="2024-09-15T14:43:49.502" v="1718" actId="20577"/>
          <ac:spMkLst>
            <pc:docMk/>
            <pc:sldMk cId="3148356624" sldId="299"/>
            <ac:spMk id="2" creationId="{B2129A92-B66A-2689-B3C4-19796B9DB4CF}"/>
          </ac:spMkLst>
        </pc:spChg>
        <pc:spChg chg="mod">
          <ac:chgData name="Le Nhat Tung" userId="77b0905b33e1f80d" providerId="LiveId" clId="{90270903-184F-446B-9636-9255CE75901F}" dt="2024-09-15T14:43:25.211" v="1705" actId="20577"/>
          <ac:spMkLst>
            <pc:docMk/>
            <pc:sldMk cId="3148356624" sldId="299"/>
            <ac:spMk id="3" creationId="{988CD8B1-EDAA-2293-E75C-11F3E937FB90}"/>
          </ac:spMkLst>
        </pc:spChg>
        <pc:picChg chg="add mod">
          <ac:chgData name="Le Nhat Tung" userId="77b0905b33e1f80d" providerId="LiveId" clId="{90270903-184F-446B-9636-9255CE75901F}" dt="2024-09-15T14:43:43.349" v="1709" actId="14100"/>
          <ac:picMkLst>
            <pc:docMk/>
            <pc:sldMk cId="3148356624" sldId="299"/>
            <ac:picMk id="29698" creationId="{D3F9804D-9678-C47D-2763-0C19D23511F6}"/>
          </ac:picMkLst>
        </pc:picChg>
      </pc:sldChg>
      <pc:sldChg chg="addSp delSp modSp new mod setBg">
        <pc:chgData name="Le Nhat Tung" userId="77b0905b33e1f80d" providerId="LiveId" clId="{90270903-184F-446B-9636-9255CE75901F}" dt="2024-09-15T14:45:36.150" v="1742" actId="27614"/>
        <pc:sldMkLst>
          <pc:docMk/>
          <pc:sldMk cId="2270742268" sldId="300"/>
        </pc:sldMkLst>
        <pc:spChg chg="mod">
          <ac:chgData name="Le Nhat Tung" userId="77b0905b33e1f80d" providerId="LiveId" clId="{90270903-184F-446B-9636-9255CE75901F}" dt="2024-09-15T14:45:32.898" v="1741" actId="26606"/>
          <ac:spMkLst>
            <pc:docMk/>
            <pc:sldMk cId="2270742268" sldId="300"/>
            <ac:spMk id="2" creationId="{B1A1727D-963A-8258-EE24-2231ED377813}"/>
          </ac:spMkLst>
        </pc:spChg>
        <pc:spChg chg="mod">
          <ac:chgData name="Le Nhat Tung" userId="77b0905b33e1f80d" providerId="LiveId" clId="{90270903-184F-446B-9636-9255CE75901F}" dt="2024-09-15T14:45:32.898" v="1741" actId="26606"/>
          <ac:spMkLst>
            <pc:docMk/>
            <pc:sldMk cId="2270742268" sldId="300"/>
            <ac:spMk id="3" creationId="{94B0C441-2A14-9968-9061-5D6D7AFC5569}"/>
          </ac:spMkLst>
        </pc:spChg>
        <pc:spChg chg="add del">
          <ac:chgData name="Le Nhat Tung" userId="77b0905b33e1f80d" providerId="LiveId" clId="{90270903-184F-446B-9636-9255CE75901F}" dt="2024-09-15T14:45:32.890" v="1740" actId="26606"/>
          <ac:spMkLst>
            <pc:docMk/>
            <pc:sldMk cId="2270742268" sldId="300"/>
            <ac:spMk id="30727" creationId="{DBC6133C-0615-4CE4-9132-37E609A9BDFA}"/>
          </ac:spMkLst>
        </pc:spChg>
        <pc:spChg chg="add del">
          <ac:chgData name="Le Nhat Tung" userId="77b0905b33e1f80d" providerId="LiveId" clId="{90270903-184F-446B-9636-9255CE75901F}" dt="2024-09-15T14:45:32.890" v="1740" actId="26606"/>
          <ac:spMkLst>
            <pc:docMk/>
            <pc:sldMk cId="2270742268" sldId="300"/>
            <ac:spMk id="30729" creationId="{169CC832-2974-4E8D-90ED-3E2941BA7336}"/>
          </ac:spMkLst>
        </pc:spChg>
        <pc:spChg chg="add del">
          <ac:chgData name="Le Nhat Tung" userId="77b0905b33e1f80d" providerId="LiveId" clId="{90270903-184F-446B-9636-9255CE75901F}" dt="2024-09-15T14:45:32.890" v="1740" actId="26606"/>
          <ac:spMkLst>
            <pc:docMk/>
            <pc:sldMk cId="2270742268" sldId="300"/>
            <ac:spMk id="30731" creationId="{55222F96-971A-4F90-B841-6BAB416C7AC1}"/>
          </ac:spMkLst>
        </pc:spChg>
        <pc:spChg chg="add del">
          <ac:chgData name="Le Nhat Tung" userId="77b0905b33e1f80d" providerId="LiveId" clId="{90270903-184F-446B-9636-9255CE75901F}" dt="2024-09-15T14:45:32.890" v="1740" actId="26606"/>
          <ac:spMkLst>
            <pc:docMk/>
            <pc:sldMk cId="2270742268" sldId="300"/>
            <ac:spMk id="30733" creationId="{08980754-6F4B-43C9-B9BE-127B6BED6586}"/>
          </ac:spMkLst>
        </pc:spChg>
        <pc:spChg chg="add del">
          <ac:chgData name="Le Nhat Tung" userId="77b0905b33e1f80d" providerId="LiveId" clId="{90270903-184F-446B-9636-9255CE75901F}" dt="2024-09-15T14:45:32.890" v="1740" actId="26606"/>
          <ac:spMkLst>
            <pc:docMk/>
            <pc:sldMk cId="2270742268" sldId="300"/>
            <ac:spMk id="30735" creationId="{2C1BBA94-3F40-40AA-8BB9-E69E25E537C1}"/>
          </ac:spMkLst>
        </pc:spChg>
        <pc:spChg chg="add">
          <ac:chgData name="Le Nhat Tung" userId="77b0905b33e1f80d" providerId="LiveId" clId="{90270903-184F-446B-9636-9255CE75901F}" dt="2024-09-15T14:45:32.898" v="1741" actId="26606"/>
          <ac:spMkLst>
            <pc:docMk/>
            <pc:sldMk cId="2270742268" sldId="300"/>
            <ac:spMk id="30737" creationId="{2B97F24A-32CE-4C1C-A50D-3016B394DCFB}"/>
          </ac:spMkLst>
        </pc:spChg>
        <pc:spChg chg="add">
          <ac:chgData name="Le Nhat Tung" userId="77b0905b33e1f80d" providerId="LiveId" clId="{90270903-184F-446B-9636-9255CE75901F}" dt="2024-09-15T14:45:32.898" v="1741" actId="26606"/>
          <ac:spMkLst>
            <pc:docMk/>
            <pc:sldMk cId="2270742268" sldId="300"/>
            <ac:spMk id="30738" creationId="{CD8B4F24-440B-49E9-B85D-733523DC064B}"/>
          </ac:spMkLst>
        </pc:spChg>
        <pc:picChg chg="add mod">
          <ac:chgData name="Le Nhat Tung" userId="77b0905b33e1f80d" providerId="LiveId" clId="{90270903-184F-446B-9636-9255CE75901F}" dt="2024-09-15T14:45:36.150" v="1742" actId="27614"/>
          <ac:picMkLst>
            <pc:docMk/>
            <pc:sldMk cId="2270742268" sldId="300"/>
            <ac:picMk id="30722" creationId="{F5549E7E-4352-B749-EFF7-A41FC220A66D}"/>
          </ac:picMkLst>
        </pc:picChg>
      </pc:sldChg>
      <pc:sldChg chg="addSp modSp new mod">
        <pc:chgData name="Le Nhat Tung" userId="77b0905b33e1f80d" providerId="LiveId" clId="{90270903-184F-446B-9636-9255CE75901F}" dt="2024-09-15T14:46:16.845" v="1756" actId="14100"/>
        <pc:sldMkLst>
          <pc:docMk/>
          <pc:sldMk cId="3147757712" sldId="301"/>
        </pc:sldMkLst>
        <pc:spChg chg="mod">
          <ac:chgData name="Le Nhat Tung" userId="77b0905b33e1f80d" providerId="LiveId" clId="{90270903-184F-446B-9636-9255CE75901F}" dt="2024-09-15T14:45:42.801" v="1752" actId="20577"/>
          <ac:spMkLst>
            <pc:docMk/>
            <pc:sldMk cId="3147757712" sldId="301"/>
            <ac:spMk id="2" creationId="{990B91EB-058F-8BD0-27D1-A951654089E3}"/>
          </ac:spMkLst>
        </pc:spChg>
        <pc:spChg chg="mod">
          <ac:chgData name="Le Nhat Tung" userId="77b0905b33e1f80d" providerId="LiveId" clId="{90270903-184F-446B-9636-9255CE75901F}" dt="2024-09-15T14:46:04.972" v="1753"/>
          <ac:spMkLst>
            <pc:docMk/>
            <pc:sldMk cId="3147757712" sldId="301"/>
            <ac:spMk id="3" creationId="{E476FEA3-A345-B912-A882-E249D311CF05}"/>
          </ac:spMkLst>
        </pc:spChg>
        <pc:picChg chg="add mod">
          <ac:chgData name="Le Nhat Tung" userId="77b0905b33e1f80d" providerId="LiveId" clId="{90270903-184F-446B-9636-9255CE75901F}" dt="2024-09-15T14:46:16.845" v="1756" actId="14100"/>
          <ac:picMkLst>
            <pc:docMk/>
            <pc:sldMk cId="3147757712" sldId="301"/>
            <ac:picMk id="31746" creationId="{8CA0C8E7-0FD3-446C-8202-20DD30492CF9}"/>
          </ac:picMkLst>
        </pc:picChg>
      </pc:sldChg>
      <pc:sldChg chg="addSp delSp modSp new mod">
        <pc:chgData name="Le Nhat Tung" userId="77b0905b33e1f80d" providerId="LiveId" clId="{90270903-184F-446B-9636-9255CE75901F}" dt="2024-09-15T14:47:50.644" v="1770" actId="2710"/>
        <pc:sldMkLst>
          <pc:docMk/>
          <pc:sldMk cId="2311772131" sldId="302"/>
        </pc:sldMkLst>
        <pc:spChg chg="mod">
          <ac:chgData name="Le Nhat Tung" userId="77b0905b33e1f80d" providerId="LiveId" clId="{90270903-184F-446B-9636-9255CE75901F}" dt="2024-09-15T14:47:03.949" v="1758"/>
          <ac:spMkLst>
            <pc:docMk/>
            <pc:sldMk cId="2311772131" sldId="302"/>
            <ac:spMk id="2" creationId="{09CEE32A-8190-DD55-4965-BE86A4F3E16B}"/>
          </ac:spMkLst>
        </pc:spChg>
        <pc:spChg chg="add del mod">
          <ac:chgData name="Le Nhat Tung" userId="77b0905b33e1f80d" providerId="LiveId" clId="{90270903-184F-446B-9636-9255CE75901F}" dt="2024-09-15T14:47:50.644" v="1770" actId="2710"/>
          <ac:spMkLst>
            <pc:docMk/>
            <pc:sldMk cId="2311772131" sldId="302"/>
            <ac:spMk id="3" creationId="{40A060EB-9C09-2AB4-B8E7-D58551BDE243}"/>
          </ac:spMkLst>
        </pc:spChg>
        <pc:spChg chg="add mod">
          <ac:chgData name="Le Nhat Tung" userId="77b0905b33e1f80d" providerId="LiveId" clId="{90270903-184F-446B-9636-9255CE75901F}" dt="2024-09-15T14:47:17.812" v="1760"/>
          <ac:spMkLst>
            <pc:docMk/>
            <pc:sldMk cId="2311772131" sldId="302"/>
            <ac:spMk id="4" creationId="{DB2D0D5D-628B-D580-F468-C92BFAB1D8DE}"/>
          </ac:spMkLst>
        </pc:spChg>
      </pc:sldChg>
      <pc:sldChg chg="modSp new mod">
        <pc:chgData name="Le Nhat Tung" userId="77b0905b33e1f80d" providerId="LiveId" clId="{90270903-184F-446B-9636-9255CE75901F}" dt="2024-09-15T14:48:51.749" v="1784" actId="20577"/>
        <pc:sldMkLst>
          <pc:docMk/>
          <pc:sldMk cId="51324752" sldId="303"/>
        </pc:sldMkLst>
        <pc:spChg chg="mod">
          <ac:chgData name="Le Nhat Tung" userId="77b0905b33e1f80d" providerId="LiveId" clId="{90270903-184F-446B-9636-9255CE75901F}" dt="2024-09-15T14:48:13.489" v="1772"/>
          <ac:spMkLst>
            <pc:docMk/>
            <pc:sldMk cId="51324752" sldId="303"/>
            <ac:spMk id="2" creationId="{79ACC5C2-0FEF-0AA8-E625-FE51022134CD}"/>
          </ac:spMkLst>
        </pc:spChg>
        <pc:spChg chg="mod">
          <ac:chgData name="Le Nhat Tung" userId="77b0905b33e1f80d" providerId="LiveId" clId="{90270903-184F-446B-9636-9255CE75901F}" dt="2024-09-15T14:48:51.749" v="1784" actId="20577"/>
          <ac:spMkLst>
            <pc:docMk/>
            <pc:sldMk cId="51324752" sldId="303"/>
            <ac:spMk id="3" creationId="{231DF24C-B745-89B3-AC36-D84A0E4213B2}"/>
          </ac:spMkLst>
        </pc:spChg>
      </pc:sldChg>
      <pc:sldChg chg="modSp new mod">
        <pc:chgData name="Le Nhat Tung" userId="77b0905b33e1f80d" providerId="LiveId" clId="{90270903-184F-446B-9636-9255CE75901F}" dt="2024-09-15T14:50:39.244" v="1842" actId="113"/>
        <pc:sldMkLst>
          <pc:docMk/>
          <pc:sldMk cId="2213464434" sldId="304"/>
        </pc:sldMkLst>
        <pc:spChg chg="mod">
          <ac:chgData name="Le Nhat Tung" userId="77b0905b33e1f80d" providerId="LiveId" clId="{90270903-184F-446B-9636-9255CE75901F}" dt="2024-09-15T14:49:35.269" v="1828" actId="207"/>
          <ac:spMkLst>
            <pc:docMk/>
            <pc:sldMk cId="2213464434" sldId="304"/>
            <ac:spMk id="2" creationId="{98A5CF22-5DC3-B479-D43D-EE9C46D7D610}"/>
          </ac:spMkLst>
        </pc:spChg>
        <pc:spChg chg="mod">
          <ac:chgData name="Le Nhat Tung" userId="77b0905b33e1f80d" providerId="LiveId" clId="{90270903-184F-446B-9636-9255CE75901F}" dt="2024-09-15T14:50:39.244" v="1842" actId="113"/>
          <ac:spMkLst>
            <pc:docMk/>
            <pc:sldMk cId="2213464434" sldId="304"/>
            <ac:spMk id="3" creationId="{FDB7BDBB-5DA1-DE3B-7B9F-6A763BD9265B}"/>
          </ac:spMkLst>
        </pc:spChg>
      </pc:sldChg>
      <pc:sldChg chg="modSp add mod">
        <pc:chgData name="Le Nhat Tung" userId="77b0905b33e1f80d" providerId="LiveId" clId="{90270903-184F-446B-9636-9255CE75901F}" dt="2024-09-15T15:15:20.788" v="1906" actId="113"/>
        <pc:sldMkLst>
          <pc:docMk/>
          <pc:sldMk cId="1012932431" sldId="305"/>
        </pc:sldMkLst>
        <pc:spChg chg="mod">
          <ac:chgData name="Le Nhat Tung" userId="77b0905b33e1f80d" providerId="LiveId" clId="{90270903-184F-446B-9636-9255CE75901F}" dt="2024-09-15T15:15:20.788" v="1906" actId="113"/>
          <ac:spMkLst>
            <pc:docMk/>
            <pc:sldMk cId="1012932431" sldId="305"/>
            <ac:spMk id="3" creationId="{FDB7BDBB-5DA1-DE3B-7B9F-6A763BD9265B}"/>
          </ac:spMkLst>
        </pc:spChg>
      </pc:sldChg>
      <pc:sldChg chg="modSp add mod">
        <pc:chgData name="Le Nhat Tung" userId="77b0905b33e1f80d" providerId="LiveId" clId="{90270903-184F-446B-9636-9255CE75901F}" dt="2024-09-15T15:15:54.878" v="1912" actId="20577"/>
        <pc:sldMkLst>
          <pc:docMk/>
          <pc:sldMk cId="3152252574" sldId="306"/>
        </pc:sldMkLst>
        <pc:spChg chg="mod">
          <ac:chgData name="Le Nhat Tung" userId="77b0905b33e1f80d" providerId="LiveId" clId="{90270903-184F-446B-9636-9255CE75901F}" dt="2024-09-15T15:15:54.878" v="1912" actId="20577"/>
          <ac:spMkLst>
            <pc:docMk/>
            <pc:sldMk cId="3152252574" sldId="306"/>
            <ac:spMk id="3" creationId="{FDB7BDBB-5DA1-DE3B-7B9F-6A763BD9265B}"/>
          </ac:spMkLst>
        </pc:spChg>
      </pc:sldChg>
      <pc:sldChg chg="addSp delSp modSp new mod">
        <pc:chgData name="Le Nhat Tung" userId="77b0905b33e1f80d" providerId="LiveId" clId="{90270903-184F-446B-9636-9255CE75901F}" dt="2024-09-15T15:18:25.338" v="1934" actId="20577"/>
        <pc:sldMkLst>
          <pc:docMk/>
          <pc:sldMk cId="2135568807" sldId="307"/>
        </pc:sldMkLst>
        <pc:spChg chg="del">
          <ac:chgData name="Le Nhat Tung" userId="77b0905b33e1f80d" providerId="LiveId" clId="{90270903-184F-446B-9636-9255CE75901F}" dt="2024-09-15T15:16:09.617" v="1914" actId="478"/>
          <ac:spMkLst>
            <pc:docMk/>
            <pc:sldMk cId="2135568807" sldId="307"/>
            <ac:spMk id="2" creationId="{5FB6EA24-F106-DA1A-99C9-1FDD1CD469B8}"/>
          </ac:spMkLst>
        </pc:spChg>
        <pc:spChg chg="mod">
          <ac:chgData name="Le Nhat Tung" userId="77b0905b33e1f80d" providerId="LiveId" clId="{90270903-184F-446B-9636-9255CE75901F}" dt="2024-09-15T15:18:25.338" v="1934" actId="20577"/>
          <ac:spMkLst>
            <pc:docMk/>
            <pc:sldMk cId="2135568807" sldId="307"/>
            <ac:spMk id="3" creationId="{6E66652B-8554-6B11-C27C-B9E9A4FB0147}"/>
          </ac:spMkLst>
        </pc:spChg>
        <pc:spChg chg="add mod">
          <ac:chgData name="Le Nhat Tung" userId="77b0905b33e1f80d" providerId="LiveId" clId="{90270903-184F-446B-9636-9255CE75901F}" dt="2024-09-15T15:16:10.995" v="1915"/>
          <ac:spMkLst>
            <pc:docMk/>
            <pc:sldMk cId="2135568807" sldId="307"/>
            <ac:spMk id="4" creationId="{832E376E-740D-1DDF-3403-37D9C7B643AD}"/>
          </ac:spMkLst>
        </pc:spChg>
      </pc:sldChg>
      <pc:sldChg chg="modSp add mod">
        <pc:chgData name="Le Nhat Tung" userId="77b0905b33e1f80d" providerId="LiveId" clId="{90270903-184F-446B-9636-9255CE75901F}" dt="2024-09-15T18:38:22.099" v="2140" actId="15"/>
        <pc:sldMkLst>
          <pc:docMk/>
          <pc:sldMk cId="2240845775" sldId="308"/>
        </pc:sldMkLst>
        <pc:spChg chg="mod">
          <ac:chgData name="Le Nhat Tung" userId="77b0905b33e1f80d" providerId="LiveId" clId="{90270903-184F-446B-9636-9255CE75901F}" dt="2024-09-15T18:38:22.099" v="2140" actId="15"/>
          <ac:spMkLst>
            <pc:docMk/>
            <pc:sldMk cId="2240845775" sldId="308"/>
            <ac:spMk id="3" creationId="{6E66652B-8554-6B11-C27C-B9E9A4FB0147}"/>
          </ac:spMkLst>
        </pc:spChg>
        <pc:spChg chg="mod">
          <ac:chgData name="Le Nhat Tung" userId="77b0905b33e1f80d" providerId="LiveId" clId="{90270903-184F-446B-9636-9255CE75901F}" dt="2024-09-15T16:54:15.003" v="1936" actId="20577"/>
          <ac:spMkLst>
            <pc:docMk/>
            <pc:sldMk cId="2240845775" sldId="308"/>
            <ac:spMk id="4" creationId="{832E376E-740D-1DDF-3403-37D9C7B643AD}"/>
          </ac:spMkLst>
        </pc:spChg>
      </pc:sldChg>
      <pc:sldChg chg="modSp add mod modNotesTx">
        <pc:chgData name="Le Nhat Tung" userId="77b0905b33e1f80d" providerId="LiveId" clId="{90270903-184F-446B-9636-9255CE75901F}" dt="2024-09-15T18:41:26.492" v="2172" actId="113"/>
        <pc:sldMkLst>
          <pc:docMk/>
          <pc:sldMk cId="1316844294" sldId="309"/>
        </pc:sldMkLst>
        <pc:spChg chg="mod">
          <ac:chgData name="Le Nhat Tung" userId="77b0905b33e1f80d" providerId="LiveId" clId="{90270903-184F-446B-9636-9255CE75901F}" dt="2024-09-15T18:41:26.492" v="2172" actId="113"/>
          <ac:spMkLst>
            <pc:docMk/>
            <pc:sldMk cId="1316844294" sldId="309"/>
            <ac:spMk id="3" creationId="{6E66652B-8554-6B11-C27C-B9E9A4FB0147}"/>
          </ac:spMkLst>
        </pc:spChg>
        <pc:spChg chg="mod">
          <ac:chgData name="Le Nhat Tung" userId="77b0905b33e1f80d" providerId="LiveId" clId="{90270903-184F-446B-9636-9255CE75901F}" dt="2024-09-15T18:38:51.601" v="2142" actId="20577"/>
          <ac:spMkLst>
            <pc:docMk/>
            <pc:sldMk cId="1316844294" sldId="309"/>
            <ac:spMk id="4" creationId="{832E376E-740D-1DDF-3403-37D9C7B643AD}"/>
          </ac:spMkLst>
        </pc:spChg>
      </pc:sldChg>
    </pc:docChg>
  </pc:docChgLst>
  <pc:docChgLst>
    <pc:chgData name="Le Nhat Tung" userId="77b0905b33e1f80d" providerId="LiveId" clId="{9B5F0430-D48A-4D91-8B0C-8148A33DB5A5}"/>
    <pc:docChg chg="addSld modSld">
      <pc:chgData name="Le Nhat Tung" userId="77b0905b33e1f80d" providerId="LiveId" clId="{9B5F0430-D48A-4D91-8B0C-8148A33DB5A5}" dt="2024-09-16T02:10:23.399" v="3"/>
      <pc:docMkLst>
        <pc:docMk/>
      </pc:docMkLst>
      <pc:sldChg chg="modSp mod">
        <pc:chgData name="Le Nhat Tung" userId="77b0905b33e1f80d" providerId="LiveId" clId="{9B5F0430-D48A-4D91-8B0C-8148A33DB5A5}" dt="2024-09-16T01:46:57.088" v="2" actId="20577"/>
        <pc:sldMkLst>
          <pc:docMk/>
          <pc:sldMk cId="2552198852" sldId="288"/>
        </pc:sldMkLst>
        <pc:spChg chg="mod">
          <ac:chgData name="Le Nhat Tung" userId="77b0905b33e1f80d" providerId="LiveId" clId="{9B5F0430-D48A-4D91-8B0C-8148A33DB5A5}" dt="2024-09-16T01:46:57.088" v="2" actId="20577"/>
          <ac:spMkLst>
            <pc:docMk/>
            <pc:sldMk cId="2552198852" sldId="288"/>
            <ac:spMk id="2" creationId="{BBE49214-EBDE-9483-A0F3-84FE30D24114}"/>
          </ac:spMkLst>
        </pc:spChg>
      </pc:sldChg>
      <pc:sldChg chg="add">
        <pc:chgData name="Le Nhat Tung" userId="77b0905b33e1f80d" providerId="LiveId" clId="{9B5F0430-D48A-4D91-8B0C-8148A33DB5A5}" dt="2024-09-16T02:10:23.399" v="3"/>
        <pc:sldMkLst>
          <pc:docMk/>
          <pc:sldMk cId="3560098245"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B14A2-269A-4A90-B4A5-3EB3128E63E7}" type="datetimeFigureOut">
              <a:rPr lang="en-US" smtClean="0"/>
              <a:t>16/09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3512D-977B-4176-A13E-19EF94E4A3CE}" type="slidenum">
              <a:rPr lang="en-US" smtClean="0"/>
              <a:t>‹#›</a:t>
            </a:fld>
            <a:endParaRPr lang="en-US"/>
          </a:p>
        </p:txBody>
      </p:sp>
    </p:spTree>
    <p:extLst>
      <p:ext uri="{BB962C8B-B14F-4D97-AF65-F5344CB8AC3E}">
        <p14:creationId xmlns:p14="http://schemas.microsoft.com/office/powerpoint/2010/main" val="198062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20</a:t>
            </a:fld>
            <a:endParaRPr lang="en-US"/>
          </a:p>
        </p:txBody>
      </p:sp>
    </p:spTree>
    <p:extLst>
      <p:ext uri="{BB962C8B-B14F-4D97-AF65-F5344CB8AC3E}">
        <p14:creationId xmlns:p14="http://schemas.microsoft.com/office/powerpoint/2010/main" val="276723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52</a:t>
            </a:fld>
            <a:endParaRPr lang="en-US"/>
          </a:p>
        </p:txBody>
      </p:sp>
    </p:spTree>
    <p:extLst>
      <p:ext uri="{BB962C8B-B14F-4D97-AF65-F5344CB8AC3E}">
        <p14:creationId xmlns:p14="http://schemas.microsoft.com/office/powerpoint/2010/main" val="1531982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.gitignore là một tệp yêu cầu git bỏ qua một số phần tử nhất định. Chúng ta có nên commit nó không? &lt;- phụ thuộc vào quy trình làm việc và, ví dụ, chúng ta đang làm việc với ai (chúng ta có thể không muốn chia sẻ nó với những người cộng tác)</a:t>
            </a:r>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53</a:t>
            </a:fld>
            <a:endParaRPr lang="en-US"/>
          </a:p>
        </p:txBody>
      </p:sp>
    </p:spTree>
    <p:extLst>
      <p:ext uri="{BB962C8B-B14F-4D97-AF65-F5344CB8AC3E}">
        <p14:creationId xmlns:p14="http://schemas.microsoft.com/office/powerpoint/2010/main" val="374129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Random three-letter combination that is pronounceable, and not actually used by any common UNIX command. The fact that it is a mispronunciation of "get" may or may not be relevant.</a:t>
            </a:r>
          </a:p>
          <a:p>
            <a:endParaRPr lang="en-US"/>
          </a:p>
          <a:p>
            <a:r>
              <a:rPr lang="en-US"/>
              <a:t>Stupid. Contemptible and despicable. Simple. Take your pick from the dictionary of slang.</a:t>
            </a:r>
          </a:p>
          <a:p>
            <a:endParaRPr lang="en-US"/>
          </a:p>
          <a:p>
            <a:r>
              <a:rPr lang="en-US"/>
              <a:t>"Global information tracker": you're in a good mood, and it actually works for you. Angels sing, and a light suddenly fills the room.</a:t>
            </a:r>
          </a:p>
          <a:p>
            <a:endParaRPr lang="en-US"/>
          </a:p>
          <a:p>
            <a:r>
              <a:rPr lang="en-US"/>
              <a:t>"Goddamn idiotic truckload of sh*t": when it breaks.</a:t>
            </a:r>
          </a:p>
        </p:txBody>
      </p:sp>
      <p:sp>
        <p:nvSpPr>
          <p:cNvPr id="4" name="Slide Number Placeholder 3"/>
          <p:cNvSpPr>
            <a:spLocks noGrp="1"/>
          </p:cNvSpPr>
          <p:nvPr>
            <p:ph type="sldNum" sz="quarter" idx="5"/>
          </p:nvPr>
        </p:nvSpPr>
        <p:spPr/>
        <p:txBody>
          <a:bodyPr/>
          <a:lstStyle/>
          <a:p>
            <a:fld id="{0563512D-977B-4176-A13E-19EF94E4A3CE}" type="slidenum">
              <a:rPr lang="en-US" smtClean="0"/>
              <a:t>22</a:t>
            </a:fld>
            <a:endParaRPr lang="en-US"/>
          </a:p>
        </p:txBody>
      </p:sp>
    </p:spTree>
    <p:extLst>
      <p:ext uri="{BB962C8B-B14F-4D97-AF65-F5344CB8AC3E}">
        <p14:creationId xmlns:p14="http://schemas.microsoft.com/office/powerpoint/2010/main" val="220102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24</a:t>
            </a:fld>
            <a:endParaRPr lang="en-US"/>
          </a:p>
        </p:txBody>
      </p:sp>
    </p:spTree>
    <p:extLst>
      <p:ext uri="{BB962C8B-B14F-4D97-AF65-F5344CB8AC3E}">
        <p14:creationId xmlns:p14="http://schemas.microsoft.com/office/powerpoint/2010/main" val="312236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25</a:t>
            </a:fld>
            <a:endParaRPr lang="en-US"/>
          </a:p>
        </p:txBody>
      </p:sp>
    </p:spTree>
    <p:extLst>
      <p:ext uri="{BB962C8B-B14F-4D97-AF65-F5344CB8AC3E}">
        <p14:creationId xmlns:p14="http://schemas.microsoft.com/office/powerpoint/2010/main" val="237796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30</a:t>
            </a:fld>
            <a:endParaRPr lang="en-US"/>
          </a:p>
        </p:txBody>
      </p:sp>
    </p:spTree>
    <p:extLst>
      <p:ext uri="{BB962C8B-B14F-4D97-AF65-F5344CB8AC3E}">
        <p14:creationId xmlns:p14="http://schemas.microsoft.com/office/powerpoint/2010/main" val="365849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33</a:t>
            </a:fld>
            <a:endParaRPr lang="en-US"/>
          </a:p>
        </p:txBody>
      </p:sp>
    </p:spTree>
    <p:extLst>
      <p:ext uri="{BB962C8B-B14F-4D97-AF65-F5344CB8AC3E}">
        <p14:creationId xmlns:p14="http://schemas.microsoft.com/office/powerpoint/2010/main" val="99542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42</a:t>
            </a:fld>
            <a:endParaRPr lang="en-US"/>
          </a:p>
        </p:txBody>
      </p:sp>
    </p:spTree>
    <p:extLst>
      <p:ext uri="{BB962C8B-B14F-4D97-AF65-F5344CB8AC3E}">
        <p14:creationId xmlns:p14="http://schemas.microsoft.com/office/powerpoint/2010/main" val="234679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49</a:t>
            </a:fld>
            <a:endParaRPr lang="en-US"/>
          </a:p>
        </p:txBody>
      </p:sp>
    </p:spTree>
    <p:extLst>
      <p:ext uri="{BB962C8B-B14F-4D97-AF65-F5344CB8AC3E}">
        <p14:creationId xmlns:p14="http://schemas.microsoft.com/office/powerpoint/2010/main" val="328055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50</a:t>
            </a:fld>
            <a:endParaRPr lang="en-US"/>
          </a:p>
        </p:txBody>
      </p:sp>
    </p:spTree>
    <p:extLst>
      <p:ext uri="{BB962C8B-B14F-4D97-AF65-F5344CB8AC3E}">
        <p14:creationId xmlns:p14="http://schemas.microsoft.com/office/powerpoint/2010/main" val="370651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43BB-579B-18F1-CAE0-250D287C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F1F9C4-C6B6-A276-F130-0907ACD7D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0A107-E37E-2AB7-2D13-359CB82503BE}"/>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A2D05B49-7672-D144-0A5D-5968CAAD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089EE-A9EB-41A7-D75A-242EEF848922}"/>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93157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592F-D2B5-A44F-6259-B4BC32090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E6002C-D5D6-6CCF-98AB-C810F2C28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A30E8-2BB9-EFD6-CE2B-0FBFE57BD4A6}"/>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F8FFF1C4-F089-1AE3-54C0-8EC2F4E4E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0E8FC-9BEE-E458-F9F9-A61ECED2468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4442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791AD-5ACA-6F88-3DC2-9F89ED811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2FC09-AACB-5A32-FD5D-8E666A0A0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3DF8-66A8-6E34-D0A5-FE90AF549D52}"/>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F8BCF658-FEFD-F35E-A945-275F87FB0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2CB0-95B6-1AF2-9B29-184BB59F126B}"/>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29050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3D65-1561-307B-4957-D99EEA244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8606C-DE5B-6122-46C7-F5CC4E7A7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CAE8-B5D9-3F3F-515E-62784B10C635}"/>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2218CBEB-AEC4-EF3C-0B8C-7FC0935A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2EEA-A3C8-7B39-7E5C-AB6EA7B75E9C}"/>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8250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3EC-A973-26C6-5E8E-E380198DA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E5AB1-577B-ADA5-BAEB-D26DE57846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393B9-0248-022A-F6DE-F5EA7CB84497}"/>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5D775E66-E225-DCC1-BC3A-8F27B4C1F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B22E-D7EE-5A24-B808-D39AEC1D669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9968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CFEB-C7F7-DC71-A7B0-6D61E6461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7FAE1-21B6-521B-F5C0-C4931A5B7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715C3-F96C-1EC9-97F7-98DC795DF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25FA-1B57-CA35-BE6E-B5FCEE591129}"/>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6" name="Footer Placeholder 5">
            <a:extLst>
              <a:ext uri="{FF2B5EF4-FFF2-40B4-BE49-F238E27FC236}">
                <a16:creationId xmlns:a16="http://schemas.microsoft.com/office/drawing/2014/main" id="{E02F354F-A2F6-2E90-0BFC-96DB8083A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38613-78BD-3067-C2A4-DD4A7DC0237D}"/>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0388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1F22-17A4-C47E-E4EF-CD979DF60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54B8-80D8-55D3-1950-A0188BB31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F5C43-525A-E1BE-B738-3128C1D996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4E263-01CC-CC92-3947-FB790C915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C2F51-A0E0-4C8B-3035-97C319C7D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FF245-A37E-5676-6A90-3D9774F32544}"/>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8" name="Footer Placeholder 7">
            <a:extLst>
              <a:ext uri="{FF2B5EF4-FFF2-40B4-BE49-F238E27FC236}">
                <a16:creationId xmlns:a16="http://schemas.microsoft.com/office/drawing/2014/main" id="{1C39F575-9435-3B70-885B-DBEC3C09C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8B5C7-CFE8-371A-9194-CE57204D0DE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5996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6D5B-7A18-1DE3-A6D0-A6F585C45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3E5573-7C13-62A3-FBC4-98F3CA3C6E57}"/>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4" name="Footer Placeholder 3">
            <a:extLst>
              <a:ext uri="{FF2B5EF4-FFF2-40B4-BE49-F238E27FC236}">
                <a16:creationId xmlns:a16="http://schemas.microsoft.com/office/drawing/2014/main" id="{55D8D744-0E98-8AD6-F50D-7F68E0930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AAB66-76FA-1FB9-E6E4-3A4647EB076E}"/>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44105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1B749-811E-0CBC-4CBF-A456186391D2}"/>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3" name="Footer Placeholder 2">
            <a:extLst>
              <a:ext uri="{FF2B5EF4-FFF2-40B4-BE49-F238E27FC236}">
                <a16:creationId xmlns:a16="http://schemas.microsoft.com/office/drawing/2014/main" id="{DB389340-5615-B928-D0EB-13555DCE8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ED148-DD92-8D2E-2116-345FA239937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8484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AFC6-5A35-723C-2D59-AA339158C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2254F-CC29-FA73-94AD-3BC224CFB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E1077C-2C93-62C7-64E4-13CBB57A6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90F36-9FA4-A321-91A1-7FBD821217F7}"/>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6" name="Footer Placeholder 5">
            <a:extLst>
              <a:ext uri="{FF2B5EF4-FFF2-40B4-BE49-F238E27FC236}">
                <a16:creationId xmlns:a16="http://schemas.microsoft.com/office/drawing/2014/main" id="{3B4AFC9E-6DDB-AE76-57D2-9EF111B92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54D97-C894-B74B-9C51-404E1CD8018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9726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088E-4E46-0BF1-191B-F4068BEBE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BB0ED-DC5E-A926-FA1E-D933AA50D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EB172-5FDA-1955-6DEA-7F71281A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2CBE9-4D9A-FFA5-CD21-AAB2E2A9A98B}"/>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6" name="Footer Placeholder 5">
            <a:extLst>
              <a:ext uri="{FF2B5EF4-FFF2-40B4-BE49-F238E27FC236}">
                <a16:creationId xmlns:a16="http://schemas.microsoft.com/office/drawing/2014/main" id="{66B0FF45-1911-E783-2C64-3C903CF05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02700-7FB4-3F98-4C9F-D87916A888EF}"/>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341755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EC095-DF86-5E00-6E1B-B2215395C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A12E7-403E-1EFC-E417-657B797AE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045C9-B3EF-F3BF-AD28-20F66AB43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CD875701-3085-7C1F-3095-91E31961E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C1897B-A886-B49D-C9B9-8F8371AB2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D798E-2FFB-482C-9B24-C1E585C56840}" type="slidenum">
              <a:rPr lang="en-US" smtClean="0"/>
              <a:t>‹#›</a:t>
            </a:fld>
            <a:endParaRPr lang="en-US"/>
          </a:p>
        </p:txBody>
      </p:sp>
    </p:spTree>
    <p:extLst>
      <p:ext uri="{BB962C8B-B14F-4D97-AF65-F5344CB8AC3E}">
        <p14:creationId xmlns:p14="http://schemas.microsoft.com/office/powerpoint/2010/main" val="293960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urvey.stackoverflow.co/2021#most-popular-technologies-tools-tech-pro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01.</a:t>
            </a:r>
            <a:br>
              <a:rPr lang="en-US"/>
            </a:br>
            <a:r>
              <a:rPr lang="en-US"/>
              <a:t>QUẢN LÝ MÃ NGUỒN</a:t>
            </a:r>
            <a:br>
              <a:rPr lang="en-US"/>
            </a:br>
            <a:r>
              <a:rPr lang="en-US"/>
              <a:t>Git / Github</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28" name="Picture 4" descr="GitHub logo">
            <a:extLst>
              <a:ext uri="{FF2B5EF4-FFF2-40B4-BE49-F238E27FC236}">
                <a16:creationId xmlns:a16="http://schemas.microsoft.com/office/drawing/2014/main" id="{32277E5B-D608-B5F2-1D62-DBE6C45C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273" y="4724400"/>
            <a:ext cx="3135454"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7294B408-D7D2-B423-4B2B-252F9291E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828" y="5002472"/>
            <a:ext cx="2851572" cy="119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5FC42-C132-0CAD-2C22-5A9C284ED7C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B4BFD14F-0240-F154-F9F6-3A459E671CB6}"/>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Kho lưu trữ trung tâm hiện lưu trữ bước mới ở trên bước trước đó.</a:t>
            </a:r>
          </a:p>
        </p:txBody>
      </p:sp>
      <p:sp>
        <p:nvSpPr>
          <p:cNvPr id="820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 diagram of a diagram of a central repository&#10;&#10;Description automatically generated">
            <a:extLst>
              <a:ext uri="{FF2B5EF4-FFF2-40B4-BE49-F238E27FC236}">
                <a16:creationId xmlns:a16="http://schemas.microsoft.com/office/drawing/2014/main" id="{7B324C23-09F7-4984-AA69-BB9658F514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33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A12F8-D164-B6C9-FB70-43684B62DD9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38FEA4C2-3E36-FD9F-F76E-DB3E79E63605}"/>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Người đóng góp 2 tham gia và thực hiện các bước tương tự.</a:t>
            </a:r>
          </a:p>
        </p:txBody>
      </p:sp>
      <p:sp>
        <p:nvSpPr>
          <p:cNvPr id="92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F77A4326-6F6D-4841-DEB2-34930BB73A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10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C73F6-32F4-62A0-1E57-943A7CDB88A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1024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A diagram of a diagram of a group of objects&#10;&#10;Description automatically generated">
            <a:extLst>
              <a:ext uri="{FF2B5EF4-FFF2-40B4-BE49-F238E27FC236}">
                <a16:creationId xmlns:a16="http://schemas.microsoft.com/office/drawing/2014/main" id="{3ACD1AFD-389A-7349-84B8-B9C8E6AD6B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7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48FAE-C9A2-42B3-D212-BC6B113DAB2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112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A diagram of a diagram of a diagram of a diagram of a diagram of a diagram of a diagram of a diagram of a diagram of a diagram of a diagram of a diagram of a diagram of&#10;&#10;Description automatically generated">
            <a:extLst>
              <a:ext uri="{FF2B5EF4-FFF2-40B4-BE49-F238E27FC236}">
                <a16:creationId xmlns:a16="http://schemas.microsoft.com/office/drawing/2014/main" id="{75A47824-D71F-88AE-950A-E4F0318ACC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39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50537-9F11-B7A0-33A2-2ABE271B188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1229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 diagram of a diagram of a central repository&#10;&#10;Description automatically generated">
            <a:extLst>
              <a:ext uri="{FF2B5EF4-FFF2-40B4-BE49-F238E27FC236}">
                <a16:creationId xmlns:a16="http://schemas.microsoft.com/office/drawing/2014/main" id="{4592EC93-4AED-B095-B532-D9897F86AE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0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C9585-5387-E130-D9F6-C2E394F69B4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133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 diagram of a diagram of a central repository&#10;&#10;Description automatically generated">
            <a:extLst>
              <a:ext uri="{FF2B5EF4-FFF2-40B4-BE49-F238E27FC236}">
                <a16:creationId xmlns:a16="http://schemas.microsoft.com/office/drawing/2014/main" id="{4236F0EA-18BB-6366-B14E-50DF017D4D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4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4E5C9-EF71-3FAE-8A34-2B21A032C81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526D1F35-EF2D-668C-16B3-AEA102D097F1}"/>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Điều này có thể tiếp tục</a:t>
            </a:r>
          </a:p>
        </p:txBody>
      </p:sp>
      <p:sp>
        <p:nvSpPr>
          <p:cNvPr id="1434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A diagram of a diagram of a diagram&#10;&#10;Description automatically generated">
            <a:extLst>
              <a:ext uri="{FF2B5EF4-FFF2-40B4-BE49-F238E27FC236}">
                <a16:creationId xmlns:a16="http://schemas.microsoft.com/office/drawing/2014/main" id="{D91D5750-070C-100F-7FB5-0D52F6C033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71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F3FC2-57DA-8F00-1C38-67543247D55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0D32C8A3-8236-6FC6-6241-44BC9A2E6418}"/>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Và thu hút nhiều người hơn nữa tham gia</a:t>
            </a:r>
          </a:p>
        </p:txBody>
      </p:sp>
      <p:sp>
        <p:nvSpPr>
          <p:cNvPr id="1536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A diagram of a diagram of a diagram&#10;&#10;Description automatically generated">
            <a:extLst>
              <a:ext uri="{FF2B5EF4-FFF2-40B4-BE49-F238E27FC236}">
                <a16:creationId xmlns:a16="http://schemas.microsoft.com/office/drawing/2014/main" id="{9BF3CAAD-9467-814C-6CD0-56F82666E8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195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6C85-69FE-C551-8161-FF25E8F9445F}"/>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6BCC903D-F9DB-9F80-7B90-A60ACFB0AE65}"/>
              </a:ext>
            </a:extLst>
          </p:cNvPr>
          <p:cNvSpPr>
            <a:spLocks noGrp="1"/>
          </p:cNvSpPr>
          <p:nvPr>
            <p:ph idx="1"/>
          </p:nvPr>
        </p:nvSpPr>
        <p:spPr/>
        <p:txBody>
          <a:bodyPr>
            <a:normAutofit fontScale="92500" lnSpcReduction="10000"/>
          </a:bodyPr>
          <a:lstStyle/>
          <a:p>
            <a:pPr algn="just">
              <a:lnSpc>
                <a:spcPct val="150000"/>
              </a:lnSpc>
            </a:pPr>
            <a:r>
              <a:rPr lang="vi-VN"/>
              <a:t>VCS giúp đảm bảo rằng chúng ta không làm hỏng dự án vĩnh viễn.</a:t>
            </a:r>
            <a:endParaRPr lang="en-US"/>
          </a:p>
          <a:p>
            <a:pPr algn="just">
              <a:lnSpc>
                <a:spcPct val="150000"/>
              </a:lnSpc>
            </a:pPr>
            <a:r>
              <a:rPr lang="vi-VN"/>
              <a:t>Dễ dàng cộng tác với người khác trên cùng một dự án.</a:t>
            </a:r>
            <a:endParaRPr lang="en-US"/>
          </a:p>
          <a:p>
            <a:pPr algn="just">
              <a:lnSpc>
                <a:spcPct val="150000"/>
              </a:lnSpc>
            </a:pPr>
            <a:r>
              <a:rPr lang="vi-VN"/>
              <a:t>Cho phép kiểm thử và phát triển các phiên bản mới (sử dụng nhánh - branching) mà không ảnh hưởng đến phiên bản đang hoạt động.</a:t>
            </a:r>
            <a:endParaRPr lang="en-US"/>
          </a:p>
          <a:p>
            <a:pPr algn="just">
              <a:lnSpc>
                <a:spcPct val="150000"/>
              </a:lnSpc>
            </a:pPr>
            <a:r>
              <a:rPr lang="vi-VN"/>
              <a:t>Lưu trữ đầu ra, chia sẻ với cộng đồng, và cho phép người khác đóng góp (ví dụ: cập nhật mã nguồn).Có thể quay lại phiên bản trước bất cứ khi nào cần.</a:t>
            </a:r>
            <a:endParaRPr lang="en-US"/>
          </a:p>
        </p:txBody>
      </p:sp>
    </p:spTree>
    <p:extLst>
      <p:ext uri="{BB962C8B-B14F-4D97-AF65-F5344CB8AC3E}">
        <p14:creationId xmlns:p14="http://schemas.microsoft.com/office/powerpoint/2010/main" val="361986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C32B-D996-8BE0-61E5-0A6585E73622}"/>
              </a:ext>
            </a:extLst>
          </p:cNvPr>
          <p:cNvSpPr>
            <a:spLocks noGrp="1"/>
          </p:cNvSpPr>
          <p:nvPr>
            <p:ph type="title"/>
          </p:nvPr>
        </p:nvSpPr>
        <p:spPr/>
        <p:txBody>
          <a:bodyPr/>
          <a:lstStyle/>
          <a:p>
            <a:r>
              <a:rPr lang="en-US"/>
              <a:t>Giới thiệu về GIT</a:t>
            </a:r>
          </a:p>
        </p:txBody>
      </p:sp>
      <p:sp>
        <p:nvSpPr>
          <p:cNvPr id="3" name="Content Placeholder 2">
            <a:extLst>
              <a:ext uri="{FF2B5EF4-FFF2-40B4-BE49-F238E27FC236}">
                <a16:creationId xmlns:a16="http://schemas.microsoft.com/office/drawing/2014/main" id="{7FF0B693-7CDC-3402-7297-C29B912783D8}"/>
              </a:ext>
            </a:extLst>
          </p:cNvPr>
          <p:cNvSpPr>
            <a:spLocks noGrp="1"/>
          </p:cNvSpPr>
          <p:nvPr>
            <p:ph idx="1"/>
          </p:nvPr>
        </p:nvSpPr>
        <p:spPr/>
        <p:txBody>
          <a:bodyPr>
            <a:normAutofit fontScale="85000" lnSpcReduction="20000"/>
          </a:bodyPr>
          <a:lstStyle/>
          <a:p>
            <a:pPr algn="just">
              <a:lnSpc>
                <a:spcPct val="150000"/>
              </a:lnSpc>
            </a:pPr>
            <a:r>
              <a:rPr lang="vi-VN" b="1"/>
              <a:t>Hệ thống kiểm soát phiên bản phân tán nguồn mở</a:t>
            </a:r>
          </a:p>
          <a:p>
            <a:pPr lvl="1" algn="just">
              <a:lnSpc>
                <a:spcPct val="150000"/>
              </a:lnSpc>
            </a:pPr>
            <a:r>
              <a:rPr lang="vi-VN"/>
              <a:t>Không giống như VCS tập trung từng phổ biến, DVCS như Git không cần kết nối liên tục với kho lưu trữ trung tâm</a:t>
            </a:r>
          </a:p>
          <a:p>
            <a:pPr algn="just">
              <a:lnSpc>
                <a:spcPct val="150000"/>
              </a:lnSpc>
            </a:pPr>
            <a:r>
              <a:rPr lang="vi-VN"/>
              <a:t>Được Linus Torvalds tạo ra vào đầu những năm 2000 trong quá trình làm việc trên dự án hạt nhân Linux</a:t>
            </a:r>
          </a:p>
          <a:p>
            <a:pPr algn="just">
              <a:lnSpc>
                <a:spcPct val="150000"/>
              </a:lnSpc>
            </a:pPr>
            <a:r>
              <a:rPr lang="vi-VN"/>
              <a:t>Khá khó học, rất khó thành thạo</a:t>
            </a:r>
          </a:p>
          <a:p>
            <a:pPr algn="just">
              <a:lnSpc>
                <a:spcPct val="150000"/>
              </a:lnSpc>
            </a:pPr>
            <a:r>
              <a:rPr lang="vi-VN"/>
              <a:t>Trở nên phổ biến đến mức nó thay thế hiệu quả các công cụ cũ (svn, mercurial, svc)</a:t>
            </a:r>
            <a:endParaRPr lang="en-US"/>
          </a:p>
        </p:txBody>
      </p:sp>
      <p:pic>
        <p:nvPicPr>
          <p:cNvPr id="4" name="Picture 8">
            <a:extLst>
              <a:ext uri="{FF2B5EF4-FFF2-40B4-BE49-F238E27FC236}">
                <a16:creationId xmlns:a16="http://schemas.microsoft.com/office/drawing/2014/main" id="{0A55D69B-11AC-02D0-7604-81F94D0F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228" y="514391"/>
            <a:ext cx="2851572" cy="119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83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EC03-8AB8-C122-16BB-0A3E23CA56B5}"/>
              </a:ext>
            </a:extLst>
          </p:cNvPr>
          <p:cNvSpPr>
            <a:spLocks noGrp="1"/>
          </p:cNvSpPr>
          <p:nvPr>
            <p:ph type="title"/>
          </p:nvPr>
        </p:nvSpPr>
        <p:spPr/>
        <p:txBody>
          <a:bodyPr/>
          <a:lstStyle/>
          <a:p>
            <a:r>
              <a:rPr lang="en-US"/>
              <a:t>Git / Version Control System - VCS</a:t>
            </a:r>
          </a:p>
        </p:txBody>
      </p:sp>
      <p:sp>
        <p:nvSpPr>
          <p:cNvPr id="3" name="Content Placeholder 2">
            <a:extLst>
              <a:ext uri="{FF2B5EF4-FFF2-40B4-BE49-F238E27FC236}">
                <a16:creationId xmlns:a16="http://schemas.microsoft.com/office/drawing/2014/main" id="{455F401B-34A6-3BCD-BB66-84C6BCF270EA}"/>
              </a:ext>
            </a:extLst>
          </p:cNvPr>
          <p:cNvSpPr>
            <a:spLocks noGrp="1"/>
          </p:cNvSpPr>
          <p:nvPr>
            <p:ph idx="1"/>
          </p:nvPr>
        </p:nvSpPr>
        <p:spPr/>
        <p:txBody>
          <a:bodyPr/>
          <a:lstStyle/>
          <a:p>
            <a:pPr algn="just">
              <a:lnSpc>
                <a:spcPct val="150000"/>
              </a:lnSpc>
            </a:pPr>
            <a:r>
              <a:rPr lang="en-US"/>
              <a:t>VCS (Version Control System) là hệ thống quản lý phiên bản, giúp theo dõi và quản lý các thay đổi đối với tệp và mã nguồn trong quá trình phát triển dự án.</a:t>
            </a:r>
          </a:p>
          <a:p>
            <a:pPr algn="just">
              <a:lnSpc>
                <a:spcPct val="150000"/>
              </a:lnSpc>
            </a:pPr>
            <a:r>
              <a:rPr lang="en-US"/>
              <a:t>Git là một trong những VCS phổ biến nhất hiện nay.</a:t>
            </a:r>
          </a:p>
        </p:txBody>
      </p:sp>
    </p:spTree>
    <p:extLst>
      <p:ext uri="{BB962C8B-B14F-4D97-AF65-F5344CB8AC3E}">
        <p14:creationId xmlns:p14="http://schemas.microsoft.com/office/powerpoint/2010/main" val="4182323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4A4F-8089-0EC8-6D12-DFD430E9F475}"/>
              </a:ext>
            </a:extLst>
          </p:cNvPr>
          <p:cNvSpPr>
            <a:spLocks noGrp="1"/>
          </p:cNvSpPr>
          <p:nvPr>
            <p:ph type="title"/>
          </p:nvPr>
        </p:nvSpPr>
        <p:spPr/>
        <p:txBody>
          <a:bodyPr/>
          <a:lstStyle/>
          <a:p>
            <a:r>
              <a:rPr lang="en-US"/>
              <a:t>Cài đặt GIT</a:t>
            </a:r>
          </a:p>
        </p:txBody>
      </p:sp>
      <p:sp>
        <p:nvSpPr>
          <p:cNvPr id="3" name="Content Placeholder 2">
            <a:extLst>
              <a:ext uri="{FF2B5EF4-FFF2-40B4-BE49-F238E27FC236}">
                <a16:creationId xmlns:a16="http://schemas.microsoft.com/office/drawing/2014/main" id="{EEF9F860-B471-8F15-A827-B979116BBFF4}"/>
              </a:ext>
            </a:extLst>
          </p:cNvPr>
          <p:cNvSpPr>
            <a:spLocks noGrp="1"/>
          </p:cNvSpPr>
          <p:nvPr>
            <p:ph idx="1"/>
          </p:nvPr>
        </p:nvSpPr>
        <p:spPr/>
        <p:txBody>
          <a:bodyPr/>
          <a:lstStyle/>
          <a:p>
            <a:r>
              <a:rPr lang="en-US"/>
              <a:t>Kiểm tra xem chúng ta có nó không?</a:t>
            </a:r>
          </a:p>
        </p:txBody>
      </p:sp>
      <p:pic>
        <p:nvPicPr>
          <p:cNvPr id="5" name="Picture 4">
            <a:extLst>
              <a:ext uri="{FF2B5EF4-FFF2-40B4-BE49-F238E27FC236}">
                <a16:creationId xmlns:a16="http://schemas.microsoft.com/office/drawing/2014/main" id="{583B4CA2-D3C2-ED47-7E13-80B56933061B}"/>
              </a:ext>
            </a:extLst>
          </p:cNvPr>
          <p:cNvPicPr>
            <a:picLocks noChangeAspect="1"/>
          </p:cNvPicPr>
          <p:nvPr/>
        </p:nvPicPr>
        <p:blipFill>
          <a:blip r:embed="rId3"/>
          <a:stretch>
            <a:fillRect/>
          </a:stretch>
        </p:blipFill>
        <p:spPr>
          <a:xfrm>
            <a:off x="1181100" y="2476500"/>
            <a:ext cx="5450004" cy="2933700"/>
          </a:xfrm>
          <a:prstGeom prst="rect">
            <a:avLst/>
          </a:prstGeom>
        </p:spPr>
      </p:pic>
    </p:spTree>
    <p:extLst>
      <p:ext uri="{BB962C8B-B14F-4D97-AF65-F5344CB8AC3E}">
        <p14:creationId xmlns:p14="http://schemas.microsoft.com/office/powerpoint/2010/main" val="194693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06D5-91E8-75B2-AB92-F334CB1F9D3E}"/>
              </a:ext>
            </a:extLst>
          </p:cNvPr>
          <p:cNvSpPr>
            <a:spLocks noGrp="1"/>
          </p:cNvSpPr>
          <p:nvPr>
            <p:ph type="title"/>
          </p:nvPr>
        </p:nvSpPr>
        <p:spPr/>
        <p:txBody>
          <a:bodyPr/>
          <a:lstStyle/>
          <a:p>
            <a:r>
              <a:rPr lang="en-US"/>
              <a:t>Cài đặt GIT</a:t>
            </a:r>
          </a:p>
        </p:txBody>
      </p:sp>
      <p:sp>
        <p:nvSpPr>
          <p:cNvPr id="3" name="Content Placeholder 2">
            <a:extLst>
              <a:ext uri="{FF2B5EF4-FFF2-40B4-BE49-F238E27FC236}">
                <a16:creationId xmlns:a16="http://schemas.microsoft.com/office/drawing/2014/main" id="{9096AC23-8096-7B26-6A4C-7F96BBE2DF7E}"/>
              </a:ext>
            </a:extLst>
          </p:cNvPr>
          <p:cNvSpPr>
            <a:spLocks noGrp="1"/>
          </p:cNvSpPr>
          <p:nvPr>
            <p:ph idx="1"/>
          </p:nvPr>
        </p:nvSpPr>
        <p:spPr/>
        <p:txBody>
          <a:bodyPr/>
          <a:lstStyle/>
          <a:p>
            <a:r>
              <a:rPr lang="en-US"/>
              <a:t>Linux:</a:t>
            </a:r>
          </a:p>
          <a:p>
            <a:pPr lvl="1"/>
            <a:r>
              <a:rPr lang="en-US">
                <a:solidFill>
                  <a:schemeClr val="tx2">
                    <a:lumMod val="75000"/>
                    <a:lumOff val="25000"/>
                  </a:schemeClr>
                </a:solidFill>
              </a:rPr>
              <a:t>$ sudo apt install git-all</a:t>
            </a:r>
          </a:p>
          <a:p>
            <a:r>
              <a:rPr lang="en-US"/>
              <a:t>Windows: tải Git tại: </a:t>
            </a:r>
            <a:r>
              <a:rPr lang="en-US">
                <a:solidFill>
                  <a:schemeClr val="tx2">
                    <a:lumMod val="75000"/>
                    <a:lumOff val="25000"/>
                  </a:schemeClr>
                </a:solidFill>
              </a:rPr>
              <a:t>https://gitforwindows.org/</a:t>
            </a:r>
          </a:p>
          <a:p>
            <a:r>
              <a:rPr lang="en-US"/>
              <a:t>macOS:</a:t>
            </a:r>
          </a:p>
          <a:p>
            <a:pPr lvl="1"/>
            <a:r>
              <a:rPr lang="en-US"/>
              <a:t>Chạy lệnh git --version, hệ thống có thể yêu cầu cài đặt trên các phiên bản macOS mới.</a:t>
            </a:r>
          </a:p>
          <a:p>
            <a:pPr lvl="1"/>
            <a:r>
              <a:rPr lang="en-US"/>
              <a:t>Nếu không có Xcode, chạy lệnh: </a:t>
            </a:r>
            <a:r>
              <a:rPr lang="en-US">
                <a:solidFill>
                  <a:schemeClr val="tx2">
                    <a:lumMod val="75000"/>
                    <a:lumOff val="25000"/>
                  </a:schemeClr>
                </a:solidFill>
              </a:rPr>
              <a:t>$ xcode-select --install</a:t>
            </a:r>
          </a:p>
          <a:p>
            <a:pPr lvl="1"/>
            <a:r>
              <a:rPr lang="en-US"/>
              <a:t>Hoặc sử dụng Homebrew để cài Git: </a:t>
            </a:r>
            <a:r>
              <a:rPr lang="en-US">
                <a:solidFill>
                  <a:schemeClr val="tx2">
                    <a:lumMod val="75000"/>
                    <a:lumOff val="25000"/>
                  </a:schemeClr>
                </a:solidFill>
              </a:rPr>
              <a:t>$ brew install git</a:t>
            </a:r>
          </a:p>
          <a:p>
            <a:r>
              <a:rPr lang="en-US"/>
              <a:t>https://git-scm.com/book/en/v2/Getting-Started-Installing-Git</a:t>
            </a:r>
          </a:p>
        </p:txBody>
      </p:sp>
    </p:spTree>
    <p:extLst>
      <p:ext uri="{BB962C8B-B14F-4D97-AF65-F5344CB8AC3E}">
        <p14:creationId xmlns:p14="http://schemas.microsoft.com/office/powerpoint/2010/main" val="1924617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0D3D-B77C-3E67-8873-B187D62A8554}"/>
              </a:ext>
            </a:extLst>
          </p:cNvPr>
          <p:cNvSpPr>
            <a:spLocks noGrp="1"/>
          </p:cNvSpPr>
          <p:nvPr>
            <p:ph type="title"/>
          </p:nvPr>
        </p:nvSpPr>
        <p:spPr/>
        <p:txBody>
          <a:bodyPr/>
          <a:lstStyle/>
          <a:p>
            <a:r>
              <a:rPr lang="fr-FR"/>
              <a:t>Tại sao gọi là "Git"? </a:t>
            </a:r>
            <a:endParaRPr lang="en-US"/>
          </a:p>
        </p:txBody>
      </p:sp>
      <p:pic>
        <p:nvPicPr>
          <p:cNvPr id="18434" name="Picture 2" descr="Linus Torvalds | Biography, Linux, &amp; Facts | Britannica">
            <a:extLst>
              <a:ext uri="{FF2B5EF4-FFF2-40B4-BE49-F238E27FC236}">
                <a16:creationId xmlns:a16="http://schemas.microsoft.com/office/drawing/2014/main" id="{5F85976B-D649-B94F-C550-6794F1AAB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019300"/>
            <a:ext cx="2022625"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92548C-B6ED-4FA7-3FB8-D87D3CDB2E74}"/>
              </a:ext>
            </a:extLst>
          </p:cNvPr>
          <p:cNvSpPr txBox="1"/>
          <p:nvPr/>
        </p:nvSpPr>
        <p:spPr>
          <a:xfrm>
            <a:off x="3276600" y="2018969"/>
            <a:ext cx="6096000" cy="2062103"/>
          </a:xfrm>
          <a:prstGeom prst="rect">
            <a:avLst/>
          </a:prstGeom>
          <a:noFill/>
        </p:spPr>
        <p:txBody>
          <a:bodyPr wrap="square">
            <a:spAutoFit/>
          </a:bodyPr>
          <a:lstStyle/>
          <a:p>
            <a:r>
              <a:rPr lang="en-US" sz="3200"/>
              <a:t>"Tôi là một kẻ tự cao, và tôi đặt tên tất cả các dự án của mình theo tên tôi. Đầu tiên là 'Linux', bây giờ là 'git'."</a:t>
            </a:r>
          </a:p>
        </p:txBody>
      </p:sp>
    </p:spTree>
    <p:extLst>
      <p:ext uri="{BB962C8B-B14F-4D97-AF65-F5344CB8AC3E}">
        <p14:creationId xmlns:p14="http://schemas.microsoft.com/office/powerpoint/2010/main" val="2266273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6E58-2A28-1354-596D-6D8653D306BE}"/>
              </a:ext>
            </a:extLst>
          </p:cNvPr>
          <p:cNvSpPr>
            <a:spLocks noGrp="1"/>
          </p:cNvSpPr>
          <p:nvPr>
            <p:ph type="title"/>
          </p:nvPr>
        </p:nvSpPr>
        <p:spPr/>
        <p:txBody>
          <a:bodyPr/>
          <a:lstStyle/>
          <a:p>
            <a:r>
              <a:rPr lang="en-US"/>
              <a:t>GIT</a:t>
            </a:r>
          </a:p>
        </p:txBody>
      </p:sp>
      <p:sp>
        <p:nvSpPr>
          <p:cNvPr id="3" name="Content Placeholder 2">
            <a:extLst>
              <a:ext uri="{FF2B5EF4-FFF2-40B4-BE49-F238E27FC236}">
                <a16:creationId xmlns:a16="http://schemas.microsoft.com/office/drawing/2014/main" id="{9481AEA6-2E22-E056-5A88-DC207757DAE5}"/>
              </a:ext>
            </a:extLst>
          </p:cNvPr>
          <p:cNvSpPr>
            <a:spLocks noGrp="1"/>
          </p:cNvSpPr>
          <p:nvPr>
            <p:ph idx="1"/>
          </p:nvPr>
        </p:nvSpPr>
        <p:spPr/>
        <p:txBody>
          <a:bodyPr/>
          <a:lstStyle/>
          <a:p>
            <a:pPr algn="just">
              <a:lnSpc>
                <a:spcPct val="150000"/>
              </a:lnSpc>
            </a:pPr>
            <a:r>
              <a:rPr lang="vi-VN"/>
              <a:t>… và tính linh hoạt của nó giúp sử dụng các quy trình làm việc hiện đại hơn (như Scrum/Agile, v.v.).</a:t>
            </a:r>
            <a:endParaRPr lang="en-US"/>
          </a:p>
          <a:p>
            <a:pPr algn="just">
              <a:lnSpc>
                <a:spcPct val="150000"/>
              </a:lnSpc>
            </a:pPr>
            <a:r>
              <a:rPr lang="vi-VN"/>
              <a:t>Git có cả giao diện dòng lệnh (CLI) và các plugin trực quan trong các môi trường phát triển tích hợp (IDEs), và tích hợp với nhiều ứng dụng, dịch vụ khác nhau.</a:t>
            </a:r>
            <a:endParaRPr lang="en-US"/>
          </a:p>
        </p:txBody>
      </p:sp>
    </p:spTree>
    <p:extLst>
      <p:ext uri="{BB962C8B-B14F-4D97-AF65-F5344CB8AC3E}">
        <p14:creationId xmlns:p14="http://schemas.microsoft.com/office/powerpoint/2010/main" val="47395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2A5B-0E88-AD70-31FB-401E7DC10C49}"/>
              </a:ext>
            </a:extLst>
          </p:cNvPr>
          <p:cNvSpPr>
            <a:spLocks noGrp="1"/>
          </p:cNvSpPr>
          <p:nvPr>
            <p:ph type="title"/>
          </p:nvPr>
        </p:nvSpPr>
        <p:spPr/>
        <p:txBody>
          <a:bodyPr/>
          <a:lstStyle/>
          <a:p>
            <a:r>
              <a:rPr lang="vi-VN">
                <a:latin typeface="Aptos Display (Headings)"/>
              </a:rPr>
              <a:t>Các công cụ được sử dụng rộng rãi</a:t>
            </a:r>
            <a:endParaRPr lang="en-US">
              <a:latin typeface="Aptos Display (Headings)"/>
            </a:endParaRPr>
          </a:p>
        </p:txBody>
      </p:sp>
      <p:pic>
        <p:nvPicPr>
          <p:cNvPr id="19458" name="Picture 2">
            <a:extLst>
              <a:ext uri="{FF2B5EF4-FFF2-40B4-BE49-F238E27FC236}">
                <a16:creationId xmlns:a16="http://schemas.microsoft.com/office/drawing/2014/main" id="{DE3EDF40-E72F-5D3F-BAFF-B924C5BBB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197" y="1440407"/>
            <a:ext cx="7267575" cy="4448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21908A-0517-91B8-22E2-AEEE46466BC4}"/>
              </a:ext>
            </a:extLst>
          </p:cNvPr>
          <p:cNvSpPr txBox="1"/>
          <p:nvPr/>
        </p:nvSpPr>
        <p:spPr>
          <a:xfrm>
            <a:off x="1310824" y="5895975"/>
            <a:ext cx="9776275" cy="369332"/>
          </a:xfrm>
          <a:prstGeom prst="rect">
            <a:avLst/>
          </a:prstGeom>
          <a:noFill/>
        </p:spPr>
        <p:txBody>
          <a:bodyPr wrap="square">
            <a:spAutoFit/>
          </a:bodyPr>
          <a:lstStyle/>
          <a:p>
            <a:r>
              <a:rPr lang="en-US">
                <a:hlinkClick r:id="rId4"/>
              </a:rPr>
              <a:t>https://survey.stackoverflow.co/2021#most-popular-technologies-tools-tech-prof</a:t>
            </a:r>
            <a:r>
              <a:rPr lang="en-US"/>
              <a:t> </a:t>
            </a:r>
          </a:p>
        </p:txBody>
      </p:sp>
    </p:spTree>
    <p:extLst>
      <p:ext uri="{BB962C8B-B14F-4D97-AF65-F5344CB8AC3E}">
        <p14:creationId xmlns:p14="http://schemas.microsoft.com/office/powerpoint/2010/main" val="319138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992E-322F-750F-370A-D2A79832438E}"/>
              </a:ext>
            </a:extLst>
          </p:cNvPr>
          <p:cNvSpPr>
            <a:spLocks noGrp="1"/>
          </p:cNvSpPr>
          <p:nvPr>
            <p:ph type="title"/>
          </p:nvPr>
        </p:nvSpPr>
        <p:spPr/>
        <p:txBody>
          <a:bodyPr/>
          <a:lstStyle/>
          <a:p>
            <a:r>
              <a:rPr lang="en-US">
                <a:latin typeface="Aptos Display (Headings)"/>
              </a:rPr>
              <a:t>Một </a:t>
            </a:r>
            <a:r>
              <a:rPr lang="vi-VN">
                <a:latin typeface="Aptos Display (Headings)"/>
              </a:rPr>
              <a:t>dự án đơn giản trong Git</a:t>
            </a:r>
            <a:endParaRPr lang="en-US">
              <a:latin typeface="Aptos Display (Headings)"/>
            </a:endParaRPr>
          </a:p>
        </p:txBody>
      </p:sp>
      <p:sp>
        <p:nvSpPr>
          <p:cNvPr id="3" name="Content Placeholder 2">
            <a:extLst>
              <a:ext uri="{FF2B5EF4-FFF2-40B4-BE49-F238E27FC236}">
                <a16:creationId xmlns:a16="http://schemas.microsoft.com/office/drawing/2014/main" id="{97A15497-BCAC-A1D8-011F-9DC340E0A936}"/>
              </a:ext>
            </a:extLst>
          </p:cNvPr>
          <p:cNvSpPr>
            <a:spLocks noGrp="1"/>
          </p:cNvSpPr>
          <p:nvPr>
            <p:ph idx="1"/>
          </p:nvPr>
        </p:nvSpPr>
        <p:spPr>
          <a:xfrm>
            <a:off x="838200" y="1825625"/>
            <a:ext cx="7391400" cy="4351338"/>
          </a:xfrm>
        </p:spPr>
        <p:txBody>
          <a:bodyPr>
            <a:normAutofit fontScale="70000" lnSpcReduction="20000"/>
          </a:bodyPr>
          <a:lstStyle/>
          <a:p>
            <a:pPr>
              <a:lnSpc>
                <a:spcPct val="150000"/>
              </a:lnSpc>
            </a:pPr>
            <a:r>
              <a:rPr lang="en-US" sz="2400" b="1">
                <a:latin typeface="Arial (Body)"/>
              </a:rPr>
              <a:t>r</a:t>
            </a:r>
            <a:r>
              <a:rPr lang="vi-VN" sz="2400" b="1">
                <a:latin typeface="Arial (Body)"/>
              </a:rPr>
              <a:t>epository</a:t>
            </a:r>
            <a:r>
              <a:rPr lang="vi-VN" sz="2400">
                <a:latin typeface="Arial (Body)"/>
              </a:rPr>
              <a:t>: Toàn bộ bộ sưu tập các tệp và thư mục của dự án; cùng với lịch sử phiên bản (bao gồm các phiên bản thay thế). Viết tắt: "repo".</a:t>
            </a:r>
          </a:p>
          <a:p>
            <a:pPr>
              <a:lnSpc>
                <a:spcPct val="150000"/>
              </a:lnSpc>
            </a:pPr>
            <a:r>
              <a:rPr lang="en-US" sz="2400" b="1">
                <a:latin typeface="Arial (Body)"/>
              </a:rPr>
              <a:t>c</a:t>
            </a:r>
            <a:r>
              <a:rPr lang="vi-VN" sz="2400" b="1">
                <a:latin typeface="Arial (Body)"/>
              </a:rPr>
              <a:t>ommit</a:t>
            </a:r>
            <a:r>
              <a:rPr lang="vi-VN" sz="2400">
                <a:latin typeface="Arial (Body)"/>
              </a:rPr>
              <a:t>: Đơn vị cơ bản của công việc (ở đây là một vòng tròn).</a:t>
            </a:r>
          </a:p>
          <a:p>
            <a:pPr>
              <a:lnSpc>
                <a:spcPct val="150000"/>
              </a:lnSpc>
            </a:pPr>
            <a:r>
              <a:rPr lang="en-US" sz="2400" b="1">
                <a:latin typeface="Arial (Body)"/>
              </a:rPr>
              <a:t>b</a:t>
            </a:r>
            <a:r>
              <a:rPr lang="vi-VN" sz="2400" b="1">
                <a:latin typeface="Arial (Body)"/>
              </a:rPr>
              <a:t>ranch</a:t>
            </a:r>
            <a:r>
              <a:rPr lang="vi-VN" sz="2400">
                <a:latin typeface="Arial (Body)"/>
              </a:rPr>
              <a:t>: Tập hợp các đơn vị công việc (dòng chảy xuống).</a:t>
            </a:r>
          </a:p>
          <a:p>
            <a:pPr>
              <a:lnSpc>
                <a:spcPct val="150000"/>
              </a:lnSpc>
            </a:pPr>
            <a:r>
              <a:rPr lang="en-US" sz="2400" b="1">
                <a:latin typeface="Arial (Body)"/>
              </a:rPr>
              <a:t>m</a:t>
            </a:r>
            <a:r>
              <a:rPr lang="vi-VN" sz="2400" b="1">
                <a:latin typeface="Arial (Body)"/>
              </a:rPr>
              <a:t>ain (/master)</a:t>
            </a:r>
            <a:r>
              <a:rPr lang="vi-VN" sz="2400">
                <a:latin typeface="Arial (Body)"/>
              </a:rPr>
              <a:t>: Tên thông thường cho nhánh chính của repo (nhánh sản xuất).</a:t>
            </a:r>
          </a:p>
          <a:p>
            <a:pPr>
              <a:lnSpc>
                <a:spcPct val="150000"/>
              </a:lnSpc>
            </a:pPr>
            <a:r>
              <a:rPr lang="en-US" sz="2400" b="1">
                <a:latin typeface="Arial (Body)"/>
              </a:rPr>
              <a:t>d</a:t>
            </a:r>
            <a:r>
              <a:rPr lang="vi-VN" sz="2400" b="1">
                <a:latin typeface="Arial (Body)"/>
              </a:rPr>
              <a:t>evelop</a:t>
            </a:r>
            <a:r>
              <a:rPr lang="vi-VN" sz="2400">
                <a:latin typeface="Arial (Body)"/>
              </a:rPr>
              <a:t>: Đây chỉ là tên được đặt cho nhánh với các tính năng đã phát triển. Bạn có thể chọn tên nhánh theo ý mình.</a:t>
            </a:r>
          </a:p>
          <a:p>
            <a:pPr>
              <a:lnSpc>
                <a:spcPct val="150000"/>
              </a:lnSpc>
            </a:pPr>
            <a:r>
              <a:rPr lang="en-US" sz="2400" b="1">
                <a:latin typeface="Arial (Body)"/>
              </a:rPr>
              <a:t>m</a:t>
            </a:r>
            <a:r>
              <a:rPr lang="vi-VN" sz="2400" b="1">
                <a:latin typeface="Arial (Body)"/>
              </a:rPr>
              <a:t>erge/</a:t>
            </a:r>
            <a:r>
              <a:rPr lang="en-US" sz="2400" b="1">
                <a:latin typeface="Arial (Body)"/>
              </a:rPr>
              <a:t>r</a:t>
            </a:r>
            <a:r>
              <a:rPr lang="vi-VN" sz="2400" b="1">
                <a:latin typeface="Arial (Body)"/>
              </a:rPr>
              <a:t>ebase</a:t>
            </a:r>
            <a:r>
              <a:rPr lang="vi-VN" sz="2400">
                <a:latin typeface="Arial (Body)"/>
              </a:rPr>
              <a:t>: Được sử dụng để kết hợp hai nhánh.</a:t>
            </a:r>
          </a:p>
        </p:txBody>
      </p:sp>
      <p:pic>
        <p:nvPicPr>
          <p:cNvPr id="7" name="Picture 6">
            <a:extLst>
              <a:ext uri="{FF2B5EF4-FFF2-40B4-BE49-F238E27FC236}">
                <a16:creationId xmlns:a16="http://schemas.microsoft.com/office/drawing/2014/main" id="{7236CE7D-DEE8-29E2-4956-8873DF4F230B}"/>
              </a:ext>
            </a:extLst>
          </p:cNvPr>
          <p:cNvPicPr>
            <a:picLocks noChangeAspect="1"/>
          </p:cNvPicPr>
          <p:nvPr/>
        </p:nvPicPr>
        <p:blipFill>
          <a:blip r:embed="rId3"/>
          <a:stretch>
            <a:fillRect/>
          </a:stretch>
        </p:blipFill>
        <p:spPr>
          <a:xfrm>
            <a:off x="8610600" y="1358065"/>
            <a:ext cx="2981741" cy="4801270"/>
          </a:xfrm>
          <a:prstGeom prst="rect">
            <a:avLst/>
          </a:prstGeom>
        </p:spPr>
      </p:pic>
    </p:spTree>
    <p:extLst>
      <p:ext uri="{BB962C8B-B14F-4D97-AF65-F5344CB8AC3E}">
        <p14:creationId xmlns:p14="http://schemas.microsoft.com/office/powerpoint/2010/main" val="2032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490AA-9E64-8175-9491-99B8BD51778E}"/>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CLI vs GUI</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A93529-705D-BD16-AC7D-785D7B9257BF}"/>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Hôm nay chúng ta sẽ làm việc với Git bằng cách sử dụng CLI git bash để làm quen với các lệnh cơ bản</a:t>
            </a:r>
          </a:p>
        </p:txBody>
      </p:sp>
      <p:pic>
        <p:nvPicPr>
          <p:cNvPr id="7" name="Picture 6" descr="A blackboard with a few stick figures&#10;&#10;Description automatically generated">
            <a:extLst>
              <a:ext uri="{FF2B5EF4-FFF2-40B4-BE49-F238E27FC236}">
                <a16:creationId xmlns:a16="http://schemas.microsoft.com/office/drawing/2014/main" id="{52A83FFF-A1DE-4E19-065A-AB77558C41A3}"/>
              </a:ext>
            </a:extLst>
          </p:cNvPr>
          <p:cNvPicPr>
            <a:picLocks noChangeAspect="1"/>
          </p:cNvPicPr>
          <p:nvPr/>
        </p:nvPicPr>
        <p:blipFill>
          <a:blip r:embed="rId2"/>
          <a:stretch>
            <a:fillRect/>
          </a:stretch>
        </p:blipFill>
        <p:spPr>
          <a:xfrm>
            <a:off x="6841427" y="640080"/>
            <a:ext cx="3974210" cy="5577840"/>
          </a:xfrm>
          <a:prstGeom prst="rect">
            <a:avLst/>
          </a:prstGeom>
        </p:spPr>
      </p:pic>
    </p:spTree>
    <p:extLst>
      <p:ext uri="{BB962C8B-B14F-4D97-AF65-F5344CB8AC3E}">
        <p14:creationId xmlns:p14="http://schemas.microsoft.com/office/powerpoint/2010/main" val="1582280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AA24-5763-1BD7-5F6A-9CA6AECE36EC}"/>
              </a:ext>
            </a:extLst>
          </p:cNvPr>
          <p:cNvSpPr>
            <a:spLocks noGrp="1"/>
          </p:cNvSpPr>
          <p:nvPr>
            <p:ph type="title"/>
          </p:nvPr>
        </p:nvSpPr>
        <p:spPr/>
        <p:txBody>
          <a:bodyPr/>
          <a:lstStyle/>
          <a:p>
            <a:r>
              <a:rPr lang="en-US"/>
              <a:t>Một số lệnh terminal cơ bản</a:t>
            </a:r>
          </a:p>
        </p:txBody>
      </p:sp>
      <p:sp>
        <p:nvSpPr>
          <p:cNvPr id="6" name="Rectangle 3">
            <a:extLst>
              <a:ext uri="{FF2B5EF4-FFF2-40B4-BE49-F238E27FC236}">
                <a16:creationId xmlns:a16="http://schemas.microsoft.com/office/drawing/2014/main" id="{40CFE1E0-96D0-6D65-11E2-25B06EF88325}"/>
              </a:ext>
            </a:extLst>
          </p:cNvPr>
          <p:cNvSpPr>
            <a:spLocks noGrp="1" noChangeArrowheads="1"/>
          </p:cNvSpPr>
          <p:nvPr>
            <p:ph idx="1"/>
          </p:nvPr>
        </p:nvSpPr>
        <p:spPr bwMode="auto">
          <a:xfrm>
            <a:off x="838200" y="2327394"/>
            <a:ext cx="9447843"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cd pathname</a:t>
            </a:r>
            <a:r>
              <a:rPr kumimoji="0" lang="en-US" altLang="en-US" sz="1800" b="0" i="0" u="none" strike="noStrike" cap="none" normalizeH="0" baseline="0">
                <a:ln>
                  <a:noFill/>
                </a:ln>
                <a:solidFill>
                  <a:schemeClr val="tx1"/>
                </a:solidFill>
                <a:effectLst/>
              </a:rPr>
              <a:t>: Di chuyển đến thư mục theo đường dẫn (để lên một cấp, sử dụng </a:t>
            </a:r>
            <a:r>
              <a:rPr kumimoji="0" lang="en-US" altLang="en-US" sz="2400" b="0" i="0" u="none" strike="noStrike" cap="none" normalizeH="0" baseline="0">
                <a:ln>
                  <a:noFill/>
                </a:ln>
                <a:solidFill>
                  <a:schemeClr val="tx1"/>
                </a:solidFill>
                <a:effectLst/>
                <a:latin typeface="Arial Unicode MS"/>
              </a:rPr>
              <a:t>cd ..</a:t>
            </a:r>
            <a:r>
              <a:rPr kumimoji="0" lang="en-US" altLang="en-US" sz="1800" b="0" i="0" u="none" strike="noStrike" cap="none" normalizeH="0" baseline="0">
                <a:ln>
                  <a:noFill/>
                </a:ln>
                <a:solidFill>
                  <a:schemeClr val="tx1"/>
                </a:solidFill>
                <a:effectLst/>
              </a:rPr>
              <a:t>).</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mkdir foldername</a:t>
            </a:r>
            <a:r>
              <a:rPr kumimoji="0" lang="en-US" altLang="en-US" sz="1800" b="0" i="0" u="none" strike="noStrike" cap="none" normalizeH="0" baseline="0">
                <a:ln>
                  <a:noFill/>
                </a:ln>
                <a:solidFill>
                  <a:schemeClr val="tx1"/>
                </a:solidFill>
                <a:effectLst/>
              </a:rPr>
              <a:t>: Tạo một thư mục mới.</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dir</a:t>
            </a:r>
            <a:r>
              <a:rPr kumimoji="0" lang="en-US" altLang="en-US" sz="1800" b="0" i="0" u="none" strike="noStrike" cap="none" normalizeH="0" baseline="0">
                <a:ln>
                  <a:noFill/>
                </a:ln>
                <a:solidFill>
                  <a:schemeClr val="tx1"/>
                </a:solidFill>
                <a:effectLst/>
              </a:rPr>
              <a:t>: Liệt kê các tệp/thư mục trong đường dẫn hiện tại (trên OS/Linux/bash, dùng </a:t>
            </a:r>
            <a:r>
              <a:rPr kumimoji="0" lang="en-US" altLang="en-US" sz="2400" b="0" i="0" u="none" strike="noStrike" cap="none" normalizeH="0" baseline="0">
                <a:ln>
                  <a:noFill/>
                </a:ln>
                <a:solidFill>
                  <a:schemeClr val="tx1"/>
                </a:solidFill>
                <a:effectLst/>
                <a:latin typeface="Arial Unicode MS"/>
              </a:rPr>
              <a:t>ls</a:t>
            </a:r>
            <a:r>
              <a:rPr kumimoji="0" lang="en-US" altLang="en-US" sz="1800" b="0" i="0" u="none" strike="noStrike" cap="none" normalizeH="0" baseline="0">
                <a:ln>
                  <a:noFill/>
                </a:ln>
                <a:solidFill>
                  <a:schemeClr val="tx1"/>
                </a:solidFill>
                <a:effectLst/>
              </a:rPr>
              <a:t>).</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echo text</a:t>
            </a:r>
            <a:r>
              <a:rPr kumimoji="0" lang="en-US" altLang="en-US" sz="1800" b="0" i="0" u="none" strike="noStrike" cap="none" normalizeH="0" baseline="0">
                <a:ln>
                  <a:noFill/>
                </a:ln>
                <a:solidFill>
                  <a:schemeClr val="tx1"/>
                </a:solidFill>
                <a:effectLst/>
              </a:rPr>
              <a:t>: In một thông báo.</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&gt;</a:t>
            </a:r>
            <a:r>
              <a:rPr kumimoji="0" lang="en-US" altLang="en-US" sz="1800" b="0" i="0" u="none" strike="noStrike" cap="none" normalizeH="0" baseline="0">
                <a:ln>
                  <a:noFill/>
                </a:ln>
                <a:solidFill>
                  <a:schemeClr val="tx1"/>
                </a:solidFill>
                <a:effectLst/>
              </a:rPr>
              <a:t>: Là ký hiệu chuyển hướng (redirection).</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&gt;&gt;</a:t>
            </a:r>
            <a:r>
              <a:rPr kumimoji="0" lang="en-US" altLang="en-US" sz="1800" b="0" i="0" u="none" strike="noStrike" cap="none" normalizeH="0" baseline="0">
                <a:ln>
                  <a:noFill/>
                </a:ln>
                <a:solidFill>
                  <a:schemeClr val="tx1"/>
                </a:solidFill>
                <a:effectLst/>
              </a:rPr>
              <a:t>: Chuyển hướng với việc nối thêm (append).</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0299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AA24-5763-1BD7-5F6A-9CA6AECE36EC}"/>
              </a:ext>
            </a:extLst>
          </p:cNvPr>
          <p:cNvSpPr>
            <a:spLocks noGrp="1"/>
          </p:cNvSpPr>
          <p:nvPr>
            <p:ph type="title"/>
          </p:nvPr>
        </p:nvSpPr>
        <p:spPr/>
        <p:txBody>
          <a:bodyPr/>
          <a:lstStyle/>
          <a:p>
            <a:r>
              <a:rPr lang="en-US"/>
              <a:t>Một số lệnh terminal cơ bản</a:t>
            </a:r>
          </a:p>
        </p:txBody>
      </p:sp>
      <p:sp>
        <p:nvSpPr>
          <p:cNvPr id="4" name="TextBox 3">
            <a:extLst>
              <a:ext uri="{FF2B5EF4-FFF2-40B4-BE49-F238E27FC236}">
                <a16:creationId xmlns:a16="http://schemas.microsoft.com/office/drawing/2014/main" id="{F5C0EC10-0B9A-0A3B-9291-082E040BA0FF}"/>
              </a:ext>
            </a:extLst>
          </p:cNvPr>
          <p:cNvSpPr txBox="1"/>
          <p:nvPr/>
        </p:nvSpPr>
        <p:spPr>
          <a:xfrm>
            <a:off x="852985" y="1690688"/>
            <a:ext cx="9602337" cy="424892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echo text &gt; file</a:t>
            </a:r>
            <a:r>
              <a:rPr kumimoji="0" lang="en-US" altLang="en-US" sz="1800" b="0" i="0" u="none" strike="noStrike" cap="none" normalizeH="0" baseline="0">
                <a:ln>
                  <a:noFill/>
                </a:ln>
                <a:solidFill>
                  <a:schemeClr val="tx1"/>
                </a:solidFill>
                <a:effectLst/>
              </a:rPr>
              <a:t>: In một văn bản vào tệp (và ghi đè lên tệp nếu đã tồn tại).</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echo text &gt;&gt; file</a:t>
            </a:r>
            <a:r>
              <a:rPr kumimoji="0" lang="en-US" altLang="en-US" sz="1800" b="0" i="0" u="none" strike="noStrike" cap="none" normalizeH="0" baseline="0">
                <a:ln>
                  <a:noFill/>
                </a:ln>
                <a:solidFill>
                  <a:schemeClr val="tx1"/>
                </a:solidFill>
                <a:effectLst/>
              </a:rPr>
              <a:t>: Thêm dòng mới vào tệp. Xem thêm </a:t>
            </a:r>
            <a:r>
              <a:rPr kumimoji="0" lang="en-US" altLang="en-US" sz="2400" b="0" i="0" u="none" strike="noStrike" cap="none" normalizeH="0" baseline="0">
                <a:ln>
                  <a:noFill/>
                </a:ln>
                <a:solidFill>
                  <a:schemeClr val="tx1"/>
                </a:solidFill>
                <a:effectLst/>
                <a:latin typeface="Arial Unicode MS"/>
              </a:rPr>
              <a:t>man echo</a:t>
            </a:r>
            <a:r>
              <a:rPr kumimoji="0" lang="en-US" altLang="en-US" sz="1800" b="0" i="0" u="none" strike="noStrike" cap="none" normalizeH="0" baseline="0">
                <a:ln>
                  <a:noFill/>
                </a:ln>
                <a:solidFill>
                  <a:schemeClr val="tx1"/>
                </a:solidFill>
                <a:effectLst/>
              </a:rPr>
              <a:t>.</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touch file</a:t>
            </a:r>
            <a:r>
              <a:rPr kumimoji="0" lang="en-US" altLang="en-US" sz="1800" b="0" i="0" u="none" strike="noStrike" cap="none" normalizeH="0" baseline="0">
                <a:ln>
                  <a:noFill/>
                </a:ln>
                <a:solidFill>
                  <a:schemeClr val="tx1"/>
                </a:solidFill>
                <a:effectLst/>
              </a:rPr>
              <a:t>: Chỉ tạo một tệp mới (rỗng); Lưu ý: trên Linux, nếu tệp đã tồn tại, lệnh này sẽ có tác dụng khác.</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cat file/message</a:t>
            </a:r>
            <a:r>
              <a:rPr kumimoji="0" lang="en-US" altLang="en-US" sz="1800" b="0" i="0" u="none" strike="noStrike" cap="none" normalizeH="0" baseline="0">
                <a:ln>
                  <a:noFill/>
                </a:ln>
                <a:solidFill>
                  <a:schemeClr val="tx1"/>
                </a:solidFill>
                <a:effectLst/>
              </a:rPr>
              <a:t>: Hiển thị nội dung văn bản của tệp.</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diff file1 file2</a:t>
            </a:r>
            <a:r>
              <a:rPr kumimoji="0" lang="en-US" altLang="en-US" sz="1800" b="0" i="0" u="none" strike="noStrike" cap="none" normalizeH="0" baseline="0">
                <a:ln>
                  <a:noFill/>
                </a:ln>
                <a:solidFill>
                  <a:schemeClr val="tx1"/>
                </a:solidFill>
                <a:effectLst/>
              </a:rPr>
              <a:t>: Hiển thị sự khác biệt giữa hai tệp.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Unicode MS"/>
              </a:rPr>
              <a:t>rm</a:t>
            </a:r>
            <a:r>
              <a:rPr kumimoji="0" lang="en-US" altLang="en-US" sz="1800" b="0" i="0" u="none" strike="noStrike" cap="none" normalizeH="0" baseline="0">
                <a:ln>
                  <a:noFill/>
                </a:ln>
                <a:solidFill>
                  <a:schemeClr val="tx1"/>
                </a:solidFill>
                <a:effectLst/>
              </a:rPr>
              <a:t>: Xóa một tệp và xóa thư mục (dùng </a:t>
            </a:r>
            <a:r>
              <a:rPr kumimoji="0" lang="en-US" altLang="en-US" sz="2400" b="0" i="0" u="none" strike="noStrike" cap="none" normalizeH="0" baseline="0">
                <a:ln>
                  <a:noFill/>
                </a:ln>
                <a:solidFill>
                  <a:schemeClr val="tx1"/>
                </a:solidFill>
                <a:effectLst/>
                <a:latin typeface="Arial Unicode MS"/>
              </a:rPr>
              <a:t>rmdir</a:t>
            </a:r>
            <a:r>
              <a:rPr kumimoji="0" lang="en-US" altLang="en-US" sz="1800" b="0" i="0" u="none" strike="noStrike" cap="none" normalizeH="0" baseline="0">
                <a:ln>
                  <a:noFill/>
                </a:ln>
                <a:solidFill>
                  <a:schemeClr val="tx1"/>
                </a:solidFill>
                <a:effectLst/>
              </a:rPr>
              <a:t> để xóa thư mục).</a:t>
            </a:r>
            <a:r>
              <a:rPr kumimoji="0" lang="en-US" altLang="en-US" sz="4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10031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A5B2-2B22-36A9-5E62-68BE52A0F025}"/>
              </a:ext>
            </a:extLst>
          </p:cNvPr>
          <p:cNvSpPr>
            <a:spLocks noGrp="1"/>
          </p:cNvSpPr>
          <p:nvPr>
            <p:ph type="title"/>
          </p:nvPr>
        </p:nvSpPr>
        <p:spPr>
          <a:solidFill>
            <a:schemeClr val="accent1">
              <a:lumMod val="40000"/>
              <a:lumOff val="60000"/>
            </a:schemeClr>
          </a:solidFill>
        </p:spPr>
        <p:txBody>
          <a:bodyPr/>
          <a:lstStyle/>
          <a:p>
            <a:r>
              <a:rPr lang="en-US"/>
              <a:t>Bài tập 0</a:t>
            </a:r>
          </a:p>
        </p:txBody>
      </p:sp>
      <p:sp>
        <p:nvSpPr>
          <p:cNvPr id="3" name="Content Placeholder 2">
            <a:extLst>
              <a:ext uri="{FF2B5EF4-FFF2-40B4-BE49-F238E27FC236}">
                <a16:creationId xmlns:a16="http://schemas.microsoft.com/office/drawing/2014/main" id="{A3B52A08-BFF9-F8C0-38F2-CFDB50A363ED}"/>
              </a:ext>
            </a:extLst>
          </p:cNvPr>
          <p:cNvSpPr>
            <a:spLocks noGrp="1"/>
          </p:cNvSpPr>
          <p:nvPr>
            <p:ph idx="1"/>
          </p:nvPr>
        </p:nvSpPr>
        <p:spPr/>
        <p:txBody>
          <a:bodyPr/>
          <a:lstStyle/>
          <a:p>
            <a:pPr algn="just">
              <a:lnSpc>
                <a:spcPct val="150000"/>
              </a:lnSpc>
            </a:pPr>
            <a:r>
              <a:rPr lang="vi-VN"/>
              <a:t>Mở terminal</a:t>
            </a:r>
            <a:endParaRPr lang="en-US"/>
          </a:p>
          <a:p>
            <a:pPr algn="just">
              <a:lnSpc>
                <a:spcPct val="150000"/>
              </a:lnSpc>
            </a:pPr>
            <a:r>
              <a:rPr lang="vi-VN"/>
              <a:t>Chọn một không gian cho các tài liệu nghiên cứu có thể tái tạo của bạn và điều hướng đến đó</a:t>
            </a:r>
            <a:endParaRPr lang="en-US"/>
          </a:p>
          <a:p>
            <a:pPr algn="just">
              <a:lnSpc>
                <a:spcPct val="150000"/>
              </a:lnSpc>
            </a:pPr>
            <a:r>
              <a:rPr lang="vi-VN"/>
              <a:t>Ví dụ: bạn có thể sử dụng để điều hướng hoặc thực hiện "Git Bash tại đây" trong Windows.cd &lt;pathname&gt;</a:t>
            </a:r>
            <a:endParaRPr lang="en-US"/>
          </a:p>
        </p:txBody>
      </p:sp>
    </p:spTree>
    <p:extLst>
      <p:ext uri="{BB962C8B-B14F-4D97-AF65-F5344CB8AC3E}">
        <p14:creationId xmlns:p14="http://schemas.microsoft.com/office/powerpoint/2010/main" val="410231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EC03-8AB8-C122-16BB-0A3E23CA56B5}"/>
              </a:ext>
            </a:extLst>
          </p:cNvPr>
          <p:cNvSpPr>
            <a:spLocks noGrp="1"/>
          </p:cNvSpPr>
          <p:nvPr>
            <p:ph type="title"/>
          </p:nvPr>
        </p:nvSpPr>
        <p:spPr/>
        <p:txBody>
          <a:bodyPr/>
          <a:lstStyle/>
          <a:p>
            <a:r>
              <a:rPr lang="en-US"/>
              <a:t>Git / Version Control System - VCS</a:t>
            </a:r>
          </a:p>
        </p:txBody>
      </p:sp>
      <p:sp>
        <p:nvSpPr>
          <p:cNvPr id="3" name="Content Placeholder 2">
            <a:extLst>
              <a:ext uri="{FF2B5EF4-FFF2-40B4-BE49-F238E27FC236}">
                <a16:creationId xmlns:a16="http://schemas.microsoft.com/office/drawing/2014/main" id="{455F401B-34A6-3BCD-BB66-84C6BCF270EA}"/>
              </a:ext>
            </a:extLst>
          </p:cNvPr>
          <p:cNvSpPr>
            <a:spLocks noGrp="1"/>
          </p:cNvSpPr>
          <p:nvPr>
            <p:ph idx="1"/>
          </p:nvPr>
        </p:nvSpPr>
        <p:spPr/>
        <p:txBody>
          <a:bodyPr>
            <a:normAutofit fontScale="77500" lnSpcReduction="20000"/>
          </a:bodyPr>
          <a:lstStyle/>
          <a:p>
            <a:pPr algn="just">
              <a:lnSpc>
                <a:spcPct val="150000"/>
              </a:lnSpc>
            </a:pPr>
            <a:r>
              <a:rPr lang="vi-VN" b="1"/>
              <a:t>Lưu trữ lịch sử thay đổi:</a:t>
            </a:r>
            <a:r>
              <a:rPr lang="vi-VN"/>
              <a:t> VCS ghi nhận mọi thay đổi, bao gồm thông tin về những gì đã thay đổi, ai thay đổi, và khi nào thay đổi.</a:t>
            </a:r>
            <a:endParaRPr lang="en-US"/>
          </a:p>
          <a:p>
            <a:pPr algn="just">
              <a:lnSpc>
                <a:spcPct val="150000"/>
              </a:lnSpc>
            </a:pPr>
            <a:r>
              <a:rPr lang="vi-VN" b="1"/>
              <a:t>Quản lý các phiên bản:</a:t>
            </a:r>
            <a:r>
              <a:rPr lang="vi-VN"/>
              <a:t> Người dùng có thể quay lại các phiên bản trước nếu cần.</a:t>
            </a:r>
            <a:endParaRPr lang="en-US"/>
          </a:p>
          <a:p>
            <a:pPr algn="just">
              <a:lnSpc>
                <a:spcPct val="150000"/>
              </a:lnSpc>
            </a:pPr>
            <a:r>
              <a:rPr lang="vi-VN" b="1"/>
              <a:t>Cộng tác:</a:t>
            </a:r>
            <a:r>
              <a:rPr lang="vi-VN"/>
              <a:t> Nhiều thành viên có thể làm việc cùng lúc trên một dự án mà không lo xung đột.</a:t>
            </a:r>
            <a:endParaRPr lang="en-US"/>
          </a:p>
          <a:p>
            <a:pPr algn="just">
              <a:lnSpc>
                <a:spcPct val="150000"/>
              </a:lnSpc>
            </a:pPr>
            <a:r>
              <a:rPr lang="vi-VN" b="1"/>
              <a:t>Tích hợp quy trình tự động:</a:t>
            </a:r>
            <a:r>
              <a:rPr lang="vi-VN"/>
              <a:t> Một số VCS hỗ trợ kiểm tra mã (code review) và kiểm thử tự động trước khi hợp nhất thay đổi vào phiên bản chính.</a:t>
            </a:r>
            <a:endParaRPr lang="en-US"/>
          </a:p>
        </p:txBody>
      </p:sp>
    </p:spTree>
    <p:extLst>
      <p:ext uri="{BB962C8B-B14F-4D97-AF65-F5344CB8AC3E}">
        <p14:creationId xmlns:p14="http://schemas.microsoft.com/office/powerpoint/2010/main" val="534237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114-52B0-788D-93EE-399579AFFABC}"/>
              </a:ext>
            </a:extLst>
          </p:cNvPr>
          <p:cNvSpPr>
            <a:spLocks noGrp="1"/>
          </p:cNvSpPr>
          <p:nvPr>
            <p:ph type="title"/>
          </p:nvPr>
        </p:nvSpPr>
        <p:spPr>
          <a:solidFill>
            <a:schemeClr val="accent1">
              <a:lumMod val="40000"/>
              <a:lumOff val="60000"/>
            </a:schemeClr>
          </a:solidFill>
        </p:spPr>
        <p:txBody>
          <a:bodyPr/>
          <a:lstStyle/>
          <a:p>
            <a:r>
              <a:rPr lang="en-US"/>
              <a:t>Bài tập 0</a:t>
            </a:r>
          </a:p>
        </p:txBody>
      </p:sp>
      <p:sp>
        <p:nvSpPr>
          <p:cNvPr id="3" name="Content Placeholder 2">
            <a:extLst>
              <a:ext uri="{FF2B5EF4-FFF2-40B4-BE49-F238E27FC236}">
                <a16:creationId xmlns:a16="http://schemas.microsoft.com/office/drawing/2014/main" id="{9CB9A24E-16B4-48CA-F7EB-945476FDA9D9}"/>
              </a:ext>
            </a:extLst>
          </p:cNvPr>
          <p:cNvSpPr>
            <a:spLocks noGrp="1"/>
          </p:cNvSpPr>
          <p:nvPr>
            <p:ph idx="1"/>
          </p:nvPr>
        </p:nvSpPr>
        <p:spPr/>
        <p:txBody>
          <a:bodyPr/>
          <a:lstStyle/>
          <a:p>
            <a:r>
              <a:rPr lang="en-US"/>
              <a:t>Tạo thư mục RR_git1</a:t>
            </a:r>
          </a:p>
          <a:p>
            <a:pPr marL="0" indent="0">
              <a:buNone/>
            </a:pPr>
            <a:r>
              <a:rPr lang="en-US"/>
              <a:t>	mkdir RR_git1</a:t>
            </a:r>
          </a:p>
          <a:p>
            <a:r>
              <a:rPr lang="en-US"/>
              <a:t>Di chuyển vào thư mục mới</a:t>
            </a:r>
          </a:p>
          <a:p>
            <a:pPr marL="0" indent="0">
              <a:buNone/>
            </a:pPr>
            <a:r>
              <a:rPr lang="en-US"/>
              <a:t>	cd RR_git1</a:t>
            </a:r>
          </a:p>
          <a:p>
            <a:r>
              <a:rPr lang="en-US"/>
              <a:t>Tạo file classes.txt và ghi nội dung là ngày hôm nay</a:t>
            </a:r>
          </a:p>
          <a:p>
            <a:pPr marL="0" indent="0">
              <a:buNone/>
            </a:pPr>
            <a:r>
              <a:rPr lang="en-US"/>
              <a:t>	echo “DD/MM/YYYY" &gt; classes.txt</a:t>
            </a:r>
          </a:p>
          <a:p>
            <a:pPr marL="0" indent="0">
              <a:buNone/>
            </a:pPr>
            <a:endParaRPr lang="en-US"/>
          </a:p>
          <a:p>
            <a:pPr marL="0" indent="0">
              <a:buNone/>
            </a:pPr>
            <a:endParaRPr lang="en-US"/>
          </a:p>
        </p:txBody>
      </p:sp>
    </p:spTree>
    <p:extLst>
      <p:ext uri="{BB962C8B-B14F-4D97-AF65-F5344CB8AC3E}">
        <p14:creationId xmlns:p14="http://schemas.microsoft.com/office/powerpoint/2010/main" val="896722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8525-9C49-CF7E-B7D4-CA2E4437F3AD}"/>
              </a:ext>
            </a:extLst>
          </p:cNvPr>
          <p:cNvSpPr>
            <a:spLocks noGrp="1"/>
          </p:cNvSpPr>
          <p:nvPr>
            <p:ph type="title"/>
          </p:nvPr>
        </p:nvSpPr>
        <p:spPr/>
        <p:txBody>
          <a:bodyPr/>
          <a:lstStyle/>
          <a:p>
            <a:r>
              <a:rPr lang="en-US"/>
              <a:t>Một số lệnh cơ bản trong GIT</a:t>
            </a:r>
          </a:p>
        </p:txBody>
      </p:sp>
      <p:sp>
        <p:nvSpPr>
          <p:cNvPr id="6" name="TextBox 5">
            <a:extLst>
              <a:ext uri="{FF2B5EF4-FFF2-40B4-BE49-F238E27FC236}">
                <a16:creationId xmlns:a16="http://schemas.microsoft.com/office/drawing/2014/main" id="{248B78A2-E72A-6D6C-D486-07E7054D99DA}"/>
              </a:ext>
            </a:extLst>
          </p:cNvPr>
          <p:cNvSpPr txBox="1"/>
          <p:nvPr/>
        </p:nvSpPr>
        <p:spPr>
          <a:xfrm>
            <a:off x="952500" y="2133600"/>
            <a:ext cx="8877300" cy="2465034"/>
          </a:xfrm>
          <a:prstGeom prst="rect">
            <a:avLst/>
          </a:prstGeom>
          <a:noFill/>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2400" b="1" kern="100">
                <a:effectLst/>
                <a:latin typeface="Aptos" panose="020B0004020202020204" pitchFamily="34" charset="0"/>
                <a:ea typeface="Aptos" panose="020B0004020202020204" pitchFamily="34" charset="0"/>
                <a:cs typeface="Times New Roman" panose="02020603050405020304" pitchFamily="18" charset="0"/>
              </a:rPr>
              <a:t>git --help</a:t>
            </a:r>
            <a:r>
              <a:rPr lang="en-US" sz="2400" kern="100">
                <a:effectLst/>
                <a:latin typeface="Aptos" panose="020B0004020202020204" pitchFamily="34" charset="0"/>
                <a:ea typeface="Aptos" panose="020B0004020202020204" pitchFamily="34" charset="0"/>
                <a:cs typeface="Times New Roman" panose="02020603050405020304" pitchFamily="18" charset="0"/>
              </a:rPr>
              <a:t>: Hiển thị trợ giúp nội tuyến về Git.</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2400" b="1" kern="100">
                <a:effectLst/>
                <a:latin typeface="Aptos" panose="020B0004020202020204" pitchFamily="34" charset="0"/>
                <a:ea typeface="Aptos" panose="020B0004020202020204" pitchFamily="34" charset="0"/>
                <a:cs typeface="Times New Roman" panose="02020603050405020304" pitchFamily="18" charset="0"/>
              </a:rPr>
              <a:t>git [cmd] --help</a:t>
            </a:r>
            <a:r>
              <a:rPr lang="en-US" sz="2400" kern="100">
                <a:effectLst/>
                <a:latin typeface="Aptos" panose="020B0004020202020204" pitchFamily="34" charset="0"/>
                <a:ea typeface="Aptos" panose="020B0004020202020204" pitchFamily="34" charset="0"/>
                <a:cs typeface="Times New Roman" panose="02020603050405020304" pitchFamily="18" charset="0"/>
              </a:rPr>
              <a:t>: Hiển thị trợ giúp web về lệnh [cmd].</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2400" b="1" kern="100">
                <a:effectLst/>
                <a:latin typeface="Aptos" panose="020B0004020202020204" pitchFamily="34" charset="0"/>
                <a:ea typeface="Aptos" panose="020B0004020202020204" pitchFamily="34" charset="0"/>
                <a:cs typeface="Times New Roman" panose="02020603050405020304" pitchFamily="18" charset="0"/>
              </a:rPr>
              <a:t>git --version</a:t>
            </a:r>
            <a:r>
              <a:rPr lang="en-US" sz="2400" kern="100">
                <a:effectLst/>
                <a:latin typeface="Aptos" panose="020B0004020202020204" pitchFamily="34" charset="0"/>
                <a:ea typeface="Aptos" panose="020B0004020202020204" pitchFamily="34" charset="0"/>
                <a:cs typeface="Times New Roman" panose="02020603050405020304" pitchFamily="18" charset="0"/>
              </a:rPr>
              <a:t>: Hiển thị thông tin chẩn đoán (phiên bản).</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2400" b="1" kern="100">
                <a:effectLst/>
                <a:latin typeface="Aptos" panose="020B0004020202020204" pitchFamily="34" charset="0"/>
                <a:ea typeface="Aptos" panose="020B0004020202020204" pitchFamily="34" charset="0"/>
                <a:cs typeface="Times New Roman" panose="02020603050405020304" pitchFamily="18" charset="0"/>
              </a:rPr>
              <a:t>git status</a:t>
            </a:r>
            <a:r>
              <a:rPr lang="en-US" sz="2400" kern="100">
                <a:effectLst/>
                <a:latin typeface="Aptos" panose="020B0004020202020204" pitchFamily="34" charset="0"/>
                <a:ea typeface="Aptos" panose="020B0004020202020204" pitchFamily="34" charset="0"/>
                <a:cs typeface="Times New Roman" panose="02020603050405020304" pitchFamily="18" charset="0"/>
              </a:rPr>
              <a:t>: Hiển thị trạng thái của kho lưu trữ cục bộ.</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2400" b="1" kern="100">
                <a:effectLst/>
                <a:latin typeface="Aptos" panose="020B0004020202020204" pitchFamily="34" charset="0"/>
                <a:ea typeface="Aptos" panose="020B0004020202020204" pitchFamily="34" charset="0"/>
                <a:cs typeface="Times New Roman" panose="02020603050405020304" pitchFamily="18" charset="0"/>
              </a:rPr>
              <a:t>git log</a:t>
            </a:r>
            <a:r>
              <a:rPr lang="en-US" sz="2400" kern="100">
                <a:effectLst/>
                <a:latin typeface="Aptos" panose="020B0004020202020204" pitchFamily="34" charset="0"/>
                <a:ea typeface="Aptos" panose="020B0004020202020204" pitchFamily="34" charset="0"/>
                <a:cs typeface="Times New Roman" panose="02020603050405020304" pitchFamily="18" charset="0"/>
              </a:rPr>
              <a:t>: Hiển thị lịch sử các commit. </a:t>
            </a:r>
          </a:p>
        </p:txBody>
      </p:sp>
    </p:spTree>
    <p:extLst>
      <p:ext uri="{BB962C8B-B14F-4D97-AF65-F5344CB8AC3E}">
        <p14:creationId xmlns:p14="http://schemas.microsoft.com/office/powerpoint/2010/main" val="1294982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9214-EBDE-9483-A0F3-84FE30D24114}"/>
              </a:ext>
            </a:extLst>
          </p:cNvPr>
          <p:cNvSpPr>
            <a:spLocks noGrp="1"/>
          </p:cNvSpPr>
          <p:nvPr>
            <p:ph type="title"/>
          </p:nvPr>
        </p:nvSpPr>
        <p:spPr/>
        <p:txBody>
          <a:bodyPr/>
          <a:lstStyle/>
          <a:p>
            <a:r>
              <a:rPr lang="en-US"/>
              <a:t>Các lệnh GIT cơ bản – dùng để setup repo</a:t>
            </a:r>
          </a:p>
        </p:txBody>
      </p:sp>
      <p:sp>
        <p:nvSpPr>
          <p:cNvPr id="3" name="Content Placeholder 2">
            <a:extLst>
              <a:ext uri="{FF2B5EF4-FFF2-40B4-BE49-F238E27FC236}">
                <a16:creationId xmlns:a16="http://schemas.microsoft.com/office/drawing/2014/main" id="{2F75689B-EFCE-4579-F37E-17DEDB230462}"/>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init [repo_name]</a:t>
            </a:r>
            <a:r>
              <a:rPr lang="en-US" sz="1800" kern="100">
                <a:effectLst/>
                <a:latin typeface="Aptos" panose="020B0004020202020204" pitchFamily="34" charset="0"/>
                <a:ea typeface="Aptos" panose="020B0004020202020204" pitchFamily="34" charset="0"/>
                <a:cs typeface="Times New Roman" panose="02020603050405020304" pitchFamily="18" charset="0"/>
              </a:rPr>
              <a:t>: Khởi tạo một kho lưu trữ rỗng trong thư mục hiện tại (hoặc thư mục được chỉ định).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clone [repo_name] [clone_name]</a:t>
            </a:r>
            <a:r>
              <a:rPr lang="en-US" sz="1800" kern="100">
                <a:effectLst/>
                <a:latin typeface="Aptos" panose="020B0004020202020204" pitchFamily="34" charset="0"/>
                <a:ea typeface="Aptos" panose="020B0004020202020204" pitchFamily="34" charset="0"/>
                <a:cs typeface="Times New Roman" panose="02020603050405020304" pitchFamily="18" charset="0"/>
              </a:rPr>
              <a:t>: Tạo một bản sao liên kết của kho lưu trữ.</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config -l</a:t>
            </a:r>
            <a:r>
              <a:rPr lang="en-US" sz="1800" kern="100">
                <a:effectLst/>
                <a:latin typeface="Aptos" panose="020B0004020202020204" pitchFamily="34" charset="0"/>
                <a:ea typeface="Aptos" panose="020B0004020202020204" pitchFamily="34" charset="0"/>
                <a:cs typeface="Times New Roman" panose="02020603050405020304" pitchFamily="18" charset="0"/>
              </a:rPr>
              <a:t>: Xem tất cả các tùy chọn cấu hình.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Cấu trúc cấu hình</a:t>
            </a:r>
            <a:r>
              <a:rPr lang="en-US" sz="1800" kern="100">
                <a:effectLst/>
                <a:latin typeface="Aptos" panose="020B0004020202020204" pitchFamily="34" charset="0"/>
                <a:ea typeface="Aptos" panose="020B0004020202020204" pitchFamily="34" charset="0"/>
                <a:cs typeface="Times New Roman" panose="02020603050405020304" pitchFamily="18" charset="0"/>
              </a:rPr>
              <a:t>: git config [-l] [--scope] [option_name] [value]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Có ba cấp độ cấu hình (tức là phạm vi):</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--system</a:t>
            </a:r>
            <a:r>
              <a:rPr lang="en-US" sz="1800" kern="100">
                <a:effectLst/>
                <a:latin typeface="Aptos" panose="020B0004020202020204" pitchFamily="34" charset="0"/>
                <a:ea typeface="Aptos" panose="020B0004020202020204" pitchFamily="34" charset="0"/>
                <a:cs typeface="Times New Roman" panose="02020603050405020304" pitchFamily="18" charset="0"/>
              </a:rPr>
              <a:t>: Áp dụng cho tất cả các kho lưu trữ của người dùng hệ thống.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--global</a:t>
            </a:r>
            <a:r>
              <a:rPr lang="en-US" sz="1800" kern="100">
                <a:effectLst/>
                <a:latin typeface="Aptos" panose="020B0004020202020204" pitchFamily="34" charset="0"/>
                <a:ea typeface="Aptos" panose="020B0004020202020204" pitchFamily="34" charset="0"/>
                <a:cs typeface="Times New Roman" panose="02020603050405020304" pitchFamily="18" charset="0"/>
              </a:rPr>
              <a:t>: Áp dụng cho tất cả các kho lưu trữ của người dùng, ghi đè các thiết lập hệ thống.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--local</a:t>
            </a:r>
            <a:r>
              <a:rPr lang="en-US" sz="1800" kern="100">
                <a:effectLst/>
                <a:latin typeface="Aptos" panose="020B0004020202020204" pitchFamily="34" charset="0"/>
                <a:ea typeface="Aptos" panose="020B0004020202020204" pitchFamily="34" charset="0"/>
                <a:cs typeface="Times New Roman" panose="02020603050405020304" pitchFamily="18" charset="0"/>
              </a:rPr>
              <a:t>: Áp dụng cho kho lưu trữ hiện tại, ghi đè các thiết lập toàn cầu. (Mặc định).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Lưu ý</a:t>
            </a:r>
            <a:r>
              <a:rPr lang="en-US" sz="1800" kern="100">
                <a:effectLst/>
                <a:latin typeface="Aptos" panose="020B0004020202020204" pitchFamily="34" charset="0"/>
                <a:ea typeface="Aptos" panose="020B0004020202020204" pitchFamily="34" charset="0"/>
                <a:cs typeface="Times New Roman" panose="02020603050405020304" pitchFamily="18" charset="0"/>
              </a:rPr>
              <a:t>: Cấu hình sẽ chỉ hiển thị nếu bạn đã sử dụng Git trước đó (và thêm một số tùy chọn).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Lưu ý 2</a:t>
            </a:r>
            <a:r>
              <a:rPr lang="en-US" sz="1800" kern="100">
                <a:effectLst/>
                <a:latin typeface="Aptos" panose="020B0004020202020204" pitchFamily="34" charset="0"/>
                <a:ea typeface="Aptos" panose="020B0004020202020204" pitchFamily="34" charset="0"/>
                <a:cs typeface="Times New Roman" panose="02020603050405020304" pitchFamily="18" charset="0"/>
              </a:rPr>
              <a:t>: Cấu hình sẽ chỉ hiển thị nếu bạn đang ở trong một kho lưu trữ Git.</a:t>
            </a:r>
          </a:p>
        </p:txBody>
      </p:sp>
    </p:spTree>
    <p:extLst>
      <p:ext uri="{BB962C8B-B14F-4D97-AF65-F5344CB8AC3E}">
        <p14:creationId xmlns:p14="http://schemas.microsoft.com/office/powerpoint/2010/main" val="2552198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99FA-B4C6-F142-9CCC-33966DE1E05B}"/>
              </a:ext>
            </a:extLst>
          </p:cNvPr>
          <p:cNvSpPr>
            <a:spLocks noGrp="1"/>
          </p:cNvSpPr>
          <p:nvPr>
            <p:ph type="title"/>
          </p:nvPr>
        </p:nvSpPr>
        <p:spPr>
          <a:solidFill>
            <a:schemeClr val="accent1">
              <a:lumMod val="40000"/>
              <a:lumOff val="60000"/>
            </a:schemeClr>
          </a:solidFill>
        </p:spPr>
        <p:txBody>
          <a:bodyPr/>
          <a:lstStyle/>
          <a:p>
            <a:r>
              <a:rPr lang="en-US"/>
              <a:t>Bài tập 1 – Tạo repo</a:t>
            </a:r>
          </a:p>
        </p:txBody>
      </p:sp>
      <p:sp>
        <p:nvSpPr>
          <p:cNvPr id="3" name="Content Placeholder 2">
            <a:extLst>
              <a:ext uri="{FF2B5EF4-FFF2-40B4-BE49-F238E27FC236}">
                <a16:creationId xmlns:a16="http://schemas.microsoft.com/office/drawing/2014/main" id="{FB7028B3-787E-2F93-1C64-7579527471BD}"/>
              </a:ext>
            </a:extLst>
          </p:cNvPr>
          <p:cNvSpPr>
            <a:spLocks noGrp="1"/>
          </p:cNvSpPr>
          <p:nvPr>
            <p:ph idx="1"/>
          </p:nvPr>
        </p:nvSpPr>
        <p:spPr/>
        <p:txBody>
          <a:bodyPr/>
          <a:lstStyle/>
          <a:p>
            <a:r>
              <a:rPr lang="vi-VN"/>
              <a:t>Trong thư mục RR_git1 của bạn, hãy khởi tạo một kho lưu trữ Git có tên là EX1 và vào thư mục đó:</a:t>
            </a:r>
            <a:endParaRPr lang="en-US"/>
          </a:p>
        </p:txBody>
      </p:sp>
      <p:sp>
        <p:nvSpPr>
          <p:cNvPr id="9" name="TextBox 8">
            <a:extLst>
              <a:ext uri="{FF2B5EF4-FFF2-40B4-BE49-F238E27FC236}">
                <a16:creationId xmlns:a16="http://schemas.microsoft.com/office/drawing/2014/main" id="{CD4220BF-43A9-E5B1-92AD-5519BA80E14D}"/>
              </a:ext>
            </a:extLst>
          </p:cNvPr>
          <p:cNvSpPr txBox="1"/>
          <p:nvPr/>
        </p:nvSpPr>
        <p:spPr>
          <a:xfrm>
            <a:off x="3049138" y="3009691"/>
            <a:ext cx="6093724" cy="3433761"/>
          </a:xfrm>
          <a:prstGeom prst="rect">
            <a:avLst/>
          </a:prstGeom>
          <a:noFill/>
        </p:spPr>
        <p:txBody>
          <a:bodyPr wrap="square">
            <a:spAutoFit/>
          </a:bodyPr>
          <a:lstStyle/>
          <a:p>
            <a:pPr marL="0" marR="0" algn="ctr">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init EX1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cd EX1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 </a:t>
            </a:r>
          </a:p>
          <a:p>
            <a:pPr marL="0" marR="0" algn="ctr">
              <a:lnSpc>
                <a:spcPct val="107000"/>
              </a:lnSpc>
              <a:spcBef>
                <a:spcPts val="0"/>
              </a:spcBef>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or</a:t>
            </a:r>
          </a:p>
          <a:p>
            <a:pPr marL="0" marR="0" algn="ctr">
              <a:lnSpc>
                <a:spcPct val="107000"/>
              </a:lnSpc>
              <a:spcBef>
                <a:spcPts val="0"/>
              </a:spcBef>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 </a:t>
            </a:r>
          </a:p>
          <a:p>
            <a:pPr marL="0" marR="0" algn="ctr">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mkdir EX1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cd EX1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init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52086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99FA-B4C6-F142-9CCC-33966DE1E05B}"/>
              </a:ext>
            </a:extLst>
          </p:cNvPr>
          <p:cNvSpPr>
            <a:spLocks noGrp="1"/>
          </p:cNvSpPr>
          <p:nvPr>
            <p:ph type="title"/>
          </p:nvPr>
        </p:nvSpPr>
        <p:spPr>
          <a:solidFill>
            <a:schemeClr val="accent1">
              <a:lumMod val="40000"/>
              <a:lumOff val="60000"/>
            </a:schemeClr>
          </a:solidFill>
        </p:spPr>
        <p:txBody>
          <a:bodyPr/>
          <a:lstStyle/>
          <a:p>
            <a:r>
              <a:rPr lang="en-US"/>
              <a:t>Bài tập 1 – Tạo repo</a:t>
            </a:r>
          </a:p>
        </p:txBody>
      </p:sp>
      <p:sp>
        <p:nvSpPr>
          <p:cNvPr id="3" name="Content Placeholder 2">
            <a:extLst>
              <a:ext uri="{FF2B5EF4-FFF2-40B4-BE49-F238E27FC236}">
                <a16:creationId xmlns:a16="http://schemas.microsoft.com/office/drawing/2014/main" id="{FB7028B3-787E-2F93-1C64-7579527471BD}"/>
              </a:ext>
            </a:extLst>
          </p:cNvPr>
          <p:cNvSpPr>
            <a:spLocks noGrp="1"/>
          </p:cNvSpPr>
          <p:nvPr>
            <p:ph idx="1"/>
          </p:nvPr>
        </p:nvSpPr>
        <p:spPr/>
        <p:txBody>
          <a:bodyPr>
            <a:normAutofit fontScale="92500" lnSpcReduction="20000"/>
          </a:bodyPr>
          <a:lstStyle/>
          <a:p>
            <a:r>
              <a:rPr lang="en-US"/>
              <a:t>Hiển thị tất cả các cấu hình: </a:t>
            </a:r>
            <a:r>
              <a:rPr lang="en-US" b="1"/>
              <a:t>git config –l</a:t>
            </a:r>
          </a:p>
          <a:p>
            <a:r>
              <a:rPr lang="en-US"/>
              <a:t>Liệt kê tất cả các tùy chọn global: </a:t>
            </a:r>
            <a:r>
              <a:rPr lang="en-US" b="1"/>
              <a:t>git config -l --global</a:t>
            </a:r>
          </a:p>
          <a:p>
            <a:r>
              <a:rPr lang="en-US"/>
              <a:t>Liệt kê tất cả các tùy chọn local: </a:t>
            </a:r>
            <a:r>
              <a:rPr lang="en-US" b="1"/>
              <a:t>git config -l --local</a:t>
            </a:r>
            <a:endParaRPr lang="en-US"/>
          </a:p>
          <a:p>
            <a:r>
              <a:rPr lang="en-US"/>
              <a:t>Gán global 'user.name'</a:t>
            </a:r>
          </a:p>
          <a:p>
            <a:pPr marL="0" indent="0">
              <a:buNone/>
            </a:pPr>
            <a:r>
              <a:rPr lang="en-US"/>
              <a:t>   </a:t>
            </a:r>
            <a:r>
              <a:rPr lang="en-US" b="1"/>
              <a:t>git config --global user.name "Name Surname"</a:t>
            </a:r>
          </a:p>
          <a:p>
            <a:r>
              <a:rPr lang="en-US"/>
              <a:t>Gán global 'user.email'</a:t>
            </a:r>
          </a:p>
          <a:p>
            <a:pPr marL="0" indent="0">
              <a:buNone/>
            </a:pPr>
            <a:r>
              <a:rPr lang="en-US"/>
              <a:t>   </a:t>
            </a:r>
            <a:r>
              <a:rPr lang="en-US" b="1"/>
              <a:t>git config --global user.email "your.email@smth.smth"</a:t>
            </a:r>
          </a:p>
          <a:p>
            <a:r>
              <a:rPr lang="en-US"/>
              <a:t>Liệt kê lại các lựa chọn để kiểm tra: </a:t>
            </a:r>
            <a:r>
              <a:rPr lang="en-US" b="1"/>
              <a:t>git config -l --global</a:t>
            </a:r>
          </a:p>
          <a:p>
            <a:r>
              <a:rPr lang="en-US"/>
              <a:t>Gán local option 'user.name’:   </a:t>
            </a:r>
            <a:r>
              <a:rPr lang="en-US" b="1"/>
              <a:t>git config --local user.name "AB“</a:t>
            </a:r>
          </a:p>
          <a:p>
            <a:r>
              <a:rPr lang="en-US"/>
              <a:t>Kiểm tra: </a:t>
            </a:r>
            <a:r>
              <a:rPr lang="en-US" b="1"/>
              <a:t>git config -l --local</a:t>
            </a:r>
          </a:p>
          <a:p>
            <a:pPr marL="0" indent="0">
              <a:buNone/>
            </a:pPr>
            <a:endParaRPr lang="en-US"/>
          </a:p>
        </p:txBody>
      </p:sp>
    </p:spTree>
    <p:extLst>
      <p:ext uri="{BB962C8B-B14F-4D97-AF65-F5344CB8AC3E}">
        <p14:creationId xmlns:p14="http://schemas.microsoft.com/office/powerpoint/2010/main" val="157314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99FA-B4C6-F142-9CCC-33966DE1E05B}"/>
              </a:ext>
            </a:extLst>
          </p:cNvPr>
          <p:cNvSpPr>
            <a:spLocks noGrp="1"/>
          </p:cNvSpPr>
          <p:nvPr>
            <p:ph type="title"/>
          </p:nvPr>
        </p:nvSpPr>
        <p:spPr>
          <a:solidFill>
            <a:schemeClr val="accent1">
              <a:lumMod val="40000"/>
              <a:lumOff val="60000"/>
            </a:schemeClr>
          </a:solidFill>
        </p:spPr>
        <p:txBody>
          <a:bodyPr/>
          <a:lstStyle/>
          <a:p>
            <a:r>
              <a:rPr lang="en-US"/>
              <a:t>Bài tập 1 – Tạo repo</a:t>
            </a:r>
          </a:p>
        </p:txBody>
      </p:sp>
      <p:sp>
        <p:nvSpPr>
          <p:cNvPr id="3" name="Content Placeholder 2">
            <a:extLst>
              <a:ext uri="{FF2B5EF4-FFF2-40B4-BE49-F238E27FC236}">
                <a16:creationId xmlns:a16="http://schemas.microsoft.com/office/drawing/2014/main" id="{FB7028B3-787E-2F93-1C64-7579527471BD}"/>
              </a:ext>
            </a:extLst>
          </p:cNvPr>
          <p:cNvSpPr>
            <a:spLocks noGrp="1"/>
          </p:cNvSpPr>
          <p:nvPr>
            <p:ph idx="1"/>
          </p:nvPr>
        </p:nvSpPr>
        <p:spPr/>
        <p:txBody>
          <a:bodyPr>
            <a:normAutofit fontScale="92500" lnSpcReduction="20000"/>
          </a:bodyPr>
          <a:lstStyle/>
          <a:p>
            <a:r>
              <a:rPr lang="en-US"/>
              <a:t>Hiển thị tất cả các cấu hình: </a:t>
            </a:r>
            <a:r>
              <a:rPr lang="en-US" b="1"/>
              <a:t>git config –l</a:t>
            </a:r>
          </a:p>
          <a:p>
            <a:r>
              <a:rPr lang="en-US"/>
              <a:t>Liệt kê tất cả các tùy chọn global: </a:t>
            </a:r>
            <a:r>
              <a:rPr lang="en-US" b="1"/>
              <a:t>git config -l --global</a:t>
            </a:r>
          </a:p>
          <a:p>
            <a:r>
              <a:rPr lang="en-US"/>
              <a:t>Liệt kê tất cả các tùy chọn local: </a:t>
            </a:r>
            <a:r>
              <a:rPr lang="en-US" b="1"/>
              <a:t>git config -l --local</a:t>
            </a:r>
            <a:endParaRPr lang="en-US"/>
          </a:p>
          <a:p>
            <a:r>
              <a:rPr lang="en-US"/>
              <a:t>Gán global 'user.name'</a:t>
            </a:r>
          </a:p>
          <a:p>
            <a:pPr marL="0" indent="0">
              <a:buNone/>
            </a:pPr>
            <a:r>
              <a:rPr lang="en-US"/>
              <a:t>   </a:t>
            </a:r>
            <a:r>
              <a:rPr lang="en-US" b="1"/>
              <a:t>git config --global user.name "Name Surname"</a:t>
            </a:r>
          </a:p>
          <a:p>
            <a:r>
              <a:rPr lang="en-US"/>
              <a:t>Gán global 'user.email'</a:t>
            </a:r>
          </a:p>
          <a:p>
            <a:pPr marL="0" indent="0">
              <a:buNone/>
            </a:pPr>
            <a:r>
              <a:rPr lang="en-US"/>
              <a:t>   </a:t>
            </a:r>
            <a:r>
              <a:rPr lang="en-US" b="1"/>
              <a:t>git config --global user.email "your.email@smth.smth"</a:t>
            </a:r>
          </a:p>
          <a:p>
            <a:r>
              <a:rPr lang="en-US"/>
              <a:t>Liệt kê lại các lựa chọn để kiểm tra: </a:t>
            </a:r>
            <a:r>
              <a:rPr lang="en-US" b="1"/>
              <a:t>git config -l --global</a:t>
            </a:r>
          </a:p>
          <a:p>
            <a:r>
              <a:rPr lang="en-US"/>
              <a:t>Gán local option 'user.name’:   </a:t>
            </a:r>
            <a:r>
              <a:rPr lang="en-US" b="1"/>
              <a:t>git config --local user.name "AB“</a:t>
            </a:r>
          </a:p>
          <a:p>
            <a:r>
              <a:rPr lang="en-US"/>
              <a:t>Kiểm tra: </a:t>
            </a:r>
            <a:r>
              <a:rPr lang="en-US" b="1"/>
              <a:t>git config -l --local</a:t>
            </a:r>
          </a:p>
          <a:p>
            <a:pPr marL="0" indent="0">
              <a:buNone/>
            </a:pPr>
            <a:endParaRPr lang="en-US"/>
          </a:p>
        </p:txBody>
      </p:sp>
    </p:spTree>
    <p:extLst>
      <p:ext uri="{BB962C8B-B14F-4D97-AF65-F5344CB8AC3E}">
        <p14:creationId xmlns:p14="http://schemas.microsoft.com/office/powerpoint/2010/main" val="3560098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CBD07-F201-450D-5022-DD44618DDBD6}"/>
              </a:ext>
            </a:extLst>
          </p:cNvPr>
          <p:cNvSpPr>
            <a:spLocks noGrp="1"/>
          </p:cNvSpPr>
          <p:nvPr>
            <p:ph type="title"/>
          </p:nvPr>
        </p:nvSpPr>
        <p:spPr>
          <a:xfrm>
            <a:off x="630936" y="640080"/>
            <a:ext cx="4818888" cy="1481328"/>
          </a:xfrm>
        </p:spPr>
        <p:txBody>
          <a:bodyPr anchor="b">
            <a:normAutofit/>
          </a:bodyPr>
          <a:lstStyle/>
          <a:p>
            <a:r>
              <a:rPr lang="en-US" sz="5000"/>
              <a:t>Ba trạng thái của GIT</a:t>
            </a:r>
          </a:p>
        </p:txBody>
      </p:sp>
      <p:sp>
        <p:nvSpPr>
          <p:cNvPr id="2560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F28971-662F-65F4-15E5-F48382E3DD9C}"/>
              </a:ext>
            </a:extLst>
          </p:cNvPr>
          <p:cNvSpPr>
            <a:spLocks noGrp="1"/>
          </p:cNvSpPr>
          <p:nvPr>
            <p:ph idx="1"/>
          </p:nvPr>
        </p:nvSpPr>
        <p:spPr>
          <a:xfrm>
            <a:off x="630936" y="2660904"/>
            <a:ext cx="4818888" cy="3547872"/>
          </a:xfrm>
        </p:spPr>
        <p:txBody>
          <a:bodyPr anchor="t">
            <a:normAutofit/>
          </a:bodyPr>
          <a:lstStyle/>
          <a:p>
            <a:r>
              <a:rPr lang="vi-VN" sz="2200"/>
              <a:t>Không giống như các VCS khác, Git có một thứ gọi là "staging area" hoặc "index". Đây là khu vực trung gian nơi các cam kết có thể được định dạng và xem xét trước khi hoàn tất cam kết.</a:t>
            </a:r>
            <a:endParaRPr lang="en-US" sz="2200"/>
          </a:p>
        </p:txBody>
      </p:sp>
      <p:pic>
        <p:nvPicPr>
          <p:cNvPr id="25602" name="Picture 2" descr="A diagram of a company&#10;&#10;Description automatically generated">
            <a:extLst>
              <a:ext uri="{FF2B5EF4-FFF2-40B4-BE49-F238E27FC236}">
                <a16:creationId xmlns:a16="http://schemas.microsoft.com/office/drawing/2014/main" id="{F6044F5E-F95C-5568-76FD-896F6E92D0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32252"/>
            <a:ext cx="5458968" cy="319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53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95D8-C742-842F-F7F5-9ED35D965E94}"/>
              </a:ext>
            </a:extLst>
          </p:cNvPr>
          <p:cNvSpPr>
            <a:spLocks noGrp="1"/>
          </p:cNvSpPr>
          <p:nvPr>
            <p:ph type="title"/>
          </p:nvPr>
        </p:nvSpPr>
        <p:spPr/>
        <p:txBody>
          <a:bodyPr/>
          <a:lstStyle/>
          <a:p>
            <a:r>
              <a:rPr lang="en-US"/>
              <a:t>Ba cây của GIT</a:t>
            </a:r>
          </a:p>
        </p:txBody>
      </p:sp>
      <p:pic>
        <p:nvPicPr>
          <p:cNvPr id="5" name="Picture 4">
            <a:extLst>
              <a:ext uri="{FF2B5EF4-FFF2-40B4-BE49-F238E27FC236}">
                <a16:creationId xmlns:a16="http://schemas.microsoft.com/office/drawing/2014/main" id="{D7A7FBA6-9224-8B5A-8018-97B922414BCB}"/>
              </a:ext>
            </a:extLst>
          </p:cNvPr>
          <p:cNvPicPr>
            <a:picLocks noChangeAspect="1"/>
          </p:cNvPicPr>
          <p:nvPr/>
        </p:nvPicPr>
        <p:blipFill>
          <a:blip r:embed="rId2"/>
          <a:stretch>
            <a:fillRect/>
          </a:stretch>
        </p:blipFill>
        <p:spPr>
          <a:xfrm>
            <a:off x="838200" y="2095500"/>
            <a:ext cx="7485352" cy="3886200"/>
          </a:xfrm>
          <a:prstGeom prst="rect">
            <a:avLst/>
          </a:prstGeom>
        </p:spPr>
      </p:pic>
    </p:spTree>
    <p:extLst>
      <p:ext uri="{BB962C8B-B14F-4D97-AF65-F5344CB8AC3E}">
        <p14:creationId xmlns:p14="http://schemas.microsoft.com/office/powerpoint/2010/main" val="2362789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BADE-76D7-DB3D-247D-D497DB45016B}"/>
              </a:ext>
            </a:extLst>
          </p:cNvPr>
          <p:cNvSpPr>
            <a:spLocks noGrp="1"/>
          </p:cNvSpPr>
          <p:nvPr>
            <p:ph type="title"/>
          </p:nvPr>
        </p:nvSpPr>
        <p:spPr/>
        <p:txBody>
          <a:bodyPr/>
          <a:lstStyle/>
          <a:p>
            <a:r>
              <a:rPr lang="en-US"/>
              <a:t>HEAD</a:t>
            </a:r>
          </a:p>
        </p:txBody>
      </p:sp>
      <p:sp>
        <p:nvSpPr>
          <p:cNvPr id="3" name="Content Placeholder 2">
            <a:extLst>
              <a:ext uri="{FF2B5EF4-FFF2-40B4-BE49-F238E27FC236}">
                <a16:creationId xmlns:a16="http://schemas.microsoft.com/office/drawing/2014/main" id="{46B06349-F61D-72D0-E8B9-7FEBE8FF0056}"/>
              </a:ext>
            </a:extLst>
          </p:cNvPr>
          <p:cNvSpPr>
            <a:spLocks noGrp="1"/>
          </p:cNvSpPr>
          <p:nvPr>
            <p:ph idx="1"/>
          </p:nvPr>
        </p:nvSpPr>
        <p:spPr/>
        <p:txBody>
          <a:bodyPr/>
          <a:lstStyle/>
          <a:p>
            <a:r>
              <a:rPr lang="en-US"/>
              <a:t>HEAD là snapshot của commit gần nhất trên nhánh hiện tại.</a:t>
            </a:r>
          </a:p>
          <a:p>
            <a:r>
              <a:rPr lang="en-US"/>
              <a:t>Lệnh để xem snapshot: </a:t>
            </a:r>
            <a:r>
              <a:rPr lang="en-US" b="1"/>
              <a:t>$ git cat-file -p HEAD</a:t>
            </a:r>
          </a:p>
        </p:txBody>
      </p:sp>
    </p:spTree>
    <p:extLst>
      <p:ext uri="{BB962C8B-B14F-4D97-AF65-F5344CB8AC3E}">
        <p14:creationId xmlns:p14="http://schemas.microsoft.com/office/powerpoint/2010/main" val="210436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14B3-5073-C2B0-2577-2041E4F51398}"/>
              </a:ext>
            </a:extLst>
          </p:cNvPr>
          <p:cNvSpPr>
            <a:spLocks noGrp="1"/>
          </p:cNvSpPr>
          <p:nvPr>
            <p:ph type="title"/>
          </p:nvPr>
        </p:nvSpPr>
        <p:spPr/>
        <p:txBody>
          <a:bodyPr/>
          <a:lstStyle/>
          <a:p>
            <a:r>
              <a:rPr lang="en-US"/>
              <a:t>Staging Area (Index)</a:t>
            </a:r>
          </a:p>
        </p:txBody>
      </p:sp>
      <p:sp>
        <p:nvSpPr>
          <p:cNvPr id="3" name="Content Placeholder 2">
            <a:extLst>
              <a:ext uri="{FF2B5EF4-FFF2-40B4-BE49-F238E27FC236}">
                <a16:creationId xmlns:a16="http://schemas.microsoft.com/office/drawing/2014/main" id="{CE60F115-90AA-AA4C-F6F7-A017CAC38461}"/>
              </a:ext>
            </a:extLst>
          </p:cNvPr>
          <p:cNvSpPr>
            <a:spLocks noGrp="1"/>
          </p:cNvSpPr>
          <p:nvPr>
            <p:ph idx="1"/>
          </p:nvPr>
        </p:nvSpPr>
        <p:spPr/>
        <p:txBody>
          <a:bodyPr/>
          <a:lstStyle/>
          <a:p>
            <a:pPr algn="just">
              <a:lnSpc>
                <a:spcPct val="150000"/>
              </a:lnSpc>
            </a:pPr>
            <a:r>
              <a:rPr lang="en-US"/>
              <a:t>Khu vực staging là commit dự kiến tiếp theo. </a:t>
            </a:r>
            <a:r>
              <a:rPr lang="vi-VN"/>
              <a:t>Đây là nơi bạn đặt các tệp mà bạn muốn đưa vào commit tiếp theo. Là một "commit chưa hoàn thành" để chuẩn bị.</a:t>
            </a:r>
            <a:endParaRPr lang="en-US"/>
          </a:p>
          <a:p>
            <a:pPr algn="just">
              <a:lnSpc>
                <a:spcPct val="150000"/>
              </a:lnSpc>
            </a:pPr>
            <a:r>
              <a:rPr lang="en-US"/>
              <a:t>Lệnh để xem nội dung: </a:t>
            </a:r>
            <a:r>
              <a:rPr lang="en-US" b="1"/>
              <a:t>git ls-files</a:t>
            </a:r>
          </a:p>
        </p:txBody>
      </p:sp>
    </p:spTree>
    <p:extLst>
      <p:ext uri="{BB962C8B-B14F-4D97-AF65-F5344CB8AC3E}">
        <p14:creationId xmlns:p14="http://schemas.microsoft.com/office/powerpoint/2010/main" val="42574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E127-A3FE-E907-E858-556961E88C62}"/>
              </a:ext>
            </a:extLst>
          </p:cNvPr>
          <p:cNvSpPr>
            <a:spLocks noGrp="1"/>
          </p:cNvSpPr>
          <p:nvPr>
            <p:ph type="title"/>
          </p:nvPr>
        </p:nvSpPr>
        <p:spPr/>
        <p:txBody>
          <a:bodyPr/>
          <a:lstStyle/>
          <a:p>
            <a:r>
              <a:rPr lang="en-US"/>
              <a:t>Nguyên tắc</a:t>
            </a:r>
          </a:p>
        </p:txBody>
      </p:sp>
      <p:sp>
        <p:nvSpPr>
          <p:cNvPr id="3" name="Content Placeholder 2">
            <a:extLst>
              <a:ext uri="{FF2B5EF4-FFF2-40B4-BE49-F238E27FC236}">
                <a16:creationId xmlns:a16="http://schemas.microsoft.com/office/drawing/2014/main" id="{2FE5BC7A-003C-B9DB-A5B7-7C3A9914C2CD}"/>
              </a:ext>
            </a:extLst>
          </p:cNvPr>
          <p:cNvSpPr>
            <a:spLocks noGrp="1"/>
          </p:cNvSpPr>
          <p:nvPr>
            <p:ph idx="1"/>
          </p:nvPr>
        </p:nvSpPr>
        <p:spPr/>
        <p:txBody>
          <a:bodyPr/>
          <a:lstStyle/>
          <a:p>
            <a:pPr algn="just">
              <a:lnSpc>
                <a:spcPct val="150000"/>
              </a:lnSpc>
            </a:pPr>
            <a:r>
              <a:rPr lang="vi-VN"/>
              <a:t>Có một kho lưu trữ trung tâm - nơi lưu giữ phiên bản chính xác duy nhất của dự án.</a:t>
            </a:r>
            <a:endParaRPr lang="en-US"/>
          </a:p>
          <a:p>
            <a:pPr algn="just">
              <a:lnSpc>
                <a:spcPct val="150000"/>
              </a:lnSpc>
            </a:pPr>
            <a:r>
              <a:rPr lang="vi-VN"/>
              <a:t>Bạn bắt đầu bằng cách lấy phiên bản mới nhất từ kho lưu trữ trung tâm.</a:t>
            </a:r>
            <a:endParaRPr lang="en-US"/>
          </a:p>
          <a:p>
            <a:pPr algn="just">
              <a:lnSpc>
                <a:spcPct val="150000"/>
              </a:lnSpc>
            </a:pPr>
            <a:r>
              <a:rPr lang="vi-VN"/>
              <a:t>Công việc được chia thành các phần nhỏ (gọi là commit).</a:t>
            </a:r>
            <a:endParaRPr lang="en-US"/>
          </a:p>
          <a:p>
            <a:pPr algn="just">
              <a:lnSpc>
                <a:spcPct val="150000"/>
              </a:lnSpc>
            </a:pPr>
            <a:r>
              <a:rPr lang="vi-VN"/>
              <a:t>Git cung cấp các công cụ để giải quyết xung đột tệp, v.v.</a:t>
            </a:r>
            <a:endParaRPr lang="en-US"/>
          </a:p>
        </p:txBody>
      </p:sp>
    </p:spTree>
    <p:extLst>
      <p:ext uri="{BB962C8B-B14F-4D97-AF65-F5344CB8AC3E}">
        <p14:creationId xmlns:p14="http://schemas.microsoft.com/office/powerpoint/2010/main" val="4188391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8F25-B8C4-285C-FF6E-8F7133C1EAAA}"/>
              </a:ext>
            </a:extLst>
          </p:cNvPr>
          <p:cNvSpPr>
            <a:spLocks noGrp="1"/>
          </p:cNvSpPr>
          <p:nvPr>
            <p:ph type="title"/>
          </p:nvPr>
        </p:nvSpPr>
        <p:spPr/>
        <p:txBody>
          <a:bodyPr/>
          <a:lstStyle/>
          <a:p>
            <a:r>
              <a:rPr lang="en-US"/>
              <a:t>Working Directory (Thư mục làm việc)</a:t>
            </a:r>
          </a:p>
        </p:txBody>
      </p:sp>
      <p:sp>
        <p:nvSpPr>
          <p:cNvPr id="3" name="Content Placeholder 2">
            <a:extLst>
              <a:ext uri="{FF2B5EF4-FFF2-40B4-BE49-F238E27FC236}">
                <a16:creationId xmlns:a16="http://schemas.microsoft.com/office/drawing/2014/main" id="{19CACC32-161F-463A-70BE-4A40443AEAF4}"/>
              </a:ext>
            </a:extLst>
          </p:cNvPr>
          <p:cNvSpPr>
            <a:spLocks noGrp="1"/>
          </p:cNvSpPr>
          <p:nvPr>
            <p:ph idx="1"/>
          </p:nvPr>
        </p:nvSpPr>
        <p:spPr/>
        <p:txBody>
          <a:bodyPr/>
          <a:lstStyle/>
          <a:p>
            <a:pPr algn="just"/>
            <a:r>
              <a:rPr lang="vi-VN"/>
              <a:t>Thư mục làm việc là khu vực thử nghiệm thay đổi trước khi gửi chúng đến khu vực staging và sau đó vào lịch sử.</a:t>
            </a:r>
            <a:endParaRPr lang="en-US"/>
          </a:p>
        </p:txBody>
      </p:sp>
    </p:spTree>
    <p:extLst>
      <p:ext uri="{BB962C8B-B14F-4D97-AF65-F5344CB8AC3E}">
        <p14:creationId xmlns:p14="http://schemas.microsoft.com/office/powerpoint/2010/main" val="3180836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Git’s typical workflow">
            <a:extLst>
              <a:ext uri="{FF2B5EF4-FFF2-40B4-BE49-F238E27FC236}">
                <a16:creationId xmlns:a16="http://schemas.microsoft.com/office/drawing/2014/main" id="{28757454-CE43-0A02-7066-829CC0C14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28738"/>
            <a:ext cx="76200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163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FE892-CDDA-14F4-D364-5C78DBE66B94}"/>
              </a:ext>
            </a:extLst>
          </p:cNvPr>
          <p:cNvSpPr>
            <a:spLocks noGrp="1"/>
          </p:cNvSpPr>
          <p:nvPr>
            <p:ph idx="1"/>
          </p:nvPr>
        </p:nvSpPr>
        <p:spPr/>
        <p:txBody>
          <a:bodyPr/>
          <a:lstStyle/>
          <a:p>
            <a:pPr algn="just"/>
            <a:r>
              <a:rPr lang="vi-VN"/>
              <a:t>#0 Tại thời điểm này, chỉ có cây thư mục làm việc là có nội dung.</a:t>
            </a:r>
            <a:endParaRPr lang="en-US"/>
          </a:p>
        </p:txBody>
      </p:sp>
      <p:pic>
        <p:nvPicPr>
          <p:cNvPr id="28674" name="Picture 2">
            <a:extLst>
              <a:ext uri="{FF2B5EF4-FFF2-40B4-BE49-F238E27FC236}">
                <a16:creationId xmlns:a16="http://schemas.microsoft.com/office/drawing/2014/main" id="{D9C70FBD-8960-2136-5A80-210E4F5CE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10515600" cy="343998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7522E78-B4CB-E45A-3F24-EEB3503F8769}"/>
              </a:ext>
            </a:extLst>
          </p:cNvPr>
          <p:cNvSpPr>
            <a:spLocks noGrp="1"/>
          </p:cNvSpPr>
          <p:nvPr>
            <p:ph type="title"/>
          </p:nvPr>
        </p:nvSpPr>
        <p:spPr>
          <a:xfrm>
            <a:off x="838200" y="365125"/>
            <a:ext cx="10515600" cy="1325563"/>
          </a:xfrm>
        </p:spPr>
        <p:txBody>
          <a:bodyPr/>
          <a:lstStyle/>
          <a:p>
            <a:r>
              <a:rPr lang="en-US"/>
              <a:t>Ví dụ</a:t>
            </a:r>
          </a:p>
        </p:txBody>
      </p:sp>
    </p:spTree>
    <p:extLst>
      <p:ext uri="{BB962C8B-B14F-4D97-AF65-F5344CB8AC3E}">
        <p14:creationId xmlns:p14="http://schemas.microsoft.com/office/powerpoint/2010/main" val="1350161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9A92-B66A-2689-B3C4-19796B9DB4CF}"/>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988CD8B1-EDAA-2293-E75C-11F3E937FB90}"/>
              </a:ext>
            </a:extLst>
          </p:cNvPr>
          <p:cNvSpPr>
            <a:spLocks noGrp="1"/>
          </p:cNvSpPr>
          <p:nvPr>
            <p:ph idx="1"/>
          </p:nvPr>
        </p:nvSpPr>
        <p:spPr/>
        <p:txBody>
          <a:bodyPr/>
          <a:lstStyle/>
          <a:p>
            <a:r>
              <a:rPr lang="vi-VN"/>
              <a:t>#1 Chúng ta sử dụng </a:t>
            </a:r>
            <a:r>
              <a:rPr lang="vi-VN" b="1"/>
              <a:t>git add</a:t>
            </a:r>
            <a:r>
              <a:rPr lang="vi-VN"/>
              <a:t> để lấy nội dung trong thư mục làm việc và sao chép vào </a:t>
            </a:r>
            <a:r>
              <a:rPr lang="en-US"/>
              <a:t>index</a:t>
            </a:r>
            <a:r>
              <a:rPr lang="vi-VN"/>
              <a:t>.</a:t>
            </a:r>
            <a:endParaRPr lang="en-US"/>
          </a:p>
          <a:p>
            <a:r>
              <a:rPr lang="vi-VN"/>
              <a:t>(Lưu ý rằng chúng </a:t>
            </a:r>
            <a:r>
              <a:rPr lang="en-US"/>
              <a:t>ta</a:t>
            </a:r>
            <a:r>
              <a:rPr lang="vi-VN"/>
              <a:t> giữ lại tất cả các hộp. Hiện tại có hai hộp lưu trữ cùng một thông tin)</a:t>
            </a:r>
            <a:endParaRPr lang="en-US"/>
          </a:p>
        </p:txBody>
      </p:sp>
      <p:pic>
        <p:nvPicPr>
          <p:cNvPr id="29698" name="Picture 2">
            <a:extLst>
              <a:ext uri="{FF2B5EF4-FFF2-40B4-BE49-F238E27FC236}">
                <a16:creationId xmlns:a16="http://schemas.microsoft.com/office/drawing/2014/main" id="{D3F9804D-9678-C47D-2763-0C19D2351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81399"/>
            <a:ext cx="8686800" cy="324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56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37" name="Rectangle 307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1727D-963A-8258-EE24-2231ED377813}"/>
              </a:ext>
            </a:extLst>
          </p:cNvPr>
          <p:cNvSpPr>
            <a:spLocks noGrp="1"/>
          </p:cNvSpPr>
          <p:nvPr>
            <p:ph type="title"/>
          </p:nvPr>
        </p:nvSpPr>
        <p:spPr>
          <a:xfrm>
            <a:off x="630936" y="639520"/>
            <a:ext cx="3429000" cy="1719072"/>
          </a:xfrm>
        </p:spPr>
        <p:txBody>
          <a:bodyPr anchor="b">
            <a:normAutofit/>
          </a:bodyPr>
          <a:lstStyle/>
          <a:p>
            <a:r>
              <a:rPr lang="en-US" sz="5400"/>
              <a:t>Ví dụ</a:t>
            </a:r>
          </a:p>
        </p:txBody>
      </p:sp>
      <p:sp>
        <p:nvSpPr>
          <p:cNvPr id="3073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B0C441-2A14-9968-9061-5D6D7AFC5569}"/>
              </a:ext>
            </a:extLst>
          </p:cNvPr>
          <p:cNvSpPr>
            <a:spLocks noGrp="1"/>
          </p:cNvSpPr>
          <p:nvPr>
            <p:ph idx="1"/>
          </p:nvPr>
        </p:nvSpPr>
        <p:spPr>
          <a:xfrm>
            <a:off x="630936" y="2807208"/>
            <a:ext cx="3429000" cy="3410712"/>
          </a:xfrm>
        </p:spPr>
        <p:txBody>
          <a:bodyPr anchor="t">
            <a:normAutofit/>
          </a:bodyPr>
          <a:lstStyle/>
          <a:p>
            <a:r>
              <a:rPr lang="vi-VN" sz="1700"/>
              <a:t>#2 Chúng </a:t>
            </a:r>
            <a:r>
              <a:rPr lang="en-US" sz="1700"/>
              <a:t>ta</a:t>
            </a:r>
            <a:r>
              <a:rPr lang="vi-VN" sz="1700"/>
              <a:t> sử dụng </a:t>
            </a:r>
            <a:r>
              <a:rPr lang="vi-VN" sz="1700" b="1"/>
              <a:t>git commit</a:t>
            </a:r>
            <a:r>
              <a:rPr lang="vi-VN" sz="1700"/>
              <a:t>, lệnh này lấy nội dung của chỉ mục và lưu dưới dạng ảnh chụp nhanh vĩnh viễn, tạo đối tượng commit trỏ đến ảnh chụp nhanh đó và cập nhật master để trỏ đến commit đó.</a:t>
            </a:r>
            <a:endParaRPr lang="en-US" sz="1700"/>
          </a:p>
          <a:p>
            <a:r>
              <a:rPr lang="vi-VN" sz="1700"/>
              <a:t>(Nói chung, hiện có một commit mới trên nhánh chính và có một chỉ báo trỏ đến commit đó và nói rằng "này, đây là nơi chúng ta đang ở".)</a:t>
            </a:r>
            <a:endParaRPr lang="en-US" sz="1700"/>
          </a:p>
        </p:txBody>
      </p:sp>
      <p:pic>
        <p:nvPicPr>
          <p:cNvPr id="30722" name="Picture 2" descr="A screenshot of a computer&#10;&#10;Description automatically generated">
            <a:extLst>
              <a:ext uri="{FF2B5EF4-FFF2-40B4-BE49-F238E27FC236}">
                <a16:creationId xmlns:a16="http://schemas.microsoft.com/office/drawing/2014/main" id="{F5549E7E-4352-B749-EFF7-A41FC220A6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16774"/>
            <a:ext cx="6903720" cy="362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74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91EB-058F-8BD0-27D1-A951654089E3}"/>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E476FEA3-A345-B912-A882-E249D311CF05}"/>
              </a:ext>
            </a:extLst>
          </p:cNvPr>
          <p:cNvSpPr>
            <a:spLocks noGrp="1"/>
          </p:cNvSpPr>
          <p:nvPr>
            <p:ph idx="1"/>
          </p:nvPr>
        </p:nvSpPr>
        <p:spPr/>
        <p:txBody>
          <a:bodyPr/>
          <a:lstStyle/>
          <a:p>
            <a:r>
              <a:rPr lang="en-US"/>
              <a:t>#3 Nếu chúng ta chạy lệnh git status, chúng ta sẽ không thấy thay đổi nào vì cả ba cây đều giống nhau.</a:t>
            </a:r>
          </a:p>
        </p:txBody>
      </p:sp>
      <p:pic>
        <p:nvPicPr>
          <p:cNvPr id="31746" name="Picture 2">
            <a:extLst>
              <a:ext uri="{FF2B5EF4-FFF2-40B4-BE49-F238E27FC236}">
                <a16:creationId xmlns:a16="http://schemas.microsoft.com/office/drawing/2014/main" id="{8CA0C8E7-0FD3-446C-8202-20DD30492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10681"/>
            <a:ext cx="9677400" cy="3409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57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E32A-8190-DD55-4965-BE86A4F3E16B}"/>
              </a:ext>
            </a:extLst>
          </p:cNvPr>
          <p:cNvSpPr>
            <a:spLocks noGrp="1"/>
          </p:cNvSpPr>
          <p:nvPr>
            <p:ph type="title"/>
          </p:nvPr>
        </p:nvSpPr>
        <p:spPr/>
        <p:txBody>
          <a:bodyPr/>
          <a:lstStyle/>
          <a:p>
            <a:r>
              <a:rPr lang="en-US"/>
              <a:t>Quy trình Làm việc</a:t>
            </a:r>
          </a:p>
        </p:txBody>
      </p:sp>
      <p:sp>
        <p:nvSpPr>
          <p:cNvPr id="3" name="Content Placeholder 2">
            <a:extLst>
              <a:ext uri="{FF2B5EF4-FFF2-40B4-BE49-F238E27FC236}">
                <a16:creationId xmlns:a16="http://schemas.microsoft.com/office/drawing/2014/main" id="{40A060EB-9C09-2AB4-B8E7-D58551BDE243}"/>
              </a:ext>
            </a:extLst>
          </p:cNvPr>
          <p:cNvSpPr>
            <a:spLocks noGrp="1"/>
          </p:cNvSpPr>
          <p:nvPr>
            <p:ph idx="1"/>
          </p:nvPr>
        </p:nvSpPr>
        <p:spPr/>
        <p:txBody>
          <a:bodyPr/>
          <a:lstStyle/>
          <a:p>
            <a:pPr algn="just">
              <a:lnSpc>
                <a:spcPct val="150000"/>
              </a:lnSpc>
            </a:pPr>
            <a:r>
              <a:rPr lang="en-US" b="1"/>
              <a:t>git add [filename(s)]</a:t>
            </a:r>
            <a:r>
              <a:rPr lang="en-US"/>
              <a:t>: Thêm các tệp vào khu vực staging.</a:t>
            </a:r>
          </a:p>
          <a:p>
            <a:pPr algn="just">
              <a:lnSpc>
                <a:spcPct val="150000"/>
              </a:lnSpc>
            </a:pPr>
            <a:r>
              <a:rPr lang="en-US" b="1"/>
              <a:t>git add . </a:t>
            </a:r>
            <a:r>
              <a:rPr lang="en-US"/>
              <a:t>: Thêm tất cả các tệp mới hoặc đã thay đổi vào khu vực staging.</a:t>
            </a:r>
          </a:p>
          <a:p>
            <a:pPr algn="just">
              <a:lnSpc>
                <a:spcPct val="150000"/>
              </a:lnSpc>
            </a:pPr>
            <a:r>
              <a:rPr lang="en-US" b="1"/>
              <a:t>git commit -m "&lt;commit description&gt;"</a:t>
            </a:r>
            <a:r>
              <a:rPr lang="en-US"/>
              <a:t>: Tạo một commit mới với các thay đổi trong khu vực staging.</a:t>
            </a:r>
          </a:p>
        </p:txBody>
      </p:sp>
    </p:spTree>
    <p:extLst>
      <p:ext uri="{BB962C8B-B14F-4D97-AF65-F5344CB8AC3E}">
        <p14:creationId xmlns:p14="http://schemas.microsoft.com/office/powerpoint/2010/main" val="2311772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C5C2-0FEF-0AA8-E625-FE51022134CD}"/>
              </a:ext>
            </a:extLst>
          </p:cNvPr>
          <p:cNvSpPr>
            <a:spLocks noGrp="1"/>
          </p:cNvSpPr>
          <p:nvPr>
            <p:ph type="title"/>
          </p:nvPr>
        </p:nvSpPr>
        <p:spPr/>
        <p:txBody>
          <a:bodyPr/>
          <a:lstStyle/>
          <a:p>
            <a:r>
              <a:rPr lang="en-US"/>
              <a:t>Tại bất kỳ thời điểm nào, bạn có thể:</a:t>
            </a:r>
          </a:p>
        </p:txBody>
      </p:sp>
      <p:sp>
        <p:nvSpPr>
          <p:cNvPr id="3" name="Content Placeholder 2">
            <a:extLst>
              <a:ext uri="{FF2B5EF4-FFF2-40B4-BE49-F238E27FC236}">
                <a16:creationId xmlns:a16="http://schemas.microsoft.com/office/drawing/2014/main" id="{231DF24C-B745-89B3-AC36-D84A0E4213B2}"/>
              </a:ext>
            </a:extLst>
          </p:cNvPr>
          <p:cNvSpPr>
            <a:spLocks noGrp="1"/>
          </p:cNvSpPr>
          <p:nvPr>
            <p:ph idx="1"/>
          </p:nvPr>
        </p:nvSpPr>
        <p:spPr/>
        <p:txBody>
          <a:bodyPr/>
          <a:lstStyle/>
          <a:p>
            <a:pPr algn="just">
              <a:lnSpc>
                <a:spcPct val="150000"/>
              </a:lnSpc>
            </a:pPr>
            <a:r>
              <a:rPr lang="vi-VN" b="1"/>
              <a:t>git status</a:t>
            </a:r>
            <a:r>
              <a:rPr lang="en-US" b="1"/>
              <a:t> </a:t>
            </a:r>
            <a:r>
              <a:rPr lang="vi-VN"/>
              <a:t>: Xác minh vị trí hiện tại và sự khác biệt giữa ba khu vực (working directory, staging area, và repository).</a:t>
            </a:r>
            <a:endParaRPr lang="en-US"/>
          </a:p>
          <a:p>
            <a:pPr algn="just">
              <a:lnSpc>
                <a:spcPct val="150000"/>
              </a:lnSpc>
            </a:pPr>
            <a:r>
              <a:rPr lang="vi-VN" b="1"/>
              <a:t>git diff</a:t>
            </a:r>
            <a:r>
              <a:rPr lang="en-US" b="1"/>
              <a:t> </a:t>
            </a:r>
            <a:r>
              <a:rPr lang="vi-VN"/>
              <a:t>: So sánh commit cuối cùng với những gì đang có trong thư mục làm việc.</a:t>
            </a:r>
            <a:endParaRPr lang="en-US"/>
          </a:p>
          <a:p>
            <a:pPr algn="just">
              <a:lnSpc>
                <a:spcPct val="150000"/>
              </a:lnSpc>
            </a:pPr>
            <a:r>
              <a:rPr lang="vi-VN" b="1"/>
              <a:t>git log</a:t>
            </a:r>
            <a:r>
              <a:rPr lang="en-US" b="1"/>
              <a:t> </a:t>
            </a:r>
            <a:r>
              <a:rPr lang="vi-VN"/>
              <a:t>: Xem lịch sử commit.</a:t>
            </a:r>
            <a:endParaRPr lang="en-US"/>
          </a:p>
        </p:txBody>
      </p:sp>
    </p:spTree>
    <p:extLst>
      <p:ext uri="{BB962C8B-B14F-4D97-AF65-F5344CB8AC3E}">
        <p14:creationId xmlns:p14="http://schemas.microsoft.com/office/powerpoint/2010/main" val="51324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F22-5DC3-B479-D43D-EE9C46D7D610}"/>
              </a:ext>
            </a:extLst>
          </p:cNvPr>
          <p:cNvSpPr>
            <a:spLocks noGrp="1"/>
          </p:cNvSpPr>
          <p:nvPr>
            <p:ph type="title"/>
          </p:nvPr>
        </p:nvSpPr>
        <p:spPr>
          <a:solidFill>
            <a:schemeClr val="accent1">
              <a:lumMod val="40000"/>
              <a:lumOff val="60000"/>
            </a:schemeClr>
          </a:solidFill>
        </p:spPr>
        <p:txBody>
          <a:bodyPr/>
          <a:lstStyle/>
          <a:p>
            <a:r>
              <a:rPr lang="en-US"/>
              <a:t>Bài tập 2: thêm commits</a:t>
            </a:r>
          </a:p>
        </p:txBody>
      </p:sp>
      <p:sp>
        <p:nvSpPr>
          <p:cNvPr id="3" name="Content Placeholder 2">
            <a:extLst>
              <a:ext uri="{FF2B5EF4-FFF2-40B4-BE49-F238E27FC236}">
                <a16:creationId xmlns:a16="http://schemas.microsoft.com/office/drawing/2014/main" id="{FDB7BDBB-5DA1-DE3B-7B9F-6A763BD9265B}"/>
              </a:ext>
            </a:extLst>
          </p:cNvPr>
          <p:cNvSpPr>
            <a:spLocks noGrp="1"/>
          </p:cNvSpPr>
          <p:nvPr>
            <p:ph idx="1"/>
          </p:nvPr>
        </p:nvSpPr>
        <p:spPr/>
        <p:txBody>
          <a:bodyPr/>
          <a:lstStyle/>
          <a:p>
            <a:pPr>
              <a:lnSpc>
                <a:spcPct val="150000"/>
              </a:lnSpc>
            </a:pPr>
            <a:r>
              <a:rPr lang="vi-VN"/>
              <a:t>Trong thư mục RR_git1, hãy khởi tạo kho lưu trữ git có tên EX2</a:t>
            </a:r>
            <a:endParaRPr lang="en-US"/>
          </a:p>
          <a:p>
            <a:pPr marL="0" indent="0" algn="ctr">
              <a:lnSpc>
                <a:spcPct val="150000"/>
              </a:lnSpc>
              <a:buNone/>
            </a:pPr>
            <a:r>
              <a:rPr lang="vi-VN" b="1"/>
              <a:t>cd ..</a:t>
            </a:r>
            <a:endParaRPr lang="en-US" b="1"/>
          </a:p>
          <a:p>
            <a:pPr marL="0" indent="0" algn="ctr">
              <a:lnSpc>
                <a:spcPct val="150000"/>
              </a:lnSpc>
              <a:buNone/>
            </a:pPr>
            <a:r>
              <a:rPr lang="vi-VN" b="1"/>
              <a:t>git init EX2</a:t>
            </a:r>
            <a:endParaRPr lang="en-US" b="1"/>
          </a:p>
          <a:p>
            <a:pPr marL="0" indent="0" algn="ctr">
              <a:lnSpc>
                <a:spcPct val="150000"/>
              </a:lnSpc>
              <a:buNone/>
            </a:pPr>
            <a:r>
              <a:rPr lang="vi-VN"/>
              <a:t>(kiểm tra git status và git diff để hiểu rõ hơn về điều này)</a:t>
            </a:r>
            <a:endParaRPr lang="en-US"/>
          </a:p>
        </p:txBody>
      </p:sp>
    </p:spTree>
    <p:extLst>
      <p:ext uri="{BB962C8B-B14F-4D97-AF65-F5344CB8AC3E}">
        <p14:creationId xmlns:p14="http://schemas.microsoft.com/office/powerpoint/2010/main" val="2213464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F22-5DC3-B479-D43D-EE9C46D7D610}"/>
              </a:ext>
            </a:extLst>
          </p:cNvPr>
          <p:cNvSpPr>
            <a:spLocks noGrp="1"/>
          </p:cNvSpPr>
          <p:nvPr>
            <p:ph type="title"/>
          </p:nvPr>
        </p:nvSpPr>
        <p:spPr>
          <a:solidFill>
            <a:schemeClr val="accent1">
              <a:lumMod val="40000"/>
              <a:lumOff val="60000"/>
            </a:schemeClr>
          </a:solidFill>
        </p:spPr>
        <p:txBody>
          <a:bodyPr/>
          <a:lstStyle/>
          <a:p>
            <a:r>
              <a:rPr lang="en-US"/>
              <a:t>Bài tập 2: thêm commits</a:t>
            </a:r>
          </a:p>
        </p:txBody>
      </p:sp>
      <p:sp>
        <p:nvSpPr>
          <p:cNvPr id="3" name="Content Placeholder 2">
            <a:extLst>
              <a:ext uri="{FF2B5EF4-FFF2-40B4-BE49-F238E27FC236}">
                <a16:creationId xmlns:a16="http://schemas.microsoft.com/office/drawing/2014/main" id="{FDB7BDBB-5DA1-DE3B-7B9F-6A763BD9265B}"/>
              </a:ext>
            </a:extLst>
          </p:cNvPr>
          <p:cNvSpPr>
            <a:spLocks noGrp="1"/>
          </p:cNvSpPr>
          <p:nvPr>
            <p:ph idx="1"/>
          </p:nvPr>
        </p:nvSpPr>
        <p:spPr/>
        <p:txBody>
          <a:bodyPr/>
          <a:lstStyle/>
          <a:p>
            <a:pPr>
              <a:lnSpc>
                <a:spcPct val="150000"/>
              </a:lnSpc>
            </a:pPr>
            <a:r>
              <a:rPr lang="en-US"/>
              <a:t>Truy cập vào bài tập 2: </a:t>
            </a:r>
            <a:r>
              <a:rPr lang="en-US" b="1"/>
              <a:t>cd EX2</a:t>
            </a:r>
          </a:p>
          <a:p>
            <a:pPr>
              <a:lnSpc>
                <a:spcPct val="150000"/>
              </a:lnSpc>
            </a:pPr>
            <a:r>
              <a:rPr lang="vi-VN"/>
              <a:t>Tạo một tệp có tên </a:t>
            </a:r>
            <a:r>
              <a:rPr lang="vi-VN" b="1"/>
              <a:t>README.md</a:t>
            </a:r>
            <a:r>
              <a:rPr lang="vi-VN"/>
              <a:t>, thêm một dòng văn bản vào bên trong, lưu tệp [gợi ý: bạn có thể sử dụng echo hoặc tạo thủ công bằng ví dụ như </a:t>
            </a:r>
            <a:r>
              <a:rPr lang="vi-VN" b="1"/>
              <a:t>Notepad</a:t>
            </a:r>
            <a:r>
              <a:rPr lang="vi-VN"/>
              <a:t>]</a:t>
            </a:r>
            <a:r>
              <a:rPr lang="en-US"/>
              <a:t>: </a:t>
            </a:r>
          </a:p>
          <a:p>
            <a:pPr marL="0" indent="0">
              <a:lnSpc>
                <a:spcPct val="150000"/>
              </a:lnSpc>
              <a:buNone/>
            </a:pPr>
            <a:r>
              <a:rPr lang="en-US"/>
              <a:t>	</a:t>
            </a:r>
            <a:r>
              <a:rPr lang="en-US" b="1"/>
              <a:t>touch README.md</a:t>
            </a:r>
          </a:p>
          <a:p>
            <a:pPr marL="0" indent="0">
              <a:lnSpc>
                <a:spcPct val="150000"/>
              </a:lnSpc>
              <a:buNone/>
            </a:pPr>
            <a:r>
              <a:rPr lang="en-US" b="1"/>
              <a:t>	echo "one line" &gt;&gt; README.md</a:t>
            </a:r>
          </a:p>
        </p:txBody>
      </p:sp>
    </p:spTree>
    <p:extLst>
      <p:ext uri="{BB962C8B-B14F-4D97-AF65-F5344CB8AC3E}">
        <p14:creationId xmlns:p14="http://schemas.microsoft.com/office/powerpoint/2010/main" val="101293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4F06E-DD07-CCBD-CB86-4C7DCD1C502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9994FBFB-48FD-EE0B-DEC0-E11F3A076DFD}"/>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Dự án được lưu trữ trong kho lưu trữ trung tâm.</a:t>
            </a:r>
          </a:p>
        </p:txBody>
      </p:sp>
      <p:sp>
        <p:nvSpPr>
          <p:cNvPr id="206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diagram of a diagram of a central repository&#10;&#10;Description automatically generated">
            <a:extLst>
              <a:ext uri="{FF2B5EF4-FFF2-40B4-BE49-F238E27FC236}">
                <a16:creationId xmlns:a16="http://schemas.microsoft.com/office/drawing/2014/main" id="{C97C70AB-7CD9-1630-22C6-EC40864DAE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139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F22-5DC3-B479-D43D-EE9C46D7D610}"/>
              </a:ext>
            </a:extLst>
          </p:cNvPr>
          <p:cNvSpPr>
            <a:spLocks noGrp="1"/>
          </p:cNvSpPr>
          <p:nvPr>
            <p:ph type="title"/>
          </p:nvPr>
        </p:nvSpPr>
        <p:spPr>
          <a:solidFill>
            <a:schemeClr val="accent1">
              <a:lumMod val="40000"/>
              <a:lumOff val="60000"/>
            </a:schemeClr>
          </a:solidFill>
        </p:spPr>
        <p:txBody>
          <a:bodyPr/>
          <a:lstStyle/>
          <a:p>
            <a:r>
              <a:rPr lang="en-US"/>
              <a:t>Bài tập 2: thêm commits</a:t>
            </a:r>
          </a:p>
        </p:txBody>
      </p:sp>
      <p:sp>
        <p:nvSpPr>
          <p:cNvPr id="3" name="Content Placeholder 2">
            <a:extLst>
              <a:ext uri="{FF2B5EF4-FFF2-40B4-BE49-F238E27FC236}">
                <a16:creationId xmlns:a16="http://schemas.microsoft.com/office/drawing/2014/main" id="{FDB7BDBB-5DA1-DE3B-7B9F-6A763BD9265B}"/>
              </a:ext>
            </a:extLst>
          </p:cNvPr>
          <p:cNvSpPr>
            <a:spLocks noGrp="1"/>
          </p:cNvSpPr>
          <p:nvPr>
            <p:ph idx="1"/>
          </p:nvPr>
        </p:nvSpPr>
        <p:spPr/>
        <p:txBody>
          <a:bodyPr>
            <a:normAutofit fontScale="92500" lnSpcReduction="20000"/>
          </a:bodyPr>
          <a:lstStyle/>
          <a:p>
            <a:pPr>
              <a:lnSpc>
                <a:spcPct val="150000"/>
              </a:lnSpc>
            </a:pPr>
            <a:r>
              <a:rPr lang="en-US"/>
              <a:t>Truy cập vào bài tập 2: </a:t>
            </a:r>
            <a:r>
              <a:rPr lang="en-US" b="1"/>
              <a:t>cd EX2</a:t>
            </a:r>
          </a:p>
          <a:p>
            <a:pPr>
              <a:lnSpc>
                <a:spcPct val="150000"/>
              </a:lnSpc>
            </a:pPr>
            <a:r>
              <a:rPr lang="vi-VN"/>
              <a:t>Tạo một tệp có tên </a:t>
            </a:r>
            <a:r>
              <a:rPr lang="vi-VN" b="1"/>
              <a:t>README.md</a:t>
            </a:r>
            <a:r>
              <a:rPr lang="vi-VN"/>
              <a:t>, thêm một dòng văn bản vào bên trong, lưu tệp [gợi ý: bạn có thể sử dụng echo hoặc tạo thủ công bằng ví dụ như </a:t>
            </a:r>
            <a:r>
              <a:rPr lang="vi-VN" b="1"/>
              <a:t>Notepad</a:t>
            </a:r>
            <a:r>
              <a:rPr lang="vi-VN"/>
              <a:t>]</a:t>
            </a:r>
            <a:r>
              <a:rPr lang="en-US"/>
              <a:t>: </a:t>
            </a:r>
          </a:p>
          <a:p>
            <a:pPr marL="0" indent="0">
              <a:lnSpc>
                <a:spcPct val="150000"/>
              </a:lnSpc>
              <a:buNone/>
            </a:pPr>
            <a:r>
              <a:rPr lang="en-US"/>
              <a:t>	</a:t>
            </a:r>
            <a:r>
              <a:rPr lang="en-US" b="1"/>
              <a:t>touch README.md</a:t>
            </a:r>
          </a:p>
          <a:p>
            <a:pPr marL="0" indent="0">
              <a:lnSpc>
                <a:spcPct val="150000"/>
              </a:lnSpc>
              <a:buNone/>
            </a:pPr>
            <a:r>
              <a:rPr lang="en-US" b="1"/>
              <a:t>	echo "one line" &gt;&gt; README.md</a:t>
            </a:r>
          </a:p>
          <a:p>
            <a:pPr marL="0" indent="0">
              <a:lnSpc>
                <a:spcPct val="150000"/>
              </a:lnSpc>
              <a:buNone/>
            </a:pPr>
            <a:r>
              <a:rPr lang="vi-VN"/>
              <a:t>(kiểm tra git status và git diff để hiểu rõ hơn)</a:t>
            </a:r>
            <a:endParaRPr lang="en-US"/>
          </a:p>
        </p:txBody>
      </p:sp>
    </p:spTree>
    <p:extLst>
      <p:ext uri="{BB962C8B-B14F-4D97-AF65-F5344CB8AC3E}">
        <p14:creationId xmlns:p14="http://schemas.microsoft.com/office/powerpoint/2010/main" val="3152252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6652B-8554-6B11-C27C-B9E9A4FB0147}"/>
              </a:ext>
            </a:extLst>
          </p:cNvPr>
          <p:cNvSpPr>
            <a:spLocks noGrp="1"/>
          </p:cNvSpPr>
          <p:nvPr>
            <p:ph idx="1"/>
          </p:nvPr>
        </p:nvSpPr>
        <p:spPr/>
        <p:txBody>
          <a:bodyPr/>
          <a:lstStyle/>
          <a:p>
            <a:r>
              <a:rPr lang="en-US"/>
              <a:t>Chuẩn bị tập tin mới: </a:t>
            </a:r>
            <a:r>
              <a:rPr lang="en-US" b="1"/>
              <a:t>git add README.md</a:t>
            </a:r>
          </a:p>
          <a:p>
            <a:r>
              <a:rPr lang="en-US"/>
              <a:t>Xác nhận tệp (nhớ bao gồm mô tả xác nhận hữu ích!):</a:t>
            </a:r>
          </a:p>
          <a:p>
            <a:pPr marL="0" indent="0" algn="ctr">
              <a:buNone/>
            </a:pPr>
            <a:r>
              <a:rPr lang="en-US" b="1"/>
              <a:t>git commit -m "Added README.md with one line of text“</a:t>
            </a:r>
          </a:p>
          <a:p>
            <a:pPr marL="0" indent="0">
              <a:buNone/>
            </a:pPr>
            <a:endParaRPr lang="en-US"/>
          </a:p>
          <a:p>
            <a:pPr marL="0" indent="0">
              <a:buNone/>
            </a:pPr>
            <a:r>
              <a:rPr lang="en-US"/>
              <a:t>(check git status and git diff and git log to get a better feel of this)</a:t>
            </a:r>
          </a:p>
        </p:txBody>
      </p:sp>
      <p:sp>
        <p:nvSpPr>
          <p:cNvPr id="4" name="Title 1">
            <a:extLst>
              <a:ext uri="{FF2B5EF4-FFF2-40B4-BE49-F238E27FC236}">
                <a16:creationId xmlns:a16="http://schemas.microsoft.com/office/drawing/2014/main" id="{832E376E-740D-1DDF-3403-37D9C7B643AD}"/>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2: thêm commits</a:t>
            </a:r>
          </a:p>
        </p:txBody>
      </p:sp>
    </p:spTree>
    <p:extLst>
      <p:ext uri="{BB962C8B-B14F-4D97-AF65-F5344CB8AC3E}">
        <p14:creationId xmlns:p14="http://schemas.microsoft.com/office/powerpoint/2010/main" val="2135568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6652B-8554-6B11-C27C-B9E9A4FB0147}"/>
              </a:ext>
            </a:extLst>
          </p:cNvPr>
          <p:cNvSpPr>
            <a:spLocks noGrp="1"/>
          </p:cNvSpPr>
          <p:nvPr>
            <p:ph idx="1"/>
          </p:nvPr>
        </p:nvSpPr>
        <p:spPr/>
        <p:txBody>
          <a:bodyPr>
            <a:normAutofit lnSpcReduction="10000"/>
          </a:bodyPr>
          <a:lstStyle/>
          <a:p>
            <a:r>
              <a:rPr lang="en-US"/>
              <a:t>Thêm một dòng văn bản khác vào tệp bạn đã tạo:</a:t>
            </a:r>
          </a:p>
          <a:p>
            <a:pPr marL="0" indent="0" algn="ctr">
              <a:buNone/>
            </a:pPr>
            <a:r>
              <a:rPr lang="en-US" b="1"/>
              <a:t>echo "a second line" &gt;&gt; README.md</a:t>
            </a:r>
          </a:p>
          <a:p>
            <a:r>
              <a:rPr lang="en-US"/>
              <a:t>Tạo file mới readme.txt: </a:t>
            </a:r>
            <a:r>
              <a:rPr lang="en-US" b="1"/>
              <a:t>touch readme.txt</a:t>
            </a:r>
          </a:p>
          <a:p>
            <a:r>
              <a:rPr lang="en-US"/>
              <a:t>Thực hiện các câu lệnh: </a:t>
            </a:r>
          </a:p>
          <a:p>
            <a:pPr lvl="1"/>
            <a:r>
              <a:rPr lang="en-US" b="1"/>
              <a:t>mkdir data</a:t>
            </a:r>
          </a:p>
          <a:p>
            <a:pPr lvl="1"/>
            <a:r>
              <a:rPr lang="en-US" b="1"/>
              <a:t>git status</a:t>
            </a:r>
          </a:p>
          <a:p>
            <a:pPr lvl="1"/>
            <a:r>
              <a:rPr lang="en-US" b="1"/>
              <a:t>git add .</a:t>
            </a:r>
          </a:p>
          <a:p>
            <a:pPr lvl="1"/>
            <a:r>
              <a:rPr lang="en-US" b="1"/>
              <a:t>git commit -m "Modified README.md and added readme.txt“</a:t>
            </a:r>
          </a:p>
          <a:p>
            <a:pPr lvl="1"/>
            <a:r>
              <a:rPr lang="en-US" b="1"/>
              <a:t>git log</a:t>
            </a:r>
          </a:p>
          <a:p>
            <a:pPr lvl="1"/>
            <a:r>
              <a:rPr lang="en-US" b="1"/>
              <a:t>git status</a:t>
            </a:r>
          </a:p>
        </p:txBody>
      </p:sp>
      <p:sp>
        <p:nvSpPr>
          <p:cNvPr id="4" name="Title 1">
            <a:extLst>
              <a:ext uri="{FF2B5EF4-FFF2-40B4-BE49-F238E27FC236}">
                <a16:creationId xmlns:a16="http://schemas.microsoft.com/office/drawing/2014/main" id="{832E376E-740D-1DDF-3403-37D9C7B643AD}"/>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3: thêm commits</a:t>
            </a:r>
          </a:p>
        </p:txBody>
      </p:sp>
    </p:spTree>
    <p:extLst>
      <p:ext uri="{BB962C8B-B14F-4D97-AF65-F5344CB8AC3E}">
        <p14:creationId xmlns:p14="http://schemas.microsoft.com/office/powerpoint/2010/main" val="2240845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6652B-8554-6B11-C27C-B9E9A4FB0147}"/>
              </a:ext>
            </a:extLst>
          </p:cNvPr>
          <p:cNvSpPr>
            <a:spLocks noGrp="1"/>
          </p:cNvSpPr>
          <p:nvPr>
            <p:ph idx="1"/>
          </p:nvPr>
        </p:nvSpPr>
        <p:spPr/>
        <p:txBody>
          <a:bodyPr>
            <a:normAutofit fontScale="92500" lnSpcReduction="10000"/>
          </a:bodyPr>
          <a:lstStyle/>
          <a:p>
            <a:pPr algn="just"/>
            <a:r>
              <a:rPr lang="vi-VN"/>
              <a:t>Tạo tệp </a:t>
            </a:r>
            <a:r>
              <a:rPr lang="vi-VN" b="1"/>
              <a:t>data/data1.csv</a:t>
            </a:r>
            <a:r>
              <a:rPr lang="vi-VN"/>
              <a:t> và điền vào đó một dòng dữ liệu ngẫu nhiên (có thể chỉ là văn bản được phân tách bằng dấu phẩy, không quan trọng), kiểm tra trạng thái và sự khác biệt</a:t>
            </a:r>
            <a:r>
              <a:rPr lang="en-US"/>
              <a:t>.</a:t>
            </a:r>
          </a:p>
          <a:p>
            <a:pPr lvl="1" algn="just"/>
            <a:r>
              <a:rPr lang="nn-NO" b="1"/>
              <a:t>echo "var1,var2\n1,2" &gt; data/data1.csv</a:t>
            </a:r>
          </a:p>
          <a:p>
            <a:pPr lvl="1" algn="just"/>
            <a:r>
              <a:rPr lang="nn-NO" b="1"/>
              <a:t>git status</a:t>
            </a:r>
          </a:p>
          <a:p>
            <a:pPr algn="just"/>
            <a:r>
              <a:rPr lang="vi-VN"/>
              <a:t>Tạo một tệp </a:t>
            </a:r>
            <a:r>
              <a:rPr lang="vi-VN" b="1"/>
              <a:t>.gitignore</a:t>
            </a:r>
            <a:r>
              <a:rPr lang="vi-VN"/>
              <a:t> (có, bắt đầu bằng dấu chấm), đặt từ 'data' vào bên trong (đó là tên thư mục của chúng tôi), kiểm tra trạng thái và sự khác biệt</a:t>
            </a:r>
            <a:endParaRPr lang="en-US"/>
          </a:p>
          <a:p>
            <a:pPr lvl="1" algn="just"/>
            <a:r>
              <a:rPr lang="en-US" b="1"/>
              <a:t>touch .gitignore</a:t>
            </a:r>
          </a:p>
          <a:p>
            <a:pPr lvl="1" algn="just"/>
            <a:r>
              <a:rPr lang="en-US" b="1"/>
              <a:t>echo "data" &gt;&gt; .gitignore</a:t>
            </a:r>
          </a:p>
          <a:p>
            <a:pPr lvl="1" algn="just"/>
            <a:r>
              <a:rPr lang="en-US" b="1"/>
              <a:t>git status</a:t>
            </a:r>
          </a:p>
          <a:p>
            <a:pPr algn="just"/>
            <a:r>
              <a:rPr lang="en-US"/>
              <a:t>.gitignore là một tệp yêu cầu git bỏ qua một số phần tử nhất định. </a:t>
            </a:r>
          </a:p>
        </p:txBody>
      </p:sp>
      <p:sp>
        <p:nvSpPr>
          <p:cNvPr id="4" name="Title 1">
            <a:extLst>
              <a:ext uri="{FF2B5EF4-FFF2-40B4-BE49-F238E27FC236}">
                <a16:creationId xmlns:a16="http://schemas.microsoft.com/office/drawing/2014/main" id="{832E376E-740D-1DDF-3403-37D9C7B643AD}"/>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4: thêm commits</a:t>
            </a:r>
          </a:p>
        </p:txBody>
      </p:sp>
    </p:spTree>
    <p:extLst>
      <p:ext uri="{BB962C8B-B14F-4D97-AF65-F5344CB8AC3E}">
        <p14:creationId xmlns:p14="http://schemas.microsoft.com/office/powerpoint/2010/main" val="131684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05114-93A5-162E-0586-A5F4B4FE453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095775A5-C17F-4089-8793-976999B05357}"/>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Người đóng góp 1 lấy phiên bản mới nhất.</a:t>
            </a:r>
          </a:p>
        </p:txBody>
      </p:sp>
      <p:sp>
        <p:nvSpPr>
          <p:cNvPr id="308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7CABBA7-05E3-EE51-690E-1D3A92FACE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50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C4106-5F84-CC31-0AD2-C39D3AF905C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E2B9CFC0-36A6-8036-95DB-D60456FA5CEB}"/>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Người đóng góp 1 thực hiện một số công việc mới tại máy cục bộ.</a:t>
            </a:r>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diagram of a diagram of a diagram of a diagram of a diagram of a diagram of a diagram of a diagram of a diagram of a diagram of a diagram of a diagram of a diagram of&#10;&#10;Description automatically generated">
            <a:extLst>
              <a:ext uri="{FF2B5EF4-FFF2-40B4-BE49-F238E27FC236}">
                <a16:creationId xmlns:a16="http://schemas.microsoft.com/office/drawing/2014/main" id="{F1E150EE-8212-844C-AA1B-B412D5EC43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156B0-394C-59FA-C959-689FA8BCAC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BB983C7F-ECB2-D364-5BB0-9E7D4247BA4D}"/>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Người đóng góp 1 kiểm tra xem phiên bản trung tâm có thay đổi trong thời gian đó không.</a:t>
            </a:r>
          </a:p>
        </p:txBody>
      </p:sp>
      <p:sp>
        <p:nvSpPr>
          <p:cNvPr id="615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14487253-E8C8-4AD0-D6D7-65D8F9FB8B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0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692EC-8D3F-12C6-BE8A-0CCEFDD9442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Ví dụ</a:t>
            </a:r>
          </a:p>
        </p:txBody>
      </p:sp>
      <p:sp>
        <p:nvSpPr>
          <p:cNvPr id="3" name="Content Placeholder 2">
            <a:extLst>
              <a:ext uri="{FF2B5EF4-FFF2-40B4-BE49-F238E27FC236}">
                <a16:creationId xmlns:a16="http://schemas.microsoft.com/office/drawing/2014/main" id="{4FD74876-D5DC-8CE1-CE06-5E50E095C54B}"/>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Người đóng góp 1 đưa những thay đổi của họ vào kho lưu trữ trung tâm.</a:t>
            </a:r>
          </a:p>
        </p:txBody>
      </p:sp>
      <p:sp>
        <p:nvSpPr>
          <p:cNvPr id="71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 diagram of a diagram of a central repository&#10;&#10;Description automatically generated">
            <a:extLst>
              <a:ext uri="{FF2B5EF4-FFF2-40B4-BE49-F238E27FC236}">
                <a16:creationId xmlns:a16="http://schemas.microsoft.com/office/drawing/2014/main" id="{2ACE1D21-4A10-B607-D73D-C98824B672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761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TotalTime>
  <Words>3011</Words>
  <Application>Microsoft Office PowerPoint</Application>
  <PresentationFormat>Widescreen</PresentationFormat>
  <Paragraphs>240</Paragraphs>
  <Slides>53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Aptos</vt:lpstr>
      <vt:lpstr>Aptos Display</vt:lpstr>
      <vt:lpstr>Aptos Display (Headings)</vt:lpstr>
      <vt:lpstr>Arial</vt:lpstr>
      <vt:lpstr>Arial (Body)</vt:lpstr>
      <vt:lpstr>Arial Unicode MS</vt:lpstr>
      <vt:lpstr>Courier New</vt:lpstr>
      <vt:lpstr>Symbol</vt:lpstr>
      <vt:lpstr>Times New Roman</vt:lpstr>
      <vt:lpstr>Office Theme</vt:lpstr>
      <vt:lpstr>Bài 01. QUẢN LÝ MÃ NGUỒN Git / Github</vt:lpstr>
      <vt:lpstr>Git / Version Control System - VCS</vt:lpstr>
      <vt:lpstr>Git / Version Control System - VCS</vt:lpstr>
      <vt:lpstr>Nguyên tắc</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Ưu điểm</vt:lpstr>
      <vt:lpstr>Giới thiệu về GIT</vt:lpstr>
      <vt:lpstr>Cài đặt GIT</vt:lpstr>
      <vt:lpstr>Cài đặt GIT</vt:lpstr>
      <vt:lpstr>Tại sao gọi là "Git"? </vt:lpstr>
      <vt:lpstr>GIT</vt:lpstr>
      <vt:lpstr>Các công cụ được sử dụng rộng rãi</vt:lpstr>
      <vt:lpstr>Một dự án đơn giản trong Git</vt:lpstr>
      <vt:lpstr>CLI vs GUI</vt:lpstr>
      <vt:lpstr>Một số lệnh terminal cơ bản</vt:lpstr>
      <vt:lpstr>Một số lệnh terminal cơ bản</vt:lpstr>
      <vt:lpstr>Bài tập 0</vt:lpstr>
      <vt:lpstr>Bài tập 0</vt:lpstr>
      <vt:lpstr>Một số lệnh cơ bản trong GIT</vt:lpstr>
      <vt:lpstr>Các lệnh GIT cơ bản – dùng để setup repo</vt:lpstr>
      <vt:lpstr>Bài tập 1 – Tạo repo</vt:lpstr>
      <vt:lpstr>Bài tập 1 – Tạo repo</vt:lpstr>
      <vt:lpstr>Bài tập 1 – Tạo repo</vt:lpstr>
      <vt:lpstr>Ba trạng thái của GIT</vt:lpstr>
      <vt:lpstr>Ba cây của GIT</vt:lpstr>
      <vt:lpstr>HEAD</vt:lpstr>
      <vt:lpstr>Staging Area (Index)</vt:lpstr>
      <vt:lpstr>Working Directory (Thư mục làm việc)</vt:lpstr>
      <vt:lpstr>PowerPoint Presentation</vt:lpstr>
      <vt:lpstr>Ví dụ</vt:lpstr>
      <vt:lpstr>Ví dụ</vt:lpstr>
      <vt:lpstr>Ví dụ</vt:lpstr>
      <vt:lpstr>Ví dụ</vt:lpstr>
      <vt:lpstr>Quy trình Làm việc</vt:lpstr>
      <vt:lpstr>Tại bất kỳ thời điểm nào, bạn có thể:</vt:lpstr>
      <vt:lpstr>Bài tập 2: thêm commits</vt:lpstr>
      <vt:lpstr>Bài tập 2: thêm commits</vt:lpstr>
      <vt:lpstr>Bài tập 2: thêm commits</vt:lpstr>
      <vt:lpstr>Bài tập 2: thêm commits</vt:lpstr>
      <vt:lpstr>Bài tập 3: thêm commits</vt:lpstr>
      <vt:lpstr>Bài tập 4: thêm commits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2024-09-15T11:38:08Z</dcterms:created>
  <dcterms:modified xsi:type="dcterms:W3CDTF">2024-09-16T02:10:32Z</dcterms:modified>
</cp:coreProperties>
</file>