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7B9BF-404E-4577-AFF7-5A30D19B8196}" v="14" dt="2024-09-15T19:15:03.625"/>
    <p1510:client id="{90270903-184F-446B-9636-9255CE75901F}" v="116" dt="2024-09-15T18:41:19.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204" autoAdjust="0"/>
  </p:normalViewPr>
  <p:slideViewPr>
    <p:cSldViewPr>
      <p:cViewPr varScale="1">
        <p:scale>
          <a:sx n="70" d="100"/>
          <a:sy n="70" d="100"/>
        </p:scale>
        <p:origin x="2034" y="54"/>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90270903-184F-446B-9636-9255CE75901F}"/>
    <pc:docChg chg="undo custSel addSld delSld modSld sldOrd">
      <pc:chgData name="Le Nhat Tung" userId="77b0905b33e1f80d" providerId="LiveId" clId="{90270903-184F-446B-9636-9255CE75901F}" dt="2024-09-15T18:41:26.492" v="2172" actId="113"/>
      <pc:docMkLst>
        <pc:docMk/>
      </pc:docMkLst>
      <pc:sldChg chg="addSp delSp modSp new mod">
        <pc:chgData name="Le Nhat Tung" userId="77b0905b33e1f80d" providerId="LiveId" clId="{90270903-184F-446B-9636-9255CE75901F}" dt="2024-09-15T11:47:51.973" v="228" actId="1076"/>
        <pc:sldMkLst>
          <pc:docMk/>
          <pc:sldMk cId="2893862465" sldId="256"/>
        </pc:sldMkLst>
        <pc:spChg chg="mod">
          <ac:chgData name="Le Nhat Tung" userId="77b0905b33e1f80d" providerId="LiveId" clId="{90270903-184F-446B-9636-9255CE75901F}" dt="2024-09-15T11:44:51.354" v="131" actId="20577"/>
          <ac:spMkLst>
            <pc:docMk/>
            <pc:sldMk cId="2893862465" sldId="256"/>
            <ac:spMk id="2" creationId="{250CFDF7-30F0-A323-7B1F-F2337BD253DB}"/>
          </ac:spMkLst>
        </pc:spChg>
        <pc:spChg chg="mod">
          <ac:chgData name="Le Nhat Tung" userId="77b0905b33e1f80d" providerId="LiveId" clId="{90270903-184F-446B-9636-9255CE75901F}" dt="2024-09-15T11:45:00.847" v="133" actId="14100"/>
          <ac:spMkLst>
            <pc:docMk/>
            <pc:sldMk cId="2893862465" sldId="256"/>
            <ac:spMk id="3" creationId="{D034C2E1-AA00-7F52-588C-EF05EBE29375}"/>
          </ac:spMkLst>
        </pc:spChg>
        <pc:spChg chg="add mod">
          <ac:chgData name="Le Nhat Tung" userId="77b0905b33e1f80d" providerId="LiveId" clId="{90270903-184F-446B-9636-9255CE75901F}" dt="2024-09-15T11:45:38.772" v="212" actId="1076"/>
          <ac:spMkLst>
            <pc:docMk/>
            <pc:sldMk cId="2893862465" sldId="256"/>
            <ac:spMk id="4" creationId="{B01A0733-3475-8056-F312-48292C364DED}"/>
          </ac:spMkLst>
        </pc:spChg>
        <pc:picChg chg="add del">
          <ac:chgData name="Le Nhat Tung" userId="77b0905b33e1f80d" providerId="LiveId" clId="{90270903-184F-446B-9636-9255CE75901F}" dt="2024-09-15T11:43:20.366" v="114" actId="478"/>
          <ac:picMkLst>
            <pc:docMk/>
            <pc:sldMk cId="2893862465" sldId="256"/>
            <ac:picMk id="1026" creationId="{E03D03B4-6134-777E-0B04-8579F52914BF}"/>
          </ac:picMkLst>
        </pc:picChg>
        <pc:picChg chg="add mod">
          <ac:chgData name="Le Nhat Tung" userId="77b0905b33e1f80d" providerId="LiveId" clId="{90270903-184F-446B-9636-9255CE75901F}" dt="2024-09-15T11:44:16.490" v="118" actId="1076"/>
          <ac:picMkLst>
            <pc:docMk/>
            <pc:sldMk cId="2893862465" sldId="256"/>
            <ac:picMk id="1028" creationId="{32277E5B-D608-B5F2-1D62-DBE6C45CA6CA}"/>
          </ac:picMkLst>
        </pc:picChg>
        <pc:picChg chg="add mod">
          <ac:chgData name="Le Nhat Tung" userId="77b0905b33e1f80d" providerId="LiveId" clId="{90270903-184F-446B-9636-9255CE75901F}" dt="2024-09-15T11:44:44.749" v="122" actId="1076"/>
          <ac:picMkLst>
            <pc:docMk/>
            <pc:sldMk cId="2893862465" sldId="256"/>
            <ac:picMk id="1030" creationId="{003D3978-4728-3E0B-6A37-C023F3B29BFB}"/>
          </ac:picMkLst>
        </pc:picChg>
        <pc:picChg chg="add mod">
          <ac:chgData name="Le Nhat Tung" userId="77b0905b33e1f80d" providerId="LiveId" clId="{90270903-184F-446B-9636-9255CE75901F}" dt="2024-09-15T11:47:51.973" v="228" actId="1076"/>
          <ac:picMkLst>
            <pc:docMk/>
            <pc:sldMk cId="2893862465" sldId="256"/>
            <ac:picMk id="1032" creationId="{7294B408-D7D2-B423-4B2B-252F9291EDE2}"/>
          </ac:picMkLst>
        </pc:picChg>
        <pc:cxnChg chg="add mod">
          <ac:chgData name="Le Nhat Tung" userId="77b0905b33e1f80d" providerId="LiveId" clId="{90270903-184F-446B-9636-9255CE75901F}" dt="2024-09-15T11:46:44.566" v="224" actId="1076"/>
          <ac:cxnSpMkLst>
            <pc:docMk/>
            <pc:sldMk cId="2893862465" sldId="256"/>
            <ac:cxnSpMk id="6" creationId="{71EF68A8-C327-21BB-3798-1698827318D2}"/>
          </ac:cxnSpMkLst>
        </pc:cxnChg>
      </pc:sldChg>
      <pc:sldChg chg="modSp new mod">
        <pc:chgData name="Le Nhat Tung" userId="77b0905b33e1f80d" providerId="LiveId" clId="{90270903-184F-446B-9636-9255CE75901F}" dt="2024-09-15T11:42:01.996" v="26" actId="2710"/>
        <pc:sldMkLst>
          <pc:docMk/>
          <pc:sldMk cId="4182323044" sldId="257"/>
        </pc:sldMkLst>
        <pc:spChg chg="mod">
          <ac:chgData name="Le Nhat Tung" userId="77b0905b33e1f80d" providerId="LiveId" clId="{90270903-184F-446B-9636-9255CE75901F}" dt="2024-09-15T11:40:05.660" v="15" actId="20577"/>
          <ac:spMkLst>
            <pc:docMk/>
            <pc:sldMk cId="4182323044" sldId="257"/>
            <ac:spMk id="2" creationId="{FF0EEC03-8AB8-C122-16BB-0A3E23CA56B5}"/>
          </ac:spMkLst>
        </pc:spChg>
        <pc:spChg chg="mod">
          <ac:chgData name="Le Nhat Tung" userId="77b0905b33e1f80d" providerId="LiveId" clId="{90270903-184F-446B-9636-9255CE75901F}" dt="2024-09-15T11:42:01.996" v="26" actId="2710"/>
          <ac:spMkLst>
            <pc:docMk/>
            <pc:sldMk cId="4182323044" sldId="257"/>
            <ac:spMk id="3" creationId="{455F401B-34A6-3BCD-BB66-84C6BCF270EA}"/>
          </ac:spMkLst>
        </pc:spChg>
      </pc:sldChg>
      <pc:sldChg chg="modSp new mod">
        <pc:chgData name="Le Nhat Tung" userId="77b0905b33e1f80d" providerId="LiveId" clId="{90270903-184F-446B-9636-9255CE75901F}" dt="2024-09-15T12:21:01.065" v="273" actId="2710"/>
        <pc:sldMkLst>
          <pc:docMk/>
          <pc:sldMk cId="4188391709" sldId="258"/>
        </pc:sldMkLst>
        <pc:spChg chg="mod">
          <ac:chgData name="Le Nhat Tung" userId="77b0905b33e1f80d" providerId="LiveId" clId="{90270903-184F-446B-9636-9255CE75901F}" dt="2024-09-15T12:20:01.168" v="266" actId="20577"/>
          <ac:spMkLst>
            <pc:docMk/>
            <pc:sldMk cId="4188391709" sldId="258"/>
            <ac:spMk id="2" creationId="{01ECE127-A3FE-E907-E858-556961E88C62}"/>
          </ac:spMkLst>
        </pc:spChg>
        <pc:spChg chg="mod">
          <ac:chgData name="Le Nhat Tung" userId="77b0905b33e1f80d" providerId="LiveId" clId="{90270903-184F-446B-9636-9255CE75901F}" dt="2024-09-15T12:21:01.065" v="273" actId="2710"/>
          <ac:spMkLst>
            <pc:docMk/>
            <pc:sldMk cId="4188391709" sldId="258"/>
            <ac:spMk id="3" creationId="{2FE5BC7A-003C-B9DB-A5B7-7C3A9914C2CD}"/>
          </ac:spMkLst>
        </pc:spChg>
      </pc:sldChg>
      <pc:sldChg chg="modSp add mod ord">
        <pc:chgData name="Le Nhat Tung" userId="77b0905b33e1f80d" providerId="LiveId" clId="{90270903-184F-446B-9636-9255CE75901F}" dt="2024-09-15T12:25:46.556" v="316"/>
        <pc:sldMkLst>
          <pc:docMk/>
          <pc:sldMk cId="534237472" sldId="259"/>
        </pc:sldMkLst>
        <pc:spChg chg="mod">
          <ac:chgData name="Le Nhat Tung" userId="77b0905b33e1f80d" providerId="LiveId" clId="{90270903-184F-446B-9636-9255CE75901F}" dt="2024-09-15T11:49:28.279" v="242" actId="27636"/>
          <ac:spMkLst>
            <pc:docMk/>
            <pc:sldMk cId="534237472" sldId="259"/>
            <ac:spMk id="3" creationId="{455F401B-34A6-3BCD-BB66-84C6BCF270EA}"/>
          </ac:spMkLst>
        </pc:spChg>
      </pc:sldChg>
      <pc:sldChg chg="addSp delSp modSp new del mod">
        <pc:chgData name="Le Nhat Tung" userId="77b0905b33e1f80d" providerId="LiveId" clId="{90270903-184F-446B-9636-9255CE75901F}" dt="2024-09-15T12:23:12.172" v="296" actId="2696"/>
        <pc:sldMkLst>
          <pc:docMk/>
          <pc:sldMk cId="2645678003" sldId="260"/>
        </pc:sldMkLst>
        <pc:spChg chg="del">
          <ac:chgData name="Le Nhat Tung" userId="77b0905b33e1f80d" providerId="LiveId" clId="{90270903-184F-446B-9636-9255CE75901F}" dt="2024-09-15T12:21:19.582" v="275" actId="478"/>
          <ac:spMkLst>
            <pc:docMk/>
            <pc:sldMk cId="2645678003" sldId="260"/>
            <ac:spMk id="2" creationId="{1566021C-17B4-5387-9BEF-AD352409AFB6}"/>
          </ac:spMkLst>
        </pc:spChg>
        <pc:spChg chg="del">
          <ac:chgData name="Le Nhat Tung" userId="77b0905b33e1f80d" providerId="LiveId" clId="{90270903-184F-446B-9636-9255CE75901F}" dt="2024-09-15T12:21:19.582" v="275" actId="478"/>
          <ac:spMkLst>
            <pc:docMk/>
            <pc:sldMk cId="2645678003" sldId="260"/>
            <ac:spMk id="3" creationId="{3B33570F-116D-9FB0-E64F-95E6A853B5CE}"/>
          </ac:spMkLst>
        </pc:spChg>
        <pc:picChg chg="add del mod">
          <ac:chgData name="Le Nhat Tung" userId="77b0905b33e1f80d" providerId="LiveId" clId="{90270903-184F-446B-9636-9255CE75901F}" dt="2024-09-15T12:22:35.305" v="291" actId="21"/>
          <ac:picMkLst>
            <pc:docMk/>
            <pc:sldMk cId="2645678003" sldId="260"/>
            <ac:picMk id="2050" creationId="{C97C70AB-7CD9-1630-22C6-EC40864DAE6E}"/>
          </ac:picMkLst>
        </pc:picChg>
      </pc:sldChg>
      <pc:sldChg chg="addSp delSp modSp new mod setBg">
        <pc:chgData name="Le Nhat Tung" userId="77b0905b33e1f80d" providerId="LiveId" clId="{90270903-184F-446B-9636-9255CE75901F}" dt="2024-09-15T12:25:17.378" v="309" actId="26606"/>
        <pc:sldMkLst>
          <pc:docMk/>
          <pc:sldMk cId="2201139787" sldId="261"/>
        </pc:sldMkLst>
        <pc:spChg chg="mod">
          <ac:chgData name="Le Nhat Tung" userId="77b0905b33e1f80d" providerId="LiveId" clId="{90270903-184F-446B-9636-9255CE75901F}" dt="2024-09-15T12:25:17.378" v="309" actId="26606"/>
          <ac:spMkLst>
            <pc:docMk/>
            <pc:sldMk cId="2201139787" sldId="261"/>
            <ac:spMk id="2" creationId="{2A84F06E-DD07-CCBD-CB86-4C7DCD1C5029}"/>
          </ac:spMkLst>
        </pc:spChg>
        <pc:spChg chg="mod">
          <ac:chgData name="Le Nhat Tung" userId="77b0905b33e1f80d" providerId="LiveId" clId="{90270903-184F-446B-9636-9255CE75901F}" dt="2024-09-15T12:25:17.378" v="309" actId="26606"/>
          <ac:spMkLst>
            <pc:docMk/>
            <pc:sldMk cId="2201139787" sldId="261"/>
            <ac:spMk id="3" creationId="{9994FBFB-48FD-EE0B-DEC0-E11F3A076DFD}"/>
          </ac:spMkLst>
        </pc:spChg>
        <pc:spChg chg="add del">
          <ac:chgData name="Le Nhat Tung" userId="77b0905b33e1f80d" providerId="LiveId" clId="{90270903-184F-446B-9636-9255CE75901F}" dt="2024-09-15T12:25:17.378" v="309" actId="26606"/>
          <ac:spMkLst>
            <pc:docMk/>
            <pc:sldMk cId="2201139787" sldId="261"/>
            <ac:spMk id="2055" creationId="{743AA782-23D1-4521-8CAD-47662984AA08}"/>
          </ac:spMkLst>
        </pc:spChg>
        <pc:spChg chg="add del">
          <ac:chgData name="Le Nhat Tung" userId="77b0905b33e1f80d" providerId="LiveId" clId="{90270903-184F-446B-9636-9255CE75901F}" dt="2024-09-15T12:25:17.378" v="309" actId="26606"/>
          <ac:spMkLst>
            <pc:docMk/>
            <pc:sldMk cId="2201139787" sldId="261"/>
            <ac:spMk id="2057" creationId="{71877DBC-BB60-40F0-AC93-2ACDBAAE60CE}"/>
          </ac:spMkLst>
        </pc:spChg>
        <pc:spChg chg="add">
          <ac:chgData name="Le Nhat Tung" userId="77b0905b33e1f80d" providerId="LiveId" clId="{90270903-184F-446B-9636-9255CE75901F}" dt="2024-09-15T12:25:17.378" v="309" actId="26606"/>
          <ac:spMkLst>
            <pc:docMk/>
            <pc:sldMk cId="2201139787" sldId="261"/>
            <ac:spMk id="2062" creationId="{665DBBEF-238B-476B-96AB-8AAC3224ECEA}"/>
          </ac:spMkLst>
        </pc:spChg>
        <pc:spChg chg="add">
          <ac:chgData name="Le Nhat Tung" userId="77b0905b33e1f80d" providerId="LiveId" clId="{90270903-184F-446B-9636-9255CE75901F}" dt="2024-09-15T12:25:17.378" v="309" actId="26606"/>
          <ac:spMkLst>
            <pc:docMk/>
            <pc:sldMk cId="2201139787" sldId="261"/>
            <ac:spMk id="2064" creationId="{3FCFB1DE-0B7E-48CC-BA90-B2AB0889F9D6}"/>
          </ac:spMkLst>
        </pc:spChg>
        <pc:picChg chg="add mod">
          <ac:chgData name="Le Nhat Tung" userId="77b0905b33e1f80d" providerId="LiveId" clId="{90270903-184F-446B-9636-9255CE75901F}" dt="2024-09-15T12:25:17.378" v="309" actId="26606"/>
          <ac:picMkLst>
            <pc:docMk/>
            <pc:sldMk cId="2201139787" sldId="261"/>
            <ac:picMk id="2050" creationId="{C97C70AB-7CD9-1630-22C6-EC40864DAE6E}"/>
          </ac:picMkLst>
        </pc:picChg>
      </pc:sldChg>
      <pc:sldChg chg="addSp delSp modSp new mod setBg">
        <pc:chgData name="Le Nhat Tung" userId="77b0905b33e1f80d" providerId="LiveId" clId="{90270903-184F-446B-9636-9255CE75901F}" dt="2024-09-15T12:25:21.885" v="310" actId="26606"/>
        <pc:sldMkLst>
          <pc:docMk/>
          <pc:sldMk cId="4273501987" sldId="262"/>
        </pc:sldMkLst>
        <pc:spChg chg="mod">
          <ac:chgData name="Le Nhat Tung" userId="77b0905b33e1f80d" providerId="LiveId" clId="{90270903-184F-446B-9636-9255CE75901F}" dt="2024-09-15T12:25:21.885" v="310" actId="26606"/>
          <ac:spMkLst>
            <pc:docMk/>
            <pc:sldMk cId="4273501987" sldId="262"/>
            <ac:spMk id="2" creationId="{C8C05114-93A5-162E-0586-A5F4B4FE4533}"/>
          </ac:spMkLst>
        </pc:spChg>
        <pc:spChg chg="mod">
          <ac:chgData name="Le Nhat Tung" userId="77b0905b33e1f80d" providerId="LiveId" clId="{90270903-184F-446B-9636-9255CE75901F}" dt="2024-09-15T12:25:21.885" v="310" actId="26606"/>
          <ac:spMkLst>
            <pc:docMk/>
            <pc:sldMk cId="4273501987" sldId="262"/>
            <ac:spMk id="3" creationId="{095775A5-C17F-4089-8793-976999B05357}"/>
          </ac:spMkLst>
        </pc:spChg>
        <pc:spChg chg="add del">
          <ac:chgData name="Le Nhat Tung" userId="77b0905b33e1f80d" providerId="LiveId" clId="{90270903-184F-446B-9636-9255CE75901F}" dt="2024-09-15T12:25:21.885" v="310" actId="26606"/>
          <ac:spMkLst>
            <pc:docMk/>
            <pc:sldMk cId="4273501987" sldId="262"/>
            <ac:spMk id="3079" creationId="{743AA782-23D1-4521-8CAD-47662984AA08}"/>
          </ac:spMkLst>
        </pc:spChg>
        <pc:spChg chg="add del">
          <ac:chgData name="Le Nhat Tung" userId="77b0905b33e1f80d" providerId="LiveId" clId="{90270903-184F-446B-9636-9255CE75901F}" dt="2024-09-15T12:25:21.885" v="310" actId="26606"/>
          <ac:spMkLst>
            <pc:docMk/>
            <pc:sldMk cId="4273501987" sldId="262"/>
            <ac:spMk id="3081" creationId="{71877DBC-BB60-40F0-AC93-2ACDBAAE60CE}"/>
          </ac:spMkLst>
        </pc:spChg>
        <pc:spChg chg="add">
          <ac:chgData name="Le Nhat Tung" userId="77b0905b33e1f80d" providerId="LiveId" clId="{90270903-184F-446B-9636-9255CE75901F}" dt="2024-09-15T12:25:21.885" v="310" actId="26606"/>
          <ac:spMkLst>
            <pc:docMk/>
            <pc:sldMk cId="4273501987" sldId="262"/>
            <ac:spMk id="3086" creationId="{665DBBEF-238B-476B-96AB-8AAC3224ECEA}"/>
          </ac:spMkLst>
        </pc:spChg>
        <pc:spChg chg="add">
          <ac:chgData name="Le Nhat Tung" userId="77b0905b33e1f80d" providerId="LiveId" clId="{90270903-184F-446B-9636-9255CE75901F}" dt="2024-09-15T12:25:21.885" v="310" actId="26606"/>
          <ac:spMkLst>
            <pc:docMk/>
            <pc:sldMk cId="4273501987" sldId="262"/>
            <ac:spMk id="3088" creationId="{3FCFB1DE-0B7E-48CC-BA90-B2AB0889F9D6}"/>
          </ac:spMkLst>
        </pc:spChg>
        <pc:picChg chg="add mod">
          <ac:chgData name="Le Nhat Tung" userId="77b0905b33e1f80d" providerId="LiveId" clId="{90270903-184F-446B-9636-9255CE75901F}" dt="2024-09-15T12:25:21.885" v="310" actId="26606"/>
          <ac:picMkLst>
            <pc:docMk/>
            <pc:sldMk cId="4273501987" sldId="262"/>
            <ac:picMk id="3074" creationId="{97CABBA7-05E3-EE51-690E-1D3A92FACE17}"/>
          </ac:picMkLst>
        </pc:picChg>
      </pc:sldChg>
      <pc:sldChg chg="addSp modSp new mod setBg">
        <pc:chgData name="Le Nhat Tung" userId="77b0905b33e1f80d" providerId="LiveId" clId="{90270903-184F-446B-9636-9255CE75901F}" dt="2024-09-15T12:27:18.283" v="360" actId="27614"/>
        <pc:sldMkLst>
          <pc:docMk/>
          <pc:sldMk cId="1934048502" sldId="263"/>
        </pc:sldMkLst>
        <pc:spChg chg="mod">
          <ac:chgData name="Le Nhat Tung" userId="77b0905b33e1f80d" providerId="LiveId" clId="{90270903-184F-446B-9636-9255CE75901F}" dt="2024-09-15T12:27:11.428" v="359" actId="26606"/>
          <ac:spMkLst>
            <pc:docMk/>
            <pc:sldMk cId="1934048502" sldId="263"/>
            <ac:spMk id="2" creationId="{82FC4106-5F84-CC31-0AD2-C39D3AF905C8}"/>
          </ac:spMkLst>
        </pc:spChg>
        <pc:spChg chg="mod">
          <ac:chgData name="Le Nhat Tung" userId="77b0905b33e1f80d" providerId="LiveId" clId="{90270903-184F-446B-9636-9255CE75901F}" dt="2024-09-15T12:27:11.428" v="359" actId="26606"/>
          <ac:spMkLst>
            <pc:docMk/>
            <pc:sldMk cId="1934048502" sldId="263"/>
            <ac:spMk id="3" creationId="{E2B9CFC0-36A6-8036-95DB-D60456FA5CEB}"/>
          </ac:spMkLst>
        </pc:spChg>
        <pc:spChg chg="add">
          <ac:chgData name="Le Nhat Tung" userId="77b0905b33e1f80d" providerId="LiveId" clId="{90270903-184F-446B-9636-9255CE75901F}" dt="2024-09-15T12:27:11.428" v="359" actId="26606"/>
          <ac:spMkLst>
            <pc:docMk/>
            <pc:sldMk cId="1934048502" sldId="263"/>
            <ac:spMk id="5127" creationId="{665DBBEF-238B-476B-96AB-8AAC3224ECEA}"/>
          </ac:spMkLst>
        </pc:spChg>
        <pc:spChg chg="add">
          <ac:chgData name="Le Nhat Tung" userId="77b0905b33e1f80d" providerId="LiveId" clId="{90270903-184F-446B-9636-9255CE75901F}" dt="2024-09-15T12:27:11.428" v="359" actId="26606"/>
          <ac:spMkLst>
            <pc:docMk/>
            <pc:sldMk cId="1934048502" sldId="263"/>
            <ac:spMk id="5129" creationId="{3FCFB1DE-0B7E-48CC-BA90-B2AB0889F9D6}"/>
          </ac:spMkLst>
        </pc:spChg>
        <pc:picChg chg="add mod">
          <ac:chgData name="Le Nhat Tung" userId="77b0905b33e1f80d" providerId="LiveId" clId="{90270903-184F-446B-9636-9255CE75901F}" dt="2024-09-15T12:27:18.283" v="360" actId="27614"/>
          <ac:picMkLst>
            <pc:docMk/>
            <pc:sldMk cId="1934048502" sldId="263"/>
            <ac:picMk id="5122" creationId="{F1E150EE-8212-844C-AA1B-B412D5EC43DA}"/>
          </ac:picMkLst>
        </pc:picChg>
      </pc:sldChg>
      <pc:sldChg chg="addSp delSp add del setBg delDesignElem">
        <pc:chgData name="Le Nhat Tung" userId="77b0905b33e1f80d" providerId="LiveId" clId="{90270903-184F-446B-9636-9255CE75901F}" dt="2024-09-15T12:26:21.645" v="325"/>
        <pc:sldMkLst>
          <pc:docMk/>
          <pc:sldMk cId="2673791213" sldId="263"/>
        </pc:sldMkLst>
        <pc:spChg chg="add del">
          <ac:chgData name="Le Nhat Tung" userId="77b0905b33e1f80d" providerId="LiveId" clId="{90270903-184F-446B-9636-9255CE75901F}" dt="2024-09-15T12:26:21.645" v="325"/>
          <ac:spMkLst>
            <pc:docMk/>
            <pc:sldMk cId="2673791213" sldId="263"/>
            <ac:spMk id="3086" creationId="{665DBBEF-238B-476B-96AB-8AAC3224ECEA}"/>
          </ac:spMkLst>
        </pc:spChg>
        <pc:spChg chg="add del">
          <ac:chgData name="Le Nhat Tung" userId="77b0905b33e1f80d" providerId="LiveId" clId="{90270903-184F-446B-9636-9255CE75901F}" dt="2024-09-15T12:26:21.645" v="325"/>
          <ac:spMkLst>
            <pc:docMk/>
            <pc:sldMk cId="2673791213" sldId="263"/>
            <ac:spMk id="3088" creationId="{3FCFB1DE-0B7E-48CC-BA90-B2AB0889F9D6}"/>
          </ac:spMkLst>
        </pc:spChg>
      </pc:sldChg>
      <pc:sldChg chg="addSp delSp add del setBg delDesignElem">
        <pc:chgData name="Le Nhat Tung" userId="77b0905b33e1f80d" providerId="LiveId" clId="{90270903-184F-446B-9636-9255CE75901F}" dt="2024-09-15T12:26:15.108" v="321"/>
        <pc:sldMkLst>
          <pc:docMk/>
          <pc:sldMk cId="502878893" sldId="264"/>
        </pc:sldMkLst>
        <pc:spChg chg="add del">
          <ac:chgData name="Le Nhat Tung" userId="77b0905b33e1f80d" providerId="LiveId" clId="{90270903-184F-446B-9636-9255CE75901F}" dt="2024-09-15T12:26:15.108" v="321"/>
          <ac:spMkLst>
            <pc:docMk/>
            <pc:sldMk cId="502878893" sldId="264"/>
            <ac:spMk id="3086" creationId="{665DBBEF-238B-476B-96AB-8AAC3224ECEA}"/>
          </ac:spMkLst>
        </pc:spChg>
        <pc:spChg chg="add del">
          <ac:chgData name="Le Nhat Tung" userId="77b0905b33e1f80d" providerId="LiveId" clId="{90270903-184F-446B-9636-9255CE75901F}" dt="2024-09-15T12:26:15.108" v="321"/>
          <ac:spMkLst>
            <pc:docMk/>
            <pc:sldMk cId="502878893" sldId="264"/>
            <ac:spMk id="3088" creationId="{3FCFB1DE-0B7E-48CC-BA90-B2AB0889F9D6}"/>
          </ac:spMkLst>
        </pc:spChg>
      </pc:sldChg>
      <pc:sldChg chg="addSp modSp new mod setBg">
        <pc:chgData name="Le Nhat Tung" userId="77b0905b33e1f80d" providerId="LiveId" clId="{90270903-184F-446B-9636-9255CE75901F}" dt="2024-09-15T12:28:14.458" v="374" actId="26606"/>
        <pc:sldMkLst>
          <pc:docMk/>
          <pc:sldMk cId="663803536" sldId="264"/>
        </pc:sldMkLst>
        <pc:spChg chg="mod">
          <ac:chgData name="Le Nhat Tung" userId="77b0905b33e1f80d" providerId="LiveId" clId="{90270903-184F-446B-9636-9255CE75901F}" dt="2024-09-15T12:28:14.458" v="374" actId="26606"/>
          <ac:spMkLst>
            <pc:docMk/>
            <pc:sldMk cId="663803536" sldId="264"/>
            <ac:spMk id="2" creationId="{B20156B0-394C-59FA-C959-689FA8BCACB9}"/>
          </ac:spMkLst>
        </pc:spChg>
        <pc:spChg chg="mod">
          <ac:chgData name="Le Nhat Tung" userId="77b0905b33e1f80d" providerId="LiveId" clId="{90270903-184F-446B-9636-9255CE75901F}" dt="2024-09-15T12:28:14.458" v="374" actId="26606"/>
          <ac:spMkLst>
            <pc:docMk/>
            <pc:sldMk cId="663803536" sldId="264"/>
            <ac:spMk id="3" creationId="{BB983C7F-ECB2-D364-5BB0-9E7D4247BA4D}"/>
          </ac:spMkLst>
        </pc:spChg>
        <pc:spChg chg="add">
          <ac:chgData name="Le Nhat Tung" userId="77b0905b33e1f80d" providerId="LiveId" clId="{90270903-184F-446B-9636-9255CE75901F}" dt="2024-09-15T12:28:14.458" v="374" actId="26606"/>
          <ac:spMkLst>
            <pc:docMk/>
            <pc:sldMk cId="663803536" sldId="264"/>
            <ac:spMk id="6151" creationId="{665DBBEF-238B-476B-96AB-8AAC3224ECEA}"/>
          </ac:spMkLst>
        </pc:spChg>
        <pc:spChg chg="add">
          <ac:chgData name="Le Nhat Tung" userId="77b0905b33e1f80d" providerId="LiveId" clId="{90270903-184F-446B-9636-9255CE75901F}" dt="2024-09-15T12:28:14.458" v="374" actId="26606"/>
          <ac:spMkLst>
            <pc:docMk/>
            <pc:sldMk cId="663803536" sldId="264"/>
            <ac:spMk id="6153" creationId="{3FCFB1DE-0B7E-48CC-BA90-B2AB0889F9D6}"/>
          </ac:spMkLst>
        </pc:spChg>
        <pc:picChg chg="add mod">
          <ac:chgData name="Le Nhat Tung" userId="77b0905b33e1f80d" providerId="LiveId" clId="{90270903-184F-446B-9636-9255CE75901F}" dt="2024-09-15T12:28:14.458" v="374" actId="26606"/>
          <ac:picMkLst>
            <pc:docMk/>
            <pc:sldMk cId="663803536" sldId="264"/>
            <ac:picMk id="6146" creationId="{14487253-E8C8-4AD0-D6D7-65D8F9FB8B3B}"/>
          </ac:picMkLst>
        </pc:picChg>
      </pc:sldChg>
      <pc:sldChg chg="addSp delSp add del setBg delDesignElem">
        <pc:chgData name="Le Nhat Tung" userId="77b0905b33e1f80d" providerId="LiveId" clId="{90270903-184F-446B-9636-9255CE75901F}" dt="2024-09-15T12:26:21.164" v="324"/>
        <pc:sldMkLst>
          <pc:docMk/>
          <pc:sldMk cId="1971369184" sldId="264"/>
        </pc:sldMkLst>
        <pc:spChg chg="add del">
          <ac:chgData name="Le Nhat Tung" userId="77b0905b33e1f80d" providerId="LiveId" clId="{90270903-184F-446B-9636-9255CE75901F}" dt="2024-09-15T12:26:21.164" v="324"/>
          <ac:spMkLst>
            <pc:docMk/>
            <pc:sldMk cId="1971369184" sldId="264"/>
            <ac:spMk id="3086" creationId="{665DBBEF-238B-476B-96AB-8AAC3224ECEA}"/>
          </ac:spMkLst>
        </pc:spChg>
        <pc:spChg chg="add del">
          <ac:chgData name="Le Nhat Tung" userId="77b0905b33e1f80d" providerId="LiveId" clId="{90270903-184F-446B-9636-9255CE75901F}" dt="2024-09-15T12:26:21.164" v="324"/>
          <ac:spMkLst>
            <pc:docMk/>
            <pc:sldMk cId="1971369184" sldId="264"/>
            <ac:spMk id="3088" creationId="{3FCFB1DE-0B7E-48CC-BA90-B2AB0889F9D6}"/>
          </ac:spMkLst>
        </pc:spChg>
      </pc:sldChg>
      <pc:sldChg chg="addSp modSp new mod setBg">
        <pc:chgData name="Le Nhat Tung" userId="77b0905b33e1f80d" providerId="LiveId" clId="{90270903-184F-446B-9636-9255CE75901F}" dt="2024-09-15T12:29:15.689" v="388" actId="27614"/>
        <pc:sldMkLst>
          <pc:docMk/>
          <pc:sldMk cId="3712761031" sldId="265"/>
        </pc:sldMkLst>
        <pc:spChg chg="mod">
          <ac:chgData name="Le Nhat Tung" userId="77b0905b33e1f80d" providerId="LiveId" clId="{90270903-184F-446B-9636-9255CE75901F}" dt="2024-09-15T12:29:04.529" v="387" actId="26606"/>
          <ac:spMkLst>
            <pc:docMk/>
            <pc:sldMk cId="3712761031" sldId="265"/>
            <ac:spMk id="2" creationId="{989692EC-8D3F-12C6-BE8A-0CCEFDD94423}"/>
          </ac:spMkLst>
        </pc:spChg>
        <pc:spChg chg="mod">
          <ac:chgData name="Le Nhat Tung" userId="77b0905b33e1f80d" providerId="LiveId" clId="{90270903-184F-446B-9636-9255CE75901F}" dt="2024-09-15T12:29:04.529" v="387" actId="26606"/>
          <ac:spMkLst>
            <pc:docMk/>
            <pc:sldMk cId="3712761031" sldId="265"/>
            <ac:spMk id="3" creationId="{4FD74876-D5DC-8CE1-CE06-5E50E095C54B}"/>
          </ac:spMkLst>
        </pc:spChg>
        <pc:spChg chg="add">
          <ac:chgData name="Le Nhat Tung" userId="77b0905b33e1f80d" providerId="LiveId" clId="{90270903-184F-446B-9636-9255CE75901F}" dt="2024-09-15T12:29:04.529" v="387" actId="26606"/>
          <ac:spMkLst>
            <pc:docMk/>
            <pc:sldMk cId="3712761031" sldId="265"/>
            <ac:spMk id="7175" creationId="{665DBBEF-238B-476B-96AB-8AAC3224ECEA}"/>
          </ac:spMkLst>
        </pc:spChg>
        <pc:spChg chg="add">
          <ac:chgData name="Le Nhat Tung" userId="77b0905b33e1f80d" providerId="LiveId" clId="{90270903-184F-446B-9636-9255CE75901F}" dt="2024-09-15T12:29:04.529" v="387" actId="26606"/>
          <ac:spMkLst>
            <pc:docMk/>
            <pc:sldMk cId="3712761031" sldId="265"/>
            <ac:spMk id="7177" creationId="{3FCFB1DE-0B7E-48CC-BA90-B2AB0889F9D6}"/>
          </ac:spMkLst>
        </pc:spChg>
        <pc:picChg chg="add mod">
          <ac:chgData name="Le Nhat Tung" userId="77b0905b33e1f80d" providerId="LiveId" clId="{90270903-184F-446B-9636-9255CE75901F}" dt="2024-09-15T12:29:15.689" v="388" actId="27614"/>
          <ac:picMkLst>
            <pc:docMk/>
            <pc:sldMk cId="3712761031" sldId="265"/>
            <ac:picMk id="7170" creationId="{2ACE1D21-4A10-B607-D73D-C98824B672DC}"/>
          </ac:picMkLst>
        </pc:picChg>
      </pc:sldChg>
      <pc:sldChg chg="addSp modSp new mod setBg">
        <pc:chgData name="Le Nhat Tung" userId="77b0905b33e1f80d" providerId="LiveId" clId="{90270903-184F-446B-9636-9255CE75901F}" dt="2024-09-15T12:30:00.517" v="404" actId="27614"/>
        <pc:sldMkLst>
          <pc:docMk/>
          <pc:sldMk cId="1156330755" sldId="266"/>
        </pc:sldMkLst>
        <pc:spChg chg="mod">
          <ac:chgData name="Le Nhat Tung" userId="77b0905b33e1f80d" providerId="LiveId" clId="{90270903-184F-446B-9636-9255CE75901F}" dt="2024-09-15T12:29:57.472" v="403" actId="26606"/>
          <ac:spMkLst>
            <pc:docMk/>
            <pc:sldMk cId="1156330755" sldId="266"/>
            <ac:spMk id="2" creationId="{BCD5FC42-C132-0CAD-2C22-5A9C284ED7CA}"/>
          </ac:spMkLst>
        </pc:spChg>
        <pc:spChg chg="mod">
          <ac:chgData name="Le Nhat Tung" userId="77b0905b33e1f80d" providerId="LiveId" clId="{90270903-184F-446B-9636-9255CE75901F}" dt="2024-09-15T12:29:57.472" v="403" actId="26606"/>
          <ac:spMkLst>
            <pc:docMk/>
            <pc:sldMk cId="1156330755" sldId="266"/>
            <ac:spMk id="3" creationId="{B4BFD14F-0240-F154-F9F6-3A459E671CB6}"/>
          </ac:spMkLst>
        </pc:spChg>
        <pc:spChg chg="add">
          <ac:chgData name="Le Nhat Tung" userId="77b0905b33e1f80d" providerId="LiveId" clId="{90270903-184F-446B-9636-9255CE75901F}" dt="2024-09-15T12:29:57.472" v="403" actId="26606"/>
          <ac:spMkLst>
            <pc:docMk/>
            <pc:sldMk cId="1156330755" sldId="266"/>
            <ac:spMk id="8199" creationId="{665DBBEF-238B-476B-96AB-8AAC3224ECEA}"/>
          </ac:spMkLst>
        </pc:spChg>
        <pc:spChg chg="add">
          <ac:chgData name="Le Nhat Tung" userId="77b0905b33e1f80d" providerId="LiveId" clId="{90270903-184F-446B-9636-9255CE75901F}" dt="2024-09-15T12:29:57.472" v="403" actId="26606"/>
          <ac:spMkLst>
            <pc:docMk/>
            <pc:sldMk cId="1156330755" sldId="266"/>
            <ac:spMk id="8201" creationId="{3FCFB1DE-0B7E-48CC-BA90-B2AB0889F9D6}"/>
          </ac:spMkLst>
        </pc:spChg>
        <pc:picChg chg="add mod">
          <ac:chgData name="Le Nhat Tung" userId="77b0905b33e1f80d" providerId="LiveId" clId="{90270903-184F-446B-9636-9255CE75901F}" dt="2024-09-15T12:30:00.517" v="404" actId="27614"/>
          <ac:picMkLst>
            <pc:docMk/>
            <pc:sldMk cId="1156330755" sldId="266"/>
            <ac:picMk id="8194" creationId="{7B324C23-09F7-4984-AA69-BB9658F51458}"/>
          </ac:picMkLst>
        </pc:picChg>
      </pc:sldChg>
      <pc:sldChg chg="addSp modSp new mod setBg">
        <pc:chgData name="Le Nhat Tung" userId="77b0905b33e1f80d" providerId="LiveId" clId="{90270903-184F-446B-9636-9255CE75901F}" dt="2024-09-15T12:30:34.466" v="417" actId="26606"/>
        <pc:sldMkLst>
          <pc:docMk/>
          <pc:sldMk cId="4208106877" sldId="267"/>
        </pc:sldMkLst>
        <pc:spChg chg="mod">
          <ac:chgData name="Le Nhat Tung" userId="77b0905b33e1f80d" providerId="LiveId" clId="{90270903-184F-446B-9636-9255CE75901F}" dt="2024-09-15T12:30:34.466" v="417" actId="26606"/>
          <ac:spMkLst>
            <pc:docMk/>
            <pc:sldMk cId="4208106877" sldId="267"/>
            <ac:spMk id="2" creationId="{899A12F8-D164-B6C9-FB70-43684B62DD9A}"/>
          </ac:spMkLst>
        </pc:spChg>
        <pc:spChg chg="mod">
          <ac:chgData name="Le Nhat Tung" userId="77b0905b33e1f80d" providerId="LiveId" clId="{90270903-184F-446B-9636-9255CE75901F}" dt="2024-09-15T12:30:34.466" v="417" actId="26606"/>
          <ac:spMkLst>
            <pc:docMk/>
            <pc:sldMk cId="4208106877" sldId="267"/>
            <ac:spMk id="3" creationId="{38FEA4C2-3E36-FD9F-F76E-DB3E79E63605}"/>
          </ac:spMkLst>
        </pc:spChg>
        <pc:spChg chg="add">
          <ac:chgData name="Le Nhat Tung" userId="77b0905b33e1f80d" providerId="LiveId" clId="{90270903-184F-446B-9636-9255CE75901F}" dt="2024-09-15T12:30:34.466" v="417" actId="26606"/>
          <ac:spMkLst>
            <pc:docMk/>
            <pc:sldMk cId="4208106877" sldId="267"/>
            <ac:spMk id="9223" creationId="{665DBBEF-238B-476B-96AB-8AAC3224ECEA}"/>
          </ac:spMkLst>
        </pc:spChg>
        <pc:spChg chg="add">
          <ac:chgData name="Le Nhat Tung" userId="77b0905b33e1f80d" providerId="LiveId" clId="{90270903-184F-446B-9636-9255CE75901F}" dt="2024-09-15T12:30:34.466" v="417" actId="26606"/>
          <ac:spMkLst>
            <pc:docMk/>
            <pc:sldMk cId="4208106877" sldId="267"/>
            <ac:spMk id="9225" creationId="{3FCFB1DE-0B7E-48CC-BA90-B2AB0889F9D6}"/>
          </ac:spMkLst>
        </pc:spChg>
        <pc:picChg chg="add mod">
          <ac:chgData name="Le Nhat Tung" userId="77b0905b33e1f80d" providerId="LiveId" clId="{90270903-184F-446B-9636-9255CE75901F}" dt="2024-09-15T12:30:34.466" v="417" actId="26606"/>
          <ac:picMkLst>
            <pc:docMk/>
            <pc:sldMk cId="4208106877" sldId="267"/>
            <ac:picMk id="9218" creationId="{F77A4326-6F6D-4841-DEB2-34930BB73A78}"/>
          </ac:picMkLst>
        </pc:picChg>
      </pc:sldChg>
      <pc:sldChg chg="addSp delSp modSp new mod setBg">
        <pc:chgData name="Le Nhat Tung" userId="77b0905b33e1f80d" providerId="LiveId" clId="{90270903-184F-446B-9636-9255CE75901F}" dt="2024-09-15T12:31:20.880" v="431" actId="27614"/>
        <pc:sldMkLst>
          <pc:docMk/>
          <pc:sldMk cId="1195876406" sldId="268"/>
        </pc:sldMkLst>
        <pc:spChg chg="mod">
          <ac:chgData name="Le Nhat Tung" userId="77b0905b33e1f80d" providerId="LiveId" clId="{90270903-184F-446B-9636-9255CE75901F}" dt="2024-09-15T12:31:17.085" v="430" actId="26606"/>
          <ac:spMkLst>
            <pc:docMk/>
            <pc:sldMk cId="1195876406" sldId="268"/>
            <ac:spMk id="2" creationId="{796C73F6-32F4-62A0-1E57-943A7CDB88A3}"/>
          </ac:spMkLst>
        </pc:spChg>
        <pc:spChg chg="del">
          <ac:chgData name="Le Nhat Tung" userId="77b0905b33e1f80d" providerId="LiveId" clId="{90270903-184F-446B-9636-9255CE75901F}" dt="2024-09-15T12:31:13.003" v="428" actId="478"/>
          <ac:spMkLst>
            <pc:docMk/>
            <pc:sldMk cId="1195876406" sldId="268"/>
            <ac:spMk id="3" creationId="{D4AFCDD5-788A-0AD7-9B31-C7A287E7E4AF}"/>
          </ac:spMkLst>
        </pc:spChg>
        <pc:spChg chg="add">
          <ac:chgData name="Le Nhat Tung" userId="77b0905b33e1f80d" providerId="LiveId" clId="{90270903-184F-446B-9636-9255CE75901F}" dt="2024-09-15T12:31:17.085" v="430" actId="26606"/>
          <ac:spMkLst>
            <pc:docMk/>
            <pc:sldMk cId="1195876406" sldId="268"/>
            <ac:spMk id="10247" creationId="{665DBBEF-238B-476B-96AB-8AAC3224ECEA}"/>
          </ac:spMkLst>
        </pc:spChg>
        <pc:spChg chg="add">
          <ac:chgData name="Le Nhat Tung" userId="77b0905b33e1f80d" providerId="LiveId" clId="{90270903-184F-446B-9636-9255CE75901F}" dt="2024-09-15T12:31:17.085" v="430" actId="26606"/>
          <ac:spMkLst>
            <pc:docMk/>
            <pc:sldMk cId="1195876406" sldId="268"/>
            <ac:spMk id="10249" creationId="{3FCFB1DE-0B7E-48CC-BA90-B2AB0889F9D6}"/>
          </ac:spMkLst>
        </pc:spChg>
        <pc:picChg chg="add mod">
          <ac:chgData name="Le Nhat Tung" userId="77b0905b33e1f80d" providerId="LiveId" clId="{90270903-184F-446B-9636-9255CE75901F}" dt="2024-09-15T12:31:20.880" v="431" actId="27614"/>
          <ac:picMkLst>
            <pc:docMk/>
            <pc:sldMk cId="1195876406" sldId="268"/>
            <ac:picMk id="10242" creationId="{3ACD1AFD-389A-7349-84B8-B9C8E6AD6B9A}"/>
          </ac:picMkLst>
        </pc:picChg>
      </pc:sldChg>
      <pc:sldChg chg="addSp delSp modSp new mod setBg">
        <pc:chgData name="Le Nhat Tung" userId="77b0905b33e1f80d" providerId="LiveId" clId="{90270903-184F-446B-9636-9255CE75901F}" dt="2024-09-15T12:31:56.170" v="445" actId="27614"/>
        <pc:sldMkLst>
          <pc:docMk/>
          <pc:sldMk cId="3340391893" sldId="269"/>
        </pc:sldMkLst>
        <pc:spChg chg="mod">
          <ac:chgData name="Le Nhat Tung" userId="77b0905b33e1f80d" providerId="LiveId" clId="{90270903-184F-446B-9636-9255CE75901F}" dt="2024-09-15T12:31:53.823" v="444" actId="26606"/>
          <ac:spMkLst>
            <pc:docMk/>
            <pc:sldMk cId="3340391893" sldId="269"/>
            <ac:spMk id="2" creationId="{7F848FAE-C9A2-42B3-D212-BC6B113DAB2A}"/>
          </ac:spMkLst>
        </pc:spChg>
        <pc:spChg chg="del">
          <ac:chgData name="Le Nhat Tung" userId="77b0905b33e1f80d" providerId="LiveId" clId="{90270903-184F-446B-9636-9255CE75901F}" dt="2024-09-15T12:31:50.550" v="442" actId="478"/>
          <ac:spMkLst>
            <pc:docMk/>
            <pc:sldMk cId="3340391893" sldId="269"/>
            <ac:spMk id="3" creationId="{A30BA18A-5949-02B8-02DE-FEC77667ACD9}"/>
          </ac:spMkLst>
        </pc:spChg>
        <pc:spChg chg="add">
          <ac:chgData name="Le Nhat Tung" userId="77b0905b33e1f80d" providerId="LiveId" clId="{90270903-184F-446B-9636-9255CE75901F}" dt="2024-09-15T12:31:53.823" v="444" actId="26606"/>
          <ac:spMkLst>
            <pc:docMk/>
            <pc:sldMk cId="3340391893" sldId="269"/>
            <ac:spMk id="11271" creationId="{665DBBEF-238B-476B-96AB-8AAC3224ECEA}"/>
          </ac:spMkLst>
        </pc:spChg>
        <pc:spChg chg="add">
          <ac:chgData name="Le Nhat Tung" userId="77b0905b33e1f80d" providerId="LiveId" clId="{90270903-184F-446B-9636-9255CE75901F}" dt="2024-09-15T12:31:53.823" v="444" actId="26606"/>
          <ac:spMkLst>
            <pc:docMk/>
            <pc:sldMk cId="3340391893" sldId="269"/>
            <ac:spMk id="11273" creationId="{3FCFB1DE-0B7E-48CC-BA90-B2AB0889F9D6}"/>
          </ac:spMkLst>
        </pc:spChg>
        <pc:picChg chg="add mod">
          <ac:chgData name="Le Nhat Tung" userId="77b0905b33e1f80d" providerId="LiveId" clId="{90270903-184F-446B-9636-9255CE75901F}" dt="2024-09-15T12:31:56.170" v="445" actId="27614"/>
          <ac:picMkLst>
            <pc:docMk/>
            <pc:sldMk cId="3340391893" sldId="269"/>
            <ac:picMk id="11266" creationId="{75A47824-D71F-88AE-950A-E4F0318ACC76}"/>
          </ac:picMkLst>
        </pc:picChg>
      </pc:sldChg>
      <pc:sldChg chg="addSp delSp modSp new mod ord setBg">
        <pc:chgData name="Le Nhat Tung" userId="77b0905b33e1f80d" providerId="LiveId" clId="{90270903-184F-446B-9636-9255CE75901F}" dt="2024-09-15T12:32:17.022" v="460" actId="27614"/>
        <pc:sldMkLst>
          <pc:docMk/>
          <pc:sldMk cId="150301770" sldId="270"/>
        </pc:sldMkLst>
        <pc:spChg chg="mod">
          <ac:chgData name="Le Nhat Tung" userId="77b0905b33e1f80d" providerId="LiveId" clId="{90270903-184F-446B-9636-9255CE75901F}" dt="2024-09-15T12:32:15.318" v="459" actId="26606"/>
          <ac:spMkLst>
            <pc:docMk/>
            <pc:sldMk cId="150301770" sldId="270"/>
            <ac:spMk id="2" creationId="{0DE50537-9F11-B7A0-33A2-2ABE271B1887}"/>
          </ac:spMkLst>
        </pc:spChg>
        <pc:spChg chg="del">
          <ac:chgData name="Le Nhat Tung" userId="77b0905b33e1f80d" providerId="LiveId" clId="{90270903-184F-446B-9636-9255CE75901F}" dt="2024-09-15T12:32:15.318" v="459" actId="26606"/>
          <ac:spMkLst>
            <pc:docMk/>
            <pc:sldMk cId="150301770" sldId="270"/>
            <ac:spMk id="3" creationId="{7E83F857-B55B-8278-A731-230FB8058C6C}"/>
          </ac:spMkLst>
        </pc:spChg>
        <pc:spChg chg="add">
          <ac:chgData name="Le Nhat Tung" userId="77b0905b33e1f80d" providerId="LiveId" clId="{90270903-184F-446B-9636-9255CE75901F}" dt="2024-09-15T12:32:15.318" v="459" actId="26606"/>
          <ac:spMkLst>
            <pc:docMk/>
            <pc:sldMk cId="150301770" sldId="270"/>
            <ac:spMk id="12295" creationId="{665DBBEF-238B-476B-96AB-8AAC3224ECEA}"/>
          </ac:spMkLst>
        </pc:spChg>
        <pc:spChg chg="add">
          <ac:chgData name="Le Nhat Tung" userId="77b0905b33e1f80d" providerId="LiveId" clId="{90270903-184F-446B-9636-9255CE75901F}" dt="2024-09-15T12:32:15.318" v="459" actId="26606"/>
          <ac:spMkLst>
            <pc:docMk/>
            <pc:sldMk cId="150301770" sldId="270"/>
            <ac:spMk id="12297" creationId="{3FCFB1DE-0B7E-48CC-BA90-B2AB0889F9D6}"/>
          </ac:spMkLst>
        </pc:spChg>
        <pc:picChg chg="add mod">
          <ac:chgData name="Le Nhat Tung" userId="77b0905b33e1f80d" providerId="LiveId" clId="{90270903-184F-446B-9636-9255CE75901F}" dt="2024-09-15T12:32:17.022" v="460" actId="27614"/>
          <ac:picMkLst>
            <pc:docMk/>
            <pc:sldMk cId="150301770" sldId="270"/>
            <ac:picMk id="12290" creationId="{4592EC93-4AED-B095-B532-D9897F86AE24}"/>
          </ac:picMkLst>
        </pc:picChg>
      </pc:sldChg>
      <pc:sldChg chg="addSp delSp modSp new mod setBg">
        <pc:chgData name="Le Nhat Tung" userId="77b0905b33e1f80d" providerId="LiveId" clId="{90270903-184F-446B-9636-9255CE75901F}" dt="2024-09-15T12:33:02.165" v="473" actId="27614"/>
        <pc:sldMkLst>
          <pc:docMk/>
          <pc:sldMk cId="4225646567" sldId="271"/>
        </pc:sldMkLst>
        <pc:spChg chg="mod">
          <ac:chgData name="Le Nhat Tung" userId="77b0905b33e1f80d" providerId="LiveId" clId="{90270903-184F-446B-9636-9255CE75901F}" dt="2024-09-15T12:32:37.572" v="472" actId="26606"/>
          <ac:spMkLst>
            <pc:docMk/>
            <pc:sldMk cId="4225646567" sldId="271"/>
            <ac:spMk id="2" creationId="{1D7C9585-5387-E130-D9F6-C2E394F69B4E}"/>
          </ac:spMkLst>
        </pc:spChg>
        <pc:spChg chg="del">
          <ac:chgData name="Le Nhat Tung" userId="77b0905b33e1f80d" providerId="LiveId" clId="{90270903-184F-446B-9636-9255CE75901F}" dt="2024-09-15T12:32:37.572" v="472" actId="26606"/>
          <ac:spMkLst>
            <pc:docMk/>
            <pc:sldMk cId="4225646567" sldId="271"/>
            <ac:spMk id="3" creationId="{80589144-FCCC-36B8-78CF-0CDCE5995A27}"/>
          </ac:spMkLst>
        </pc:spChg>
        <pc:spChg chg="add">
          <ac:chgData name="Le Nhat Tung" userId="77b0905b33e1f80d" providerId="LiveId" clId="{90270903-184F-446B-9636-9255CE75901F}" dt="2024-09-15T12:32:37.572" v="472" actId="26606"/>
          <ac:spMkLst>
            <pc:docMk/>
            <pc:sldMk cId="4225646567" sldId="271"/>
            <ac:spMk id="13319" creationId="{665DBBEF-238B-476B-96AB-8AAC3224ECEA}"/>
          </ac:spMkLst>
        </pc:spChg>
        <pc:spChg chg="add">
          <ac:chgData name="Le Nhat Tung" userId="77b0905b33e1f80d" providerId="LiveId" clId="{90270903-184F-446B-9636-9255CE75901F}" dt="2024-09-15T12:32:37.572" v="472" actId="26606"/>
          <ac:spMkLst>
            <pc:docMk/>
            <pc:sldMk cId="4225646567" sldId="271"/>
            <ac:spMk id="13321" creationId="{3FCFB1DE-0B7E-48CC-BA90-B2AB0889F9D6}"/>
          </ac:spMkLst>
        </pc:spChg>
        <pc:picChg chg="add mod">
          <ac:chgData name="Le Nhat Tung" userId="77b0905b33e1f80d" providerId="LiveId" clId="{90270903-184F-446B-9636-9255CE75901F}" dt="2024-09-15T12:33:02.165" v="473" actId="27614"/>
          <ac:picMkLst>
            <pc:docMk/>
            <pc:sldMk cId="4225646567" sldId="271"/>
            <ac:picMk id="13314" creationId="{4236F0EA-18BB-6366-B14E-50DF017D4D50}"/>
          </ac:picMkLst>
        </pc:picChg>
      </pc:sldChg>
      <pc:sldChg chg="addSp modSp new mod setBg">
        <pc:chgData name="Le Nhat Tung" userId="77b0905b33e1f80d" providerId="LiveId" clId="{90270903-184F-446B-9636-9255CE75901F}" dt="2024-09-15T12:33:47.017" v="490" actId="27614"/>
        <pc:sldMkLst>
          <pc:docMk/>
          <pc:sldMk cId="693710392" sldId="272"/>
        </pc:sldMkLst>
        <pc:spChg chg="mod">
          <ac:chgData name="Le Nhat Tung" userId="77b0905b33e1f80d" providerId="LiveId" clId="{90270903-184F-446B-9636-9255CE75901F}" dt="2024-09-15T12:33:30.352" v="489" actId="26606"/>
          <ac:spMkLst>
            <pc:docMk/>
            <pc:sldMk cId="693710392" sldId="272"/>
            <ac:spMk id="2" creationId="{3564E5C9-EF71-3FAE-8A34-2B21A032C81E}"/>
          </ac:spMkLst>
        </pc:spChg>
        <pc:spChg chg="mod">
          <ac:chgData name="Le Nhat Tung" userId="77b0905b33e1f80d" providerId="LiveId" clId="{90270903-184F-446B-9636-9255CE75901F}" dt="2024-09-15T12:33:30.352" v="489" actId="26606"/>
          <ac:spMkLst>
            <pc:docMk/>
            <pc:sldMk cId="693710392" sldId="272"/>
            <ac:spMk id="3" creationId="{526D1F35-EF2D-668C-16B3-AEA102D097F1}"/>
          </ac:spMkLst>
        </pc:spChg>
        <pc:spChg chg="add">
          <ac:chgData name="Le Nhat Tung" userId="77b0905b33e1f80d" providerId="LiveId" clId="{90270903-184F-446B-9636-9255CE75901F}" dt="2024-09-15T12:33:30.352" v="489" actId="26606"/>
          <ac:spMkLst>
            <pc:docMk/>
            <pc:sldMk cId="693710392" sldId="272"/>
            <ac:spMk id="14343" creationId="{665DBBEF-238B-476B-96AB-8AAC3224ECEA}"/>
          </ac:spMkLst>
        </pc:spChg>
        <pc:spChg chg="add">
          <ac:chgData name="Le Nhat Tung" userId="77b0905b33e1f80d" providerId="LiveId" clId="{90270903-184F-446B-9636-9255CE75901F}" dt="2024-09-15T12:33:30.352" v="489" actId="26606"/>
          <ac:spMkLst>
            <pc:docMk/>
            <pc:sldMk cId="693710392" sldId="272"/>
            <ac:spMk id="14345" creationId="{3FCFB1DE-0B7E-48CC-BA90-B2AB0889F9D6}"/>
          </ac:spMkLst>
        </pc:spChg>
        <pc:picChg chg="add mod">
          <ac:chgData name="Le Nhat Tung" userId="77b0905b33e1f80d" providerId="LiveId" clId="{90270903-184F-446B-9636-9255CE75901F}" dt="2024-09-15T12:33:47.017" v="490" actId="27614"/>
          <ac:picMkLst>
            <pc:docMk/>
            <pc:sldMk cId="693710392" sldId="272"/>
            <ac:picMk id="14338" creationId="{D91D5750-070C-100F-7FB5-0D52F6C03369}"/>
          </ac:picMkLst>
        </pc:picChg>
      </pc:sldChg>
      <pc:sldChg chg="addSp modSp new mod setBg">
        <pc:chgData name="Le Nhat Tung" userId="77b0905b33e1f80d" providerId="LiveId" clId="{90270903-184F-446B-9636-9255CE75901F}" dt="2024-09-15T12:34:12.819" v="514" actId="27614"/>
        <pc:sldMkLst>
          <pc:docMk/>
          <pc:sldMk cId="3200195926" sldId="273"/>
        </pc:sldMkLst>
        <pc:spChg chg="mod">
          <ac:chgData name="Le Nhat Tung" userId="77b0905b33e1f80d" providerId="LiveId" clId="{90270903-184F-446B-9636-9255CE75901F}" dt="2024-09-15T12:34:09.403" v="513" actId="26606"/>
          <ac:spMkLst>
            <pc:docMk/>
            <pc:sldMk cId="3200195926" sldId="273"/>
            <ac:spMk id="2" creationId="{310F3FC2-57DA-8F00-1C38-67543247D553}"/>
          </ac:spMkLst>
        </pc:spChg>
        <pc:spChg chg="mod">
          <ac:chgData name="Le Nhat Tung" userId="77b0905b33e1f80d" providerId="LiveId" clId="{90270903-184F-446B-9636-9255CE75901F}" dt="2024-09-15T12:34:09.403" v="513" actId="26606"/>
          <ac:spMkLst>
            <pc:docMk/>
            <pc:sldMk cId="3200195926" sldId="273"/>
            <ac:spMk id="3" creationId="{0D32C8A3-8236-6FC6-6241-44BC9A2E6418}"/>
          </ac:spMkLst>
        </pc:spChg>
        <pc:spChg chg="add">
          <ac:chgData name="Le Nhat Tung" userId="77b0905b33e1f80d" providerId="LiveId" clId="{90270903-184F-446B-9636-9255CE75901F}" dt="2024-09-15T12:34:09.403" v="513" actId="26606"/>
          <ac:spMkLst>
            <pc:docMk/>
            <pc:sldMk cId="3200195926" sldId="273"/>
            <ac:spMk id="15367" creationId="{665DBBEF-238B-476B-96AB-8AAC3224ECEA}"/>
          </ac:spMkLst>
        </pc:spChg>
        <pc:spChg chg="add">
          <ac:chgData name="Le Nhat Tung" userId="77b0905b33e1f80d" providerId="LiveId" clId="{90270903-184F-446B-9636-9255CE75901F}" dt="2024-09-15T12:34:09.403" v="513" actId="26606"/>
          <ac:spMkLst>
            <pc:docMk/>
            <pc:sldMk cId="3200195926" sldId="273"/>
            <ac:spMk id="15369" creationId="{3FCFB1DE-0B7E-48CC-BA90-B2AB0889F9D6}"/>
          </ac:spMkLst>
        </pc:spChg>
        <pc:picChg chg="add mod">
          <ac:chgData name="Le Nhat Tung" userId="77b0905b33e1f80d" providerId="LiveId" clId="{90270903-184F-446B-9636-9255CE75901F}" dt="2024-09-15T12:34:12.819" v="514" actId="27614"/>
          <ac:picMkLst>
            <pc:docMk/>
            <pc:sldMk cId="3200195926" sldId="273"/>
            <ac:picMk id="15362" creationId="{9BF3CAAD-9467-814C-6CD0-56F82666E860}"/>
          </ac:picMkLst>
        </pc:picChg>
      </pc:sldChg>
      <pc:sldChg chg="modSp new mod">
        <pc:chgData name="Le Nhat Tung" userId="77b0905b33e1f80d" providerId="LiveId" clId="{90270903-184F-446B-9636-9255CE75901F}" dt="2024-09-15T12:35:33.369" v="542" actId="27636"/>
        <pc:sldMkLst>
          <pc:docMk/>
          <pc:sldMk cId="3619866700" sldId="274"/>
        </pc:sldMkLst>
        <pc:spChg chg="mod">
          <ac:chgData name="Le Nhat Tung" userId="77b0905b33e1f80d" providerId="LiveId" clId="{90270903-184F-446B-9636-9255CE75901F}" dt="2024-09-15T12:35:00.505" v="534" actId="20577"/>
          <ac:spMkLst>
            <pc:docMk/>
            <pc:sldMk cId="3619866700" sldId="274"/>
            <ac:spMk id="2" creationId="{EB8C6C85-69FE-C551-8161-FF25E8F9445F}"/>
          </ac:spMkLst>
        </pc:spChg>
        <pc:spChg chg="mod">
          <ac:chgData name="Le Nhat Tung" userId="77b0905b33e1f80d" providerId="LiveId" clId="{90270903-184F-446B-9636-9255CE75901F}" dt="2024-09-15T12:35:33.369" v="542" actId="27636"/>
          <ac:spMkLst>
            <pc:docMk/>
            <pc:sldMk cId="3619866700" sldId="274"/>
            <ac:spMk id="3" creationId="{6BCC903D-F9DB-9F80-7B90-A60ACFB0AE65}"/>
          </ac:spMkLst>
        </pc:spChg>
      </pc:sldChg>
      <pc:sldChg chg="addSp modSp new mod">
        <pc:chgData name="Le Nhat Tung" userId="77b0905b33e1f80d" providerId="LiveId" clId="{90270903-184F-446B-9636-9255CE75901F}" dt="2024-09-15T12:39:14.882" v="586" actId="1076"/>
        <pc:sldMkLst>
          <pc:docMk/>
          <pc:sldMk cId="2122835136" sldId="275"/>
        </pc:sldMkLst>
        <pc:spChg chg="mod">
          <ac:chgData name="Le Nhat Tung" userId="77b0905b33e1f80d" providerId="LiveId" clId="{90270903-184F-446B-9636-9255CE75901F}" dt="2024-09-15T12:37:45.020" v="578" actId="20577"/>
          <ac:spMkLst>
            <pc:docMk/>
            <pc:sldMk cId="2122835136" sldId="275"/>
            <ac:spMk id="2" creationId="{80A7C32B-D996-8BE0-61E5-0A6585E73622}"/>
          </ac:spMkLst>
        </pc:spChg>
        <pc:spChg chg="mod">
          <ac:chgData name="Le Nhat Tung" userId="77b0905b33e1f80d" providerId="LiveId" clId="{90270903-184F-446B-9636-9255CE75901F}" dt="2024-09-15T12:39:02.468" v="584" actId="113"/>
          <ac:spMkLst>
            <pc:docMk/>
            <pc:sldMk cId="2122835136" sldId="275"/>
            <ac:spMk id="3" creationId="{7FF0B693-7CDC-3402-7297-C29B912783D8}"/>
          </ac:spMkLst>
        </pc:spChg>
        <pc:picChg chg="add mod">
          <ac:chgData name="Le Nhat Tung" userId="77b0905b33e1f80d" providerId="LiveId" clId="{90270903-184F-446B-9636-9255CE75901F}" dt="2024-09-15T12:39:14.882" v="586" actId="1076"/>
          <ac:picMkLst>
            <pc:docMk/>
            <pc:sldMk cId="2122835136" sldId="275"/>
            <ac:picMk id="4" creationId="{0A55D69B-11AC-02D0-7604-81F94D0F1057}"/>
          </ac:picMkLst>
        </pc:picChg>
      </pc:sldChg>
      <pc:sldChg chg="addSp modSp new mod">
        <pc:chgData name="Le Nhat Tung" userId="77b0905b33e1f80d" providerId="LiveId" clId="{90270903-184F-446B-9636-9255CE75901F}" dt="2024-09-15T12:54:23.093" v="614" actId="1076"/>
        <pc:sldMkLst>
          <pc:docMk/>
          <pc:sldMk cId="1946933282" sldId="276"/>
        </pc:sldMkLst>
        <pc:spChg chg="mod">
          <ac:chgData name="Le Nhat Tung" userId="77b0905b33e1f80d" providerId="LiveId" clId="{90270903-184F-446B-9636-9255CE75901F}" dt="2024-09-15T12:51:36.981" v="607" actId="20577"/>
          <ac:spMkLst>
            <pc:docMk/>
            <pc:sldMk cId="1946933282" sldId="276"/>
            <ac:spMk id="2" creationId="{3CD44A4F-8089-0EC8-6D12-DFD430E9F475}"/>
          </ac:spMkLst>
        </pc:spChg>
        <pc:spChg chg="mod">
          <ac:chgData name="Le Nhat Tung" userId="77b0905b33e1f80d" providerId="LiveId" clId="{90270903-184F-446B-9636-9255CE75901F}" dt="2024-09-15T12:52:01.235" v="610" actId="20577"/>
          <ac:spMkLst>
            <pc:docMk/>
            <pc:sldMk cId="1946933282" sldId="276"/>
            <ac:spMk id="3" creationId="{EEF9F860-B471-8F15-A827-B979116BBFF4}"/>
          </ac:spMkLst>
        </pc:spChg>
        <pc:picChg chg="add mod">
          <ac:chgData name="Le Nhat Tung" userId="77b0905b33e1f80d" providerId="LiveId" clId="{90270903-184F-446B-9636-9255CE75901F}" dt="2024-09-15T12:54:23.093" v="614" actId="1076"/>
          <ac:picMkLst>
            <pc:docMk/>
            <pc:sldMk cId="1946933282" sldId="276"/>
            <ac:picMk id="5" creationId="{583B4CA2-D3C2-ED47-7E13-80B56933061B}"/>
          </ac:picMkLst>
        </pc:picChg>
      </pc:sldChg>
      <pc:sldChg chg="addSp modSp new mod">
        <pc:chgData name="Le Nhat Tung" userId="77b0905b33e1f80d" providerId="LiveId" clId="{90270903-184F-446B-9636-9255CE75901F}" dt="2024-09-15T13:02:43.944" v="669" actId="207"/>
        <pc:sldMkLst>
          <pc:docMk/>
          <pc:sldMk cId="1924617763" sldId="277"/>
        </pc:sldMkLst>
        <pc:spChg chg="mod">
          <ac:chgData name="Le Nhat Tung" userId="77b0905b33e1f80d" providerId="LiveId" clId="{90270903-184F-446B-9636-9255CE75901F}" dt="2024-09-15T12:54:33.126" v="616"/>
          <ac:spMkLst>
            <pc:docMk/>
            <pc:sldMk cId="1924617763" sldId="277"/>
            <ac:spMk id="2" creationId="{EE5006D5-91E8-75B2-AB92-F334CB1F9D3E}"/>
          </ac:spMkLst>
        </pc:spChg>
        <pc:spChg chg="mod">
          <ac:chgData name="Le Nhat Tung" userId="77b0905b33e1f80d" providerId="LiveId" clId="{90270903-184F-446B-9636-9255CE75901F}" dt="2024-09-15T13:02:43.944" v="669" actId="207"/>
          <ac:spMkLst>
            <pc:docMk/>
            <pc:sldMk cId="1924617763" sldId="277"/>
            <ac:spMk id="3" creationId="{9096AC23-8096-7B26-6A4C-7F96BBE2DF7E}"/>
          </ac:spMkLst>
        </pc:spChg>
        <pc:spChg chg="add">
          <ac:chgData name="Le Nhat Tung" userId="77b0905b33e1f80d" providerId="LiveId" clId="{90270903-184F-446B-9636-9255CE75901F}" dt="2024-09-15T12:58:01.914" v="638"/>
          <ac:spMkLst>
            <pc:docMk/>
            <pc:sldMk cId="1924617763" sldId="277"/>
            <ac:spMk id="4" creationId="{83D0AAAA-EF2C-FC2E-8FA0-1326DB59F31A}"/>
          </ac:spMkLst>
        </pc:spChg>
        <pc:spChg chg="add">
          <ac:chgData name="Le Nhat Tung" userId="77b0905b33e1f80d" providerId="LiveId" clId="{90270903-184F-446B-9636-9255CE75901F}" dt="2024-09-15T12:58:05.522" v="639"/>
          <ac:spMkLst>
            <pc:docMk/>
            <pc:sldMk cId="1924617763" sldId="277"/>
            <ac:spMk id="5" creationId="{60BB6C16-65CD-DF14-174F-79CEC8525E5B}"/>
          </ac:spMkLst>
        </pc:spChg>
        <pc:spChg chg="add">
          <ac:chgData name="Le Nhat Tung" userId="77b0905b33e1f80d" providerId="LiveId" clId="{90270903-184F-446B-9636-9255CE75901F}" dt="2024-09-15T12:58:40.377" v="646"/>
          <ac:spMkLst>
            <pc:docMk/>
            <pc:sldMk cId="1924617763" sldId="277"/>
            <ac:spMk id="6" creationId="{E5ED56B1-AEDE-47EA-629B-6DB72E1F7A65}"/>
          </ac:spMkLst>
        </pc:spChg>
      </pc:sldChg>
      <pc:sldChg chg="addSp delSp modSp new mod modNotesTx">
        <pc:chgData name="Le Nhat Tung" userId="77b0905b33e1f80d" providerId="LiveId" clId="{90270903-184F-446B-9636-9255CE75901F}" dt="2024-09-15T13:13:53.081" v="697"/>
        <pc:sldMkLst>
          <pc:docMk/>
          <pc:sldMk cId="2266273016" sldId="278"/>
        </pc:sldMkLst>
        <pc:spChg chg="mod">
          <ac:chgData name="Le Nhat Tung" userId="77b0905b33e1f80d" providerId="LiveId" clId="{90270903-184F-446B-9636-9255CE75901F}" dt="2024-09-15T13:06:54.419" v="671"/>
          <ac:spMkLst>
            <pc:docMk/>
            <pc:sldMk cId="2266273016" sldId="278"/>
            <ac:spMk id="2" creationId="{6DC00D3D-B77C-3E67-8873-B187D62A8554}"/>
          </ac:spMkLst>
        </pc:spChg>
        <pc:spChg chg="del">
          <ac:chgData name="Le Nhat Tung" userId="77b0905b33e1f80d" providerId="LiveId" clId="{90270903-184F-446B-9636-9255CE75901F}" dt="2024-09-15T13:07:32.715" v="672" actId="478"/>
          <ac:spMkLst>
            <pc:docMk/>
            <pc:sldMk cId="2266273016" sldId="278"/>
            <ac:spMk id="3" creationId="{FDE48BDE-7A5C-9182-22E3-909B781FB55F}"/>
          </ac:spMkLst>
        </pc:spChg>
        <pc:spChg chg="add mod">
          <ac:chgData name="Le Nhat Tung" userId="77b0905b33e1f80d" providerId="LiveId" clId="{90270903-184F-446B-9636-9255CE75901F}" dt="2024-09-15T13:08:30.441" v="683" actId="1076"/>
          <ac:spMkLst>
            <pc:docMk/>
            <pc:sldMk cId="2266273016" sldId="278"/>
            <ac:spMk id="5" creationId="{6C92548C-B6ED-4FA7-3FB8-D87D3CDB2E74}"/>
          </ac:spMkLst>
        </pc:spChg>
        <pc:picChg chg="add mod">
          <ac:chgData name="Le Nhat Tung" userId="77b0905b33e1f80d" providerId="LiveId" clId="{90270903-184F-446B-9636-9255CE75901F}" dt="2024-09-15T13:07:39.791" v="675" actId="1076"/>
          <ac:picMkLst>
            <pc:docMk/>
            <pc:sldMk cId="2266273016" sldId="278"/>
            <ac:picMk id="18434" creationId="{5F85976B-D649-B94F-C550-6794F1AAB8B0}"/>
          </ac:picMkLst>
        </pc:picChg>
      </pc:sldChg>
      <pc:sldChg chg="modSp new mod">
        <pc:chgData name="Le Nhat Tung" userId="77b0905b33e1f80d" providerId="LiveId" clId="{90270903-184F-446B-9636-9255CE75901F}" dt="2024-09-15T13:16:39.720" v="707" actId="20577"/>
        <pc:sldMkLst>
          <pc:docMk/>
          <pc:sldMk cId="473953827" sldId="279"/>
        </pc:sldMkLst>
        <pc:spChg chg="mod">
          <ac:chgData name="Le Nhat Tung" userId="77b0905b33e1f80d" providerId="LiveId" clId="{90270903-184F-446B-9636-9255CE75901F}" dt="2024-09-15T13:16:39.720" v="707" actId="20577"/>
          <ac:spMkLst>
            <pc:docMk/>
            <pc:sldMk cId="473953827" sldId="279"/>
            <ac:spMk id="2" creationId="{8F1D6E58-2A28-1354-596D-6D8653D306BE}"/>
          </ac:spMkLst>
        </pc:spChg>
        <pc:spChg chg="mod">
          <ac:chgData name="Le Nhat Tung" userId="77b0905b33e1f80d" providerId="LiveId" clId="{90270903-184F-446B-9636-9255CE75901F}" dt="2024-09-15T13:16:29.153" v="702" actId="2710"/>
          <ac:spMkLst>
            <pc:docMk/>
            <pc:sldMk cId="473953827" sldId="279"/>
            <ac:spMk id="3" creationId="{9481AEA6-2E22-E056-5A88-DC207757DAE5}"/>
          </ac:spMkLst>
        </pc:spChg>
      </pc:sldChg>
      <pc:sldChg chg="addSp delSp modSp new mod">
        <pc:chgData name="Le Nhat Tung" userId="77b0905b33e1f80d" providerId="LiveId" clId="{90270903-184F-446B-9636-9255CE75901F}" dt="2024-09-15T13:24:00.946" v="721" actId="2711"/>
        <pc:sldMkLst>
          <pc:docMk/>
          <pc:sldMk cId="3191380613" sldId="280"/>
        </pc:sldMkLst>
        <pc:spChg chg="mod">
          <ac:chgData name="Le Nhat Tung" userId="77b0905b33e1f80d" providerId="LiveId" clId="{90270903-184F-446B-9636-9255CE75901F}" dt="2024-09-15T13:24:00.946" v="721" actId="2711"/>
          <ac:spMkLst>
            <pc:docMk/>
            <pc:sldMk cId="3191380613" sldId="280"/>
            <ac:spMk id="2" creationId="{021F2A5B-0E88-AD70-31FB-401E7DC10C49}"/>
          </ac:spMkLst>
        </pc:spChg>
        <pc:spChg chg="del">
          <ac:chgData name="Le Nhat Tung" userId="77b0905b33e1f80d" providerId="LiveId" clId="{90270903-184F-446B-9636-9255CE75901F}" dt="2024-09-15T13:17:47.226" v="712" actId="478"/>
          <ac:spMkLst>
            <pc:docMk/>
            <pc:sldMk cId="3191380613" sldId="280"/>
            <ac:spMk id="3" creationId="{31A93043-9302-780D-BC8F-AF00D401C7E8}"/>
          </ac:spMkLst>
        </pc:spChg>
        <pc:spChg chg="add mod">
          <ac:chgData name="Le Nhat Tung" userId="77b0905b33e1f80d" providerId="LiveId" clId="{90270903-184F-446B-9636-9255CE75901F}" dt="2024-09-15T13:23:32.794" v="718" actId="20577"/>
          <ac:spMkLst>
            <pc:docMk/>
            <pc:sldMk cId="3191380613" sldId="280"/>
            <ac:spMk id="5" creationId="{A221908A-0517-91B8-22E2-AEEE46466BC4}"/>
          </ac:spMkLst>
        </pc:spChg>
        <pc:picChg chg="add mod">
          <ac:chgData name="Le Nhat Tung" userId="77b0905b33e1f80d" providerId="LiveId" clId="{90270903-184F-446B-9636-9255CE75901F}" dt="2024-09-15T13:23:41.237" v="720" actId="1076"/>
          <ac:picMkLst>
            <pc:docMk/>
            <pc:sldMk cId="3191380613" sldId="280"/>
            <ac:picMk id="19458" creationId="{DE3EDF40-E72F-5D3F-BAFF-B924C5BBB565}"/>
          </ac:picMkLst>
        </pc:picChg>
      </pc:sldChg>
      <pc:sldChg chg="addSp delSp modSp new mod setBg">
        <pc:chgData name="Le Nhat Tung" userId="77b0905b33e1f80d" providerId="LiveId" clId="{90270903-184F-446B-9636-9255CE75901F}" dt="2024-09-15T13:29:46.659" v="784" actId="1076"/>
        <pc:sldMkLst>
          <pc:docMk/>
          <pc:sldMk cId="20324696" sldId="281"/>
        </pc:sldMkLst>
        <pc:spChg chg="mod">
          <ac:chgData name="Le Nhat Tung" userId="77b0905b33e1f80d" providerId="LiveId" clId="{90270903-184F-446B-9636-9255CE75901F}" dt="2024-09-15T13:29:15.784" v="779" actId="26606"/>
          <ac:spMkLst>
            <pc:docMk/>
            <pc:sldMk cId="20324696" sldId="281"/>
            <ac:spMk id="2" creationId="{6913992E-322F-750F-370A-D2A79832438E}"/>
          </ac:spMkLst>
        </pc:spChg>
        <pc:spChg chg="mod">
          <ac:chgData name="Le Nhat Tung" userId="77b0905b33e1f80d" providerId="LiveId" clId="{90270903-184F-446B-9636-9255CE75901F}" dt="2024-09-15T13:29:44.203" v="783" actId="27636"/>
          <ac:spMkLst>
            <pc:docMk/>
            <pc:sldMk cId="20324696" sldId="281"/>
            <ac:spMk id="3" creationId="{97A15497-BCAC-A1D8-011F-9DC340E0A936}"/>
          </ac:spMkLst>
        </pc:spChg>
        <pc:spChg chg="add del">
          <ac:chgData name="Le Nhat Tung" userId="77b0905b33e1f80d" providerId="LiveId" clId="{90270903-184F-446B-9636-9255CE75901F}" dt="2024-09-15T13:29:15.784" v="779" actId="26606"/>
          <ac:spMkLst>
            <pc:docMk/>
            <pc:sldMk cId="20324696" sldId="281"/>
            <ac:spMk id="20487" creationId="{743AA782-23D1-4521-8CAD-47662984AA08}"/>
          </ac:spMkLst>
        </pc:spChg>
        <pc:spChg chg="add del">
          <ac:chgData name="Le Nhat Tung" userId="77b0905b33e1f80d" providerId="LiveId" clId="{90270903-184F-446B-9636-9255CE75901F}" dt="2024-09-15T13:29:15.784" v="779" actId="26606"/>
          <ac:spMkLst>
            <pc:docMk/>
            <pc:sldMk cId="20324696" sldId="281"/>
            <ac:spMk id="20489" creationId="{71877DBC-BB60-40F0-AC93-2ACDBAAE60CE}"/>
          </ac:spMkLst>
        </pc:spChg>
        <pc:picChg chg="add del mod ord">
          <ac:chgData name="Le Nhat Tung" userId="77b0905b33e1f80d" providerId="LiveId" clId="{90270903-184F-446B-9636-9255CE75901F}" dt="2024-09-15T13:29:15.687" v="778" actId="22"/>
          <ac:picMkLst>
            <pc:docMk/>
            <pc:sldMk cId="20324696" sldId="281"/>
            <ac:picMk id="5" creationId="{586249AC-AA9F-A3CB-E13C-ED2B1765893F}"/>
          </ac:picMkLst>
        </pc:picChg>
        <pc:picChg chg="add mod">
          <ac:chgData name="Le Nhat Tung" userId="77b0905b33e1f80d" providerId="LiveId" clId="{90270903-184F-446B-9636-9255CE75901F}" dt="2024-09-15T13:29:46.659" v="784" actId="1076"/>
          <ac:picMkLst>
            <pc:docMk/>
            <pc:sldMk cId="20324696" sldId="281"/>
            <ac:picMk id="7" creationId="{7236CE7D-DEE8-29E2-4956-8873DF4F230B}"/>
          </ac:picMkLst>
        </pc:picChg>
        <pc:picChg chg="add mod">
          <ac:chgData name="Le Nhat Tung" userId="77b0905b33e1f80d" providerId="LiveId" clId="{90270903-184F-446B-9636-9255CE75901F}" dt="2024-09-15T13:29:15.784" v="779" actId="26606"/>
          <ac:picMkLst>
            <pc:docMk/>
            <pc:sldMk cId="20324696" sldId="281"/>
            <ac:picMk id="20482" creationId="{212171D8-AD14-F4B5-0054-AA81D4C69017}"/>
          </ac:picMkLst>
        </pc:picChg>
      </pc:sldChg>
      <pc:sldChg chg="addSp delSp modSp new mod setBg">
        <pc:chgData name="Le Nhat Tung" userId="77b0905b33e1f80d" providerId="LiveId" clId="{90270903-184F-446B-9636-9255CE75901F}" dt="2024-09-15T13:45:21.571" v="796" actId="27614"/>
        <pc:sldMkLst>
          <pc:docMk/>
          <pc:sldMk cId="1582280400" sldId="282"/>
        </pc:sldMkLst>
        <pc:spChg chg="mod">
          <ac:chgData name="Le Nhat Tung" userId="77b0905b33e1f80d" providerId="LiveId" clId="{90270903-184F-446B-9636-9255CE75901F}" dt="2024-09-15T13:45:16.949" v="795" actId="26606"/>
          <ac:spMkLst>
            <pc:docMk/>
            <pc:sldMk cId="1582280400" sldId="282"/>
            <ac:spMk id="2" creationId="{8BC490AA-9E64-8175-9491-99B8BD51778E}"/>
          </ac:spMkLst>
        </pc:spChg>
        <pc:spChg chg="del">
          <ac:chgData name="Le Nhat Tung" userId="77b0905b33e1f80d" providerId="LiveId" clId="{90270903-184F-446B-9636-9255CE75901F}" dt="2024-09-15T13:42:01.194" v="787" actId="478"/>
          <ac:spMkLst>
            <pc:docMk/>
            <pc:sldMk cId="1582280400" sldId="282"/>
            <ac:spMk id="3" creationId="{29D9E3B7-2AE1-7439-9FA9-F5CC038A7E4B}"/>
          </ac:spMkLst>
        </pc:spChg>
        <pc:spChg chg="add mod">
          <ac:chgData name="Le Nhat Tung" userId="77b0905b33e1f80d" providerId="LiveId" clId="{90270903-184F-446B-9636-9255CE75901F}" dt="2024-09-15T13:45:16.949" v="795" actId="26606"/>
          <ac:spMkLst>
            <pc:docMk/>
            <pc:sldMk cId="1582280400" sldId="282"/>
            <ac:spMk id="5" creationId="{B2A93529-705D-BD16-AC7D-785D7B9257BF}"/>
          </ac:spMkLst>
        </pc:spChg>
        <pc:spChg chg="add">
          <ac:chgData name="Le Nhat Tung" userId="77b0905b33e1f80d" providerId="LiveId" clId="{90270903-184F-446B-9636-9255CE75901F}" dt="2024-09-15T13:45:16.949" v="795" actId="26606"/>
          <ac:spMkLst>
            <pc:docMk/>
            <pc:sldMk cId="1582280400" sldId="282"/>
            <ac:spMk id="12" creationId="{743AA782-23D1-4521-8CAD-47662984AA08}"/>
          </ac:spMkLst>
        </pc:spChg>
        <pc:spChg chg="add">
          <ac:chgData name="Le Nhat Tung" userId="77b0905b33e1f80d" providerId="LiveId" clId="{90270903-184F-446B-9636-9255CE75901F}" dt="2024-09-15T13:45:16.949" v="795" actId="26606"/>
          <ac:spMkLst>
            <pc:docMk/>
            <pc:sldMk cId="1582280400" sldId="282"/>
            <ac:spMk id="14" creationId="{71877DBC-BB60-40F0-AC93-2ACDBAAE60CE}"/>
          </ac:spMkLst>
        </pc:spChg>
        <pc:picChg chg="add mod">
          <ac:chgData name="Le Nhat Tung" userId="77b0905b33e1f80d" providerId="LiveId" clId="{90270903-184F-446B-9636-9255CE75901F}" dt="2024-09-15T13:45:21.571" v="796" actId="27614"/>
          <ac:picMkLst>
            <pc:docMk/>
            <pc:sldMk cId="1582280400" sldId="282"/>
            <ac:picMk id="7" creationId="{52A83FFF-A1DE-4E19-065A-AB77558C41A3}"/>
          </ac:picMkLst>
        </pc:picChg>
        <pc:picChg chg="add del mod">
          <ac:chgData name="Le Nhat Tung" userId="77b0905b33e1f80d" providerId="LiveId" clId="{90270903-184F-446B-9636-9255CE75901F}" dt="2024-09-15T13:45:12.962" v="792" actId="478"/>
          <ac:picMkLst>
            <pc:docMk/>
            <pc:sldMk cId="1582280400" sldId="282"/>
            <ac:picMk id="21506" creationId="{A7F5F594-7D70-B813-7DE1-52B9F9A1F249}"/>
          </ac:picMkLst>
        </pc:picChg>
      </pc:sldChg>
      <pc:sldChg chg="addSp delSp modSp new mod">
        <pc:chgData name="Le Nhat Tung" userId="77b0905b33e1f80d" providerId="LiveId" clId="{90270903-184F-446B-9636-9255CE75901F}" dt="2024-09-15T13:47:43.465" v="875" actId="6549"/>
        <pc:sldMkLst>
          <pc:docMk/>
          <pc:sldMk cId="2990299178" sldId="283"/>
        </pc:sldMkLst>
        <pc:spChg chg="mod">
          <ac:chgData name="Le Nhat Tung" userId="77b0905b33e1f80d" providerId="LiveId" clId="{90270903-184F-446B-9636-9255CE75901F}" dt="2024-09-15T13:46:08.004" v="855" actId="20577"/>
          <ac:spMkLst>
            <pc:docMk/>
            <pc:sldMk cId="2990299178" sldId="283"/>
            <ac:spMk id="2" creationId="{A32AAA24-5763-1BD7-5F6A-9CA6AECE36EC}"/>
          </ac:spMkLst>
        </pc:spChg>
        <pc:spChg chg="add del">
          <ac:chgData name="Le Nhat Tung" userId="77b0905b33e1f80d" providerId="LiveId" clId="{90270903-184F-446B-9636-9255CE75901F}" dt="2024-09-15T13:47:02.641" v="860"/>
          <ac:spMkLst>
            <pc:docMk/>
            <pc:sldMk cId="2990299178" sldId="283"/>
            <ac:spMk id="3" creationId="{09C11038-5070-CFBB-D821-C996F64A6560}"/>
          </ac:spMkLst>
        </pc:spChg>
        <pc:spChg chg="add mod">
          <ac:chgData name="Le Nhat Tung" userId="77b0905b33e1f80d" providerId="LiveId" clId="{90270903-184F-446B-9636-9255CE75901F}" dt="2024-09-15T13:46:58.898" v="857"/>
          <ac:spMkLst>
            <pc:docMk/>
            <pc:sldMk cId="2990299178" sldId="283"/>
            <ac:spMk id="4" creationId="{C85A99FB-749F-A71E-65E3-20AAC9350F03}"/>
          </ac:spMkLst>
        </pc:spChg>
        <pc:spChg chg="add mod">
          <ac:chgData name="Le Nhat Tung" userId="77b0905b33e1f80d" providerId="LiveId" clId="{90270903-184F-446B-9636-9255CE75901F}" dt="2024-09-15T13:47:00.906" v="859"/>
          <ac:spMkLst>
            <pc:docMk/>
            <pc:sldMk cId="2990299178" sldId="283"/>
            <ac:spMk id="5" creationId="{9D25D5C7-C24E-8BA0-CE0E-4AB2A09F348F}"/>
          </ac:spMkLst>
        </pc:spChg>
        <pc:spChg chg="add mod">
          <ac:chgData name="Le Nhat Tung" userId="77b0905b33e1f80d" providerId="LiveId" clId="{90270903-184F-446B-9636-9255CE75901F}" dt="2024-09-15T13:47:43.465" v="875" actId="6549"/>
          <ac:spMkLst>
            <pc:docMk/>
            <pc:sldMk cId="2990299178" sldId="283"/>
            <ac:spMk id="6" creationId="{40CFE1E0-96D0-6D65-11E2-25B06EF88325}"/>
          </ac:spMkLst>
        </pc:spChg>
      </pc:sldChg>
      <pc:sldChg chg="addSp delSp modSp add mod">
        <pc:chgData name="Le Nhat Tung" userId="77b0905b33e1f80d" providerId="LiveId" clId="{90270903-184F-446B-9636-9255CE75901F}" dt="2024-09-15T13:48:44.102" v="883" actId="1076"/>
        <pc:sldMkLst>
          <pc:docMk/>
          <pc:sldMk cId="4100311370" sldId="284"/>
        </pc:sldMkLst>
        <pc:spChg chg="add mod">
          <ac:chgData name="Le Nhat Tung" userId="77b0905b33e1f80d" providerId="LiveId" clId="{90270903-184F-446B-9636-9255CE75901F}" dt="2024-09-15T13:48:44.102" v="883" actId="1076"/>
          <ac:spMkLst>
            <pc:docMk/>
            <pc:sldMk cId="4100311370" sldId="284"/>
            <ac:spMk id="4" creationId="{F5C0EC10-0B9A-0A3B-9291-082E040BA0FF}"/>
          </ac:spMkLst>
        </pc:spChg>
        <pc:spChg chg="del mod">
          <ac:chgData name="Le Nhat Tung" userId="77b0905b33e1f80d" providerId="LiveId" clId="{90270903-184F-446B-9636-9255CE75901F}" dt="2024-09-15T13:48:36.322" v="880" actId="478"/>
          <ac:spMkLst>
            <pc:docMk/>
            <pc:sldMk cId="4100311370" sldId="284"/>
            <ac:spMk id="6" creationId="{40CFE1E0-96D0-6D65-11E2-25B06EF88325}"/>
          </ac:spMkLst>
        </pc:spChg>
      </pc:sldChg>
      <pc:sldChg chg="new del">
        <pc:chgData name="Le Nhat Tung" userId="77b0905b33e1f80d" providerId="LiveId" clId="{90270903-184F-446B-9636-9255CE75901F}" dt="2024-09-15T13:49:23.606" v="885" actId="2696"/>
        <pc:sldMkLst>
          <pc:docMk/>
          <pc:sldMk cId="2539537874" sldId="285"/>
        </pc:sldMkLst>
      </pc:sldChg>
      <pc:sldChg chg="modSp new mod">
        <pc:chgData name="Le Nhat Tung" userId="77b0905b33e1f80d" providerId="LiveId" clId="{90270903-184F-446B-9636-9255CE75901F}" dt="2024-09-15T14:01:38.407" v="1311" actId="207"/>
        <pc:sldMkLst>
          <pc:docMk/>
          <pc:sldMk cId="4102317310" sldId="285"/>
        </pc:sldMkLst>
        <pc:spChg chg="mod">
          <ac:chgData name="Le Nhat Tung" userId="77b0905b33e1f80d" providerId="LiveId" clId="{90270903-184F-446B-9636-9255CE75901F}" dt="2024-09-15T14:01:38.407" v="1311" actId="207"/>
          <ac:spMkLst>
            <pc:docMk/>
            <pc:sldMk cId="4102317310" sldId="285"/>
            <ac:spMk id="2" creationId="{607CA5B2-2B22-36A9-5E62-68BE52A0F025}"/>
          </ac:spMkLst>
        </pc:spChg>
        <pc:spChg chg="mod">
          <ac:chgData name="Le Nhat Tung" userId="77b0905b33e1f80d" providerId="LiveId" clId="{90270903-184F-446B-9636-9255CE75901F}" dt="2024-09-15T13:50:27.373" v="912" actId="2710"/>
          <ac:spMkLst>
            <pc:docMk/>
            <pc:sldMk cId="4102317310" sldId="285"/>
            <ac:spMk id="3" creationId="{A3B52A08-BFF9-F8C0-38F2-CFDB50A363ED}"/>
          </ac:spMkLst>
        </pc:spChg>
      </pc:sldChg>
      <pc:sldChg chg="modSp new mod">
        <pc:chgData name="Le Nhat Tung" userId="77b0905b33e1f80d" providerId="LiveId" clId="{90270903-184F-446B-9636-9255CE75901F}" dt="2024-09-15T13:58:33.164" v="1263" actId="207"/>
        <pc:sldMkLst>
          <pc:docMk/>
          <pc:sldMk cId="896722777" sldId="286"/>
        </pc:sldMkLst>
        <pc:spChg chg="mod">
          <ac:chgData name="Le Nhat Tung" userId="77b0905b33e1f80d" providerId="LiveId" clId="{90270903-184F-446B-9636-9255CE75901F}" dt="2024-09-15T13:58:33.164" v="1263" actId="207"/>
          <ac:spMkLst>
            <pc:docMk/>
            <pc:sldMk cId="896722777" sldId="286"/>
            <ac:spMk id="2" creationId="{8553D114-52B0-788D-93EE-399579AFFABC}"/>
          </ac:spMkLst>
        </pc:spChg>
        <pc:spChg chg="mod">
          <ac:chgData name="Le Nhat Tung" userId="77b0905b33e1f80d" providerId="LiveId" clId="{90270903-184F-446B-9636-9255CE75901F}" dt="2024-09-15T13:53:02.522" v="1082" actId="20577"/>
          <ac:spMkLst>
            <pc:docMk/>
            <pc:sldMk cId="896722777" sldId="286"/>
            <ac:spMk id="3" creationId="{9CB9A24E-16B4-48CA-F7EB-945476FDA9D9}"/>
          </ac:spMkLst>
        </pc:spChg>
      </pc:sldChg>
      <pc:sldChg chg="addSp delSp modSp new mod">
        <pc:chgData name="Le Nhat Tung" userId="77b0905b33e1f80d" providerId="LiveId" clId="{90270903-184F-446B-9636-9255CE75901F}" dt="2024-09-15T13:55:22.131" v="1176" actId="14100"/>
        <pc:sldMkLst>
          <pc:docMk/>
          <pc:sldMk cId="1294982744" sldId="287"/>
        </pc:sldMkLst>
        <pc:spChg chg="mod">
          <ac:chgData name="Le Nhat Tung" userId="77b0905b33e1f80d" providerId="LiveId" clId="{90270903-184F-446B-9636-9255CE75901F}" dt="2024-09-15T13:53:36.005" v="1134" actId="20577"/>
          <ac:spMkLst>
            <pc:docMk/>
            <pc:sldMk cId="1294982744" sldId="287"/>
            <ac:spMk id="2" creationId="{BBFD8525-9C49-CF7E-B7D4-CA2E4437F3AD}"/>
          </ac:spMkLst>
        </pc:spChg>
        <pc:spChg chg="del mod">
          <ac:chgData name="Le Nhat Tung" userId="77b0905b33e1f80d" providerId="LiveId" clId="{90270903-184F-446B-9636-9255CE75901F}" dt="2024-09-15T13:54:34.691" v="1138"/>
          <ac:spMkLst>
            <pc:docMk/>
            <pc:sldMk cId="1294982744" sldId="287"/>
            <ac:spMk id="3" creationId="{D605E933-E97F-C526-E535-B739F2865825}"/>
          </ac:spMkLst>
        </pc:spChg>
        <pc:spChg chg="add del mod">
          <ac:chgData name="Le Nhat Tung" userId="77b0905b33e1f80d" providerId="LiveId" clId="{90270903-184F-446B-9636-9255CE75901F}" dt="2024-09-15T13:55:09.877" v="1170" actId="478"/>
          <ac:spMkLst>
            <pc:docMk/>
            <pc:sldMk cId="1294982744" sldId="287"/>
            <ac:spMk id="4" creationId="{8B5A6613-FB76-69BE-B4FA-F850965F6D26}"/>
          </ac:spMkLst>
        </pc:spChg>
        <pc:spChg chg="add mod">
          <ac:chgData name="Le Nhat Tung" userId="77b0905b33e1f80d" providerId="LiveId" clId="{90270903-184F-446B-9636-9255CE75901F}" dt="2024-09-15T13:55:22.131" v="1176" actId="14100"/>
          <ac:spMkLst>
            <pc:docMk/>
            <pc:sldMk cId="1294982744" sldId="287"/>
            <ac:spMk id="6" creationId="{248B78A2-E72A-6D6C-D486-07E7054D99DA}"/>
          </ac:spMkLst>
        </pc:spChg>
      </pc:sldChg>
      <pc:sldChg chg="modSp new mod">
        <pc:chgData name="Le Nhat Tung" userId="77b0905b33e1f80d" providerId="LiveId" clId="{90270903-184F-446B-9636-9255CE75901F}" dt="2024-09-15T13:57:40.847" v="1261" actId="403"/>
        <pc:sldMkLst>
          <pc:docMk/>
          <pc:sldMk cId="2552198852" sldId="288"/>
        </pc:sldMkLst>
        <pc:spChg chg="mod">
          <ac:chgData name="Le Nhat Tung" userId="77b0905b33e1f80d" providerId="LiveId" clId="{90270903-184F-446B-9636-9255CE75901F}" dt="2024-09-15T13:56:20.820" v="1254" actId="20577"/>
          <ac:spMkLst>
            <pc:docMk/>
            <pc:sldMk cId="2552198852" sldId="288"/>
            <ac:spMk id="2" creationId="{BBE49214-EBDE-9483-A0F3-84FE30D24114}"/>
          </ac:spMkLst>
        </pc:spChg>
        <pc:spChg chg="mod">
          <ac:chgData name="Le Nhat Tung" userId="77b0905b33e1f80d" providerId="LiveId" clId="{90270903-184F-446B-9636-9255CE75901F}" dt="2024-09-15T13:57:40.847" v="1261" actId="403"/>
          <ac:spMkLst>
            <pc:docMk/>
            <pc:sldMk cId="2552198852" sldId="288"/>
            <ac:spMk id="3" creationId="{2F75689B-EFCE-4579-F37E-17DEDB230462}"/>
          </ac:spMkLst>
        </pc:spChg>
      </pc:sldChg>
      <pc:sldChg chg="addSp delSp modSp new mod">
        <pc:chgData name="Le Nhat Tung" userId="77b0905b33e1f80d" providerId="LiveId" clId="{90270903-184F-446B-9636-9255CE75901F}" dt="2024-09-15T14:02:56.197" v="1379" actId="403"/>
        <pc:sldMkLst>
          <pc:docMk/>
          <pc:sldMk cId="4052086332" sldId="289"/>
        </pc:sldMkLst>
        <pc:spChg chg="mod">
          <ac:chgData name="Le Nhat Tung" userId="77b0905b33e1f80d" providerId="LiveId" clId="{90270903-184F-446B-9636-9255CE75901F}" dt="2024-09-15T13:59:06.384" v="1301" actId="207"/>
          <ac:spMkLst>
            <pc:docMk/>
            <pc:sldMk cId="4052086332" sldId="289"/>
            <ac:spMk id="2" creationId="{B3CD99FA-B4C6-F142-9CCC-33966DE1E05B}"/>
          </ac:spMkLst>
        </pc:spChg>
        <pc:spChg chg="mod">
          <ac:chgData name="Le Nhat Tung" userId="77b0905b33e1f80d" providerId="LiveId" clId="{90270903-184F-446B-9636-9255CE75901F}" dt="2024-09-15T13:59:36.391" v="1303"/>
          <ac:spMkLst>
            <pc:docMk/>
            <pc:sldMk cId="4052086332" sldId="289"/>
            <ac:spMk id="3" creationId="{FB7028B3-787E-2F93-1C64-7579527471BD}"/>
          </ac:spMkLst>
        </pc:spChg>
        <pc:spChg chg="add del">
          <ac:chgData name="Le Nhat Tung" userId="77b0905b33e1f80d" providerId="LiveId" clId="{90270903-184F-446B-9636-9255CE75901F}" dt="2024-09-15T14:00:49.740" v="1308" actId="22"/>
          <ac:spMkLst>
            <pc:docMk/>
            <pc:sldMk cId="4052086332" sldId="289"/>
            <ac:spMk id="7" creationId="{C1466B24-4709-BD5C-8D2D-161B981AFE3F}"/>
          </ac:spMkLst>
        </pc:spChg>
        <pc:spChg chg="add mod">
          <ac:chgData name="Le Nhat Tung" userId="77b0905b33e1f80d" providerId="LiveId" clId="{90270903-184F-446B-9636-9255CE75901F}" dt="2024-09-15T14:02:56.197" v="1379" actId="403"/>
          <ac:spMkLst>
            <pc:docMk/>
            <pc:sldMk cId="4052086332" sldId="289"/>
            <ac:spMk id="9" creationId="{CD4220BF-43A9-E5B1-92AD-5519BA80E14D}"/>
          </ac:spMkLst>
        </pc:spChg>
        <pc:picChg chg="add del mod">
          <ac:chgData name="Le Nhat Tung" userId="77b0905b33e1f80d" providerId="LiveId" clId="{90270903-184F-446B-9636-9255CE75901F}" dt="2024-09-15T14:00:47.704" v="1306" actId="478"/>
          <ac:picMkLst>
            <pc:docMk/>
            <pc:sldMk cId="4052086332" sldId="289"/>
            <ac:picMk id="5" creationId="{D228D07C-EA4D-D21C-50A3-FC66F4D9DDA6}"/>
          </ac:picMkLst>
        </pc:picChg>
      </pc:sldChg>
      <pc:sldChg chg="new del">
        <pc:chgData name="Le Nhat Tung" userId="77b0905b33e1f80d" providerId="LiveId" clId="{90270903-184F-446B-9636-9255CE75901F}" dt="2024-09-15T14:02:25.629" v="1314" actId="2696"/>
        <pc:sldMkLst>
          <pc:docMk/>
          <pc:sldMk cId="1257400698" sldId="290"/>
        </pc:sldMkLst>
      </pc:sldChg>
      <pc:sldChg chg="delSp modSp add mod">
        <pc:chgData name="Le Nhat Tung" userId="77b0905b33e1f80d" providerId="LiveId" clId="{90270903-184F-446B-9636-9255CE75901F}" dt="2024-09-15T14:20:46.246" v="1583" actId="113"/>
        <pc:sldMkLst>
          <pc:docMk/>
          <pc:sldMk cId="157314277" sldId="291"/>
        </pc:sldMkLst>
        <pc:spChg chg="mod">
          <ac:chgData name="Le Nhat Tung" userId="77b0905b33e1f80d" providerId="LiveId" clId="{90270903-184F-446B-9636-9255CE75901F}" dt="2024-09-15T14:20:46.246" v="1583" actId="113"/>
          <ac:spMkLst>
            <pc:docMk/>
            <pc:sldMk cId="157314277" sldId="291"/>
            <ac:spMk id="3" creationId="{FB7028B3-787E-2F93-1C64-7579527471BD}"/>
          </ac:spMkLst>
        </pc:spChg>
        <pc:spChg chg="del mod">
          <ac:chgData name="Le Nhat Tung" userId="77b0905b33e1f80d" providerId="LiveId" clId="{90270903-184F-446B-9636-9255CE75901F}" dt="2024-09-15T14:02:47.105" v="1375" actId="478"/>
          <ac:spMkLst>
            <pc:docMk/>
            <pc:sldMk cId="157314277" sldId="291"/>
            <ac:spMk id="9" creationId="{CD4220BF-43A9-E5B1-92AD-5519BA80E14D}"/>
          </ac:spMkLst>
        </pc:spChg>
      </pc:sldChg>
      <pc:sldChg chg="addSp modSp new mod setBg">
        <pc:chgData name="Le Nhat Tung" userId="77b0905b33e1f80d" providerId="LiveId" clId="{90270903-184F-446B-9636-9255CE75901F}" dt="2024-09-15T14:24:20.894" v="1625" actId="27614"/>
        <pc:sldMkLst>
          <pc:docMk/>
          <pc:sldMk cId="3591653553" sldId="292"/>
        </pc:sldMkLst>
        <pc:spChg chg="mod">
          <ac:chgData name="Le Nhat Tung" userId="77b0905b33e1f80d" providerId="LiveId" clId="{90270903-184F-446B-9636-9255CE75901F}" dt="2024-09-15T14:24:16.352" v="1624" actId="26606"/>
          <ac:spMkLst>
            <pc:docMk/>
            <pc:sldMk cId="3591653553" sldId="292"/>
            <ac:spMk id="2" creationId="{861CBD07-F201-450D-5022-DD44618DDBD6}"/>
          </ac:spMkLst>
        </pc:spChg>
        <pc:spChg chg="mod">
          <ac:chgData name="Le Nhat Tung" userId="77b0905b33e1f80d" providerId="LiveId" clId="{90270903-184F-446B-9636-9255CE75901F}" dt="2024-09-15T14:24:16.352" v="1624" actId="26606"/>
          <ac:spMkLst>
            <pc:docMk/>
            <pc:sldMk cId="3591653553" sldId="292"/>
            <ac:spMk id="3" creationId="{CCF28971-662F-65F4-15E5-F48382E3DD9C}"/>
          </ac:spMkLst>
        </pc:spChg>
        <pc:spChg chg="add">
          <ac:chgData name="Le Nhat Tung" userId="77b0905b33e1f80d" providerId="LiveId" clId="{90270903-184F-446B-9636-9255CE75901F}" dt="2024-09-15T14:24:16.352" v="1624" actId="26606"/>
          <ac:spMkLst>
            <pc:docMk/>
            <pc:sldMk cId="3591653553" sldId="292"/>
            <ac:spMk id="25607" creationId="{743AA782-23D1-4521-8CAD-47662984AA08}"/>
          </ac:spMkLst>
        </pc:spChg>
        <pc:spChg chg="add">
          <ac:chgData name="Le Nhat Tung" userId="77b0905b33e1f80d" providerId="LiveId" clId="{90270903-184F-446B-9636-9255CE75901F}" dt="2024-09-15T14:24:16.352" v="1624" actId="26606"/>
          <ac:spMkLst>
            <pc:docMk/>
            <pc:sldMk cId="3591653553" sldId="292"/>
            <ac:spMk id="25609" creationId="{71877DBC-BB60-40F0-AC93-2ACDBAAE60CE}"/>
          </ac:spMkLst>
        </pc:spChg>
        <pc:picChg chg="add mod">
          <ac:chgData name="Le Nhat Tung" userId="77b0905b33e1f80d" providerId="LiveId" clId="{90270903-184F-446B-9636-9255CE75901F}" dt="2024-09-15T14:24:20.894" v="1625" actId="27614"/>
          <ac:picMkLst>
            <pc:docMk/>
            <pc:sldMk cId="3591653553" sldId="292"/>
            <ac:picMk id="25602" creationId="{F6044F5E-F95C-5568-76FD-896F6E92D0A2}"/>
          </ac:picMkLst>
        </pc:picChg>
      </pc:sldChg>
      <pc:sldChg chg="addSp delSp modSp new mod">
        <pc:chgData name="Le Nhat Tung" userId="77b0905b33e1f80d" providerId="LiveId" clId="{90270903-184F-446B-9636-9255CE75901F}" dt="2024-09-15T14:26:43.458" v="1643" actId="20577"/>
        <pc:sldMkLst>
          <pc:docMk/>
          <pc:sldMk cId="2362789835" sldId="293"/>
        </pc:sldMkLst>
        <pc:spChg chg="mod">
          <ac:chgData name="Le Nhat Tung" userId="77b0905b33e1f80d" providerId="LiveId" clId="{90270903-184F-446B-9636-9255CE75901F}" dt="2024-09-15T14:26:43.458" v="1643" actId="20577"/>
          <ac:spMkLst>
            <pc:docMk/>
            <pc:sldMk cId="2362789835" sldId="293"/>
            <ac:spMk id="2" creationId="{10CB95D8-C742-842F-F7F5-9ED35D965E94}"/>
          </ac:spMkLst>
        </pc:spChg>
        <pc:spChg chg="del">
          <ac:chgData name="Le Nhat Tung" userId="77b0905b33e1f80d" providerId="LiveId" clId="{90270903-184F-446B-9636-9255CE75901F}" dt="2024-09-15T14:26:12.198" v="1628" actId="478"/>
          <ac:spMkLst>
            <pc:docMk/>
            <pc:sldMk cId="2362789835" sldId="293"/>
            <ac:spMk id="3" creationId="{0F9AEE01-46E1-80A5-41C5-B846E16945FF}"/>
          </ac:spMkLst>
        </pc:spChg>
        <pc:picChg chg="add mod">
          <ac:chgData name="Le Nhat Tung" userId="77b0905b33e1f80d" providerId="LiveId" clId="{90270903-184F-446B-9636-9255CE75901F}" dt="2024-09-15T14:26:15.527" v="1630" actId="14100"/>
          <ac:picMkLst>
            <pc:docMk/>
            <pc:sldMk cId="2362789835" sldId="293"/>
            <ac:picMk id="5" creationId="{D7A7FBA6-9224-8B5A-8018-97B922414BCB}"/>
          </ac:picMkLst>
        </pc:picChg>
      </pc:sldChg>
      <pc:sldChg chg="addSp delSp new mod">
        <pc:chgData name="Le Nhat Tung" userId="77b0905b33e1f80d" providerId="LiveId" clId="{90270903-184F-446B-9636-9255CE75901F}" dt="2024-09-15T14:28:58.577" v="1646"/>
        <pc:sldMkLst>
          <pc:docMk/>
          <pc:sldMk cId="1712163825" sldId="294"/>
        </pc:sldMkLst>
        <pc:spChg chg="del">
          <ac:chgData name="Le Nhat Tung" userId="77b0905b33e1f80d" providerId="LiveId" clId="{90270903-184F-446B-9636-9255CE75901F}" dt="2024-09-15T14:28:56.898" v="1645" actId="478"/>
          <ac:spMkLst>
            <pc:docMk/>
            <pc:sldMk cId="1712163825" sldId="294"/>
            <ac:spMk id="2" creationId="{68B53F91-08BE-4558-BE3E-9C3C0AB77315}"/>
          </ac:spMkLst>
        </pc:spChg>
        <pc:spChg chg="del">
          <ac:chgData name="Le Nhat Tung" userId="77b0905b33e1f80d" providerId="LiveId" clId="{90270903-184F-446B-9636-9255CE75901F}" dt="2024-09-15T14:28:56.898" v="1645" actId="478"/>
          <ac:spMkLst>
            <pc:docMk/>
            <pc:sldMk cId="1712163825" sldId="294"/>
            <ac:spMk id="3" creationId="{4D42C1F7-E87B-9B21-3EB4-328E5310D669}"/>
          </ac:spMkLst>
        </pc:spChg>
        <pc:picChg chg="add">
          <ac:chgData name="Le Nhat Tung" userId="77b0905b33e1f80d" providerId="LiveId" clId="{90270903-184F-446B-9636-9255CE75901F}" dt="2024-09-15T14:28:58.577" v="1646"/>
          <ac:picMkLst>
            <pc:docMk/>
            <pc:sldMk cId="1712163825" sldId="294"/>
            <ac:picMk id="26626" creationId="{28757454-CE43-0A02-7066-829CC0C14630}"/>
          </ac:picMkLst>
        </pc:picChg>
      </pc:sldChg>
      <pc:sldChg chg="modSp new mod ord">
        <pc:chgData name="Le Nhat Tung" userId="77b0905b33e1f80d" providerId="LiveId" clId="{90270903-184F-446B-9636-9255CE75901F}" dt="2024-09-15T14:32:05.475" v="1661"/>
        <pc:sldMkLst>
          <pc:docMk/>
          <pc:sldMk cId="2104361908" sldId="295"/>
        </pc:sldMkLst>
        <pc:spChg chg="mod">
          <ac:chgData name="Le Nhat Tung" userId="77b0905b33e1f80d" providerId="LiveId" clId="{90270903-184F-446B-9636-9255CE75901F}" dt="2024-09-15T14:31:59.193" v="1659" actId="20577"/>
          <ac:spMkLst>
            <pc:docMk/>
            <pc:sldMk cId="2104361908" sldId="295"/>
            <ac:spMk id="2" creationId="{1A89BADE-76D7-DB3D-247D-D497DB45016B}"/>
          </ac:spMkLst>
        </pc:spChg>
        <pc:spChg chg="mod">
          <ac:chgData name="Le Nhat Tung" userId="77b0905b33e1f80d" providerId="LiveId" clId="{90270903-184F-446B-9636-9255CE75901F}" dt="2024-09-15T14:31:43.009" v="1655" actId="113"/>
          <ac:spMkLst>
            <pc:docMk/>
            <pc:sldMk cId="2104361908" sldId="295"/>
            <ac:spMk id="3" creationId="{46B06349-F61D-72D0-E8B9-7FEBE8FF0056}"/>
          </ac:spMkLst>
        </pc:spChg>
      </pc:sldChg>
      <pc:sldChg chg="modSp new mod">
        <pc:chgData name="Le Nhat Tung" userId="77b0905b33e1f80d" providerId="LiveId" clId="{90270903-184F-446B-9636-9255CE75901F}" dt="2024-09-15T14:33:14.053" v="1674" actId="2710"/>
        <pc:sldMkLst>
          <pc:docMk/>
          <pc:sldMk cId="425746095" sldId="296"/>
        </pc:sldMkLst>
        <pc:spChg chg="mod">
          <ac:chgData name="Le Nhat Tung" userId="77b0905b33e1f80d" providerId="LiveId" clId="{90270903-184F-446B-9636-9255CE75901F}" dt="2024-09-15T14:32:16.923" v="1663"/>
          <ac:spMkLst>
            <pc:docMk/>
            <pc:sldMk cId="425746095" sldId="296"/>
            <ac:spMk id="2" creationId="{9D2F14B3-5073-C2B0-2577-2041E4F51398}"/>
          </ac:spMkLst>
        </pc:spChg>
        <pc:spChg chg="mod">
          <ac:chgData name="Le Nhat Tung" userId="77b0905b33e1f80d" providerId="LiveId" clId="{90270903-184F-446B-9636-9255CE75901F}" dt="2024-09-15T14:33:14.053" v="1674" actId="2710"/>
          <ac:spMkLst>
            <pc:docMk/>
            <pc:sldMk cId="425746095" sldId="296"/>
            <ac:spMk id="3" creationId="{CE60F115-90AA-AA4C-F6F7-A017CAC38461}"/>
          </ac:spMkLst>
        </pc:spChg>
      </pc:sldChg>
      <pc:sldChg chg="addSp delSp modSp new mod">
        <pc:chgData name="Le Nhat Tung" userId="77b0905b33e1f80d" providerId="LiveId" clId="{90270903-184F-446B-9636-9255CE75901F}" dt="2024-09-15T14:33:44.196" v="1681" actId="123"/>
        <pc:sldMkLst>
          <pc:docMk/>
          <pc:sldMk cId="3180836542" sldId="297"/>
        </pc:sldMkLst>
        <pc:spChg chg="mod">
          <ac:chgData name="Le Nhat Tung" userId="77b0905b33e1f80d" providerId="LiveId" clId="{90270903-184F-446B-9636-9255CE75901F}" dt="2024-09-15T14:33:27.643" v="1676"/>
          <ac:spMkLst>
            <pc:docMk/>
            <pc:sldMk cId="3180836542" sldId="297"/>
            <ac:spMk id="2" creationId="{08AA8F25-B8C4-285C-FF6E-8F7133C1EAAA}"/>
          </ac:spMkLst>
        </pc:spChg>
        <pc:spChg chg="add del mod">
          <ac:chgData name="Le Nhat Tung" userId="77b0905b33e1f80d" providerId="LiveId" clId="{90270903-184F-446B-9636-9255CE75901F}" dt="2024-09-15T14:33:44.196" v="1681" actId="123"/>
          <ac:spMkLst>
            <pc:docMk/>
            <pc:sldMk cId="3180836542" sldId="297"/>
            <ac:spMk id="3" creationId="{19CACC32-161F-463A-70BE-4A40443AEAF4}"/>
          </ac:spMkLst>
        </pc:spChg>
        <pc:spChg chg="add mod">
          <ac:chgData name="Le Nhat Tung" userId="77b0905b33e1f80d" providerId="LiveId" clId="{90270903-184F-446B-9636-9255CE75901F}" dt="2024-09-15T14:33:40.348" v="1678"/>
          <ac:spMkLst>
            <pc:docMk/>
            <pc:sldMk cId="3180836542" sldId="297"/>
            <ac:spMk id="4" creationId="{0C6522CA-BA14-D3F6-0533-FBF451F35418}"/>
          </ac:spMkLst>
        </pc:spChg>
      </pc:sldChg>
      <pc:sldChg chg="addSp delSp modSp new mod">
        <pc:chgData name="Le Nhat Tung" userId="77b0905b33e1f80d" providerId="LiveId" clId="{90270903-184F-446B-9636-9255CE75901F}" dt="2024-09-15T14:43:53.931" v="1719"/>
        <pc:sldMkLst>
          <pc:docMk/>
          <pc:sldMk cId="1350161251" sldId="298"/>
        </pc:sldMkLst>
        <pc:spChg chg="del mod">
          <ac:chgData name="Le Nhat Tung" userId="77b0905b33e1f80d" providerId="LiveId" clId="{90270903-184F-446B-9636-9255CE75901F}" dt="2024-09-15T14:34:34.271" v="1686" actId="478"/>
          <ac:spMkLst>
            <pc:docMk/>
            <pc:sldMk cId="1350161251" sldId="298"/>
            <ac:spMk id="2" creationId="{FDAEC5D5-A547-2028-B55A-DB2FCF86E4CA}"/>
          </ac:spMkLst>
        </pc:spChg>
        <pc:spChg chg="mod">
          <ac:chgData name="Le Nhat Tung" userId="77b0905b33e1f80d" providerId="LiveId" clId="{90270903-184F-446B-9636-9255CE75901F}" dt="2024-09-15T14:34:49.563" v="1689" actId="123"/>
          <ac:spMkLst>
            <pc:docMk/>
            <pc:sldMk cId="1350161251" sldId="298"/>
            <ac:spMk id="3" creationId="{1EAFE892-CDDA-14F4-D364-5C78DBE66B94}"/>
          </ac:spMkLst>
        </pc:spChg>
        <pc:spChg chg="add del mod">
          <ac:chgData name="Le Nhat Tung" userId="77b0905b33e1f80d" providerId="LiveId" clId="{90270903-184F-446B-9636-9255CE75901F}" dt="2024-09-15T14:34:35.806" v="1687" actId="478"/>
          <ac:spMkLst>
            <pc:docMk/>
            <pc:sldMk cId="1350161251" sldId="298"/>
            <ac:spMk id="5" creationId="{6CEBD45F-4FCF-1EF1-CA16-0C8AACFE03A9}"/>
          </ac:spMkLst>
        </pc:spChg>
        <pc:spChg chg="add mod">
          <ac:chgData name="Le Nhat Tung" userId="77b0905b33e1f80d" providerId="LiveId" clId="{90270903-184F-446B-9636-9255CE75901F}" dt="2024-09-15T14:43:53.931" v="1719"/>
          <ac:spMkLst>
            <pc:docMk/>
            <pc:sldMk cId="1350161251" sldId="298"/>
            <ac:spMk id="6" creationId="{37522E78-B4CB-E45A-3F24-EEB3503F8769}"/>
          </ac:spMkLst>
        </pc:spChg>
        <pc:picChg chg="add mod">
          <ac:chgData name="Le Nhat Tung" userId="77b0905b33e1f80d" providerId="LiveId" clId="{90270903-184F-446B-9636-9255CE75901F}" dt="2024-09-15T14:41:43.768" v="1693" actId="1076"/>
          <ac:picMkLst>
            <pc:docMk/>
            <pc:sldMk cId="1350161251" sldId="298"/>
            <ac:picMk id="28674" creationId="{D9C70FBD-8960-2136-5A80-210E4F5CE518}"/>
          </ac:picMkLst>
        </pc:picChg>
      </pc:sldChg>
      <pc:sldChg chg="addSp modSp new mod">
        <pc:chgData name="Le Nhat Tung" userId="77b0905b33e1f80d" providerId="LiveId" clId="{90270903-184F-446B-9636-9255CE75901F}" dt="2024-09-15T14:43:49.502" v="1718" actId="20577"/>
        <pc:sldMkLst>
          <pc:docMk/>
          <pc:sldMk cId="3148356624" sldId="299"/>
        </pc:sldMkLst>
        <pc:spChg chg="mod">
          <ac:chgData name="Le Nhat Tung" userId="77b0905b33e1f80d" providerId="LiveId" clId="{90270903-184F-446B-9636-9255CE75901F}" dt="2024-09-15T14:43:49.502" v="1718" actId="20577"/>
          <ac:spMkLst>
            <pc:docMk/>
            <pc:sldMk cId="3148356624" sldId="299"/>
            <ac:spMk id="2" creationId="{B2129A92-B66A-2689-B3C4-19796B9DB4CF}"/>
          </ac:spMkLst>
        </pc:spChg>
        <pc:spChg chg="mod">
          <ac:chgData name="Le Nhat Tung" userId="77b0905b33e1f80d" providerId="LiveId" clId="{90270903-184F-446B-9636-9255CE75901F}" dt="2024-09-15T14:43:25.211" v="1705" actId="20577"/>
          <ac:spMkLst>
            <pc:docMk/>
            <pc:sldMk cId="3148356624" sldId="299"/>
            <ac:spMk id="3" creationId="{988CD8B1-EDAA-2293-E75C-11F3E937FB90}"/>
          </ac:spMkLst>
        </pc:spChg>
        <pc:picChg chg="add mod">
          <ac:chgData name="Le Nhat Tung" userId="77b0905b33e1f80d" providerId="LiveId" clId="{90270903-184F-446B-9636-9255CE75901F}" dt="2024-09-15T14:43:43.349" v="1709" actId="14100"/>
          <ac:picMkLst>
            <pc:docMk/>
            <pc:sldMk cId="3148356624" sldId="299"/>
            <ac:picMk id="29698" creationId="{D3F9804D-9678-C47D-2763-0C19D23511F6}"/>
          </ac:picMkLst>
        </pc:picChg>
      </pc:sldChg>
      <pc:sldChg chg="addSp delSp modSp new mod setBg">
        <pc:chgData name="Le Nhat Tung" userId="77b0905b33e1f80d" providerId="LiveId" clId="{90270903-184F-446B-9636-9255CE75901F}" dt="2024-09-15T14:45:36.150" v="1742" actId="27614"/>
        <pc:sldMkLst>
          <pc:docMk/>
          <pc:sldMk cId="2270742268" sldId="300"/>
        </pc:sldMkLst>
        <pc:spChg chg="mod">
          <ac:chgData name="Le Nhat Tung" userId="77b0905b33e1f80d" providerId="LiveId" clId="{90270903-184F-446B-9636-9255CE75901F}" dt="2024-09-15T14:45:32.898" v="1741" actId="26606"/>
          <ac:spMkLst>
            <pc:docMk/>
            <pc:sldMk cId="2270742268" sldId="300"/>
            <ac:spMk id="2" creationId="{B1A1727D-963A-8258-EE24-2231ED377813}"/>
          </ac:spMkLst>
        </pc:spChg>
        <pc:spChg chg="mod">
          <ac:chgData name="Le Nhat Tung" userId="77b0905b33e1f80d" providerId="LiveId" clId="{90270903-184F-446B-9636-9255CE75901F}" dt="2024-09-15T14:45:32.898" v="1741" actId="26606"/>
          <ac:spMkLst>
            <pc:docMk/>
            <pc:sldMk cId="2270742268" sldId="300"/>
            <ac:spMk id="3" creationId="{94B0C441-2A14-9968-9061-5D6D7AFC5569}"/>
          </ac:spMkLst>
        </pc:spChg>
        <pc:spChg chg="add del">
          <ac:chgData name="Le Nhat Tung" userId="77b0905b33e1f80d" providerId="LiveId" clId="{90270903-184F-446B-9636-9255CE75901F}" dt="2024-09-15T14:45:32.890" v="1740" actId="26606"/>
          <ac:spMkLst>
            <pc:docMk/>
            <pc:sldMk cId="2270742268" sldId="300"/>
            <ac:spMk id="30727" creationId="{DBC6133C-0615-4CE4-9132-37E609A9BDFA}"/>
          </ac:spMkLst>
        </pc:spChg>
        <pc:spChg chg="add del">
          <ac:chgData name="Le Nhat Tung" userId="77b0905b33e1f80d" providerId="LiveId" clId="{90270903-184F-446B-9636-9255CE75901F}" dt="2024-09-15T14:45:32.890" v="1740" actId="26606"/>
          <ac:spMkLst>
            <pc:docMk/>
            <pc:sldMk cId="2270742268" sldId="300"/>
            <ac:spMk id="30729" creationId="{169CC832-2974-4E8D-90ED-3E2941BA7336}"/>
          </ac:spMkLst>
        </pc:spChg>
        <pc:spChg chg="add del">
          <ac:chgData name="Le Nhat Tung" userId="77b0905b33e1f80d" providerId="LiveId" clId="{90270903-184F-446B-9636-9255CE75901F}" dt="2024-09-15T14:45:32.890" v="1740" actId="26606"/>
          <ac:spMkLst>
            <pc:docMk/>
            <pc:sldMk cId="2270742268" sldId="300"/>
            <ac:spMk id="30731" creationId="{55222F96-971A-4F90-B841-6BAB416C7AC1}"/>
          </ac:spMkLst>
        </pc:spChg>
        <pc:spChg chg="add del">
          <ac:chgData name="Le Nhat Tung" userId="77b0905b33e1f80d" providerId="LiveId" clId="{90270903-184F-446B-9636-9255CE75901F}" dt="2024-09-15T14:45:32.890" v="1740" actId="26606"/>
          <ac:spMkLst>
            <pc:docMk/>
            <pc:sldMk cId="2270742268" sldId="300"/>
            <ac:spMk id="30733" creationId="{08980754-6F4B-43C9-B9BE-127B6BED6586}"/>
          </ac:spMkLst>
        </pc:spChg>
        <pc:spChg chg="add del">
          <ac:chgData name="Le Nhat Tung" userId="77b0905b33e1f80d" providerId="LiveId" clId="{90270903-184F-446B-9636-9255CE75901F}" dt="2024-09-15T14:45:32.890" v="1740" actId="26606"/>
          <ac:spMkLst>
            <pc:docMk/>
            <pc:sldMk cId="2270742268" sldId="300"/>
            <ac:spMk id="30735" creationId="{2C1BBA94-3F40-40AA-8BB9-E69E25E537C1}"/>
          </ac:spMkLst>
        </pc:spChg>
        <pc:spChg chg="add">
          <ac:chgData name="Le Nhat Tung" userId="77b0905b33e1f80d" providerId="LiveId" clId="{90270903-184F-446B-9636-9255CE75901F}" dt="2024-09-15T14:45:32.898" v="1741" actId="26606"/>
          <ac:spMkLst>
            <pc:docMk/>
            <pc:sldMk cId="2270742268" sldId="300"/>
            <ac:spMk id="30737" creationId="{2B97F24A-32CE-4C1C-A50D-3016B394DCFB}"/>
          </ac:spMkLst>
        </pc:spChg>
        <pc:spChg chg="add">
          <ac:chgData name="Le Nhat Tung" userId="77b0905b33e1f80d" providerId="LiveId" clId="{90270903-184F-446B-9636-9255CE75901F}" dt="2024-09-15T14:45:32.898" v="1741" actId="26606"/>
          <ac:spMkLst>
            <pc:docMk/>
            <pc:sldMk cId="2270742268" sldId="300"/>
            <ac:spMk id="30738" creationId="{CD8B4F24-440B-49E9-B85D-733523DC064B}"/>
          </ac:spMkLst>
        </pc:spChg>
        <pc:picChg chg="add mod">
          <ac:chgData name="Le Nhat Tung" userId="77b0905b33e1f80d" providerId="LiveId" clId="{90270903-184F-446B-9636-9255CE75901F}" dt="2024-09-15T14:45:36.150" v="1742" actId="27614"/>
          <ac:picMkLst>
            <pc:docMk/>
            <pc:sldMk cId="2270742268" sldId="300"/>
            <ac:picMk id="30722" creationId="{F5549E7E-4352-B749-EFF7-A41FC220A66D}"/>
          </ac:picMkLst>
        </pc:picChg>
      </pc:sldChg>
      <pc:sldChg chg="addSp modSp new mod">
        <pc:chgData name="Le Nhat Tung" userId="77b0905b33e1f80d" providerId="LiveId" clId="{90270903-184F-446B-9636-9255CE75901F}" dt="2024-09-15T14:46:16.845" v="1756" actId="14100"/>
        <pc:sldMkLst>
          <pc:docMk/>
          <pc:sldMk cId="3147757712" sldId="301"/>
        </pc:sldMkLst>
        <pc:spChg chg="mod">
          <ac:chgData name="Le Nhat Tung" userId="77b0905b33e1f80d" providerId="LiveId" clId="{90270903-184F-446B-9636-9255CE75901F}" dt="2024-09-15T14:45:42.801" v="1752" actId="20577"/>
          <ac:spMkLst>
            <pc:docMk/>
            <pc:sldMk cId="3147757712" sldId="301"/>
            <ac:spMk id="2" creationId="{990B91EB-058F-8BD0-27D1-A951654089E3}"/>
          </ac:spMkLst>
        </pc:spChg>
        <pc:spChg chg="mod">
          <ac:chgData name="Le Nhat Tung" userId="77b0905b33e1f80d" providerId="LiveId" clId="{90270903-184F-446B-9636-9255CE75901F}" dt="2024-09-15T14:46:04.972" v="1753"/>
          <ac:spMkLst>
            <pc:docMk/>
            <pc:sldMk cId="3147757712" sldId="301"/>
            <ac:spMk id="3" creationId="{E476FEA3-A345-B912-A882-E249D311CF05}"/>
          </ac:spMkLst>
        </pc:spChg>
        <pc:picChg chg="add mod">
          <ac:chgData name="Le Nhat Tung" userId="77b0905b33e1f80d" providerId="LiveId" clId="{90270903-184F-446B-9636-9255CE75901F}" dt="2024-09-15T14:46:16.845" v="1756" actId="14100"/>
          <ac:picMkLst>
            <pc:docMk/>
            <pc:sldMk cId="3147757712" sldId="301"/>
            <ac:picMk id="31746" creationId="{8CA0C8E7-0FD3-446C-8202-20DD30492CF9}"/>
          </ac:picMkLst>
        </pc:picChg>
      </pc:sldChg>
      <pc:sldChg chg="addSp delSp modSp new mod">
        <pc:chgData name="Le Nhat Tung" userId="77b0905b33e1f80d" providerId="LiveId" clId="{90270903-184F-446B-9636-9255CE75901F}" dt="2024-09-15T14:47:50.644" v="1770" actId="2710"/>
        <pc:sldMkLst>
          <pc:docMk/>
          <pc:sldMk cId="2311772131" sldId="302"/>
        </pc:sldMkLst>
        <pc:spChg chg="mod">
          <ac:chgData name="Le Nhat Tung" userId="77b0905b33e1f80d" providerId="LiveId" clId="{90270903-184F-446B-9636-9255CE75901F}" dt="2024-09-15T14:47:03.949" v="1758"/>
          <ac:spMkLst>
            <pc:docMk/>
            <pc:sldMk cId="2311772131" sldId="302"/>
            <ac:spMk id="2" creationId="{09CEE32A-8190-DD55-4965-BE86A4F3E16B}"/>
          </ac:spMkLst>
        </pc:spChg>
        <pc:spChg chg="add del mod">
          <ac:chgData name="Le Nhat Tung" userId="77b0905b33e1f80d" providerId="LiveId" clId="{90270903-184F-446B-9636-9255CE75901F}" dt="2024-09-15T14:47:50.644" v="1770" actId="2710"/>
          <ac:spMkLst>
            <pc:docMk/>
            <pc:sldMk cId="2311772131" sldId="302"/>
            <ac:spMk id="3" creationId="{40A060EB-9C09-2AB4-B8E7-D58551BDE243}"/>
          </ac:spMkLst>
        </pc:spChg>
        <pc:spChg chg="add mod">
          <ac:chgData name="Le Nhat Tung" userId="77b0905b33e1f80d" providerId="LiveId" clId="{90270903-184F-446B-9636-9255CE75901F}" dt="2024-09-15T14:47:17.812" v="1760"/>
          <ac:spMkLst>
            <pc:docMk/>
            <pc:sldMk cId="2311772131" sldId="302"/>
            <ac:spMk id="4" creationId="{DB2D0D5D-628B-D580-F468-C92BFAB1D8DE}"/>
          </ac:spMkLst>
        </pc:spChg>
      </pc:sldChg>
      <pc:sldChg chg="modSp new mod">
        <pc:chgData name="Le Nhat Tung" userId="77b0905b33e1f80d" providerId="LiveId" clId="{90270903-184F-446B-9636-9255CE75901F}" dt="2024-09-15T14:48:51.749" v="1784" actId="20577"/>
        <pc:sldMkLst>
          <pc:docMk/>
          <pc:sldMk cId="51324752" sldId="303"/>
        </pc:sldMkLst>
        <pc:spChg chg="mod">
          <ac:chgData name="Le Nhat Tung" userId="77b0905b33e1f80d" providerId="LiveId" clId="{90270903-184F-446B-9636-9255CE75901F}" dt="2024-09-15T14:48:13.489" v="1772"/>
          <ac:spMkLst>
            <pc:docMk/>
            <pc:sldMk cId="51324752" sldId="303"/>
            <ac:spMk id="2" creationId="{79ACC5C2-0FEF-0AA8-E625-FE51022134CD}"/>
          </ac:spMkLst>
        </pc:spChg>
        <pc:spChg chg="mod">
          <ac:chgData name="Le Nhat Tung" userId="77b0905b33e1f80d" providerId="LiveId" clId="{90270903-184F-446B-9636-9255CE75901F}" dt="2024-09-15T14:48:51.749" v="1784" actId="20577"/>
          <ac:spMkLst>
            <pc:docMk/>
            <pc:sldMk cId="51324752" sldId="303"/>
            <ac:spMk id="3" creationId="{231DF24C-B745-89B3-AC36-D84A0E4213B2}"/>
          </ac:spMkLst>
        </pc:spChg>
      </pc:sldChg>
      <pc:sldChg chg="modSp new mod">
        <pc:chgData name="Le Nhat Tung" userId="77b0905b33e1f80d" providerId="LiveId" clId="{90270903-184F-446B-9636-9255CE75901F}" dt="2024-09-15T14:50:39.244" v="1842" actId="113"/>
        <pc:sldMkLst>
          <pc:docMk/>
          <pc:sldMk cId="2213464434" sldId="304"/>
        </pc:sldMkLst>
        <pc:spChg chg="mod">
          <ac:chgData name="Le Nhat Tung" userId="77b0905b33e1f80d" providerId="LiveId" clId="{90270903-184F-446B-9636-9255CE75901F}" dt="2024-09-15T14:49:35.269" v="1828" actId="207"/>
          <ac:spMkLst>
            <pc:docMk/>
            <pc:sldMk cId="2213464434" sldId="304"/>
            <ac:spMk id="2" creationId="{98A5CF22-5DC3-B479-D43D-EE9C46D7D610}"/>
          </ac:spMkLst>
        </pc:spChg>
        <pc:spChg chg="mod">
          <ac:chgData name="Le Nhat Tung" userId="77b0905b33e1f80d" providerId="LiveId" clId="{90270903-184F-446B-9636-9255CE75901F}" dt="2024-09-15T14:50:39.244" v="1842" actId="113"/>
          <ac:spMkLst>
            <pc:docMk/>
            <pc:sldMk cId="2213464434" sldId="304"/>
            <ac:spMk id="3" creationId="{FDB7BDBB-5DA1-DE3B-7B9F-6A763BD9265B}"/>
          </ac:spMkLst>
        </pc:spChg>
      </pc:sldChg>
      <pc:sldChg chg="modSp add mod">
        <pc:chgData name="Le Nhat Tung" userId="77b0905b33e1f80d" providerId="LiveId" clId="{90270903-184F-446B-9636-9255CE75901F}" dt="2024-09-15T15:15:20.788" v="1906" actId="113"/>
        <pc:sldMkLst>
          <pc:docMk/>
          <pc:sldMk cId="1012932431" sldId="305"/>
        </pc:sldMkLst>
        <pc:spChg chg="mod">
          <ac:chgData name="Le Nhat Tung" userId="77b0905b33e1f80d" providerId="LiveId" clId="{90270903-184F-446B-9636-9255CE75901F}" dt="2024-09-15T15:15:20.788" v="1906" actId="113"/>
          <ac:spMkLst>
            <pc:docMk/>
            <pc:sldMk cId="1012932431" sldId="305"/>
            <ac:spMk id="3" creationId="{FDB7BDBB-5DA1-DE3B-7B9F-6A763BD9265B}"/>
          </ac:spMkLst>
        </pc:spChg>
      </pc:sldChg>
      <pc:sldChg chg="modSp add mod">
        <pc:chgData name="Le Nhat Tung" userId="77b0905b33e1f80d" providerId="LiveId" clId="{90270903-184F-446B-9636-9255CE75901F}" dt="2024-09-15T15:15:54.878" v="1912" actId="20577"/>
        <pc:sldMkLst>
          <pc:docMk/>
          <pc:sldMk cId="3152252574" sldId="306"/>
        </pc:sldMkLst>
        <pc:spChg chg="mod">
          <ac:chgData name="Le Nhat Tung" userId="77b0905b33e1f80d" providerId="LiveId" clId="{90270903-184F-446B-9636-9255CE75901F}" dt="2024-09-15T15:15:54.878" v="1912" actId="20577"/>
          <ac:spMkLst>
            <pc:docMk/>
            <pc:sldMk cId="3152252574" sldId="306"/>
            <ac:spMk id="3" creationId="{FDB7BDBB-5DA1-DE3B-7B9F-6A763BD9265B}"/>
          </ac:spMkLst>
        </pc:spChg>
      </pc:sldChg>
      <pc:sldChg chg="addSp delSp modSp new mod">
        <pc:chgData name="Le Nhat Tung" userId="77b0905b33e1f80d" providerId="LiveId" clId="{90270903-184F-446B-9636-9255CE75901F}" dt="2024-09-15T15:18:25.338" v="1934" actId="20577"/>
        <pc:sldMkLst>
          <pc:docMk/>
          <pc:sldMk cId="2135568807" sldId="307"/>
        </pc:sldMkLst>
        <pc:spChg chg="del">
          <ac:chgData name="Le Nhat Tung" userId="77b0905b33e1f80d" providerId="LiveId" clId="{90270903-184F-446B-9636-9255CE75901F}" dt="2024-09-15T15:16:09.617" v="1914" actId="478"/>
          <ac:spMkLst>
            <pc:docMk/>
            <pc:sldMk cId="2135568807" sldId="307"/>
            <ac:spMk id="2" creationId="{5FB6EA24-F106-DA1A-99C9-1FDD1CD469B8}"/>
          </ac:spMkLst>
        </pc:spChg>
        <pc:spChg chg="mod">
          <ac:chgData name="Le Nhat Tung" userId="77b0905b33e1f80d" providerId="LiveId" clId="{90270903-184F-446B-9636-9255CE75901F}" dt="2024-09-15T15:18:25.338" v="1934" actId="20577"/>
          <ac:spMkLst>
            <pc:docMk/>
            <pc:sldMk cId="2135568807" sldId="307"/>
            <ac:spMk id="3" creationId="{6E66652B-8554-6B11-C27C-B9E9A4FB0147}"/>
          </ac:spMkLst>
        </pc:spChg>
        <pc:spChg chg="add mod">
          <ac:chgData name="Le Nhat Tung" userId="77b0905b33e1f80d" providerId="LiveId" clId="{90270903-184F-446B-9636-9255CE75901F}" dt="2024-09-15T15:16:10.995" v="1915"/>
          <ac:spMkLst>
            <pc:docMk/>
            <pc:sldMk cId="2135568807" sldId="307"/>
            <ac:spMk id="4" creationId="{832E376E-740D-1DDF-3403-37D9C7B643AD}"/>
          </ac:spMkLst>
        </pc:spChg>
      </pc:sldChg>
      <pc:sldChg chg="modSp add mod">
        <pc:chgData name="Le Nhat Tung" userId="77b0905b33e1f80d" providerId="LiveId" clId="{90270903-184F-446B-9636-9255CE75901F}" dt="2024-09-15T18:38:22.099" v="2140" actId="15"/>
        <pc:sldMkLst>
          <pc:docMk/>
          <pc:sldMk cId="2240845775" sldId="308"/>
        </pc:sldMkLst>
        <pc:spChg chg="mod">
          <ac:chgData name="Le Nhat Tung" userId="77b0905b33e1f80d" providerId="LiveId" clId="{90270903-184F-446B-9636-9255CE75901F}" dt="2024-09-15T18:38:22.099" v="2140" actId="15"/>
          <ac:spMkLst>
            <pc:docMk/>
            <pc:sldMk cId="2240845775" sldId="308"/>
            <ac:spMk id="3" creationId="{6E66652B-8554-6B11-C27C-B9E9A4FB0147}"/>
          </ac:spMkLst>
        </pc:spChg>
        <pc:spChg chg="mod">
          <ac:chgData name="Le Nhat Tung" userId="77b0905b33e1f80d" providerId="LiveId" clId="{90270903-184F-446B-9636-9255CE75901F}" dt="2024-09-15T16:54:15.003" v="1936" actId="20577"/>
          <ac:spMkLst>
            <pc:docMk/>
            <pc:sldMk cId="2240845775" sldId="308"/>
            <ac:spMk id="4" creationId="{832E376E-740D-1DDF-3403-37D9C7B643AD}"/>
          </ac:spMkLst>
        </pc:spChg>
      </pc:sldChg>
      <pc:sldChg chg="modSp add mod modNotesTx">
        <pc:chgData name="Le Nhat Tung" userId="77b0905b33e1f80d" providerId="LiveId" clId="{90270903-184F-446B-9636-9255CE75901F}" dt="2024-09-15T18:41:26.492" v="2172" actId="113"/>
        <pc:sldMkLst>
          <pc:docMk/>
          <pc:sldMk cId="1316844294" sldId="309"/>
        </pc:sldMkLst>
        <pc:spChg chg="mod">
          <ac:chgData name="Le Nhat Tung" userId="77b0905b33e1f80d" providerId="LiveId" clId="{90270903-184F-446B-9636-9255CE75901F}" dt="2024-09-15T18:41:26.492" v="2172" actId="113"/>
          <ac:spMkLst>
            <pc:docMk/>
            <pc:sldMk cId="1316844294" sldId="309"/>
            <ac:spMk id="3" creationId="{6E66652B-8554-6B11-C27C-B9E9A4FB0147}"/>
          </ac:spMkLst>
        </pc:spChg>
        <pc:spChg chg="mod">
          <ac:chgData name="Le Nhat Tung" userId="77b0905b33e1f80d" providerId="LiveId" clId="{90270903-184F-446B-9636-9255CE75901F}" dt="2024-09-15T18:38:51.601" v="2142" actId="20577"/>
          <ac:spMkLst>
            <pc:docMk/>
            <pc:sldMk cId="1316844294" sldId="309"/>
            <ac:spMk id="4" creationId="{832E376E-740D-1DDF-3403-37D9C7B643AD}"/>
          </ac:spMkLst>
        </pc:spChg>
      </pc:sldChg>
    </pc:docChg>
  </pc:docChgLst>
  <pc:docChgLst>
    <pc:chgData name="Le Nhat Tung" userId="77b0905b33e1f80d" providerId="LiveId" clId="{6177B9BF-404E-4577-AFF7-5A30D19B8196}"/>
    <pc:docChg chg="undo custSel addSld delSld modSld sldOrd">
      <pc:chgData name="Le Nhat Tung" userId="77b0905b33e1f80d" providerId="LiveId" clId="{6177B9BF-404E-4577-AFF7-5A30D19B8196}" dt="2024-09-15T19:15:24.177" v="308" actId="27636"/>
      <pc:docMkLst>
        <pc:docMk/>
      </pc:docMkLst>
      <pc:sldChg chg="modSp mod">
        <pc:chgData name="Le Nhat Tung" userId="77b0905b33e1f80d" providerId="LiveId" clId="{6177B9BF-404E-4577-AFF7-5A30D19B8196}" dt="2024-09-15T18:43:47.524" v="17" actId="20577"/>
        <pc:sldMkLst>
          <pc:docMk/>
          <pc:sldMk cId="2893862465" sldId="256"/>
        </pc:sldMkLst>
        <pc:spChg chg="mod">
          <ac:chgData name="Le Nhat Tung" userId="77b0905b33e1f80d" providerId="LiveId" clId="{6177B9BF-404E-4577-AFF7-5A30D19B8196}" dt="2024-09-15T18:43:47.524" v="17" actId="20577"/>
          <ac:spMkLst>
            <pc:docMk/>
            <pc:sldMk cId="2893862465" sldId="256"/>
            <ac:spMk id="2" creationId="{250CFDF7-30F0-A323-7B1F-F2337BD253DB}"/>
          </ac:spMkLst>
        </pc:spChg>
      </pc:sldChg>
      <pc:sldChg chg="addSp delSp modSp new mod">
        <pc:chgData name="Le Nhat Tung" userId="77b0905b33e1f80d" providerId="LiveId" clId="{6177B9BF-404E-4577-AFF7-5A30D19B8196}" dt="2024-09-15T18:44:25.335" v="24" actId="1076"/>
        <pc:sldMkLst>
          <pc:docMk/>
          <pc:sldMk cId="2633710098" sldId="257"/>
        </pc:sldMkLst>
        <pc:spChg chg="mod">
          <ac:chgData name="Le Nhat Tung" userId="77b0905b33e1f80d" providerId="LiveId" clId="{6177B9BF-404E-4577-AFF7-5A30D19B8196}" dt="2024-09-15T18:44:12.028" v="20"/>
          <ac:spMkLst>
            <pc:docMk/>
            <pc:sldMk cId="2633710098" sldId="257"/>
            <ac:spMk id="2" creationId="{928038EC-8227-5936-83B9-349D0750EB67}"/>
          </ac:spMkLst>
        </pc:spChg>
        <pc:spChg chg="del">
          <ac:chgData name="Le Nhat Tung" userId="77b0905b33e1f80d" providerId="LiveId" clId="{6177B9BF-404E-4577-AFF7-5A30D19B8196}" dt="2024-09-15T18:44:18.277" v="21" actId="478"/>
          <ac:spMkLst>
            <pc:docMk/>
            <pc:sldMk cId="2633710098" sldId="257"/>
            <ac:spMk id="3" creationId="{99E5345E-1A3D-AFB4-CD59-CCB82D1D7A0D}"/>
          </ac:spMkLst>
        </pc:spChg>
        <pc:picChg chg="add mod">
          <ac:chgData name="Le Nhat Tung" userId="77b0905b33e1f80d" providerId="LiveId" clId="{6177B9BF-404E-4577-AFF7-5A30D19B8196}" dt="2024-09-15T18:44:25.335" v="24" actId="1076"/>
          <ac:picMkLst>
            <pc:docMk/>
            <pc:sldMk cId="2633710098" sldId="257"/>
            <ac:picMk id="1026" creationId="{EF77F87D-8F40-0473-AAA1-66CCC85CBD15}"/>
          </ac:picMkLst>
        </pc:picChg>
      </pc:sldChg>
      <pc:sldChg chg="del">
        <pc:chgData name="Le Nhat Tung" userId="77b0905b33e1f80d" providerId="LiveId" clId="{6177B9BF-404E-4577-AFF7-5A30D19B8196}" dt="2024-09-15T18:44:08.849" v="18" actId="47"/>
        <pc:sldMkLst>
          <pc:docMk/>
          <pc:sldMk cId="4182323044" sldId="257"/>
        </pc:sldMkLst>
      </pc:sldChg>
      <pc:sldChg chg="addSp delSp modSp new mod">
        <pc:chgData name="Le Nhat Tung" userId="77b0905b33e1f80d" providerId="LiveId" clId="{6177B9BF-404E-4577-AFF7-5A30D19B8196}" dt="2024-09-15T18:44:57.626" v="29" actId="1076"/>
        <pc:sldMkLst>
          <pc:docMk/>
          <pc:sldMk cId="935130269" sldId="258"/>
        </pc:sldMkLst>
        <pc:spChg chg="mod">
          <ac:chgData name="Le Nhat Tung" userId="77b0905b33e1f80d" providerId="LiveId" clId="{6177B9BF-404E-4577-AFF7-5A30D19B8196}" dt="2024-09-15T18:44:47.521" v="26"/>
          <ac:spMkLst>
            <pc:docMk/>
            <pc:sldMk cId="935130269" sldId="258"/>
            <ac:spMk id="2" creationId="{81563A88-3AAE-0B34-ADA6-82DE4860D78B}"/>
          </ac:spMkLst>
        </pc:spChg>
        <pc:spChg chg="del">
          <ac:chgData name="Le Nhat Tung" userId="77b0905b33e1f80d" providerId="LiveId" clId="{6177B9BF-404E-4577-AFF7-5A30D19B8196}" dt="2024-09-15T18:44:54.015" v="27" actId="478"/>
          <ac:spMkLst>
            <pc:docMk/>
            <pc:sldMk cId="935130269" sldId="258"/>
            <ac:spMk id="3" creationId="{3E8EB0AF-508E-F6E3-356F-1C4955D1514D}"/>
          </ac:spMkLst>
        </pc:spChg>
        <pc:picChg chg="add mod">
          <ac:chgData name="Le Nhat Tung" userId="77b0905b33e1f80d" providerId="LiveId" clId="{6177B9BF-404E-4577-AFF7-5A30D19B8196}" dt="2024-09-15T18:44:57.626" v="29" actId="1076"/>
          <ac:picMkLst>
            <pc:docMk/>
            <pc:sldMk cId="935130269" sldId="258"/>
            <ac:picMk id="2050" creationId="{07259736-9FC3-EBE5-814A-C932609BE16D}"/>
          </ac:picMkLst>
        </pc:picChg>
      </pc:sldChg>
      <pc:sldChg chg="del">
        <pc:chgData name="Le Nhat Tung" userId="77b0905b33e1f80d" providerId="LiveId" clId="{6177B9BF-404E-4577-AFF7-5A30D19B8196}" dt="2024-09-15T18:44:08.849" v="18" actId="47"/>
        <pc:sldMkLst>
          <pc:docMk/>
          <pc:sldMk cId="4188391709" sldId="258"/>
        </pc:sldMkLst>
      </pc:sldChg>
      <pc:sldChg chg="modSp new mod">
        <pc:chgData name="Le Nhat Tung" userId="77b0905b33e1f80d" providerId="LiveId" clId="{6177B9BF-404E-4577-AFF7-5A30D19B8196}" dt="2024-09-15T18:48:05.922" v="55" actId="20577"/>
        <pc:sldMkLst>
          <pc:docMk/>
          <pc:sldMk cId="192122664" sldId="259"/>
        </pc:sldMkLst>
        <pc:spChg chg="mod">
          <ac:chgData name="Le Nhat Tung" userId="77b0905b33e1f80d" providerId="LiveId" clId="{6177B9BF-404E-4577-AFF7-5A30D19B8196}" dt="2024-09-15T18:46:21.384" v="32" actId="404"/>
          <ac:spMkLst>
            <pc:docMk/>
            <pc:sldMk cId="192122664" sldId="259"/>
            <ac:spMk id="2" creationId="{6EBB215C-F1C4-996F-9699-62DED474C645}"/>
          </ac:spMkLst>
        </pc:spChg>
        <pc:spChg chg="mod">
          <ac:chgData name="Le Nhat Tung" userId="77b0905b33e1f80d" providerId="LiveId" clId="{6177B9BF-404E-4577-AFF7-5A30D19B8196}" dt="2024-09-15T18:48:05.922" v="55" actId="20577"/>
          <ac:spMkLst>
            <pc:docMk/>
            <pc:sldMk cId="192122664" sldId="259"/>
            <ac:spMk id="3" creationId="{5F7B8317-1541-2FC6-F014-68F3D4788CAA}"/>
          </ac:spMkLst>
        </pc:spChg>
      </pc:sldChg>
      <pc:sldChg chg="del">
        <pc:chgData name="Le Nhat Tung" userId="77b0905b33e1f80d" providerId="LiveId" clId="{6177B9BF-404E-4577-AFF7-5A30D19B8196}" dt="2024-09-15T18:44:08.849" v="18" actId="47"/>
        <pc:sldMkLst>
          <pc:docMk/>
          <pc:sldMk cId="534237472" sldId="259"/>
        </pc:sldMkLst>
      </pc:sldChg>
      <pc:sldChg chg="modSp new mod">
        <pc:chgData name="Le Nhat Tung" userId="77b0905b33e1f80d" providerId="LiveId" clId="{6177B9BF-404E-4577-AFF7-5A30D19B8196}" dt="2024-09-15T18:56:42.294" v="67"/>
        <pc:sldMkLst>
          <pc:docMk/>
          <pc:sldMk cId="155904253" sldId="260"/>
        </pc:sldMkLst>
        <pc:spChg chg="mod">
          <ac:chgData name="Le Nhat Tung" userId="77b0905b33e1f80d" providerId="LiveId" clId="{6177B9BF-404E-4577-AFF7-5A30D19B8196}" dt="2024-09-15T18:51:12.848" v="57"/>
          <ac:spMkLst>
            <pc:docMk/>
            <pc:sldMk cId="155904253" sldId="260"/>
            <ac:spMk id="2" creationId="{539DB1C4-D1CB-1DC0-1D85-82ECA8A9C443}"/>
          </ac:spMkLst>
        </pc:spChg>
        <pc:spChg chg="mod">
          <ac:chgData name="Le Nhat Tung" userId="77b0905b33e1f80d" providerId="LiveId" clId="{6177B9BF-404E-4577-AFF7-5A30D19B8196}" dt="2024-09-15T18:56:42.294" v="67"/>
          <ac:spMkLst>
            <pc:docMk/>
            <pc:sldMk cId="155904253" sldId="260"/>
            <ac:spMk id="3" creationId="{829A9B4B-BA71-1822-05AB-3BB0067B10A0}"/>
          </ac:spMkLst>
        </pc:spChg>
      </pc:sldChg>
      <pc:sldChg chg="del">
        <pc:chgData name="Le Nhat Tung" userId="77b0905b33e1f80d" providerId="LiveId" clId="{6177B9BF-404E-4577-AFF7-5A30D19B8196}" dt="2024-09-15T18:44:08.849" v="18" actId="47"/>
        <pc:sldMkLst>
          <pc:docMk/>
          <pc:sldMk cId="2201139787" sldId="261"/>
        </pc:sldMkLst>
      </pc:sldChg>
      <pc:sldChg chg="modSp add mod ord">
        <pc:chgData name="Le Nhat Tung" userId="77b0905b33e1f80d" providerId="LiveId" clId="{6177B9BF-404E-4577-AFF7-5A30D19B8196}" dt="2024-09-15T18:56:38.892" v="66"/>
        <pc:sldMkLst>
          <pc:docMk/>
          <pc:sldMk cId="3491695976" sldId="261"/>
        </pc:sldMkLst>
        <pc:spChg chg="mod">
          <ac:chgData name="Le Nhat Tung" userId="77b0905b33e1f80d" providerId="LiveId" clId="{6177B9BF-404E-4577-AFF7-5A30D19B8196}" dt="2024-09-15T18:56:38.892" v="66"/>
          <ac:spMkLst>
            <pc:docMk/>
            <pc:sldMk cId="3491695976" sldId="261"/>
            <ac:spMk id="3" creationId="{829A9B4B-BA71-1822-05AB-3BB0067B10A0}"/>
          </ac:spMkLst>
        </pc:spChg>
      </pc:sldChg>
      <pc:sldChg chg="modSp add mod">
        <pc:chgData name="Le Nhat Tung" userId="77b0905b33e1f80d" providerId="LiveId" clId="{6177B9BF-404E-4577-AFF7-5A30D19B8196}" dt="2024-09-15T18:56:55.468" v="69"/>
        <pc:sldMkLst>
          <pc:docMk/>
          <pc:sldMk cId="2286434237" sldId="262"/>
        </pc:sldMkLst>
        <pc:spChg chg="mod">
          <ac:chgData name="Le Nhat Tung" userId="77b0905b33e1f80d" providerId="LiveId" clId="{6177B9BF-404E-4577-AFF7-5A30D19B8196}" dt="2024-09-15T18:56:55.468" v="69"/>
          <ac:spMkLst>
            <pc:docMk/>
            <pc:sldMk cId="2286434237" sldId="262"/>
            <ac:spMk id="3" creationId="{829A9B4B-BA71-1822-05AB-3BB0067B10A0}"/>
          </ac:spMkLst>
        </pc:spChg>
      </pc:sldChg>
      <pc:sldChg chg="del">
        <pc:chgData name="Le Nhat Tung" userId="77b0905b33e1f80d" providerId="LiveId" clId="{6177B9BF-404E-4577-AFF7-5A30D19B8196}" dt="2024-09-15T18:44:08.849" v="18" actId="47"/>
        <pc:sldMkLst>
          <pc:docMk/>
          <pc:sldMk cId="4273501987" sldId="262"/>
        </pc:sldMkLst>
      </pc:sldChg>
      <pc:sldChg chg="del">
        <pc:chgData name="Le Nhat Tung" userId="77b0905b33e1f80d" providerId="LiveId" clId="{6177B9BF-404E-4577-AFF7-5A30D19B8196}" dt="2024-09-15T18:44:08.849" v="18" actId="47"/>
        <pc:sldMkLst>
          <pc:docMk/>
          <pc:sldMk cId="1934048502" sldId="263"/>
        </pc:sldMkLst>
      </pc:sldChg>
      <pc:sldChg chg="modSp new mod">
        <pc:chgData name="Le Nhat Tung" userId="77b0905b33e1f80d" providerId="LiveId" clId="{6177B9BF-404E-4577-AFF7-5A30D19B8196}" dt="2024-09-15T19:00:09.333" v="125" actId="122"/>
        <pc:sldMkLst>
          <pc:docMk/>
          <pc:sldMk cId="2085697417" sldId="263"/>
        </pc:sldMkLst>
        <pc:spChg chg="mod">
          <ac:chgData name="Le Nhat Tung" userId="77b0905b33e1f80d" providerId="LiveId" clId="{6177B9BF-404E-4577-AFF7-5A30D19B8196}" dt="2024-09-15T18:57:57.116" v="113" actId="207"/>
          <ac:spMkLst>
            <pc:docMk/>
            <pc:sldMk cId="2085697417" sldId="263"/>
            <ac:spMk id="2" creationId="{F3803D83-1C46-A83B-A997-DF79A12442D4}"/>
          </ac:spMkLst>
        </pc:spChg>
        <pc:spChg chg="mod">
          <ac:chgData name="Le Nhat Tung" userId="77b0905b33e1f80d" providerId="LiveId" clId="{6177B9BF-404E-4577-AFF7-5A30D19B8196}" dt="2024-09-15T19:00:09.333" v="125" actId="122"/>
          <ac:spMkLst>
            <pc:docMk/>
            <pc:sldMk cId="2085697417" sldId="263"/>
            <ac:spMk id="3" creationId="{54C3D844-7B75-82F1-8882-276374AB4C90}"/>
          </ac:spMkLst>
        </pc:spChg>
      </pc:sldChg>
      <pc:sldChg chg="del">
        <pc:chgData name="Le Nhat Tung" userId="77b0905b33e1f80d" providerId="LiveId" clId="{6177B9BF-404E-4577-AFF7-5A30D19B8196}" dt="2024-09-15T18:44:08.849" v="18" actId="47"/>
        <pc:sldMkLst>
          <pc:docMk/>
          <pc:sldMk cId="663803536" sldId="264"/>
        </pc:sldMkLst>
      </pc:sldChg>
      <pc:sldChg chg="modSp add mod">
        <pc:chgData name="Le Nhat Tung" userId="77b0905b33e1f80d" providerId="LiveId" clId="{6177B9BF-404E-4577-AFF7-5A30D19B8196}" dt="2024-09-15T19:02:40.469" v="163" actId="113"/>
        <pc:sldMkLst>
          <pc:docMk/>
          <pc:sldMk cId="801644138" sldId="264"/>
        </pc:sldMkLst>
        <pc:spChg chg="mod">
          <ac:chgData name="Le Nhat Tung" userId="77b0905b33e1f80d" providerId="LiveId" clId="{6177B9BF-404E-4577-AFF7-5A30D19B8196}" dt="2024-09-15T19:02:40.469" v="163" actId="113"/>
          <ac:spMkLst>
            <pc:docMk/>
            <pc:sldMk cId="801644138" sldId="264"/>
            <ac:spMk id="3" creationId="{54C3D844-7B75-82F1-8882-276374AB4C90}"/>
          </ac:spMkLst>
        </pc:spChg>
      </pc:sldChg>
      <pc:sldChg chg="modSp add mod">
        <pc:chgData name="Le Nhat Tung" userId="77b0905b33e1f80d" providerId="LiveId" clId="{6177B9BF-404E-4577-AFF7-5A30D19B8196}" dt="2024-09-15T19:03:20.604" v="172" actId="20577"/>
        <pc:sldMkLst>
          <pc:docMk/>
          <pc:sldMk cId="2070945913" sldId="265"/>
        </pc:sldMkLst>
        <pc:spChg chg="mod">
          <ac:chgData name="Le Nhat Tung" userId="77b0905b33e1f80d" providerId="LiveId" clId="{6177B9BF-404E-4577-AFF7-5A30D19B8196}" dt="2024-09-15T19:03:20.604" v="172" actId="20577"/>
          <ac:spMkLst>
            <pc:docMk/>
            <pc:sldMk cId="2070945913" sldId="265"/>
            <ac:spMk id="3" creationId="{54C3D844-7B75-82F1-8882-276374AB4C90}"/>
          </ac:spMkLst>
        </pc:spChg>
      </pc:sldChg>
      <pc:sldChg chg="del">
        <pc:chgData name="Le Nhat Tung" userId="77b0905b33e1f80d" providerId="LiveId" clId="{6177B9BF-404E-4577-AFF7-5A30D19B8196}" dt="2024-09-15T18:44:08.849" v="18" actId="47"/>
        <pc:sldMkLst>
          <pc:docMk/>
          <pc:sldMk cId="3712761031" sldId="265"/>
        </pc:sldMkLst>
      </pc:sldChg>
      <pc:sldChg chg="del">
        <pc:chgData name="Le Nhat Tung" userId="77b0905b33e1f80d" providerId="LiveId" clId="{6177B9BF-404E-4577-AFF7-5A30D19B8196}" dt="2024-09-15T18:44:08.849" v="18" actId="47"/>
        <pc:sldMkLst>
          <pc:docMk/>
          <pc:sldMk cId="1156330755" sldId="266"/>
        </pc:sldMkLst>
      </pc:sldChg>
      <pc:sldChg chg="addSp delSp new mod">
        <pc:chgData name="Le Nhat Tung" userId="77b0905b33e1f80d" providerId="LiveId" clId="{6177B9BF-404E-4577-AFF7-5A30D19B8196}" dt="2024-09-15T19:03:34.786" v="175"/>
        <pc:sldMkLst>
          <pc:docMk/>
          <pc:sldMk cId="2334603749" sldId="266"/>
        </pc:sldMkLst>
        <pc:spChg chg="del">
          <ac:chgData name="Le Nhat Tung" userId="77b0905b33e1f80d" providerId="LiveId" clId="{6177B9BF-404E-4577-AFF7-5A30D19B8196}" dt="2024-09-15T19:03:33.255" v="174" actId="478"/>
          <ac:spMkLst>
            <pc:docMk/>
            <pc:sldMk cId="2334603749" sldId="266"/>
            <ac:spMk id="2" creationId="{8D3275D3-B8B4-833F-2A74-DDEFB7BB2C22}"/>
          </ac:spMkLst>
        </pc:spChg>
        <pc:spChg chg="del">
          <ac:chgData name="Le Nhat Tung" userId="77b0905b33e1f80d" providerId="LiveId" clId="{6177B9BF-404E-4577-AFF7-5A30D19B8196}" dt="2024-09-15T19:03:33.255" v="174" actId="478"/>
          <ac:spMkLst>
            <pc:docMk/>
            <pc:sldMk cId="2334603749" sldId="266"/>
            <ac:spMk id="3" creationId="{752AEDC4-5217-AB71-C67E-EA0CBAAC514D}"/>
          </ac:spMkLst>
        </pc:spChg>
        <pc:picChg chg="add">
          <ac:chgData name="Le Nhat Tung" userId="77b0905b33e1f80d" providerId="LiveId" clId="{6177B9BF-404E-4577-AFF7-5A30D19B8196}" dt="2024-09-15T19:03:34.786" v="175"/>
          <ac:picMkLst>
            <pc:docMk/>
            <pc:sldMk cId="2334603749" sldId="266"/>
            <ac:picMk id="3074" creationId="{794FFB3C-8F6B-B044-114C-95373F34B29C}"/>
          </ac:picMkLst>
        </pc:picChg>
      </pc:sldChg>
      <pc:sldChg chg="modSp new mod">
        <pc:chgData name="Le Nhat Tung" userId="77b0905b33e1f80d" providerId="LiveId" clId="{6177B9BF-404E-4577-AFF7-5A30D19B8196}" dt="2024-09-15T19:05:23.173" v="199" actId="113"/>
        <pc:sldMkLst>
          <pc:docMk/>
          <pc:sldMk cId="3407454591" sldId="267"/>
        </pc:sldMkLst>
        <pc:spChg chg="mod">
          <ac:chgData name="Le Nhat Tung" userId="77b0905b33e1f80d" providerId="LiveId" clId="{6177B9BF-404E-4577-AFF7-5A30D19B8196}" dt="2024-09-15T19:04:32.801" v="179" actId="207"/>
          <ac:spMkLst>
            <pc:docMk/>
            <pc:sldMk cId="3407454591" sldId="267"/>
            <ac:spMk id="2" creationId="{98519FC0-C5E0-6663-5758-91B395F6267E}"/>
          </ac:spMkLst>
        </pc:spChg>
        <pc:spChg chg="mod">
          <ac:chgData name="Le Nhat Tung" userId="77b0905b33e1f80d" providerId="LiveId" clId="{6177B9BF-404E-4577-AFF7-5A30D19B8196}" dt="2024-09-15T19:05:23.173" v="199" actId="113"/>
          <ac:spMkLst>
            <pc:docMk/>
            <pc:sldMk cId="3407454591" sldId="267"/>
            <ac:spMk id="3" creationId="{8BCF4B0B-920B-A0D7-620D-0E6E4F1B8ACF}"/>
          </ac:spMkLst>
        </pc:spChg>
      </pc:sldChg>
      <pc:sldChg chg="del">
        <pc:chgData name="Le Nhat Tung" userId="77b0905b33e1f80d" providerId="LiveId" clId="{6177B9BF-404E-4577-AFF7-5A30D19B8196}" dt="2024-09-15T18:44:08.849" v="18" actId="47"/>
        <pc:sldMkLst>
          <pc:docMk/>
          <pc:sldMk cId="4208106877" sldId="267"/>
        </pc:sldMkLst>
      </pc:sldChg>
      <pc:sldChg chg="modSp new mod">
        <pc:chgData name="Le Nhat Tung" userId="77b0905b33e1f80d" providerId="LiveId" clId="{6177B9BF-404E-4577-AFF7-5A30D19B8196}" dt="2024-09-15T19:12:12.976" v="226" actId="122"/>
        <pc:sldMkLst>
          <pc:docMk/>
          <pc:sldMk cId="258074417" sldId="268"/>
        </pc:sldMkLst>
        <pc:spChg chg="mod">
          <ac:chgData name="Le Nhat Tung" userId="77b0905b33e1f80d" providerId="LiveId" clId="{6177B9BF-404E-4577-AFF7-5A30D19B8196}" dt="2024-09-15T19:06:50.338" v="223" actId="207"/>
          <ac:spMkLst>
            <pc:docMk/>
            <pc:sldMk cId="258074417" sldId="268"/>
            <ac:spMk id="2" creationId="{44F67075-DB6E-65ED-02E0-1607B2595766}"/>
          </ac:spMkLst>
        </pc:spChg>
        <pc:spChg chg="mod">
          <ac:chgData name="Le Nhat Tung" userId="77b0905b33e1f80d" providerId="LiveId" clId="{6177B9BF-404E-4577-AFF7-5A30D19B8196}" dt="2024-09-15T19:12:12.976" v="226" actId="122"/>
          <ac:spMkLst>
            <pc:docMk/>
            <pc:sldMk cId="258074417" sldId="268"/>
            <ac:spMk id="3" creationId="{508BAC7F-4697-6936-E7ED-F414A1F0B6CF}"/>
          </ac:spMkLst>
        </pc:spChg>
      </pc:sldChg>
      <pc:sldChg chg="del">
        <pc:chgData name="Le Nhat Tung" userId="77b0905b33e1f80d" providerId="LiveId" clId="{6177B9BF-404E-4577-AFF7-5A30D19B8196}" dt="2024-09-15T18:44:08.849" v="18" actId="47"/>
        <pc:sldMkLst>
          <pc:docMk/>
          <pc:sldMk cId="1195876406" sldId="268"/>
        </pc:sldMkLst>
      </pc:sldChg>
      <pc:sldChg chg="del">
        <pc:chgData name="Le Nhat Tung" userId="77b0905b33e1f80d" providerId="LiveId" clId="{6177B9BF-404E-4577-AFF7-5A30D19B8196}" dt="2024-09-15T18:44:08.849" v="18" actId="47"/>
        <pc:sldMkLst>
          <pc:docMk/>
          <pc:sldMk cId="3340391893" sldId="269"/>
        </pc:sldMkLst>
      </pc:sldChg>
      <pc:sldChg chg="modSp add mod">
        <pc:chgData name="Le Nhat Tung" userId="77b0905b33e1f80d" providerId="LiveId" clId="{6177B9BF-404E-4577-AFF7-5A30D19B8196}" dt="2024-09-15T19:12:46.751" v="236" actId="20577"/>
        <pc:sldMkLst>
          <pc:docMk/>
          <pc:sldMk cId="3614408794" sldId="269"/>
        </pc:sldMkLst>
        <pc:spChg chg="mod">
          <ac:chgData name="Le Nhat Tung" userId="77b0905b33e1f80d" providerId="LiveId" clId="{6177B9BF-404E-4577-AFF7-5A30D19B8196}" dt="2024-09-15T19:12:46.751" v="236" actId="20577"/>
          <ac:spMkLst>
            <pc:docMk/>
            <pc:sldMk cId="3614408794" sldId="269"/>
            <ac:spMk id="3" creationId="{508BAC7F-4697-6936-E7ED-F414A1F0B6CF}"/>
          </ac:spMkLst>
        </pc:spChg>
      </pc:sldChg>
      <pc:sldChg chg="del">
        <pc:chgData name="Le Nhat Tung" userId="77b0905b33e1f80d" providerId="LiveId" clId="{6177B9BF-404E-4577-AFF7-5A30D19B8196}" dt="2024-09-15T18:44:08.849" v="18" actId="47"/>
        <pc:sldMkLst>
          <pc:docMk/>
          <pc:sldMk cId="150301770" sldId="270"/>
        </pc:sldMkLst>
      </pc:sldChg>
      <pc:sldChg chg="modSp add mod">
        <pc:chgData name="Le Nhat Tung" userId="77b0905b33e1f80d" providerId="LiveId" clId="{6177B9BF-404E-4577-AFF7-5A30D19B8196}" dt="2024-09-15T19:13:18.604" v="243" actId="5793"/>
        <pc:sldMkLst>
          <pc:docMk/>
          <pc:sldMk cId="2835326110" sldId="270"/>
        </pc:sldMkLst>
        <pc:spChg chg="mod">
          <ac:chgData name="Le Nhat Tung" userId="77b0905b33e1f80d" providerId="LiveId" clId="{6177B9BF-404E-4577-AFF7-5A30D19B8196}" dt="2024-09-15T19:13:18.604" v="243" actId="5793"/>
          <ac:spMkLst>
            <pc:docMk/>
            <pc:sldMk cId="2835326110" sldId="270"/>
            <ac:spMk id="3" creationId="{508BAC7F-4697-6936-E7ED-F414A1F0B6CF}"/>
          </ac:spMkLst>
        </pc:spChg>
      </pc:sldChg>
      <pc:sldChg chg="modSp add mod">
        <pc:chgData name="Le Nhat Tung" userId="77b0905b33e1f80d" providerId="LiveId" clId="{6177B9BF-404E-4577-AFF7-5A30D19B8196}" dt="2024-09-15T19:13:47.008" v="247" actId="20577"/>
        <pc:sldMkLst>
          <pc:docMk/>
          <pc:sldMk cId="4186418019" sldId="271"/>
        </pc:sldMkLst>
        <pc:spChg chg="mod">
          <ac:chgData name="Le Nhat Tung" userId="77b0905b33e1f80d" providerId="LiveId" clId="{6177B9BF-404E-4577-AFF7-5A30D19B8196}" dt="2024-09-15T19:13:47.008" v="247" actId="20577"/>
          <ac:spMkLst>
            <pc:docMk/>
            <pc:sldMk cId="4186418019" sldId="271"/>
            <ac:spMk id="3" creationId="{508BAC7F-4697-6936-E7ED-F414A1F0B6CF}"/>
          </ac:spMkLst>
        </pc:spChg>
      </pc:sldChg>
      <pc:sldChg chg="del">
        <pc:chgData name="Le Nhat Tung" userId="77b0905b33e1f80d" providerId="LiveId" clId="{6177B9BF-404E-4577-AFF7-5A30D19B8196}" dt="2024-09-15T18:44:08.849" v="18" actId="47"/>
        <pc:sldMkLst>
          <pc:docMk/>
          <pc:sldMk cId="4225646567" sldId="271"/>
        </pc:sldMkLst>
      </pc:sldChg>
      <pc:sldChg chg="del">
        <pc:chgData name="Le Nhat Tung" userId="77b0905b33e1f80d" providerId="LiveId" clId="{6177B9BF-404E-4577-AFF7-5A30D19B8196}" dt="2024-09-15T18:44:08.849" v="18" actId="47"/>
        <pc:sldMkLst>
          <pc:docMk/>
          <pc:sldMk cId="693710392" sldId="272"/>
        </pc:sldMkLst>
      </pc:sldChg>
      <pc:sldChg chg="modSp new mod">
        <pc:chgData name="Le Nhat Tung" userId="77b0905b33e1f80d" providerId="LiveId" clId="{6177B9BF-404E-4577-AFF7-5A30D19B8196}" dt="2024-09-15T19:15:00.208" v="305" actId="207"/>
        <pc:sldMkLst>
          <pc:docMk/>
          <pc:sldMk cId="4187783642" sldId="272"/>
        </pc:sldMkLst>
        <pc:spChg chg="mod">
          <ac:chgData name="Le Nhat Tung" userId="77b0905b33e1f80d" providerId="LiveId" clId="{6177B9BF-404E-4577-AFF7-5A30D19B8196}" dt="2024-09-15T19:15:00.208" v="305" actId="207"/>
          <ac:spMkLst>
            <pc:docMk/>
            <pc:sldMk cId="4187783642" sldId="272"/>
            <ac:spMk id="2" creationId="{C59F01C6-C7EE-E233-650D-F25703828CF4}"/>
          </ac:spMkLst>
        </pc:spChg>
        <pc:spChg chg="mod">
          <ac:chgData name="Le Nhat Tung" userId="77b0905b33e1f80d" providerId="LiveId" clId="{6177B9BF-404E-4577-AFF7-5A30D19B8196}" dt="2024-09-15T19:14:54.784" v="304" actId="27636"/>
          <ac:spMkLst>
            <pc:docMk/>
            <pc:sldMk cId="4187783642" sldId="272"/>
            <ac:spMk id="3" creationId="{21D6AD8C-AE11-6865-4A06-DE81F45CB447}"/>
          </ac:spMkLst>
        </pc:spChg>
      </pc:sldChg>
      <pc:sldChg chg="del">
        <pc:chgData name="Le Nhat Tung" userId="77b0905b33e1f80d" providerId="LiveId" clId="{6177B9BF-404E-4577-AFF7-5A30D19B8196}" dt="2024-09-15T18:44:08.849" v="18" actId="47"/>
        <pc:sldMkLst>
          <pc:docMk/>
          <pc:sldMk cId="3200195926" sldId="273"/>
        </pc:sldMkLst>
      </pc:sldChg>
      <pc:sldChg chg="modSp add mod">
        <pc:chgData name="Le Nhat Tung" userId="77b0905b33e1f80d" providerId="LiveId" clId="{6177B9BF-404E-4577-AFF7-5A30D19B8196}" dt="2024-09-15T19:15:24.177" v="308" actId="27636"/>
        <pc:sldMkLst>
          <pc:docMk/>
          <pc:sldMk cId="3473549478" sldId="273"/>
        </pc:sldMkLst>
        <pc:spChg chg="mod">
          <ac:chgData name="Le Nhat Tung" userId="77b0905b33e1f80d" providerId="LiveId" clId="{6177B9BF-404E-4577-AFF7-5A30D19B8196}" dt="2024-09-15T19:15:24.177" v="308" actId="27636"/>
          <ac:spMkLst>
            <pc:docMk/>
            <pc:sldMk cId="3473549478" sldId="273"/>
            <ac:spMk id="3" creationId="{21D6AD8C-AE11-6865-4A06-DE81F45CB447}"/>
          </ac:spMkLst>
        </pc:spChg>
      </pc:sldChg>
      <pc:sldChg chg="del">
        <pc:chgData name="Le Nhat Tung" userId="77b0905b33e1f80d" providerId="LiveId" clId="{6177B9BF-404E-4577-AFF7-5A30D19B8196}" dt="2024-09-15T18:44:08.849" v="18" actId="47"/>
        <pc:sldMkLst>
          <pc:docMk/>
          <pc:sldMk cId="3619866700" sldId="274"/>
        </pc:sldMkLst>
      </pc:sldChg>
      <pc:sldChg chg="del">
        <pc:chgData name="Le Nhat Tung" userId="77b0905b33e1f80d" providerId="LiveId" clId="{6177B9BF-404E-4577-AFF7-5A30D19B8196}" dt="2024-09-15T18:44:08.849" v="18" actId="47"/>
        <pc:sldMkLst>
          <pc:docMk/>
          <pc:sldMk cId="2122835136" sldId="275"/>
        </pc:sldMkLst>
      </pc:sldChg>
      <pc:sldChg chg="del">
        <pc:chgData name="Le Nhat Tung" userId="77b0905b33e1f80d" providerId="LiveId" clId="{6177B9BF-404E-4577-AFF7-5A30D19B8196}" dt="2024-09-15T18:44:08.849" v="18" actId="47"/>
        <pc:sldMkLst>
          <pc:docMk/>
          <pc:sldMk cId="1946933282" sldId="276"/>
        </pc:sldMkLst>
      </pc:sldChg>
      <pc:sldChg chg="del">
        <pc:chgData name="Le Nhat Tung" userId="77b0905b33e1f80d" providerId="LiveId" clId="{6177B9BF-404E-4577-AFF7-5A30D19B8196}" dt="2024-09-15T18:44:08.849" v="18" actId="47"/>
        <pc:sldMkLst>
          <pc:docMk/>
          <pc:sldMk cId="1924617763" sldId="277"/>
        </pc:sldMkLst>
      </pc:sldChg>
      <pc:sldChg chg="del">
        <pc:chgData name="Le Nhat Tung" userId="77b0905b33e1f80d" providerId="LiveId" clId="{6177B9BF-404E-4577-AFF7-5A30D19B8196}" dt="2024-09-15T18:44:08.849" v="18" actId="47"/>
        <pc:sldMkLst>
          <pc:docMk/>
          <pc:sldMk cId="2266273016" sldId="278"/>
        </pc:sldMkLst>
      </pc:sldChg>
      <pc:sldChg chg="del">
        <pc:chgData name="Le Nhat Tung" userId="77b0905b33e1f80d" providerId="LiveId" clId="{6177B9BF-404E-4577-AFF7-5A30D19B8196}" dt="2024-09-15T18:44:08.849" v="18" actId="47"/>
        <pc:sldMkLst>
          <pc:docMk/>
          <pc:sldMk cId="473953827" sldId="279"/>
        </pc:sldMkLst>
      </pc:sldChg>
      <pc:sldChg chg="del">
        <pc:chgData name="Le Nhat Tung" userId="77b0905b33e1f80d" providerId="LiveId" clId="{6177B9BF-404E-4577-AFF7-5A30D19B8196}" dt="2024-09-15T18:44:08.849" v="18" actId="47"/>
        <pc:sldMkLst>
          <pc:docMk/>
          <pc:sldMk cId="3191380613" sldId="280"/>
        </pc:sldMkLst>
      </pc:sldChg>
      <pc:sldChg chg="del">
        <pc:chgData name="Le Nhat Tung" userId="77b0905b33e1f80d" providerId="LiveId" clId="{6177B9BF-404E-4577-AFF7-5A30D19B8196}" dt="2024-09-15T18:44:08.849" v="18" actId="47"/>
        <pc:sldMkLst>
          <pc:docMk/>
          <pc:sldMk cId="20324696" sldId="281"/>
        </pc:sldMkLst>
      </pc:sldChg>
      <pc:sldChg chg="del">
        <pc:chgData name="Le Nhat Tung" userId="77b0905b33e1f80d" providerId="LiveId" clId="{6177B9BF-404E-4577-AFF7-5A30D19B8196}" dt="2024-09-15T18:44:08.849" v="18" actId="47"/>
        <pc:sldMkLst>
          <pc:docMk/>
          <pc:sldMk cId="1582280400" sldId="282"/>
        </pc:sldMkLst>
      </pc:sldChg>
      <pc:sldChg chg="del">
        <pc:chgData name="Le Nhat Tung" userId="77b0905b33e1f80d" providerId="LiveId" clId="{6177B9BF-404E-4577-AFF7-5A30D19B8196}" dt="2024-09-15T18:44:08.849" v="18" actId="47"/>
        <pc:sldMkLst>
          <pc:docMk/>
          <pc:sldMk cId="2990299178" sldId="283"/>
        </pc:sldMkLst>
      </pc:sldChg>
      <pc:sldChg chg="del">
        <pc:chgData name="Le Nhat Tung" userId="77b0905b33e1f80d" providerId="LiveId" clId="{6177B9BF-404E-4577-AFF7-5A30D19B8196}" dt="2024-09-15T18:44:08.849" v="18" actId="47"/>
        <pc:sldMkLst>
          <pc:docMk/>
          <pc:sldMk cId="4100311370" sldId="284"/>
        </pc:sldMkLst>
      </pc:sldChg>
      <pc:sldChg chg="del">
        <pc:chgData name="Le Nhat Tung" userId="77b0905b33e1f80d" providerId="LiveId" clId="{6177B9BF-404E-4577-AFF7-5A30D19B8196}" dt="2024-09-15T18:44:08.849" v="18" actId="47"/>
        <pc:sldMkLst>
          <pc:docMk/>
          <pc:sldMk cId="4102317310" sldId="285"/>
        </pc:sldMkLst>
      </pc:sldChg>
      <pc:sldChg chg="del">
        <pc:chgData name="Le Nhat Tung" userId="77b0905b33e1f80d" providerId="LiveId" clId="{6177B9BF-404E-4577-AFF7-5A30D19B8196}" dt="2024-09-15T18:44:08.849" v="18" actId="47"/>
        <pc:sldMkLst>
          <pc:docMk/>
          <pc:sldMk cId="896722777" sldId="286"/>
        </pc:sldMkLst>
      </pc:sldChg>
      <pc:sldChg chg="del">
        <pc:chgData name="Le Nhat Tung" userId="77b0905b33e1f80d" providerId="LiveId" clId="{6177B9BF-404E-4577-AFF7-5A30D19B8196}" dt="2024-09-15T18:44:08.849" v="18" actId="47"/>
        <pc:sldMkLst>
          <pc:docMk/>
          <pc:sldMk cId="1294982744" sldId="287"/>
        </pc:sldMkLst>
      </pc:sldChg>
      <pc:sldChg chg="del">
        <pc:chgData name="Le Nhat Tung" userId="77b0905b33e1f80d" providerId="LiveId" clId="{6177B9BF-404E-4577-AFF7-5A30D19B8196}" dt="2024-09-15T18:44:08.849" v="18" actId="47"/>
        <pc:sldMkLst>
          <pc:docMk/>
          <pc:sldMk cId="2552198852" sldId="288"/>
        </pc:sldMkLst>
      </pc:sldChg>
      <pc:sldChg chg="del">
        <pc:chgData name="Le Nhat Tung" userId="77b0905b33e1f80d" providerId="LiveId" clId="{6177B9BF-404E-4577-AFF7-5A30D19B8196}" dt="2024-09-15T18:44:08.849" v="18" actId="47"/>
        <pc:sldMkLst>
          <pc:docMk/>
          <pc:sldMk cId="4052086332" sldId="289"/>
        </pc:sldMkLst>
      </pc:sldChg>
      <pc:sldChg chg="del">
        <pc:chgData name="Le Nhat Tung" userId="77b0905b33e1f80d" providerId="LiveId" clId="{6177B9BF-404E-4577-AFF7-5A30D19B8196}" dt="2024-09-15T18:44:08.849" v="18" actId="47"/>
        <pc:sldMkLst>
          <pc:docMk/>
          <pc:sldMk cId="157314277" sldId="291"/>
        </pc:sldMkLst>
      </pc:sldChg>
      <pc:sldChg chg="del">
        <pc:chgData name="Le Nhat Tung" userId="77b0905b33e1f80d" providerId="LiveId" clId="{6177B9BF-404E-4577-AFF7-5A30D19B8196}" dt="2024-09-15T18:44:08.849" v="18" actId="47"/>
        <pc:sldMkLst>
          <pc:docMk/>
          <pc:sldMk cId="3591653553" sldId="292"/>
        </pc:sldMkLst>
      </pc:sldChg>
      <pc:sldChg chg="del">
        <pc:chgData name="Le Nhat Tung" userId="77b0905b33e1f80d" providerId="LiveId" clId="{6177B9BF-404E-4577-AFF7-5A30D19B8196}" dt="2024-09-15T18:44:08.849" v="18" actId="47"/>
        <pc:sldMkLst>
          <pc:docMk/>
          <pc:sldMk cId="2362789835" sldId="293"/>
        </pc:sldMkLst>
      </pc:sldChg>
      <pc:sldChg chg="del">
        <pc:chgData name="Le Nhat Tung" userId="77b0905b33e1f80d" providerId="LiveId" clId="{6177B9BF-404E-4577-AFF7-5A30D19B8196}" dt="2024-09-15T18:44:08.849" v="18" actId="47"/>
        <pc:sldMkLst>
          <pc:docMk/>
          <pc:sldMk cId="1712163825" sldId="294"/>
        </pc:sldMkLst>
      </pc:sldChg>
      <pc:sldChg chg="del">
        <pc:chgData name="Le Nhat Tung" userId="77b0905b33e1f80d" providerId="LiveId" clId="{6177B9BF-404E-4577-AFF7-5A30D19B8196}" dt="2024-09-15T18:44:08.849" v="18" actId="47"/>
        <pc:sldMkLst>
          <pc:docMk/>
          <pc:sldMk cId="2104361908" sldId="295"/>
        </pc:sldMkLst>
      </pc:sldChg>
      <pc:sldChg chg="del">
        <pc:chgData name="Le Nhat Tung" userId="77b0905b33e1f80d" providerId="LiveId" clId="{6177B9BF-404E-4577-AFF7-5A30D19B8196}" dt="2024-09-15T18:44:08.849" v="18" actId="47"/>
        <pc:sldMkLst>
          <pc:docMk/>
          <pc:sldMk cId="425746095" sldId="296"/>
        </pc:sldMkLst>
      </pc:sldChg>
      <pc:sldChg chg="del">
        <pc:chgData name="Le Nhat Tung" userId="77b0905b33e1f80d" providerId="LiveId" clId="{6177B9BF-404E-4577-AFF7-5A30D19B8196}" dt="2024-09-15T18:44:08.849" v="18" actId="47"/>
        <pc:sldMkLst>
          <pc:docMk/>
          <pc:sldMk cId="3180836542" sldId="297"/>
        </pc:sldMkLst>
      </pc:sldChg>
      <pc:sldChg chg="del">
        <pc:chgData name="Le Nhat Tung" userId="77b0905b33e1f80d" providerId="LiveId" clId="{6177B9BF-404E-4577-AFF7-5A30D19B8196}" dt="2024-09-15T18:44:08.849" v="18" actId="47"/>
        <pc:sldMkLst>
          <pc:docMk/>
          <pc:sldMk cId="1350161251" sldId="298"/>
        </pc:sldMkLst>
      </pc:sldChg>
      <pc:sldChg chg="del">
        <pc:chgData name="Le Nhat Tung" userId="77b0905b33e1f80d" providerId="LiveId" clId="{6177B9BF-404E-4577-AFF7-5A30D19B8196}" dt="2024-09-15T18:44:08.849" v="18" actId="47"/>
        <pc:sldMkLst>
          <pc:docMk/>
          <pc:sldMk cId="3148356624" sldId="299"/>
        </pc:sldMkLst>
      </pc:sldChg>
      <pc:sldChg chg="del">
        <pc:chgData name="Le Nhat Tung" userId="77b0905b33e1f80d" providerId="LiveId" clId="{6177B9BF-404E-4577-AFF7-5A30D19B8196}" dt="2024-09-15T18:44:08.849" v="18" actId="47"/>
        <pc:sldMkLst>
          <pc:docMk/>
          <pc:sldMk cId="2270742268" sldId="300"/>
        </pc:sldMkLst>
      </pc:sldChg>
      <pc:sldChg chg="del">
        <pc:chgData name="Le Nhat Tung" userId="77b0905b33e1f80d" providerId="LiveId" clId="{6177B9BF-404E-4577-AFF7-5A30D19B8196}" dt="2024-09-15T18:44:08.849" v="18" actId="47"/>
        <pc:sldMkLst>
          <pc:docMk/>
          <pc:sldMk cId="3147757712" sldId="301"/>
        </pc:sldMkLst>
      </pc:sldChg>
      <pc:sldChg chg="del">
        <pc:chgData name="Le Nhat Tung" userId="77b0905b33e1f80d" providerId="LiveId" clId="{6177B9BF-404E-4577-AFF7-5A30D19B8196}" dt="2024-09-15T18:44:08.849" v="18" actId="47"/>
        <pc:sldMkLst>
          <pc:docMk/>
          <pc:sldMk cId="2311772131" sldId="302"/>
        </pc:sldMkLst>
      </pc:sldChg>
      <pc:sldChg chg="del">
        <pc:chgData name="Le Nhat Tung" userId="77b0905b33e1f80d" providerId="LiveId" clId="{6177B9BF-404E-4577-AFF7-5A30D19B8196}" dt="2024-09-15T18:44:08.849" v="18" actId="47"/>
        <pc:sldMkLst>
          <pc:docMk/>
          <pc:sldMk cId="51324752" sldId="303"/>
        </pc:sldMkLst>
      </pc:sldChg>
      <pc:sldChg chg="del">
        <pc:chgData name="Le Nhat Tung" userId="77b0905b33e1f80d" providerId="LiveId" clId="{6177B9BF-404E-4577-AFF7-5A30D19B8196}" dt="2024-09-15T18:44:08.849" v="18" actId="47"/>
        <pc:sldMkLst>
          <pc:docMk/>
          <pc:sldMk cId="2213464434" sldId="304"/>
        </pc:sldMkLst>
      </pc:sldChg>
      <pc:sldChg chg="del">
        <pc:chgData name="Le Nhat Tung" userId="77b0905b33e1f80d" providerId="LiveId" clId="{6177B9BF-404E-4577-AFF7-5A30D19B8196}" dt="2024-09-15T18:44:08.849" v="18" actId="47"/>
        <pc:sldMkLst>
          <pc:docMk/>
          <pc:sldMk cId="1012932431" sldId="305"/>
        </pc:sldMkLst>
      </pc:sldChg>
      <pc:sldChg chg="del">
        <pc:chgData name="Le Nhat Tung" userId="77b0905b33e1f80d" providerId="LiveId" clId="{6177B9BF-404E-4577-AFF7-5A30D19B8196}" dt="2024-09-15T18:44:08.849" v="18" actId="47"/>
        <pc:sldMkLst>
          <pc:docMk/>
          <pc:sldMk cId="3152252574" sldId="306"/>
        </pc:sldMkLst>
      </pc:sldChg>
      <pc:sldChg chg="del">
        <pc:chgData name="Le Nhat Tung" userId="77b0905b33e1f80d" providerId="LiveId" clId="{6177B9BF-404E-4577-AFF7-5A30D19B8196}" dt="2024-09-15T18:44:08.849" v="18" actId="47"/>
        <pc:sldMkLst>
          <pc:docMk/>
          <pc:sldMk cId="2135568807" sldId="307"/>
        </pc:sldMkLst>
      </pc:sldChg>
      <pc:sldChg chg="del">
        <pc:chgData name="Le Nhat Tung" userId="77b0905b33e1f80d" providerId="LiveId" clId="{6177B9BF-404E-4577-AFF7-5A30D19B8196}" dt="2024-09-15T18:44:08.849" v="18" actId="47"/>
        <pc:sldMkLst>
          <pc:docMk/>
          <pc:sldMk cId="2240845775" sldId="308"/>
        </pc:sldMkLst>
      </pc:sldChg>
      <pc:sldChg chg="del">
        <pc:chgData name="Le Nhat Tung" userId="77b0905b33e1f80d" providerId="LiveId" clId="{6177B9BF-404E-4577-AFF7-5A30D19B8196}" dt="2024-09-15T18:44:08.849" v="18" actId="47"/>
        <pc:sldMkLst>
          <pc:docMk/>
          <pc:sldMk cId="1316844294"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B14A2-269A-4A90-B4A5-3EB3128E63E7}" type="datetimeFigureOut">
              <a:rPr lang="en-US" smtClean="0"/>
              <a:t>16/09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3512D-977B-4176-A13E-19EF94E4A3CE}" type="slidenum">
              <a:rPr lang="en-US" smtClean="0"/>
              <a:t>‹#›</a:t>
            </a:fld>
            <a:endParaRPr lang="en-US"/>
          </a:p>
        </p:txBody>
      </p:sp>
    </p:spTree>
    <p:extLst>
      <p:ext uri="{BB962C8B-B14F-4D97-AF65-F5344CB8AC3E}">
        <p14:creationId xmlns:p14="http://schemas.microsoft.com/office/powerpoint/2010/main" val="1980629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5</a:t>
            </a:fld>
            <a:endParaRPr lang="en-US"/>
          </a:p>
        </p:txBody>
      </p:sp>
    </p:spTree>
    <p:extLst>
      <p:ext uri="{BB962C8B-B14F-4D97-AF65-F5344CB8AC3E}">
        <p14:creationId xmlns:p14="http://schemas.microsoft.com/office/powerpoint/2010/main" val="200201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6</a:t>
            </a:fld>
            <a:endParaRPr lang="en-US"/>
          </a:p>
        </p:txBody>
      </p:sp>
    </p:spTree>
    <p:extLst>
      <p:ext uri="{BB962C8B-B14F-4D97-AF65-F5344CB8AC3E}">
        <p14:creationId xmlns:p14="http://schemas.microsoft.com/office/powerpoint/2010/main" val="1842030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63512D-977B-4176-A13E-19EF94E4A3CE}" type="slidenum">
              <a:rPr lang="en-US" smtClean="0"/>
              <a:t>7</a:t>
            </a:fld>
            <a:endParaRPr lang="en-US"/>
          </a:p>
        </p:txBody>
      </p:sp>
    </p:spTree>
    <p:extLst>
      <p:ext uri="{BB962C8B-B14F-4D97-AF65-F5344CB8AC3E}">
        <p14:creationId xmlns:p14="http://schemas.microsoft.com/office/powerpoint/2010/main" val="89796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43BB-579B-18F1-CAE0-250D287C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F1F9C4-C6B6-A276-F130-0907ACD7D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20A107-E37E-2AB7-2D13-359CB82503BE}"/>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A2D05B49-7672-D144-0A5D-5968CAAD2C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089EE-A9EB-41A7-D75A-242EEF848922}"/>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93157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592F-D2B5-A44F-6259-B4BC32090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E6002C-D5D6-6CCF-98AB-C810F2C28A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A30E8-2BB9-EFD6-CE2B-0FBFE57BD4A6}"/>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F8FFF1C4-F089-1AE3-54C0-8EC2F4E4E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F0E8FC-9BEE-E458-F9F9-A61ECED2468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44429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791AD-5ACA-6F88-3DC2-9F89ED811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52FC09-AACB-5A32-FD5D-8E666A0A0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F3DF8-66A8-6E34-D0A5-FE90AF549D52}"/>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F8BCF658-FEFD-F35E-A945-275F87FB0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A2CB0-95B6-1AF2-9B29-184BB59F126B}"/>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29050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73D65-1561-307B-4957-D99EEA2440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A8606C-DE5B-6122-46C7-F5CC4E7A7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BCAE8-B5D9-3F3F-515E-62784B10C635}"/>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2218CBEB-AEC4-EF3C-0B8C-7FC0935A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62EEA-A3C8-7B39-7E5C-AB6EA7B75E9C}"/>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82507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A3EC-A973-26C6-5E8E-E380198DA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E5AB1-577B-ADA5-BAEB-D26DE57846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F393B9-0248-022A-F6DE-F5EA7CB84497}"/>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5D775E66-E225-DCC1-BC3A-8F27B4C1F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AB22E-D7EE-5A24-B808-D39AEC1D669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9968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CFEB-C7F7-DC71-A7B0-6D61E6461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7FAE1-21B6-521B-F5C0-C4931A5B7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715C3-F96C-1EC9-97F7-98DC795DF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C25FA-1B57-CA35-BE6E-B5FCEE591129}"/>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6" name="Footer Placeholder 5">
            <a:extLst>
              <a:ext uri="{FF2B5EF4-FFF2-40B4-BE49-F238E27FC236}">
                <a16:creationId xmlns:a16="http://schemas.microsoft.com/office/drawing/2014/main" id="{E02F354F-A2F6-2E90-0BFC-96DB8083A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38613-78BD-3067-C2A4-DD4A7DC0237D}"/>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0388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F1F22-17A4-C47E-E4EF-CD979DF60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654B8-80D8-55D3-1950-A0188BB31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F5C43-525A-E1BE-B738-3128C1D996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4E263-01CC-CC92-3947-FB790C915D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C2F51-A0E0-4C8B-3035-97C319C7D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2FF245-A37E-5676-6A90-3D9774F32544}"/>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8" name="Footer Placeholder 7">
            <a:extLst>
              <a:ext uri="{FF2B5EF4-FFF2-40B4-BE49-F238E27FC236}">
                <a16:creationId xmlns:a16="http://schemas.microsoft.com/office/drawing/2014/main" id="{1C39F575-9435-3B70-885B-DBEC3C09C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8B5C7-CFE8-371A-9194-CE57204D0DE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5996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6D5B-7A18-1DE3-A6D0-A6F585C451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3E5573-7C13-62A3-FBC4-98F3CA3C6E57}"/>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4" name="Footer Placeholder 3">
            <a:extLst>
              <a:ext uri="{FF2B5EF4-FFF2-40B4-BE49-F238E27FC236}">
                <a16:creationId xmlns:a16="http://schemas.microsoft.com/office/drawing/2014/main" id="{55D8D744-0E98-8AD6-F50D-7F68E0930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AAB66-76FA-1FB9-E6E4-3A4647EB076E}"/>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144105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71B749-811E-0CBC-4CBF-A456186391D2}"/>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3" name="Footer Placeholder 2">
            <a:extLst>
              <a:ext uri="{FF2B5EF4-FFF2-40B4-BE49-F238E27FC236}">
                <a16:creationId xmlns:a16="http://schemas.microsoft.com/office/drawing/2014/main" id="{DB389340-5615-B928-D0EB-13555DCE89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ED148-DD92-8D2E-2116-345FA2399378}"/>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8484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AFC6-5A35-723C-2D59-AA339158C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42254F-CC29-FA73-94AD-3BC224CFBF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E1077C-2C93-62C7-64E4-13CBB57A6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90F36-9FA4-A321-91A1-7FBD821217F7}"/>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6" name="Footer Placeholder 5">
            <a:extLst>
              <a:ext uri="{FF2B5EF4-FFF2-40B4-BE49-F238E27FC236}">
                <a16:creationId xmlns:a16="http://schemas.microsoft.com/office/drawing/2014/main" id="{3B4AFC9E-6DDB-AE76-57D2-9EF111B925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954D97-C894-B74B-9C51-404E1CD80180}"/>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259726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088E-4E46-0BF1-191B-F4068BEBE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FBB0ED-DC5E-A926-FA1E-D933AA50D7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EB172-5FDA-1955-6DEA-7F71281A1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12CBE9-4D9A-FFA5-CD21-AAB2E2A9A98B}"/>
              </a:ext>
            </a:extLst>
          </p:cNvPr>
          <p:cNvSpPr>
            <a:spLocks noGrp="1"/>
          </p:cNvSpPr>
          <p:nvPr>
            <p:ph type="dt" sz="half" idx="10"/>
          </p:nvPr>
        </p:nvSpPr>
        <p:spPr/>
        <p:txBody>
          <a:bodyPr/>
          <a:lstStyle/>
          <a:p>
            <a:fld id="{CB0BAD71-E8FE-42AE-93FF-9FD693C49743}" type="datetimeFigureOut">
              <a:rPr lang="en-US" smtClean="0"/>
              <a:t>16/09</a:t>
            </a:fld>
            <a:endParaRPr lang="en-US"/>
          </a:p>
        </p:txBody>
      </p:sp>
      <p:sp>
        <p:nvSpPr>
          <p:cNvPr id="6" name="Footer Placeholder 5">
            <a:extLst>
              <a:ext uri="{FF2B5EF4-FFF2-40B4-BE49-F238E27FC236}">
                <a16:creationId xmlns:a16="http://schemas.microsoft.com/office/drawing/2014/main" id="{66B0FF45-1911-E783-2C64-3C903CF051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02700-7FB4-3F98-4C9F-D87916A888EF}"/>
              </a:ext>
            </a:extLst>
          </p:cNvPr>
          <p:cNvSpPr>
            <a:spLocks noGrp="1"/>
          </p:cNvSpPr>
          <p:nvPr>
            <p:ph type="sldNum" sz="quarter" idx="12"/>
          </p:nvPr>
        </p:nvSpPr>
        <p:spPr/>
        <p:txBody>
          <a:bodyPr/>
          <a:lstStyle/>
          <a:p>
            <a:fld id="{2FED798E-2FFB-482C-9B24-C1E585C56840}" type="slidenum">
              <a:rPr lang="en-US" smtClean="0"/>
              <a:t>‹#›</a:t>
            </a:fld>
            <a:endParaRPr lang="en-US"/>
          </a:p>
        </p:txBody>
      </p:sp>
    </p:spTree>
    <p:extLst>
      <p:ext uri="{BB962C8B-B14F-4D97-AF65-F5344CB8AC3E}">
        <p14:creationId xmlns:p14="http://schemas.microsoft.com/office/powerpoint/2010/main" val="3417558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EC095-DF86-5E00-6E1B-B2215395C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BA12E7-403E-1EFC-E417-657B797AE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045C9-B3EF-F3BF-AD28-20F66AB43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BAD71-E8FE-42AE-93FF-9FD693C49743}" type="datetimeFigureOut">
              <a:rPr lang="en-US" smtClean="0"/>
              <a:t>16/09</a:t>
            </a:fld>
            <a:endParaRPr lang="en-US"/>
          </a:p>
        </p:txBody>
      </p:sp>
      <p:sp>
        <p:nvSpPr>
          <p:cNvPr id="5" name="Footer Placeholder 4">
            <a:extLst>
              <a:ext uri="{FF2B5EF4-FFF2-40B4-BE49-F238E27FC236}">
                <a16:creationId xmlns:a16="http://schemas.microsoft.com/office/drawing/2014/main" id="{CD875701-3085-7C1F-3095-91E31961E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C1897B-A886-B49D-C9B9-8F8371AB2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ED798E-2FFB-482C-9B24-C1E585C56840}" type="slidenum">
              <a:rPr lang="en-US" smtClean="0"/>
              <a:t>‹#›</a:t>
            </a:fld>
            <a:endParaRPr lang="en-US"/>
          </a:p>
        </p:txBody>
      </p:sp>
    </p:spTree>
    <p:extLst>
      <p:ext uri="{BB962C8B-B14F-4D97-AF65-F5344CB8AC3E}">
        <p14:creationId xmlns:p14="http://schemas.microsoft.com/office/powerpoint/2010/main" val="293960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01.</a:t>
            </a:r>
            <a:br>
              <a:rPr lang="en-US"/>
            </a:br>
            <a:r>
              <a:rPr lang="en-US"/>
              <a:t>QUẢN LÝ MÃ NGUỒN</a:t>
            </a:r>
            <a:br>
              <a:rPr lang="en-US"/>
            </a:br>
            <a:r>
              <a:rPr lang="en-US"/>
              <a:t>Git / Github (tiếp theo)</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28" name="Picture 4" descr="GitHub logo">
            <a:extLst>
              <a:ext uri="{FF2B5EF4-FFF2-40B4-BE49-F238E27FC236}">
                <a16:creationId xmlns:a16="http://schemas.microsoft.com/office/drawing/2014/main" id="{32277E5B-D608-B5F2-1D62-DBE6C45C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0273" y="4724400"/>
            <a:ext cx="3135454"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7294B408-D7D2-B423-4B2B-252F9291ED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828" y="5002472"/>
            <a:ext cx="2851572" cy="119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D83-1C46-A83B-A997-DF79A12442D4}"/>
              </a:ext>
            </a:extLst>
          </p:cNvPr>
          <p:cNvSpPr>
            <a:spLocks noGrp="1"/>
          </p:cNvSpPr>
          <p:nvPr>
            <p:ph type="title"/>
          </p:nvPr>
        </p:nvSpPr>
        <p:spPr>
          <a:solidFill>
            <a:schemeClr val="accent1">
              <a:lumMod val="40000"/>
              <a:lumOff val="60000"/>
            </a:schemeClr>
          </a:solidFill>
        </p:spPr>
        <p:txBody>
          <a:bodyPr/>
          <a:lstStyle/>
          <a:p>
            <a:r>
              <a:rPr lang="en-US"/>
              <a:t>Bài tập 5: </a:t>
            </a:r>
            <a:r>
              <a:rPr lang="vi-VN"/>
              <a:t>mô phỏng kho lưu trữ trung tâm với hai </a:t>
            </a:r>
            <a:r>
              <a:rPr lang="en-US"/>
              <a:t>máy cục bộ</a:t>
            </a:r>
          </a:p>
        </p:txBody>
      </p:sp>
      <p:sp>
        <p:nvSpPr>
          <p:cNvPr id="3" name="Content Placeholder 2">
            <a:extLst>
              <a:ext uri="{FF2B5EF4-FFF2-40B4-BE49-F238E27FC236}">
                <a16:creationId xmlns:a16="http://schemas.microsoft.com/office/drawing/2014/main" id="{54C3D844-7B75-82F1-8882-276374AB4C90}"/>
              </a:ext>
            </a:extLst>
          </p:cNvPr>
          <p:cNvSpPr>
            <a:spLocks noGrp="1"/>
          </p:cNvSpPr>
          <p:nvPr>
            <p:ph idx="1"/>
          </p:nvPr>
        </p:nvSpPr>
        <p:spPr/>
        <p:txBody>
          <a:bodyPr>
            <a:normAutofit/>
          </a:bodyPr>
          <a:lstStyle/>
          <a:p>
            <a:r>
              <a:rPr lang="vi-VN"/>
              <a:t>Đặt tên người dùng cục bộ cho kho lưu trữ Dev1 thành "</a:t>
            </a:r>
            <a:r>
              <a:rPr lang="vi-VN" b="1"/>
              <a:t>Developer_1</a:t>
            </a:r>
            <a:r>
              <a:rPr lang="vi-VN"/>
              <a:t>“</a:t>
            </a:r>
            <a:endParaRPr lang="en-US"/>
          </a:p>
          <a:p>
            <a:pPr algn="ctr"/>
            <a:r>
              <a:rPr lang="en-US" b="1"/>
              <a:t>cd Dev1</a:t>
            </a:r>
          </a:p>
          <a:p>
            <a:pPr algn="ctr"/>
            <a:r>
              <a:rPr lang="en-US" b="1"/>
              <a:t>git config --local user.name "Developer_1“</a:t>
            </a:r>
          </a:p>
          <a:p>
            <a:r>
              <a:rPr lang="vi-VN"/>
              <a:t>Đặt tên người dùng cục bộ cho kho lưu trữ Dev</a:t>
            </a:r>
            <a:r>
              <a:rPr lang="en-US"/>
              <a:t>2</a:t>
            </a:r>
            <a:r>
              <a:rPr lang="vi-VN"/>
              <a:t> thành "</a:t>
            </a:r>
            <a:r>
              <a:rPr lang="vi-VN" b="1"/>
              <a:t>Developer_</a:t>
            </a:r>
            <a:r>
              <a:rPr lang="en-US" b="1"/>
              <a:t>2</a:t>
            </a:r>
            <a:r>
              <a:rPr lang="vi-VN"/>
              <a:t>“</a:t>
            </a:r>
            <a:endParaRPr lang="en-US"/>
          </a:p>
          <a:p>
            <a:pPr algn="ctr"/>
            <a:r>
              <a:rPr lang="en-US" b="1"/>
              <a:t>cd Dev1</a:t>
            </a:r>
          </a:p>
          <a:p>
            <a:pPr algn="ctr"/>
            <a:r>
              <a:rPr lang="en-US" b="1"/>
              <a:t>git config --local user.name "Developer_2"</a:t>
            </a:r>
          </a:p>
          <a:p>
            <a:pPr algn="ctr"/>
            <a:endParaRPr lang="en-US" b="1"/>
          </a:p>
        </p:txBody>
      </p:sp>
    </p:spTree>
    <p:extLst>
      <p:ext uri="{BB962C8B-B14F-4D97-AF65-F5344CB8AC3E}">
        <p14:creationId xmlns:p14="http://schemas.microsoft.com/office/powerpoint/2010/main" val="207094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94FFB3C-8F6B-B044-114C-95373F34B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0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19FC0-C5E0-6663-5758-91B395F6267E}"/>
              </a:ext>
            </a:extLst>
          </p:cNvPr>
          <p:cNvSpPr>
            <a:spLocks noGrp="1"/>
          </p:cNvSpPr>
          <p:nvPr>
            <p:ph type="title"/>
          </p:nvPr>
        </p:nvSpPr>
        <p:spPr>
          <a:solidFill>
            <a:schemeClr val="accent1">
              <a:lumMod val="40000"/>
              <a:lumOff val="60000"/>
            </a:schemeClr>
          </a:solidFill>
        </p:spPr>
        <p:txBody>
          <a:bodyPr/>
          <a:lstStyle/>
          <a:p>
            <a:r>
              <a:rPr lang="en-US"/>
              <a:t>Bài tập 5: </a:t>
            </a:r>
            <a:r>
              <a:rPr lang="vi-VN"/>
              <a:t>mô phỏng kho lưu trữ trung tâm với hai </a:t>
            </a:r>
            <a:r>
              <a:rPr lang="en-US"/>
              <a:t>máy cục bộ</a:t>
            </a:r>
          </a:p>
        </p:txBody>
      </p:sp>
      <p:sp>
        <p:nvSpPr>
          <p:cNvPr id="3" name="Content Placeholder 2">
            <a:extLst>
              <a:ext uri="{FF2B5EF4-FFF2-40B4-BE49-F238E27FC236}">
                <a16:creationId xmlns:a16="http://schemas.microsoft.com/office/drawing/2014/main" id="{8BCF4B0B-920B-A0D7-620D-0E6E4F1B8ACF}"/>
              </a:ext>
            </a:extLst>
          </p:cNvPr>
          <p:cNvSpPr>
            <a:spLocks noGrp="1"/>
          </p:cNvSpPr>
          <p:nvPr>
            <p:ph idx="1"/>
          </p:nvPr>
        </p:nvSpPr>
        <p:spPr/>
        <p:txBody>
          <a:bodyPr/>
          <a:lstStyle/>
          <a:p>
            <a:r>
              <a:rPr lang="vi-VN"/>
              <a:t>Dev1 khởi động dự án bằng cách tạo nhánh với một cam kết và gửi nó ngược dòng</a:t>
            </a:r>
            <a:endParaRPr lang="en-US"/>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"This will be the file with code" &gt; code.R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the file with code"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push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r>
              <a:rPr lang="en-US"/>
              <a:t>Dev2 muốn bắt kịp tốc độ nên nắm bắt những thay đổi: </a:t>
            </a:r>
            <a:r>
              <a:rPr lang="en-US" b="1"/>
              <a:t>git pull</a:t>
            </a:r>
          </a:p>
        </p:txBody>
      </p:sp>
    </p:spTree>
    <p:extLst>
      <p:ext uri="{BB962C8B-B14F-4D97-AF65-F5344CB8AC3E}">
        <p14:creationId xmlns:p14="http://schemas.microsoft.com/office/powerpoint/2010/main" val="3407454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7075-DB6E-65ED-02E0-1607B2595766}"/>
              </a:ext>
            </a:extLst>
          </p:cNvPr>
          <p:cNvSpPr>
            <a:spLocks noGrp="1"/>
          </p:cNvSpPr>
          <p:nvPr>
            <p:ph type="title"/>
          </p:nvPr>
        </p:nvSpPr>
        <p:spPr>
          <a:solidFill>
            <a:schemeClr val="accent1">
              <a:lumMod val="40000"/>
              <a:lumOff val="60000"/>
            </a:schemeClr>
          </a:solidFill>
        </p:spPr>
        <p:txBody>
          <a:bodyPr/>
          <a:lstStyle/>
          <a:p>
            <a:r>
              <a:rPr lang="en-US"/>
              <a:t>Bài tập 6: fetching and updating before pushing</a:t>
            </a:r>
          </a:p>
        </p:txBody>
      </p:sp>
      <p:sp>
        <p:nvSpPr>
          <p:cNvPr id="3" name="Content Placeholder 2">
            <a:extLst>
              <a:ext uri="{FF2B5EF4-FFF2-40B4-BE49-F238E27FC236}">
                <a16:creationId xmlns:a16="http://schemas.microsoft.com/office/drawing/2014/main" id="{508BAC7F-4697-6936-E7ED-F414A1F0B6CF}"/>
              </a:ext>
            </a:extLst>
          </p:cNvPr>
          <p:cNvSpPr>
            <a:spLocks noGrp="1"/>
          </p:cNvSpPr>
          <p:nvPr>
            <p:ph idx="1"/>
          </p:nvPr>
        </p:nvSpPr>
        <p:spPr/>
        <p:txBody>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Tạo tệp readme.txt trong kho lưu trữ Dev1 của bạn.</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../Dev1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touch readme.txt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Stage, commit and push the file.</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readme.txt"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push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5807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7075-DB6E-65ED-02E0-1607B2595766}"/>
              </a:ext>
            </a:extLst>
          </p:cNvPr>
          <p:cNvSpPr>
            <a:spLocks noGrp="1"/>
          </p:cNvSpPr>
          <p:nvPr>
            <p:ph type="title"/>
          </p:nvPr>
        </p:nvSpPr>
        <p:spPr>
          <a:solidFill>
            <a:schemeClr val="accent1">
              <a:lumMod val="40000"/>
              <a:lumOff val="60000"/>
            </a:schemeClr>
          </a:solidFill>
        </p:spPr>
        <p:txBody>
          <a:bodyPr/>
          <a:lstStyle/>
          <a:p>
            <a:r>
              <a:rPr lang="en-US"/>
              <a:t>Bài tập 6: fetching and updating before pushing</a:t>
            </a:r>
          </a:p>
        </p:txBody>
      </p:sp>
      <p:sp>
        <p:nvSpPr>
          <p:cNvPr id="3" name="Content Placeholder 2">
            <a:extLst>
              <a:ext uri="{FF2B5EF4-FFF2-40B4-BE49-F238E27FC236}">
                <a16:creationId xmlns:a16="http://schemas.microsoft.com/office/drawing/2014/main" id="{508BAC7F-4697-6936-E7ED-F414A1F0B6CF}"/>
              </a:ext>
            </a:extLst>
          </p:cNvPr>
          <p:cNvSpPr>
            <a:spLocks noGrp="1"/>
          </p:cNvSpPr>
          <p:nvPr>
            <p:ph idx="1"/>
          </p:nvPr>
        </p:nvSpPr>
        <p:spPr/>
        <p:txBody>
          <a:bodyPr>
            <a:normAutofit fontScale="92500" lnSpcReduction="20000"/>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Go to the Dev2 repository.</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../Dev2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Run git status</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Fetch information about changes from the central repository. Run git status.</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fetch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Pull the information. Check folder contents.</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pull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ls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1440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7075-DB6E-65ED-02E0-1607B2595766}"/>
              </a:ext>
            </a:extLst>
          </p:cNvPr>
          <p:cNvSpPr>
            <a:spLocks noGrp="1"/>
          </p:cNvSpPr>
          <p:nvPr>
            <p:ph type="title"/>
          </p:nvPr>
        </p:nvSpPr>
        <p:spPr>
          <a:solidFill>
            <a:schemeClr val="accent1">
              <a:lumMod val="40000"/>
              <a:lumOff val="60000"/>
            </a:schemeClr>
          </a:solidFill>
        </p:spPr>
        <p:txBody>
          <a:bodyPr/>
          <a:lstStyle/>
          <a:p>
            <a:r>
              <a:rPr lang="en-US"/>
              <a:t>Bài tập 6: fetching and updating before pushing</a:t>
            </a:r>
          </a:p>
        </p:txBody>
      </p:sp>
      <p:sp>
        <p:nvSpPr>
          <p:cNvPr id="3" name="Content Placeholder 2">
            <a:extLst>
              <a:ext uri="{FF2B5EF4-FFF2-40B4-BE49-F238E27FC236}">
                <a16:creationId xmlns:a16="http://schemas.microsoft.com/office/drawing/2014/main" id="{508BAC7F-4697-6936-E7ED-F414A1F0B6CF}"/>
              </a:ext>
            </a:extLst>
          </p:cNvPr>
          <p:cNvSpPr>
            <a:spLocks noGrp="1"/>
          </p:cNvSpPr>
          <p:nvPr>
            <p:ph idx="1"/>
          </p:nvPr>
        </p:nvSpPr>
        <p:spPr/>
        <p:txBody>
          <a:bodyPr>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Add a new line to readme.txt and create a readme.md file.</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"second line of text" &gt;&gt; readme.txt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touch readme.md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Stage, commit and push the file to the central repository.</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readme.md and changed readme.txt"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push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3532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7075-DB6E-65ED-02E0-1607B2595766}"/>
              </a:ext>
            </a:extLst>
          </p:cNvPr>
          <p:cNvSpPr>
            <a:spLocks noGrp="1"/>
          </p:cNvSpPr>
          <p:nvPr>
            <p:ph type="title"/>
          </p:nvPr>
        </p:nvSpPr>
        <p:spPr>
          <a:solidFill>
            <a:schemeClr val="accent1">
              <a:lumMod val="40000"/>
              <a:lumOff val="60000"/>
            </a:schemeClr>
          </a:solidFill>
        </p:spPr>
        <p:txBody>
          <a:bodyPr/>
          <a:lstStyle/>
          <a:p>
            <a:r>
              <a:rPr lang="en-US"/>
              <a:t>Bài tập 6: fetching and updating before pushing</a:t>
            </a:r>
          </a:p>
        </p:txBody>
      </p:sp>
      <p:sp>
        <p:nvSpPr>
          <p:cNvPr id="3" name="Content Placeholder 2">
            <a:extLst>
              <a:ext uri="{FF2B5EF4-FFF2-40B4-BE49-F238E27FC236}">
                <a16:creationId xmlns:a16="http://schemas.microsoft.com/office/drawing/2014/main" id="{508BAC7F-4697-6936-E7ED-F414A1F0B6CF}"/>
              </a:ext>
            </a:extLst>
          </p:cNvPr>
          <p:cNvSpPr>
            <a:spLocks noGrp="1"/>
          </p:cNvSpPr>
          <p:nvPr>
            <p:ph idx="1"/>
          </p:nvPr>
        </p:nvSpPr>
        <p:spPr/>
        <p:txBody>
          <a:bodyPr>
            <a:normAutofit/>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In Dev1, create a text3.txt file with the line "A line added by Dev1". Stage, commit and push - what happens? Resolve the issue following the hints.</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../Dev1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"A line added by Dev1" &gt; text3.txt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text3"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push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Follow the instructions from Git to resolve merge conflicts.</a:t>
            </a:r>
          </a:p>
        </p:txBody>
      </p:sp>
    </p:spTree>
    <p:extLst>
      <p:ext uri="{BB962C8B-B14F-4D97-AF65-F5344CB8AC3E}">
        <p14:creationId xmlns:p14="http://schemas.microsoft.com/office/powerpoint/2010/main" val="418641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01C6-C7EE-E233-650D-F25703828CF4}"/>
              </a:ext>
            </a:extLst>
          </p:cNvPr>
          <p:cNvSpPr>
            <a:spLocks noGrp="1"/>
          </p:cNvSpPr>
          <p:nvPr>
            <p:ph type="title"/>
          </p:nvPr>
        </p:nvSpPr>
        <p:spPr>
          <a:solidFill>
            <a:schemeClr val="accent1">
              <a:lumMod val="40000"/>
              <a:lumOff val="60000"/>
            </a:schemeClr>
          </a:solidFill>
        </p:spPr>
        <p:txBody>
          <a:bodyPr/>
          <a:lstStyle/>
          <a:p>
            <a:r>
              <a:rPr lang="en-US"/>
              <a:t>Bài tập 7: xử lý đụng độ</a:t>
            </a:r>
          </a:p>
        </p:txBody>
      </p:sp>
      <p:sp>
        <p:nvSpPr>
          <p:cNvPr id="3" name="Content Placeholder 2">
            <a:extLst>
              <a:ext uri="{FF2B5EF4-FFF2-40B4-BE49-F238E27FC236}">
                <a16:creationId xmlns:a16="http://schemas.microsoft.com/office/drawing/2014/main" id="{21D6AD8C-AE11-6865-4A06-DE81F45CB447}"/>
              </a:ext>
            </a:extLst>
          </p:cNvPr>
          <p:cNvSpPr>
            <a:spLocks noGrp="1"/>
          </p:cNvSpPr>
          <p:nvPr>
            <p:ph idx="1"/>
          </p:nvPr>
        </p:nvSpPr>
        <p:spPr/>
        <p:txBody>
          <a:bodyPr>
            <a:normAutofit lnSpcReduction="10000"/>
          </a:bodyPr>
          <a:lstStyle/>
          <a:p>
            <a:r>
              <a:rPr lang="vi-VN"/>
              <a:t>Trong Bài tập 6, chúng ta đã có sự phân kỳ, nhưng không có xung đột (các cam kết khác nhau, nhưng không có thay đổi nào xung đột với các tệp).</a:t>
            </a:r>
          </a:p>
          <a:p>
            <a:endParaRPr lang="vi-VN"/>
          </a:p>
          <a:p>
            <a:r>
              <a:rPr lang="vi-VN"/>
              <a:t>Điều gì sẽ xảy ra nếu hai nhà phát triển tạo ra hai phiên bản khác nhau của một tệp?</a:t>
            </a:r>
          </a:p>
          <a:p>
            <a:endParaRPr lang="vi-VN"/>
          </a:p>
          <a:p>
            <a:r>
              <a:rPr lang="vi-VN"/>
              <a:t>Trong Dev2, tạo một tệp mới có tên là text3.txt với dòng "Một dòng được Dev2 thêm vào". Stage, commit và thử push. Đọc các gợi ý, làm theo và chuyển sang bước 2.</a:t>
            </a:r>
            <a:endParaRPr lang="en-US"/>
          </a:p>
        </p:txBody>
      </p:sp>
    </p:spTree>
    <p:extLst>
      <p:ext uri="{BB962C8B-B14F-4D97-AF65-F5344CB8AC3E}">
        <p14:creationId xmlns:p14="http://schemas.microsoft.com/office/powerpoint/2010/main" val="418778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01C6-C7EE-E233-650D-F25703828CF4}"/>
              </a:ext>
            </a:extLst>
          </p:cNvPr>
          <p:cNvSpPr>
            <a:spLocks noGrp="1"/>
          </p:cNvSpPr>
          <p:nvPr>
            <p:ph type="title"/>
          </p:nvPr>
        </p:nvSpPr>
        <p:spPr>
          <a:solidFill>
            <a:schemeClr val="accent1">
              <a:lumMod val="40000"/>
              <a:lumOff val="60000"/>
            </a:schemeClr>
          </a:solidFill>
        </p:spPr>
        <p:txBody>
          <a:bodyPr/>
          <a:lstStyle/>
          <a:p>
            <a:r>
              <a:rPr lang="en-US"/>
              <a:t>Bài tập 7: xử lý đụng độ</a:t>
            </a:r>
          </a:p>
        </p:txBody>
      </p:sp>
      <p:sp>
        <p:nvSpPr>
          <p:cNvPr id="3" name="Content Placeholder 2">
            <a:extLst>
              <a:ext uri="{FF2B5EF4-FFF2-40B4-BE49-F238E27FC236}">
                <a16:creationId xmlns:a16="http://schemas.microsoft.com/office/drawing/2014/main" id="{21D6AD8C-AE11-6865-4A06-DE81F45CB447}"/>
              </a:ext>
            </a:extLst>
          </p:cNvPr>
          <p:cNvSpPr>
            <a:spLocks noGrp="1"/>
          </p:cNvSpPr>
          <p:nvPr>
            <p:ph idx="1"/>
          </p:nvPr>
        </p:nvSpPr>
        <p:spPr/>
        <p:txBody>
          <a:bodyPr>
            <a:normAutofit/>
          </a:bodyPr>
          <a:lstStyle/>
          <a:p>
            <a:r>
              <a:rPr lang="vi-VN"/>
              <a:t>Có xung đột vì Dev1 đã cam kết một tệp text3.txt khác trước đó.</a:t>
            </a:r>
          </a:p>
          <a:p>
            <a:r>
              <a:rPr lang="vi-VN"/>
              <a:t>Chúng ta đang ở chế độ hợp nhất. Chúng ta có thể chỉnh sửa tệp (ví dụ: trong Notepad) để tìm ra những gì nên giữ lại. Sau đó dàn dựng và cam kết.</a:t>
            </a:r>
          </a:p>
          <a:p>
            <a:endParaRPr lang="vi-VN"/>
          </a:p>
          <a:p>
            <a:r>
              <a:rPr lang="vi-VN"/>
              <a:t>Hợp nhất trở thành một cam kết mới (thử git log)</a:t>
            </a:r>
            <a:endParaRPr lang="en-US"/>
          </a:p>
        </p:txBody>
      </p:sp>
    </p:spTree>
    <p:extLst>
      <p:ext uri="{BB962C8B-B14F-4D97-AF65-F5344CB8AC3E}">
        <p14:creationId xmlns:p14="http://schemas.microsoft.com/office/powerpoint/2010/main" val="3473549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38EC-8227-5936-83B9-349D0750EB67}"/>
              </a:ext>
            </a:extLst>
          </p:cNvPr>
          <p:cNvSpPr>
            <a:spLocks noGrp="1"/>
          </p:cNvSpPr>
          <p:nvPr>
            <p:ph type="title"/>
          </p:nvPr>
        </p:nvSpPr>
        <p:spPr/>
        <p:txBody>
          <a:bodyPr/>
          <a:lstStyle/>
          <a:p>
            <a:r>
              <a:rPr lang="en-US"/>
              <a:t>Cheatsheet: Basic commands</a:t>
            </a:r>
          </a:p>
        </p:txBody>
      </p:sp>
      <p:pic>
        <p:nvPicPr>
          <p:cNvPr id="1026" name="Picture 2">
            <a:extLst>
              <a:ext uri="{FF2B5EF4-FFF2-40B4-BE49-F238E27FC236}">
                <a16:creationId xmlns:a16="http://schemas.microsoft.com/office/drawing/2014/main" id="{EF77F87D-8F40-0473-AAA1-66CCC85CBD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92963"/>
            <a:ext cx="6577013" cy="427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71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63A88-3AAE-0B34-ADA6-82DE4860D78B}"/>
              </a:ext>
            </a:extLst>
          </p:cNvPr>
          <p:cNvSpPr>
            <a:spLocks noGrp="1"/>
          </p:cNvSpPr>
          <p:nvPr>
            <p:ph type="title"/>
          </p:nvPr>
        </p:nvSpPr>
        <p:spPr/>
        <p:txBody>
          <a:bodyPr/>
          <a:lstStyle/>
          <a:p>
            <a:r>
              <a:rPr lang="en-US"/>
              <a:t>Cheatsheet: Advanced commands</a:t>
            </a:r>
          </a:p>
        </p:txBody>
      </p:sp>
      <p:pic>
        <p:nvPicPr>
          <p:cNvPr id="2050" name="Picture 2">
            <a:extLst>
              <a:ext uri="{FF2B5EF4-FFF2-40B4-BE49-F238E27FC236}">
                <a16:creationId xmlns:a16="http://schemas.microsoft.com/office/drawing/2014/main" id="{07259736-9FC3-EBE5-814A-C932609BE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458841"/>
            <a:ext cx="111061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3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215C-F1C4-996F-9699-62DED474C645}"/>
              </a:ext>
            </a:extLst>
          </p:cNvPr>
          <p:cNvSpPr>
            <a:spLocks noGrp="1"/>
          </p:cNvSpPr>
          <p:nvPr>
            <p:ph type="title"/>
          </p:nvPr>
        </p:nvSpPr>
        <p:spPr/>
        <p:txBody>
          <a:bodyPr>
            <a:normAutofit/>
          </a:bodyPr>
          <a:lstStyle/>
          <a:p>
            <a:r>
              <a:rPr lang="vi-VN" sz="4000"/>
              <a:t>Các lệnh Git: làm việc với kho lưu trữ trung tâm</a:t>
            </a:r>
            <a:endParaRPr lang="en-US" sz="4000"/>
          </a:p>
        </p:txBody>
      </p:sp>
      <p:sp>
        <p:nvSpPr>
          <p:cNvPr id="3" name="Content Placeholder 2">
            <a:extLst>
              <a:ext uri="{FF2B5EF4-FFF2-40B4-BE49-F238E27FC236}">
                <a16:creationId xmlns:a16="http://schemas.microsoft.com/office/drawing/2014/main" id="{5F7B8317-1541-2FC6-F014-68F3D4788CAA}"/>
              </a:ext>
            </a:extLst>
          </p:cNvPr>
          <p:cNvSpPr>
            <a:spLocks noGrp="1"/>
          </p:cNvSpPr>
          <p:nvPr>
            <p:ph idx="1"/>
          </p:nvPr>
        </p:nvSpPr>
        <p:spPr/>
        <p:txBody>
          <a:bodyPr>
            <a:normAutofit fontScale="85000" lnSpcReduction="20000"/>
          </a:bodyPr>
          <a:lstStyle/>
          <a:p>
            <a:pPr marL="0" marR="0" algn="just">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init –bare</a:t>
            </a:r>
            <a:r>
              <a:rPr lang="en-US" kern="100">
                <a:effectLst/>
                <a:latin typeface="Aptos" panose="020B0004020202020204" pitchFamily="34" charset="0"/>
                <a:ea typeface="Aptos" panose="020B0004020202020204" pitchFamily="34" charset="0"/>
                <a:cs typeface="Times New Roman" panose="02020603050405020304" pitchFamily="18" charset="0"/>
              </a:rPr>
              <a:t>: để tạo barebone cho một kho lưu trữ trung tâm (không có commit ban đầu)</a:t>
            </a:r>
          </a:p>
          <a:p>
            <a:pPr marL="0" marR="0" algn="just">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clone [repo_name] [clone_name]:</a:t>
            </a:r>
            <a:r>
              <a:rPr lang="en-US" kern="100">
                <a:effectLst/>
                <a:latin typeface="Aptos" panose="020B0004020202020204" pitchFamily="34" charset="0"/>
                <a:ea typeface="Aptos" panose="020B0004020202020204" pitchFamily="34" charset="0"/>
                <a:cs typeface="Times New Roman" panose="02020603050405020304" pitchFamily="18" charset="0"/>
              </a:rPr>
              <a:t> để tạo một bản sao được liên kết của kho lưu trữ repo_name.</a:t>
            </a:r>
          </a:p>
          <a:p>
            <a:pPr marL="0" marR="0" algn="just">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fetch:</a:t>
            </a:r>
            <a:r>
              <a:rPr lang="en-US" kern="100">
                <a:effectLst/>
                <a:latin typeface="Aptos" panose="020B0004020202020204" pitchFamily="34" charset="0"/>
                <a:ea typeface="Aptos" panose="020B0004020202020204" pitchFamily="34" charset="0"/>
                <a:cs typeface="Times New Roman" panose="02020603050405020304" pitchFamily="18" charset="0"/>
              </a:rPr>
              <a:t> lấy thông tin về các commit/nhánh mới từ kho lưu trữ trung tâm.</a:t>
            </a:r>
          </a:p>
          <a:p>
            <a:pPr marL="0" marR="0" algn="just">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pull:</a:t>
            </a:r>
            <a:r>
              <a:rPr lang="en-US" kern="100">
                <a:effectLst/>
                <a:latin typeface="Aptos" panose="020B0004020202020204" pitchFamily="34" charset="0"/>
                <a:ea typeface="Aptos" panose="020B0004020202020204" pitchFamily="34" charset="0"/>
                <a:cs typeface="Times New Roman" panose="02020603050405020304" pitchFamily="18" charset="0"/>
              </a:rPr>
              <a:t> để lấy các commit (mới) từ kho lưu trữ trung tâm vào kho lưu trữ của chúng ta.</a:t>
            </a:r>
          </a:p>
          <a:p>
            <a:pPr marL="0" marR="0" algn="just">
              <a:lnSpc>
                <a:spcPct val="107000"/>
              </a:lnSpc>
              <a:spcBef>
                <a:spcPts val="0"/>
              </a:spcBef>
              <a:spcAft>
                <a:spcPts val="800"/>
              </a:spcAft>
            </a:pPr>
            <a:r>
              <a:rPr lang="en-US" b="1" kern="100">
                <a:effectLst/>
                <a:latin typeface="Aptos" panose="020B0004020202020204" pitchFamily="34" charset="0"/>
                <a:ea typeface="Aptos" panose="020B0004020202020204" pitchFamily="34" charset="0"/>
                <a:cs typeface="Times New Roman" panose="02020603050405020304" pitchFamily="18" charset="0"/>
              </a:rPr>
              <a:t>git push:</a:t>
            </a:r>
            <a:r>
              <a:rPr lang="en-US" kern="100">
                <a:effectLst/>
                <a:latin typeface="Aptos" panose="020B0004020202020204" pitchFamily="34" charset="0"/>
                <a:ea typeface="Aptos" panose="020B0004020202020204" pitchFamily="34" charset="0"/>
                <a:cs typeface="Times New Roman" panose="02020603050405020304" pitchFamily="18" charset="0"/>
              </a:rPr>
              <a:t> để đưa các commit (mới tạo) của chúng ta vào kho lưu trữ trung tâm.</a:t>
            </a:r>
          </a:p>
          <a:p>
            <a:pPr marL="0" marR="0" algn="just">
              <a:lnSpc>
                <a:spcPct val="107000"/>
              </a:lnSpc>
              <a:spcBef>
                <a:spcPts val="0"/>
              </a:spcBef>
              <a:spcAft>
                <a:spcPts val="800"/>
              </a:spcAft>
            </a:pPr>
            <a:r>
              <a:rPr lang="en-US" kern="100">
                <a:effectLst/>
                <a:latin typeface="Aptos" panose="020B0004020202020204" pitchFamily="34" charset="0"/>
                <a:ea typeface="Aptos" panose="020B0004020202020204" pitchFamily="34" charset="0"/>
                <a:cs typeface="Times New Roman" panose="02020603050405020304" pitchFamily="18" charset="0"/>
              </a:rPr>
              <a:t>Chúng ta sẽ giả vờ rằng chúng ta có hai nhà phát triển và một kho lưu trữ trung tâm.</a:t>
            </a:r>
          </a:p>
        </p:txBody>
      </p:sp>
    </p:spTree>
    <p:extLst>
      <p:ext uri="{BB962C8B-B14F-4D97-AF65-F5344CB8AC3E}">
        <p14:creationId xmlns:p14="http://schemas.microsoft.com/office/powerpoint/2010/main" val="19212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B1C4-D1CB-1DC0-1D85-82ECA8A9C443}"/>
              </a:ext>
            </a:extLst>
          </p:cNvPr>
          <p:cNvSpPr>
            <a:spLocks noGrp="1"/>
          </p:cNvSpPr>
          <p:nvPr>
            <p:ph type="title"/>
          </p:nvPr>
        </p:nvSpPr>
        <p:spPr/>
        <p:txBody>
          <a:bodyPr/>
          <a:lstStyle/>
          <a:p>
            <a:r>
              <a:rPr lang="en-US"/>
              <a:t>Quick recap</a:t>
            </a:r>
          </a:p>
        </p:txBody>
      </p:sp>
      <p:sp>
        <p:nvSpPr>
          <p:cNvPr id="3" name="Content Placeholder 2">
            <a:extLst>
              <a:ext uri="{FF2B5EF4-FFF2-40B4-BE49-F238E27FC236}">
                <a16:creationId xmlns:a16="http://schemas.microsoft.com/office/drawing/2014/main" id="{829A9B4B-BA71-1822-05AB-3BB0067B10A0}"/>
              </a:ext>
            </a:extLst>
          </p:cNvPr>
          <p:cNvSpPr>
            <a:spLocks noGrp="1"/>
          </p:cNvSpPr>
          <p:nvPr>
            <p:ph idx="1"/>
          </p:nvPr>
        </p:nvSpPr>
        <p:spPr/>
        <p:txBody>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Trong không gian làm việc của chúng ta, hãy tạo một thư mục mới RR_git2 và vào bên trong</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mkdir RR_git2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RR_git2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Hãy tạo một kho lưu trữ có tên là RecapRepo và đi vào bên trong</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init RecapRepo</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RecapRepo</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Thay đổi local user.name thành "RecapRepoUser"</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config --local user.name "RecapRepoUser"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49169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B1C4-D1CB-1DC0-1D85-82ECA8A9C443}"/>
              </a:ext>
            </a:extLst>
          </p:cNvPr>
          <p:cNvSpPr>
            <a:spLocks noGrp="1"/>
          </p:cNvSpPr>
          <p:nvPr>
            <p:ph type="title"/>
          </p:nvPr>
        </p:nvSpPr>
        <p:spPr/>
        <p:txBody>
          <a:bodyPr/>
          <a:lstStyle/>
          <a:p>
            <a:r>
              <a:rPr lang="en-US"/>
              <a:t>Quick recap</a:t>
            </a:r>
          </a:p>
        </p:txBody>
      </p:sp>
      <p:sp>
        <p:nvSpPr>
          <p:cNvPr id="3" name="Content Placeholder 2">
            <a:extLst>
              <a:ext uri="{FF2B5EF4-FFF2-40B4-BE49-F238E27FC236}">
                <a16:creationId xmlns:a16="http://schemas.microsoft.com/office/drawing/2014/main" id="{829A9B4B-BA71-1822-05AB-3BB0067B10A0}"/>
              </a:ext>
            </a:extLst>
          </p:cNvPr>
          <p:cNvSpPr>
            <a:spLocks noGrp="1"/>
          </p:cNvSpPr>
          <p:nvPr>
            <p:ph idx="1"/>
          </p:nvPr>
        </p:nvSpPr>
        <p:spPr/>
        <p:txBody>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Tạo ba tệp: commit tệp đầu tiên; chỉ dàn dựng tệp thứ hai; không làm gì với tệp thứ ba</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"this file will be commited" &gt; file1.txt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"this file will be staged" &gt; file2.txt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echo "this fille will be in the working directory" &gt; file3.txt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file1.txt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commit -m "Added file1.txt"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add file2.txt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590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B1C4-D1CB-1DC0-1D85-82ECA8A9C443}"/>
              </a:ext>
            </a:extLst>
          </p:cNvPr>
          <p:cNvSpPr>
            <a:spLocks noGrp="1"/>
          </p:cNvSpPr>
          <p:nvPr>
            <p:ph type="title"/>
          </p:nvPr>
        </p:nvSpPr>
        <p:spPr/>
        <p:txBody>
          <a:bodyPr/>
          <a:lstStyle/>
          <a:p>
            <a:r>
              <a:rPr lang="en-US"/>
              <a:t>Quick recap</a:t>
            </a:r>
          </a:p>
        </p:txBody>
      </p:sp>
      <p:sp>
        <p:nvSpPr>
          <p:cNvPr id="3" name="Content Placeholder 2">
            <a:extLst>
              <a:ext uri="{FF2B5EF4-FFF2-40B4-BE49-F238E27FC236}">
                <a16:creationId xmlns:a16="http://schemas.microsoft.com/office/drawing/2014/main" id="{829A9B4B-BA71-1822-05AB-3BB0067B10A0}"/>
              </a:ext>
            </a:extLst>
          </p:cNvPr>
          <p:cNvSpPr>
            <a:spLocks noGrp="1"/>
          </p:cNvSpPr>
          <p:nvPr>
            <p:ph idx="1"/>
          </p:nvPr>
        </p:nvSpPr>
        <p:spPr/>
        <p:txBody>
          <a:bodyPr/>
          <a:lstStyle/>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Trong RR_git2 tạo một bản sao của kho lưu trữ đầu tiên; đi vào bên </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clone RecapRepo RecapCloned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cd RecapCloned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Xem nội dung; kiểm tra trạng thái</a:t>
            </a: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ls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git status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8643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D83-1C46-A83B-A997-DF79A12442D4}"/>
              </a:ext>
            </a:extLst>
          </p:cNvPr>
          <p:cNvSpPr>
            <a:spLocks noGrp="1"/>
          </p:cNvSpPr>
          <p:nvPr>
            <p:ph type="title"/>
          </p:nvPr>
        </p:nvSpPr>
        <p:spPr>
          <a:solidFill>
            <a:schemeClr val="accent1">
              <a:lumMod val="40000"/>
              <a:lumOff val="60000"/>
            </a:schemeClr>
          </a:solidFill>
        </p:spPr>
        <p:txBody>
          <a:bodyPr/>
          <a:lstStyle/>
          <a:p>
            <a:r>
              <a:rPr lang="en-US"/>
              <a:t>Bài tập 5: </a:t>
            </a:r>
            <a:r>
              <a:rPr lang="vi-VN"/>
              <a:t>mô phỏng kho lưu trữ trung tâm với hai </a:t>
            </a:r>
            <a:r>
              <a:rPr lang="en-US"/>
              <a:t>máy cục bộ</a:t>
            </a:r>
          </a:p>
        </p:txBody>
      </p:sp>
      <p:sp>
        <p:nvSpPr>
          <p:cNvPr id="3" name="Content Placeholder 2">
            <a:extLst>
              <a:ext uri="{FF2B5EF4-FFF2-40B4-BE49-F238E27FC236}">
                <a16:creationId xmlns:a16="http://schemas.microsoft.com/office/drawing/2014/main" id="{54C3D844-7B75-82F1-8882-276374AB4C90}"/>
              </a:ext>
            </a:extLst>
          </p:cNvPr>
          <p:cNvSpPr>
            <a:spLocks noGrp="1"/>
          </p:cNvSpPr>
          <p:nvPr>
            <p:ph idx="1"/>
          </p:nvPr>
        </p:nvSpPr>
        <p:spPr/>
        <p:txBody>
          <a:bodyPr/>
          <a:lstStyle/>
          <a:p>
            <a:r>
              <a:rPr lang="vi-VN"/>
              <a:t>Bây giờ chúng ta sẽ giả vờ có hai người cộng tác, sử dụng kho lưu trữ trung tâm để quản lý quy trình làm việc.</a:t>
            </a:r>
            <a:endParaRPr lang="en-US"/>
          </a:p>
          <a:p>
            <a:r>
              <a:rPr lang="vi-VN"/>
              <a:t>Trong thư mục RR_git2 của bạn, hãy tạo một kho lưu trữ mới có tên là "CentralRepo"</a:t>
            </a:r>
          </a:p>
          <a:p>
            <a:r>
              <a:rPr lang="vi-VN"/>
              <a:t>(Hãy nhớ sử dụng tùy chọn phù hợp khi khởi tạo kho lưu trữ!)</a:t>
            </a:r>
            <a:endParaRPr lang="en-US"/>
          </a:p>
          <a:p>
            <a:pPr algn="ctr"/>
            <a:r>
              <a:rPr lang="sv-SE" b="1"/>
              <a:t>cd RR_git2</a:t>
            </a:r>
          </a:p>
          <a:p>
            <a:pPr algn="ctr"/>
            <a:r>
              <a:rPr lang="sv-SE" b="1"/>
              <a:t>git init --bare CentralRepo</a:t>
            </a:r>
            <a:endParaRPr lang="en-US" b="1"/>
          </a:p>
        </p:txBody>
      </p:sp>
    </p:spTree>
    <p:extLst>
      <p:ext uri="{BB962C8B-B14F-4D97-AF65-F5344CB8AC3E}">
        <p14:creationId xmlns:p14="http://schemas.microsoft.com/office/powerpoint/2010/main" val="208569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3D83-1C46-A83B-A997-DF79A12442D4}"/>
              </a:ext>
            </a:extLst>
          </p:cNvPr>
          <p:cNvSpPr>
            <a:spLocks noGrp="1"/>
          </p:cNvSpPr>
          <p:nvPr>
            <p:ph type="title"/>
          </p:nvPr>
        </p:nvSpPr>
        <p:spPr>
          <a:solidFill>
            <a:schemeClr val="accent1">
              <a:lumMod val="40000"/>
              <a:lumOff val="60000"/>
            </a:schemeClr>
          </a:solidFill>
        </p:spPr>
        <p:txBody>
          <a:bodyPr/>
          <a:lstStyle/>
          <a:p>
            <a:r>
              <a:rPr lang="en-US"/>
              <a:t>Bài tập 5: </a:t>
            </a:r>
            <a:r>
              <a:rPr lang="vi-VN"/>
              <a:t>mô phỏng kho lưu trữ trung tâm với hai </a:t>
            </a:r>
            <a:r>
              <a:rPr lang="en-US"/>
              <a:t>máy cục bộ</a:t>
            </a:r>
          </a:p>
        </p:txBody>
      </p:sp>
      <p:sp>
        <p:nvSpPr>
          <p:cNvPr id="3" name="Content Placeholder 2">
            <a:extLst>
              <a:ext uri="{FF2B5EF4-FFF2-40B4-BE49-F238E27FC236}">
                <a16:creationId xmlns:a16="http://schemas.microsoft.com/office/drawing/2014/main" id="{54C3D844-7B75-82F1-8882-276374AB4C90}"/>
              </a:ext>
            </a:extLst>
          </p:cNvPr>
          <p:cNvSpPr>
            <a:spLocks noGrp="1"/>
          </p:cNvSpPr>
          <p:nvPr>
            <p:ph idx="1"/>
          </p:nvPr>
        </p:nvSpPr>
        <p:spPr/>
        <p:txBody>
          <a:bodyPr>
            <a:normAutofit lnSpcReduction="10000"/>
          </a:bodyPr>
          <a:lstStyle/>
          <a:p>
            <a:r>
              <a:rPr lang="vi-VN"/>
              <a:t>Trong thư mục </a:t>
            </a:r>
            <a:r>
              <a:rPr lang="vi-VN" b="1"/>
              <a:t>RR_git2</a:t>
            </a:r>
            <a:r>
              <a:rPr lang="vi-VN"/>
              <a:t> của bạn, hãy tạo một bản sao của CentralRepo, có tên là </a:t>
            </a:r>
            <a:r>
              <a:rPr lang="vi-VN" b="1"/>
              <a:t>Dev1</a:t>
            </a:r>
            <a:endParaRPr lang="en-US" b="1"/>
          </a:p>
          <a:p>
            <a:pPr algn="ctr"/>
            <a:r>
              <a:rPr lang="en-US" b="1"/>
              <a:t>git clone CentralRepo Dev1</a:t>
            </a:r>
          </a:p>
          <a:p>
            <a:r>
              <a:rPr lang="vi-VN"/>
              <a:t>Trong thư mục </a:t>
            </a:r>
            <a:r>
              <a:rPr lang="vi-VN" b="1"/>
              <a:t>RR_git2</a:t>
            </a:r>
            <a:r>
              <a:rPr lang="vi-VN"/>
              <a:t> của bạn, hãy tạo một bản sao của CentralRepo, có tên là </a:t>
            </a:r>
            <a:r>
              <a:rPr lang="vi-VN" b="1"/>
              <a:t>Dev2</a:t>
            </a:r>
            <a:endParaRPr lang="en-US" b="1"/>
          </a:p>
          <a:p>
            <a:pPr algn="ctr"/>
            <a:r>
              <a:rPr lang="en-US" b="1"/>
              <a:t>git clone CentralRepo Dev2</a:t>
            </a:r>
          </a:p>
          <a:p>
            <a:r>
              <a:rPr lang="vi-VN"/>
              <a:t>Đặt tên người dùng cục bộ cho kho lưu trữ Dev1 thành "</a:t>
            </a:r>
            <a:r>
              <a:rPr lang="vi-VN" b="1"/>
              <a:t>Developer_1</a:t>
            </a:r>
            <a:r>
              <a:rPr lang="vi-VN"/>
              <a:t>“</a:t>
            </a:r>
            <a:endParaRPr lang="en-US"/>
          </a:p>
          <a:p>
            <a:pPr algn="ctr"/>
            <a:r>
              <a:rPr lang="en-US" b="1"/>
              <a:t>cd Dev1</a:t>
            </a:r>
          </a:p>
          <a:p>
            <a:pPr algn="ctr"/>
            <a:r>
              <a:rPr lang="en-US" b="1"/>
              <a:t>git config --local user.name "Developer_1"</a:t>
            </a:r>
          </a:p>
        </p:txBody>
      </p:sp>
    </p:spTree>
    <p:extLst>
      <p:ext uri="{BB962C8B-B14F-4D97-AF65-F5344CB8AC3E}">
        <p14:creationId xmlns:p14="http://schemas.microsoft.com/office/powerpoint/2010/main" val="801644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454</TotalTime>
  <Words>1182</Words>
  <Application>Microsoft Office PowerPoint</Application>
  <PresentationFormat>Widescreen</PresentationFormat>
  <Paragraphs>126</Paragraphs>
  <Slides>18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Bài 01. QUẢN LÝ MÃ NGUỒN Git / Github (tiếp theo)</vt:lpstr>
      <vt:lpstr>Cheatsheet: Basic commands</vt:lpstr>
      <vt:lpstr>Cheatsheet: Advanced commands</vt:lpstr>
      <vt:lpstr>Các lệnh Git: làm việc với kho lưu trữ trung tâm</vt:lpstr>
      <vt:lpstr>Quick recap</vt:lpstr>
      <vt:lpstr>Quick recap</vt:lpstr>
      <vt:lpstr>Quick recap</vt:lpstr>
      <vt:lpstr>Bài tập 5: mô phỏng kho lưu trữ trung tâm với hai máy cục bộ</vt:lpstr>
      <vt:lpstr>Bài tập 5: mô phỏng kho lưu trữ trung tâm với hai máy cục bộ</vt:lpstr>
      <vt:lpstr>Bài tập 5: mô phỏng kho lưu trữ trung tâm với hai máy cục bộ</vt:lpstr>
      <vt:lpstr>PowerPoint Presentation</vt:lpstr>
      <vt:lpstr>Bài tập 5: mô phỏng kho lưu trữ trung tâm với hai máy cục bộ</vt:lpstr>
      <vt:lpstr>Bài tập 6: fetching and updating before pushing</vt:lpstr>
      <vt:lpstr>Bài tập 6: fetching and updating before pushing</vt:lpstr>
      <vt:lpstr>Bài tập 6: fetching and updating before pushing</vt:lpstr>
      <vt:lpstr>Bài tập 6: fetching and updating before pushing</vt:lpstr>
      <vt:lpstr>Bài tập 7: xử lý đụng độ</vt:lpstr>
      <vt:lpstr>Bài tập 7: xử lý đụng độ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2024-09-15T11:38:08Z</dcterms:created>
  <dcterms:modified xsi:type="dcterms:W3CDTF">2024-09-15T19:15:24Z</dcterms:modified>
</cp:coreProperties>
</file>