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3" r:id="rId28"/>
    <p:sldId id="282" r:id="rId29"/>
    <p:sldId id="285" r:id="rId30"/>
    <p:sldId id="284"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4DD6B-05A6-40C8-B01F-35DF49397AFF}" v="65" dt="2024-09-17T00:26:45.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54204" autoAdjust="0"/>
  </p:normalViewPr>
  <p:slideViewPr>
    <p:cSldViewPr>
      <p:cViewPr varScale="1">
        <p:scale>
          <a:sx n="70" d="100"/>
          <a:sy n="70" d="100"/>
        </p:scale>
        <p:origin x="954" y="54"/>
      </p:cViewPr>
      <p:guideLst/>
    </p:cSldViewPr>
  </p:slideViewPr>
  <p:notesTextViewPr>
    <p:cViewPr>
      <p:scale>
        <a:sx n="20" d="100"/>
        <a:sy n="20" d="100"/>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90270903-184F-446B-9636-9255CE75901F}"/>
    <pc:docChg chg="undo custSel addSld delSld modSld sldOrd">
      <pc:chgData name="Le Nhat Tung" userId="77b0905b33e1f80d" providerId="LiveId" clId="{90270903-184F-446B-9636-9255CE75901F}" dt="2024-09-15T18:41:26.492" v="2172" actId="113"/>
      <pc:docMkLst>
        <pc:docMk/>
      </pc:docMkLst>
      <pc:sldChg chg="addSp delSp modSp new mod">
        <pc:chgData name="Le Nhat Tung" userId="77b0905b33e1f80d" providerId="LiveId" clId="{90270903-184F-446B-9636-9255CE75901F}" dt="2024-09-15T11:47:51.973" v="228" actId="1076"/>
        <pc:sldMkLst>
          <pc:docMk/>
          <pc:sldMk cId="2893862465" sldId="256"/>
        </pc:sldMkLst>
        <pc:spChg chg="mod">
          <ac:chgData name="Le Nhat Tung" userId="77b0905b33e1f80d" providerId="LiveId" clId="{90270903-184F-446B-9636-9255CE75901F}" dt="2024-09-15T11:44:51.354" v="131" actId="20577"/>
          <ac:spMkLst>
            <pc:docMk/>
            <pc:sldMk cId="2893862465" sldId="256"/>
            <ac:spMk id="2" creationId="{250CFDF7-30F0-A323-7B1F-F2337BD253DB}"/>
          </ac:spMkLst>
        </pc:spChg>
        <pc:spChg chg="mod">
          <ac:chgData name="Le Nhat Tung" userId="77b0905b33e1f80d" providerId="LiveId" clId="{90270903-184F-446B-9636-9255CE75901F}" dt="2024-09-15T11:45:00.847" v="133" actId="14100"/>
          <ac:spMkLst>
            <pc:docMk/>
            <pc:sldMk cId="2893862465" sldId="256"/>
            <ac:spMk id="3" creationId="{D034C2E1-AA00-7F52-588C-EF05EBE29375}"/>
          </ac:spMkLst>
        </pc:spChg>
        <pc:spChg chg="add mod">
          <ac:chgData name="Le Nhat Tung" userId="77b0905b33e1f80d" providerId="LiveId" clId="{90270903-184F-446B-9636-9255CE75901F}" dt="2024-09-15T11:45:38.772" v="212" actId="1076"/>
          <ac:spMkLst>
            <pc:docMk/>
            <pc:sldMk cId="2893862465" sldId="256"/>
            <ac:spMk id="4" creationId="{B01A0733-3475-8056-F312-48292C364DED}"/>
          </ac:spMkLst>
        </pc:spChg>
        <pc:picChg chg="add del">
          <ac:chgData name="Le Nhat Tung" userId="77b0905b33e1f80d" providerId="LiveId" clId="{90270903-184F-446B-9636-9255CE75901F}" dt="2024-09-15T11:43:20.366" v="114" actId="478"/>
          <ac:picMkLst>
            <pc:docMk/>
            <pc:sldMk cId="2893862465" sldId="256"/>
            <ac:picMk id="1026" creationId="{E03D03B4-6134-777E-0B04-8579F52914BF}"/>
          </ac:picMkLst>
        </pc:picChg>
        <pc:picChg chg="add mod">
          <ac:chgData name="Le Nhat Tung" userId="77b0905b33e1f80d" providerId="LiveId" clId="{90270903-184F-446B-9636-9255CE75901F}" dt="2024-09-15T11:44:16.490" v="118" actId="1076"/>
          <ac:picMkLst>
            <pc:docMk/>
            <pc:sldMk cId="2893862465" sldId="256"/>
            <ac:picMk id="1028" creationId="{32277E5B-D608-B5F2-1D62-DBE6C45CA6CA}"/>
          </ac:picMkLst>
        </pc:picChg>
        <pc:picChg chg="add mod">
          <ac:chgData name="Le Nhat Tung" userId="77b0905b33e1f80d" providerId="LiveId" clId="{90270903-184F-446B-9636-9255CE75901F}" dt="2024-09-15T11:44:44.749" v="122" actId="1076"/>
          <ac:picMkLst>
            <pc:docMk/>
            <pc:sldMk cId="2893862465" sldId="256"/>
            <ac:picMk id="1030" creationId="{003D3978-4728-3E0B-6A37-C023F3B29BFB}"/>
          </ac:picMkLst>
        </pc:picChg>
        <pc:picChg chg="add mod">
          <ac:chgData name="Le Nhat Tung" userId="77b0905b33e1f80d" providerId="LiveId" clId="{90270903-184F-446B-9636-9255CE75901F}" dt="2024-09-15T11:47:51.973" v="228" actId="1076"/>
          <ac:picMkLst>
            <pc:docMk/>
            <pc:sldMk cId="2893862465" sldId="256"/>
            <ac:picMk id="1032" creationId="{7294B408-D7D2-B423-4B2B-252F9291EDE2}"/>
          </ac:picMkLst>
        </pc:picChg>
        <pc:cxnChg chg="add mod">
          <ac:chgData name="Le Nhat Tung" userId="77b0905b33e1f80d" providerId="LiveId" clId="{90270903-184F-446B-9636-9255CE75901F}" dt="2024-09-15T11:46:44.566" v="224" actId="1076"/>
          <ac:cxnSpMkLst>
            <pc:docMk/>
            <pc:sldMk cId="2893862465" sldId="256"/>
            <ac:cxnSpMk id="6" creationId="{71EF68A8-C327-21BB-3798-1698827318D2}"/>
          </ac:cxnSpMkLst>
        </pc:cxnChg>
      </pc:sldChg>
      <pc:sldChg chg="modSp new mod">
        <pc:chgData name="Le Nhat Tung" userId="77b0905b33e1f80d" providerId="LiveId" clId="{90270903-184F-446B-9636-9255CE75901F}" dt="2024-09-15T11:42:01.996" v="26" actId="2710"/>
        <pc:sldMkLst>
          <pc:docMk/>
          <pc:sldMk cId="4182323044" sldId="257"/>
        </pc:sldMkLst>
        <pc:spChg chg="mod">
          <ac:chgData name="Le Nhat Tung" userId="77b0905b33e1f80d" providerId="LiveId" clId="{90270903-184F-446B-9636-9255CE75901F}" dt="2024-09-15T11:40:05.660" v="15" actId="20577"/>
          <ac:spMkLst>
            <pc:docMk/>
            <pc:sldMk cId="4182323044" sldId="257"/>
            <ac:spMk id="2" creationId="{FF0EEC03-8AB8-C122-16BB-0A3E23CA56B5}"/>
          </ac:spMkLst>
        </pc:spChg>
        <pc:spChg chg="mod">
          <ac:chgData name="Le Nhat Tung" userId="77b0905b33e1f80d" providerId="LiveId" clId="{90270903-184F-446B-9636-9255CE75901F}" dt="2024-09-15T11:42:01.996" v="26" actId="2710"/>
          <ac:spMkLst>
            <pc:docMk/>
            <pc:sldMk cId="4182323044" sldId="257"/>
            <ac:spMk id="3" creationId="{455F401B-34A6-3BCD-BB66-84C6BCF270EA}"/>
          </ac:spMkLst>
        </pc:spChg>
      </pc:sldChg>
      <pc:sldChg chg="modSp new mod">
        <pc:chgData name="Le Nhat Tung" userId="77b0905b33e1f80d" providerId="LiveId" clId="{90270903-184F-446B-9636-9255CE75901F}" dt="2024-09-15T12:21:01.065" v="273" actId="2710"/>
        <pc:sldMkLst>
          <pc:docMk/>
          <pc:sldMk cId="4188391709" sldId="258"/>
        </pc:sldMkLst>
        <pc:spChg chg="mod">
          <ac:chgData name="Le Nhat Tung" userId="77b0905b33e1f80d" providerId="LiveId" clId="{90270903-184F-446B-9636-9255CE75901F}" dt="2024-09-15T12:20:01.168" v="266" actId="20577"/>
          <ac:spMkLst>
            <pc:docMk/>
            <pc:sldMk cId="4188391709" sldId="258"/>
            <ac:spMk id="2" creationId="{01ECE127-A3FE-E907-E858-556961E88C62}"/>
          </ac:spMkLst>
        </pc:spChg>
        <pc:spChg chg="mod">
          <ac:chgData name="Le Nhat Tung" userId="77b0905b33e1f80d" providerId="LiveId" clId="{90270903-184F-446B-9636-9255CE75901F}" dt="2024-09-15T12:21:01.065" v="273" actId="2710"/>
          <ac:spMkLst>
            <pc:docMk/>
            <pc:sldMk cId="4188391709" sldId="258"/>
            <ac:spMk id="3" creationId="{2FE5BC7A-003C-B9DB-A5B7-7C3A9914C2CD}"/>
          </ac:spMkLst>
        </pc:spChg>
      </pc:sldChg>
      <pc:sldChg chg="modSp add mod ord">
        <pc:chgData name="Le Nhat Tung" userId="77b0905b33e1f80d" providerId="LiveId" clId="{90270903-184F-446B-9636-9255CE75901F}" dt="2024-09-15T12:25:46.556" v="316"/>
        <pc:sldMkLst>
          <pc:docMk/>
          <pc:sldMk cId="534237472" sldId="259"/>
        </pc:sldMkLst>
        <pc:spChg chg="mod">
          <ac:chgData name="Le Nhat Tung" userId="77b0905b33e1f80d" providerId="LiveId" clId="{90270903-184F-446B-9636-9255CE75901F}" dt="2024-09-15T11:49:28.279" v="242" actId="27636"/>
          <ac:spMkLst>
            <pc:docMk/>
            <pc:sldMk cId="534237472" sldId="259"/>
            <ac:spMk id="3" creationId="{455F401B-34A6-3BCD-BB66-84C6BCF270EA}"/>
          </ac:spMkLst>
        </pc:spChg>
      </pc:sldChg>
      <pc:sldChg chg="addSp delSp modSp new del mod">
        <pc:chgData name="Le Nhat Tung" userId="77b0905b33e1f80d" providerId="LiveId" clId="{90270903-184F-446B-9636-9255CE75901F}" dt="2024-09-15T12:23:12.172" v="296" actId="2696"/>
        <pc:sldMkLst>
          <pc:docMk/>
          <pc:sldMk cId="2645678003" sldId="260"/>
        </pc:sldMkLst>
        <pc:spChg chg="del">
          <ac:chgData name="Le Nhat Tung" userId="77b0905b33e1f80d" providerId="LiveId" clId="{90270903-184F-446B-9636-9255CE75901F}" dt="2024-09-15T12:21:19.582" v="275" actId="478"/>
          <ac:spMkLst>
            <pc:docMk/>
            <pc:sldMk cId="2645678003" sldId="260"/>
            <ac:spMk id="2" creationId="{1566021C-17B4-5387-9BEF-AD352409AFB6}"/>
          </ac:spMkLst>
        </pc:spChg>
        <pc:spChg chg="del">
          <ac:chgData name="Le Nhat Tung" userId="77b0905b33e1f80d" providerId="LiveId" clId="{90270903-184F-446B-9636-9255CE75901F}" dt="2024-09-15T12:21:19.582" v="275" actId="478"/>
          <ac:spMkLst>
            <pc:docMk/>
            <pc:sldMk cId="2645678003" sldId="260"/>
            <ac:spMk id="3" creationId="{3B33570F-116D-9FB0-E64F-95E6A853B5CE}"/>
          </ac:spMkLst>
        </pc:spChg>
        <pc:picChg chg="add del mod">
          <ac:chgData name="Le Nhat Tung" userId="77b0905b33e1f80d" providerId="LiveId" clId="{90270903-184F-446B-9636-9255CE75901F}" dt="2024-09-15T12:22:35.305" v="291" actId="21"/>
          <ac:picMkLst>
            <pc:docMk/>
            <pc:sldMk cId="2645678003" sldId="260"/>
            <ac:picMk id="2050" creationId="{C97C70AB-7CD9-1630-22C6-EC40864DAE6E}"/>
          </ac:picMkLst>
        </pc:picChg>
      </pc:sldChg>
      <pc:sldChg chg="addSp delSp modSp new mod setBg">
        <pc:chgData name="Le Nhat Tung" userId="77b0905b33e1f80d" providerId="LiveId" clId="{90270903-184F-446B-9636-9255CE75901F}" dt="2024-09-15T12:25:17.378" v="309" actId="26606"/>
        <pc:sldMkLst>
          <pc:docMk/>
          <pc:sldMk cId="2201139787" sldId="261"/>
        </pc:sldMkLst>
        <pc:spChg chg="mod">
          <ac:chgData name="Le Nhat Tung" userId="77b0905b33e1f80d" providerId="LiveId" clId="{90270903-184F-446B-9636-9255CE75901F}" dt="2024-09-15T12:25:17.378" v="309" actId="26606"/>
          <ac:spMkLst>
            <pc:docMk/>
            <pc:sldMk cId="2201139787" sldId="261"/>
            <ac:spMk id="2" creationId="{2A84F06E-DD07-CCBD-CB86-4C7DCD1C5029}"/>
          </ac:spMkLst>
        </pc:spChg>
        <pc:spChg chg="mod">
          <ac:chgData name="Le Nhat Tung" userId="77b0905b33e1f80d" providerId="LiveId" clId="{90270903-184F-446B-9636-9255CE75901F}" dt="2024-09-15T12:25:17.378" v="309" actId="26606"/>
          <ac:spMkLst>
            <pc:docMk/>
            <pc:sldMk cId="2201139787" sldId="261"/>
            <ac:spMk id="3" creationId="{9994FBFB-48FD-EE0B-DEC0-E11F3A076DFD}"/>
          </ac:spMkLst>
        </pc:spChg>
        <pc:spChg chg="add del">
          <ac:chgData name="Le Nhat Tung" userId="77b0905b33e1f80d" providerId="LiveId" clId="{90270903-184F-446B-9636-9255CE75901F}" dt="2024-09-15T12:25:17.378" v="309" actId="26606"/>
          <ac:spMkLst>
            <pc:docMk/>
            <pc:sldMk cId="2201139787" sldId="261"/>
            <ac:spMk id="2055" creationId="{743AA782-23D1-4521-8CAD-47662984AA08}"/>
          </ac:spMkLst>
        </pc:spChg>
        <pc:spChg chg="add del">
          <ac:chgData name="Le Nhat Tung" userId="77b0905b33e1f80d" providerId="LiveId" clId="{90270903-184F-446B-9636-9255CE75901F}" dt="2024-09-15T12:25:17.378" v="309" actId="26606"/>
          <ac:spMkLst>
            <pc:docMk/>
            <pc:sldMk cId="2201139787" sldId="261"/>
            <ac:spMk id="2057" creationId="{71877DBC-BB60-40F0-AC93-2ACDBAAE60CE}"/>
          </ac:spMkLst>
        </pc:spChg>
        <pc:spChg chg="add">
          <ac:chgData name="Le Nhat Tung" userId="77b0905b33e1f80d" providerId="LiveId" clId="{90270903-184F-446B-9636-9255CE75901F}" dt="2024-09-15T12:25:17.378" v="309" actId="26606"/>
          <ac:spMkLst>
            <pc:docMk/>
            <pc:sldMk cId="2201139787" sldId="261"/>
            <ac:spMk id="2062" creationId="{665DBBEF-238B-476B-96AB-8AAC3224ECEA}"/>
          </ac:spMkLst>
        </pc:spChg>
        <pc:spChg chg="add">
          <ac:chgData name="Le Nhat Tung" userId="77b0905b33e1f80d" providerId="LiveId" clId="{90270903-184F-446B-9636-9255CE75901F}" dt="2024-09-15T12:25:17.378" v="309" actId="26606"/>
          <ac:spMkLst>
            <pc:docMk/>
            <pc:sldMk cId="2201139787" sldId="261"/>
            <ac:spMk id="2064" creationId="{3FCFB1DE-0B7E-48CC-BA90-B2AB0889F9D6}"/>
          </ac:spMkLst>
        </pc:spChg>
        <pc:picChg chg="add mod">
          <ac:chgData name="Le Nhat Tung" userId="77b0905b33e1f80d" providerId="LiveId" clId="{90270903-184F-446B-9636-9255CE75901F}" dt="2024-09-15T12:25:17.378" v="309" actId="26606"/>
          <ac:picMkLst>
            <pc:docMk/>
            <pc:sldMk cId="2201139787" sldId="261"/>
            <ac:picMk id="2050" creationId="{C97C70AB-7CD9-1630-22C6-EC40864DAE6E}"/>
          </ac:picMkLst>
        </pc:picChg>
      </pc:sldChg>
      <pc:sldChg chg="addSp delSp modSp new mod setBg">
        <pc:chgData name="Le Nhat Tung" userId="77b0905b33e1f80d" providerId="LiveId" clId="{90270903-184F-446B-9636-9255CE75901F}" dt="2024-09-15T12:25:21.885" v="310" actId="26606"/>
        <pc:sldMkLst>
          <pc:docMk/>
          <pc:sldMk cId="4273501987" sldId="262"/>
        </pc:sldMkLst>
        <pc:spChg chg="mod">
          <ac:chgData name="Le Nhat Tung" userId="77b0905b33e1f80d" providerId="LiveId" clId="{90270903-184F-446B-9636-9255CE75901F}" dt="2024-09-15T12:25:21.885" v="310" actId="26606"/>
          <ac:spMkLst>
            <pc:docMk/>
            <pc:sldMk cId="4273501987" sldId="262"/>
            <ac:spMk id="2" creationId="{C8C05114-93A5-162E-0586-A5F4B4FE4533}"/>
          </ac:spMkLst>
        </pc:spChg>
        <pc:spChg chg="mod">
          <ac:chgData name="Le Nhat Tung" userId="77b0905b33e1f80d" providerId="LiveId" clId="{90270903-184F-446B-9636-9255CE75901F}" dt="2024-09-15T12:25:21.885" v="310" actId="26606"/>
          <ac:spMkLst>
            <pc:docMk/>
            <pc:sldMk cId="4273501987" sldId="262"/>
            <ac:spMk id="3" creationId="{095775A5-C17F-4089-8793-976999B05357}"/>
          </ac:spMkLst>
        </pc:spChg>
        <pc:spChg chg="add del">
          <ac:chgData name="Le Nhat Tung" userId="77b0905b33e1f80d" providerId="LiveId" clId="{90270903-184F-446B-9636-9255CE75901F}" dt="2024-09-15T12:25:21.885" v="310" actId="26606"/>
          <ac:spMkLst>
            <pc:docMk/>
            <pc:sldMk cId="4273501987" sldId="262"/>
            <ac:spMk id="3079" creationId="{743AA782-23D1-4521-8CAD-47662984AA08}"/>
          </ac:spMkLst>
        </pc:spChg>
        <pc:spChg chg="add del">
          <ac:chgData name="Le Nhat Tung" userId="77b0905b33e1f80d" providerId="LiveId" clId="{90270903-184F-446B-9636-9255CE75901F}" dt="2024-09-15T12:25:21.885" v="310" actId="26606"/>
          <ac:spMkLst>
            <pc:docMk/>
            <pc:sldMk cId="4273501987" sldId="262"/>
            <ac:spMk id="3081" creationId="{71877DBC-BB60-40F0-AC93-2ACDBAAE60CE}"/>
          </ac:spMkLst>
        </pc:spChg>
        <pc:spChg chg="add">
          <ac:chgData name="Le Nhat Tung" userId="77b0905b33e1f80d" providerId="LiveId" clId="{90270903-184F-446B-9636-9255CE75901F}" dt="2024-09-15T12:25:21.885" v="310" actId="26606"/>
          <ac:spMkLst>
            <pc:docMk/>
            <pc:sldMk cId="4273501987" sldId="262"/>
            <ac:spMk id="3086" creationId="{665DBBEF-238B-476B-96AB-8AAC3224ECEA}"/>
          </ac:spMkLst>
        </pc:spChg>
        <pc:spChg chg="add">
          <ac:chgData name="Le Nhat Tung" userId="77b0905b33e1f80d" providerId="LiveId" clId="{90270903-184F-446B-9636-9255CE75901F}" dt="2024-09-15T12:25:21.885" v="310" actId="26606"/>
          <ac:spMkLst>
            <pc:docMk/>
            <pc:sldMk cId="4273501987" sldId="262"/>
            <ac:spMk id="3088" creationId="{3FCFB1DE-0B7E-48CC-BA90-B2AB0889F9D6}"/>
          </ac:spMkLst>
        </pc:spChg>
        <pc:picChg chg="add mod">
          <ac:chgData name="Le Nhat Tung" userId="77b0905b33e1f80d" providerId="LiveId" clId="{90270903-184F-446B-9636-9255CE75901F}" dt="2024-09-15T12:25:21.885" v="310" actId="26606"/>
          <ac:picMkLst>
            <pc:docMk/>
            <pc:sldMk cId="4273501987" sldId="262"/>
            <ac:picMk id="3074" creationId="{97CABBA7-05E3-EE51-690E-1D3A92FACE17}"/>
          </ac:picMkLst>
        </pc:picChg>
      </pc:sldChg>
      <pc:sldChg chg="addSp modSp new mod setBg">
        <pc:chgData name="Le Nhat Tung" userId="77b0905b33e1f80d" providerId="LiveId" clId="{90270903-184F-446B-9636-9255CE75901F}" dt="2024-09-15T12:27:18.283" v="360" actId="27614"/>
        <pc:sldMkLst>
          <pc:docMk/>
          <pc:sldMk cId="1934048502" sldId="263"/>
        </pc:sldMkLst>
        <pc:spChg chg="mod">
          <ac:chgData name="Le Nhat Tung" userId="77b0905b33e1f80d" providerId="LiveId" clId="{90270903-184F-446B-9636-9255CE75901F}" dt="2024-09-15T12:27:11.428" v="359" actId="26606"/>
          <ac:spMkLst>
            <pc:docMk/>
            <pc:sldMk cId="1934048502" sldId="263"/>
            <ac:spMk id="2" creationId="{82FC4106-5F84-CC31-0AD2-C39D3AF905C8}"/>
          </ac:spMkLst>
        </pc:spChg>
        <pc:spChg chg="mod">
          <ac:chgData name="Le Nhat Tung" userId="77b0905b33e1f80d" providerId="LiveId" clId="{90270903-184F-446B-9636-9255CE75901F}" dt="2024-09-15T12:27:11.428" v="359" actId="26606"/>
          <ac:spMkLst>
            <pc:docMk/>
            <pc:sldMk cId="1934048502" sldId="263"/>
            <ac:spMk id="3" creationId="{E2B9CFC0-36A6-8036-95DB-D60456FA5CEB}"/>
          </ac:spMkLst>
        </pc:spChg>
        <pc:spChg chg="add">
          <ac:chgData name="Le Nhat Tung" userId="77b0905b33e1f80d" providerId="LiveId" clId="{90270903-184F-446B-9636-9255CE75901F}" dt="2024-09-15T12:27:11.428" v="359" actId="26606"/>
          <ac:spMkLst>
            <pc:docMk/>
            <pc:sldMk cId="1934048502" sldId="263"/>
            <ac:spMk id="5127" creationId="{665DBBEF-238B-476B-96AB-8AAC3224ECEA}"/>
          </ac:spMkLst>
        </pc:spChg>
        <pc:spChg chg="add">
          <ac:chgData name="Le Nhat Tung" userId="77b0905b33e1f80d" providerId="LiveId" clId="{90270903-184F-446B-9636-9255CE75901F}" dt="2024-09-15T12:27:11.428" v="359" actId="26606"/>
          <ac:spMkLst>
            <pc:docMk/>
            <pc:sldMk cId="1934048502" sldId="263"/>
            <ac:spMk id="5129" creationId="{3FCFB1DE-0B7E-48CC-BA90-B2AB0889F9D6}"/>
          </ac:spMkLst>
        </pc:spChg>
        <pc:picChg chg="add mod">
          <ac:chgData name="Le Nhat Tung" userId="77b0905b33e1f80d" providerId="LiveId" clId="{90270903-184F-446B-9636-9255CE75901F}" dt="2024-09-15T12:27:18.283" v="360" actId="27614"/>
          <ac:picMkLst>
            <pc:docMk/>
            <pc:sldMk cId="1934048502" sldId="263"/>
            <ac:picMk id="5122" creationId="{F1E150EE-8212-844C-AA1B-B412D5EC43DA}"/>
          </ac:picMkLst>
        </pc:picChg>
      </pc:sldChg>
      <pc:sldChg chg="addSp delSp add del setBg delDesignElem">
        <pc:chgData name="Le Nhat Tung" userId="77b0905b33e1f80d" providerId="LiveId" clId="{90270903-184F-446B-9636-9255CE75901F}" dt="2024-09-15T12:26:21.645" v="325"/>
        <pc:sldMkLst>
          <pc:docMk/>
          <pc:sldMk cId="2673791213" sldId="263"/>
        </pc:sldMkLst>
        <pc:spChg chg="add del">
          <ac:chgData name="Le Nhat Tung" userId="77b0905b33e1f80d" providerId="LiveId" clId="{90270903-184F-446B-9636-9255CE75901F}" dt="2024-09-15T12:26:21.645" v="325"/>
          <ac:spMkLst>
            <pc:docMk/>
            <pc:sldMk cId="2673791213" sldId="263"/>
            <ac:spMk id="3086" creationId="{665DBBEF-238B-476B-96AB-8AAC3224ECEA}"/>
          </ac:spMkLst>
        </pc:spChg>
        <pc:spChg chg="add del">
          <ac:chgData name="Le Nhat Tung" userId="77b0905b33e1f80d" providerId="LiveId" clId="{90270903-184F-446B-9636-9255CE75901F}" dt="2024-09-15T12:26:21.645" v="325"/>
          <ac:spMkLst>
            <pc:docMk/>
            <pc:sldMk cId="2673791213" sldId="263"/>
            <ac:spMk id="3088" creationId="{3FCFB1DE-0B7E-48CC-BA90-B2AB0889F9D6}"/>
          </ac:spMkLst>
        </pc:spChg>
      </pc:sldChg>
      <pc:sldChg chg="addSp delSp add del setBg delDesignElem">
        <pc:chgData name="Le Nhat Tung" userId="77b0905b33e1f80d" providerId="LiveId" clId="{90270903-184F-446B-9636-9255CE75901F}" dt="2024-09-15T12:26:15.108" v="321"/>
        <pc:sldMkLst>
          <pc:docMk/>
          <pc:sldMk cId="502878893" sldId="264"/>
        </pc:sldMkLst>
        <pc:spChg chg="add del">
          <ac:chgData name="Le Nhat Tung" userId="77b0905b33e1f80d" providerId="LiveId" clId="{90270903-184F-446B-9636-9255CE75901F}" dt="2024-09-15T12:26:15.108" v="321"/>
          <ac:spMkLst>
            <pc:docMk/>
            <pc:sldMk cId="502878893" sldId="264"/>
            <ac:spMk id="3086" creationId="{665DBBEF-238B-476B-96AB-8AAC3224ECEA}"/>
          </ac:spMkLst>
        </pc:spChg>
        <pc:spChg chg="add del">
          <ac:chgData name="Le Nhat Tung" userId="77b0905b33e1f80d" providerId="LiveId" clId="{90270903-184F-446B-9636-9255CE75901F}" dt="2024-09-15T12:26:15.108" v="321"/>
          <ac:spMkLst>
            <pc:docMk/>
            <pc:sldMk cId="502878893" sldId="264"/>
            <ac:spMk id="3088" creationId="{3FCFB1DE-0B7E-48CC-BA90-B2AB0889F9D6}"/>
          </ac:spMkLst>
        </pc:spChg>
      </pc:sldChg>
      <pc:sldChg chg="addSp modSp new mod setBg">
        <pc:chgData name="Le Nhat Tung" userId="77b0905b33e1f80d" providerId="LiveId" clId="{90270903-184F-446B-9636-9255CE75901F}" dt="2024-09-15T12:28:14.458" v="374" actId="26606"/>
        <pc:sldMkLst>
          <pc:docMk/>
          <pc:sldMk cId="663803536" sldId="264"/>
        </pc:sldMkLst>
        <pc:spChg chg="mod">
          <ac:chgData name="Le Nhat Tung" userId="77b0905b33e1f80d" providerId="LiveId" clId="{90270903-184F-446B-9636-9255CE75901F}" dt="2024-09-15T12:28:14.458" v="374" actId="26606"/>
          <ac:spMkLst>
            <pc:docMk/>
            <pc:sldMk cId="663803536" sldId="264"/>
            <ac:spMk id="2" creationId="{B20156B0-394C-59FA-C959-689FA8BCACB9}"/>
          </ac:spMkLst>
        </pc:spChg>
        <pc:spChg chg="mod">
          <ac:chgData name="Le Nhat Tung" userId="77b0905b33e1f80d" providerId="LiveId" clId="{90270903-184F-446B-9636-9255CE75901F}" dt="2024-09-15T12:28:14.458" v="374" actId="26606"/>
          <ac:spMkLst>
            <pc:docMk/>
            <pc:sldMk cId="663803536" sldId="264"/>
            <ac:spMk id="3" creationId="{BB983C7F-ECB2-D364-5BB0-9E7D4247BA4D}"/>
          </ac:spMkLst>
        </pc:spChg>
        <pc:spChg chg="add">
          <ac:chgData name="Le Nhat Tung" userId="77b0905b33e1f80d" providerId="LiveId" clId="{90270903-184F-446B-9636-9255CE75901F}" dt="2024-09-15T12:28:14.458" v="374" actId="26606"/>
          <ac:spMkLst>
            <pc:docMk/>
            <pc:sldMk cId="663803536" sldId="264"/>
            <ac:spMk id="6151" creationId="{665DBBEF-238B-476B-96AB-8AAC3224ECEA}"/>
          </ac:spMkLst>
        </pc:spChg>
        <pc:spChg chg="add">
          <ac:chgData name="Le Nhat Tung" userId="77b0905b33e1f80d" providerId="LiveId" clId="{90270903-184F-446B-9636-9255CE75901F}" dt="2024-09-15T12:28:14.458" v="374" actId="26606"/>
          <ac:spMkLst>
            <pc:docMk/>
            <pc:sldMk cId="663803536" sldId="264"/>
            <ac:spMk id="6153" creationId="{3FCFB1DE-0B7E-48CC-BA90-B2AB0889F9D6}"/>
          </ac:spMkLst>
        </pc:spChg>
        <pc:picChg chg="add mod">
          <ac:chgData name="Le Nhat Tung" userId="77b0905b33e1f80d" providerId="LiveId" clId="{90270903-184F-446B-9636-9255CE75901F}" dt="2024-09-15T12:28:14.458" v="374" actId="26606"/>
          <ac:picMkLst>
            <pc:docMk/>
            <pc:sldMk cId="663803536" sldId="264"/>
            <ac:picMk id="6146" creationId="{14487253-E8C8-4AD0-D6D7-65D8F9FB8B3B}"/>
          </ac:picMkLst>
        </pc:picChg>
      </pc:sldChg>
      <pc:sldChg chg="addSp delSp add del setBg delDesignElem">
        <pc:chgData name="Le Nhat Tung" userId="77b0905b33e1f80d" providerId="LiveId" clId="{90270903-184F-446B-9636-9255CE75901F}" dt="2024-09-15T12:26:21.164" v="324"/>
        <pc:sldMkLst>
          <pc:docMk/>
          <pc:sldMk cId="1971369184" sldId="264"/>
        </pc:sldMkLst>
        <pc:spChg chg="add del">
          <ac:chgData name="Le Nhat Tung" userId="77b0905b33e1f80d" providerId="LiveId" clId="{90270903-184F-446B-9636-9255CE75901F}" dt="2024-09-15T12:26:21.164" v="324"/>
          <ac:spMkLst>
            <pc:docMk/>
            <pc:sldMk cId="1971369184" sldId="264"/>
            <ac:spMk id="3086" creationId="{665DBBEF-238B-476B-96AB-8AAC3224ECEA}"/>
          </ac:spMkLst>
        </pc:spChg>
        <pc:spChg chg="add del">
          <ac:chgData name="Le Nhat Tung" userId="77b0905b33e1f80d" providerId="LiveId" clId="{90270903-184F-446B-9636-9255CE75901F}" dt="2024-09-15T12:26:21.164" v="324"/>
          <ac:spMkLst>
            <pc:docMk/>
            <pc:sldMk cId="1971369184" sldId="264"/>
            <ac:spMk id="3088" creationId="{3FCFB1DE-0B7E-48CC-BA90-B2AB0889F9D6}"/>
          </ac:spMkLst>
        </pc:spChg>
      </pc:sldChg>
      <pc:sldChg chg="addSp modSp new mod setBg">
        <pc:chgData name="Le Nhat Tung" userId="77b0905b33e1f80d" providerId="LiveId" clId="{90270903-184F-446B-9636-9255CE75901F}" dt="2024-09-15T12:29:15.689" v="388" actId="27614"/>
        <pc:sldMkLst>
          <pc:docMk/>
          <pc:sldMk cId="3712761031" sldId="265"/>
        </pc:sldMkLst>
        <pc:spChg chg="mod">
          <ac:chgData name="Le Nhat Tung" userId="77b0905b33e1f80d" providerId="LiveId" clId="{90270903-184F-446B-9636-9255CE75901F}" dt="2024-09-15T12:29:04.529" v="387" actId="26606"/>
          <ac:spMkLst>
            <pc:docMk/>
            <pc:sldMk cId="3712761031" sldId="265"/>
            <ac:spMk id="2" creationId="{989692EC-8D3F-12C6-BE8A-0CCEFDD94423}"/>
          </ac:spMkLst>
        </pc:spChg>
        <pc:spChg chg="mod">
          <ac:chgData name="Le Nhat Tung" userId="77b0905b33e1f80d" providerId="LiveId" clId="{90270903-184F-446B-9636-9255CE75901F}" dt="2024-09-15T12:29:04.529" v="387" actId="26606"/>
          <ac:spMkLst>
            <pc:docMk/>
            <pc:sldMk cId="3712761031" sldId="265"/>
            <ac:spMk id="3" creationId="{4FD74876-D5DC-8CE1-CE06-5E50E095C54B}"/>
          </ac:spMkLst>
        </pc:spChg>
        <pc:spChg chg="add">
          <ac:chgData name="Le Nhat Tung" userId="77b0905b33e1f80d" providerId="LiveId" clId="{90270903-184F-446B-9636-9255CE75901F}" dt="2024-09-15T12:29:04.529" v="387" actId="26606"/>
          <ac:spMkLst>
            <pc:docMk/>
            <pc:sldMk cId="3712761031" sldId="265"/>
            <ac:spMk id="7175" creationId="{665DBBEF-238B-476B-96AB-8AAC3224ECEA}"/>
          </ac:spMkLst>
        </pc:spChg>
        <pc:spChg chg="add">
          <ac:chgData name="Le Nhat Tung" userId="77b0905b33e1f80d" providerId="LiveId" clId="{90270903-184F-446B-9636-9255CE75901F}" dt="2024-09-15T12:29:04.529" v="387" actId="26606"/>
          <ac:spMkLst>
            <pc:docMk/>
            <pc:sldMk cId="3712761031" sldId="265"/>
            <ac:spMk id="7177" creationId="{3FCFB1DE-0B7E-48CC-BA90-B2AB0889F9D6}"/>
          </ac:spMkLst>
        </pc:spChg>
        <pc:picChg chg="add mod">
          <ac:chgData name="Le Nhat Tung" userId="77b0905b33e1f80d" providerId="LiveId" clId="{90270903-184F-446B-9636-9255CE75901F}" dt="2024-09-15T12:29:15.689" v="388" actId="27614"/>
          <ac:picMkLst>
            <pc:docMk/>
            <pc:sldMk cId="3712761031" sldId="265"/>
            <ac:picMk id="7170" creationId="{2ACE1D21-4A10-B607-D73D-C98824B672DC}"/>
          </ac:picMkLst>
        </pc:picChg>
      </pc:sldChg>
      <pc:sldChg chg="addSp modSp new mod setBg">
        <pc:chgData name="Le Nhat Tung" userId="77b0905b33e1f80d" providerId="LiveId" clId="{90270903-184F-446B-9636-9255CE75901F}" dt="2024-09-15T12:30:00.517" v="404" actId="27614"/>
        <pc:sldMkLst>
          <pc:docMk/>
          <pc:sldMk cId="1156330755" sldId="266"/>
        </pc:sldMkLst>
        <pc:spChg chg="mod">
          <ac:chgData name="Le Nhat Tung" userId="77b0905b33e1f80d" providerId="LiveId" clId="{90270903-184F-446B-9636-9255CE75901F}" dt="2024-09-15T12:29:57.472" v="403" actId="26606"/>
          <ac:spMkLst>
            <pc:docMk/>
            <pc:sldMk cId="1156330755" sldId="266"/>
            <ac:spMk id="2" creationId="{BCD5FC42-C132-0CAD-2C22-5A9C284ED7CA}"/>
          </ac:spMkLst>
        </pc:spChg>
        <pc:spChg chg="mod">
          <ac:chgData name="Le Nhat Tung" userId="77b0905b33e1f80d" providerId="LiveId" clId="{90270903-184F-446B-9636-9255CE75901F}" dt="2024-09-15T12:29:57.472" v="403" actId="26606"/>
          <ac:spMkLst>
            <pc:docMk/>
            <pc:sldMk cId="1156330755" sldId="266"/>
            <ac:spMk id="3" creationId="{B4BFD14F-0240-F154-F9F6-3A459E671CB6}"/>
          </ac:spMkLst>
        </pc:spChg>
        <pc:spChg chg="add">
          <ac:chgData name="Le Nhat Tung" userId="77b0905b33e1f80d" providerId="LiveId" clId="{90270903-184F-446B-9636-9255CE75901F}" dt="2024-09-15T12:29:57.472" v="403" actId="26606"/>
          <ac:spMkLst>
            <pc:docMk/>
            <pc:sldMk cId="1156330755" sldId="266"/>
            <ac:spMk id="8199" creationId="{665DBBEF-238B-476B-96AB-8AAC3224ECEA}"/>
          </ac:spMkLst>
        </pc:spChg>
        <pc:spChg chg="add">
          <ac:chgData name="Le Nhat Tung" userId="77b0905b33e1f80d" providerId="LiveId" clId="{90270903-184F-446B-9636-9255CE75901F}" dt="2024-09-15T12:29:57.472" v="403" actId="26606"/>
          <ac:spMkLst>
            <pc:docMk/>
            <pc:sldMk cId="1156330755" sldId="266"/>
            <ac:spMk id="8201" creationId="{3FCFB1DE-0B7E-48CC-BA90-B2AB0889F9D6}"/>
          </ac:spMkLst>
        </pc:spChg>
        <pc:picChg chg="add mod">
          <ac:chgData name="Le Nhat Tung" userId="77b0905b33e1f80d" providerId="LiveId" clId="{90270903-184F-446B-9636-9255CE75901F}" dt="2024-09-15T12:30:00.517" v="404" actId="27614"/>
          <ac:picMkLst>
            <pc:docMk/>
            <pc:sldMk cId="1156330755" sldId="266"/>
            <ac:picMk id="8194" creationId="{7B324C23-09F7-4984-AA69-BB9658F51458}"/>
          </ac:picMkLst>
        </pc:picChg>
      </pc:sldChg>
      <pc:sldChg chg="addSp modSp new mod setBg">
        <pc:chgData name="Le Nhat Tung" userId="77b0905b33e1f80d" providerId="LiveId" clId="{90270903-184F-446B-9636-9255CE75901F}" dt="2024-09-15T12:30:34.466" v="417" actId="26606"/>
        <pc:sldMkLst>
          <pc:docMk/>
          <pc:sldMk cId="4208106877" sldId="267"/>
        </pc:sldMkLst>
        <pc:spChg chg="mod">
          <ac:chgData name="Le Nhat Tung" userId="77b0905b33e1f80d" providerId="LiveId" clId="{90270903-184F-446B-9636-9255CE75901F}" dt="2024-09-15T12:30:34.466" v="417" actId="26606"/>
          <ac:spMkLst>
            <pc:docMk/>
            <pc:sldMk cId="4208106877" sldId="267"/>
            <ac:spMk id="2" creationId="{899A12F8-D164-B6C9-FB70-43684B62DD9A}"/>
          </ac:spMkLst>
        </pc:spChg>
        <pc:spChg chg="mod">
          <ac:chgData name="Le Nhat Tung" userId="77b0905b33e1f80d" providerId="LiveId" clId="{90270903-184F-446B-9636-9255CE75901F}" dt="2024-09-15T12:30:34.466" v="417" actId="26606"/>
          <ac:spMkLst>
            <pc:docMk/>
            <pc:sldMk cId="4208106877" sldId="267"/>
            <ac:spMk id="3" creationId="{38FEA4C2-3E36-FD9F-F76E-DB3E79E63605}"/>
          </ac:spMkLst>
        </pc:spChg>
        <pc:spChg chg="add">
          <ac:chgData name="Le Nhat Tung" userId="77b0905b33e1f80d" providerId="LiveId" clId="{90270903-184F-446B-9636-9255CE75901F}" dt="2024-09-15T12:30:34.466" v="417" actId="26606"/>
          <ac:spMkLst>
            <pc:docMk/>
            <pc:sldMk cId="4208106877" sldId="267"/>
            <ac:spMk id="9223" creationId="{665DBBEF-238B-476B-96AB-8AAC3224ECEA}"/>
          </ac:spMkLst>
        </pc:spChg>
        <pc:spChg chg="add">
          <ac:chgData name="Le Nhat Tung" userId="77b0905b33e1f80d" providerId="LiveId" clId="{90270903-184F-446B-9636-9255CE75901F}" dt="2024-09-15T12:30:34.466" v="417" actId="26606"/>
          <ac:spMkLst>
            <pc:docMk/>
            <pc:sldMk cId="4208106877" sldId="267"/>
            <ac:spMk id="9225" creationId="{3FCFB1DE-0B7E-48CC-BA90-B2AB0889F9D6}"/>
          </ac:spMkLst>
        </pc:spChg>
        <pc:picChg chg="add mod">
          <ac:chgData name="Le Nhat Tung" userId="77b0905b33e1f80d" providerId="LiveId" clId="{90270903-184F-446B-9636-9255CE75901F}" dt="2024-09-15T12:30:34.466" v="417" actId="26606"/>
          <ac:picMkLst>
            <pc:docMk/>
            <pc:sldMk cId="4208106877" sldId="267"/>
            <ac:picMk id="9218" creationId="{F77A4326-6F6D-4841-DEB2-34930BB73A78}"/>
          </ac:picMkLst>
        </pc:picChg>
      </pc:sldChg>
      <pc:sldChg chg="addSp delSp modSp new mod setBg">
        <pc:chgData name="Le Nhat Tung" userId="77b0905b33e1f80d" providerId="LiveId" clId="{90270903-184F-446B-9636-9255CE75901F}" dt="2024-09-15T12:31:20.880" v="431" actId="27614"/>
        <pc:sldMkLst>
          <pc:docMk/>
          <pc:sldMk cId="1195876406" sldId="268"/>
        </pc:sldMkLst>
        <pc:spChg chg="mod">
          <ac:chgData name="Le Nhat Tung" userId="77b0905b33e1f80d" providerId="LiveId" clId="{90270903-184F-446B-9636-9255CE75901F}" dt="2024-09-15T12:31:17.085" v="430" actId="26606"/>
          <ac:spMkLst>
            <pc:docMk/>
            <pc:sldMk cId="1195876406" sldId="268"/>
            <ac:spMk id="2" creationId="{796C73F6-32F4-62A0-1E57-943A7CDB88A3}"/>
          </ac:spMkLst>
        </pc:spChg>
        <pc:spChg chg="del">
          <ac:chgData name="Le Nhat Tung" userId="77b0905b33e1f80d" providerId="LiveId" clId="{90270903-184F-446B-9636-9255CE75901F}" dt="2024-09-15T12:31:13.003" v="428" actId="478"/>
          <ac:spMkLst>
            <pc:docMk/>
            <pc:sldMk cId="1195876406" sldId="268"/>
            <ac:spMk id="3" creationId="{D4AFCDD5-788A-0AD7-9B31-C7A287E7E4AF}"/>
          </ac:spMkLst>
        </pc:spChg>
        <pc:spChg chg="add">
          <ac:chgData name="Le Nhat Tung" userId="77b0905b33e1f80d" providerId="LiveId" clId="{90270903-184F-446B-9636-9255CE75901F}" dt="2024-09-15T12:31:17.085" v="430" actId="26606"/>
          <ac:spMkLst>
            <pc:docMk/>
            <pc:sldMk cId="1195876406" sldId="268"/>
            <ac:spMk id="10247" creationId="{665DBBEF-238B-476B-96AB-8AAC3224ECEA}"/>
          </ac:spMkLst>
        </pc:spChg>
        <pc:spChg chg="add">
          <ac:chgData name="Le Nhat Tung" userId="77b0905b33e1f80d" providerId="LiveId" clId="{90270903-184F-446B-9636-9255CE75901F}" dt="2024-09-15T12:31:17.085" v="430" actId="26606"/>
          <ac:spMkLst>
            <pc:docMk/>
            <pc:sldMk cId="1195876406" sldId="268"/>
            <ac:spMk id="10249" creationId="{3FCFB1DE-0B7E-48CC-BA90-B2AB0889F9D6}"/>
          </ac:spMkLst>
        </pc:spChg>
        <pc:picChg chg="add mod">
          <ac:chgData name="Le Nhat Tung" userId="77b0905b33e1f80d" providerId="LiveId" clId="{90270903-184F-446B-9636-9255CE75901F}" dt="2024-09-15T12:31:20.880" v="431" actId="27614"/>
          <ac:picMkLst>
            <pc:docMk/>
            <pc:sldMk cId="1195876406" sldId="268"/>
            <ac:picMk id="10242" creationId="{3ACD1AFD-389A-7349-84B8-B9C8E6AD6B9A}"/>
          </ac:picMkLst>
        </pc:picChg>
      </pc:sldChg>
      <pc:sldChg chg="addSp delSp modSp new mod setBg">
        <pc:chgData name="Le Nhat Tung" userId="77b0905b33e1f80d" providerId="LiveId" clId="{90270903-184F-446B-9636-9255CE75901F}" dt="2024-09-15T12:31:56.170" v="445" actId="27614"/>
        <pc:sldMkLst>
          <pc:docMk/>
          <pc:sldMk cId="3340391893" sldId="269"/>
        </pc:sldMkLst>
        <pc:spChg chg="mod">
          <ac:chgData name="Le Nhat Tung" userId="77b0905b33e1f80d" providerId="LiveId" clId="{90270903-184F-446B-9636-9255CE75901F}" dt="2024-09-15T12:31:53.823" v="444" actId="26606"/>
          <ac:spMkLst>
            <pc:docMk/>
            <pc:sldMk cId="3340391893" sldId="269"/>
            <ac:spMk id="2" creationId="{7F848FAE-C9A2-42B3-D212-BC6B113DAB2A}"/>
          </ac:spMkLst>
        </pc:spChg>
        <pc:spChg chg="del">
          <ac:chgData name="Le Nhat Tung" userId="77b0905b33e1f80d" providerId="LiveId" clId="{90270903-184F-446B-9636-9255CE75901F}" dt="2024-09-15T12:31:50.550" v="442" actId="478"/>
          <ac:spMkLst>
            <pc:docMk/>
            <pc:sldMk cId="3340391893" sldId="269"/>
            <ac:spMk id="3" creationId="{A30BA18A-5949-02B8-02DE-FEC77667ACD9}"/>
          </ac:spMkLst>
        </pc:spChg>
        <pc:spChg chg="add">
          <ac:chgData name="Le Nhat Tung" userId="77b0905b33e1f80d" providerId="LiveId" clId="{90270903-184F-446B-9636-9255CE75901F}" dt="2024-09-15T12:31:53.823" v="444" actId="26606"/>
          <ac:spMkLst>
            <pc:docMk/>
            <pc:sldMk cId="3340391893" sldId="269"/>
            <ac:spMk id="11271" creationId="{665DBBEF-238B-476B-96AB-8AAC3224ECEA}"/>
          </ac:spMkLst>
        </pc:spChg>
        <pc:spChg chg="add">
          <ac:chgData name="Le Nhat Tung" userId="77b0905b33e1f80d" providerId="LiveId" clId="{90270903-184F-446B-9636-9255CE75901F}" dt="2024-09-15T12:31:53.823" v="444" actId="26606"/>
          <ac:spMkLst>
            <pc:docMk/>
            <pc:sldMk cId="3340391893" sldId="269"/>
            <ac:spMk id="11273" creationId="{3FCFB1DE-0B7E-48CC-BA90-B2AB0889F9D6}"/>
          </ac:spMkLst>
        </pc:spChg>
        <pc:picChg chg="add mod">
          <ac:chgData name="Le Nhat Tung" userId="77b0905b33e1f80d" providerId="LiveId" clId="{90270903-184F-446B-9636-9255CE75901F}" dt="2024-09-15T12:31:56.170" v="445" actId="27614"/>
          <ac:picMkLst>
            <pc:docMk/>
            <pc:sldMk cId="3340391893" sldId="269"/>
            <ac:picMk id="11266" creationId="{75A47824-D71F-88AE-950A-E4F0318ACC76}"/>
          </ac:picMkLst>
        </pc:picChg>
      </pc:sldChg>
      <pc:sldChg chg="addSp delSp modSp new mod ord setBg">
        <pc:chgData name="Le Nhat Tung" userId="77b0905b33e1f80d" providerId="LiveId" clId="{90270903-184F-446B-9636-9255CE75901F}" dt="2024-09-15T12:32:17.022" v="460" actId="27614"/>
        <pc:sldMkLst>
          <pc:docMk/>
          <pc:sldMk cId="150301770" sldId="270"/>
        </pc:sldMkLst>
        <pc:spChg chg="mod">
          <ac:chgData name="Le Nhat Tung" userId="77b0905b33e1f80d" providerId="LiveId" clId="{90270903-184F-446B-9636-9255CE75901F}" dt="2024-09-15T12:32:15.318" v="459" actId="26606"/>
          <ac:spMkLst>
            <pc:docMk/>
            <pc:sldMk cId="150301770" sldId="270"/>
            <ac:spMk id="2" creationId="{0DE50537-9F11-B7A0-33A2-2ABE271B1887}"/>
          </ac:spMkLst>
        </pc:spChg>
        <pc:spChg chg="del">
          <ac:chgData name="Le Nhat Tung" userId="77b0905b33e1f80d" providerId="LiveId" clId="{90270903-184F-446B-9636-9255CE75901F}" dt="2024-09-15T12:32:15.318" v="459" actId="26606"/>
          <ac:spMkLst>
            <pc:docMk/>
            <pc:sldMk cId="150301770" sldId="270"/>
            <ac:spMk id="3" creationId="{7E83F857-B55B-8278-A731-230FB8058C6C}"/>
          </ac:spMkLst>
        </pc:spChg>
        <pc:spChg chg="add">
          <ac:chgData name="Le Nhat Tung" userId="77b0905b33e1f80d" providerId="LiveId" clId="{90270903-184F-446B-9636-9255CE75901F}" dt="2024-09-15T12:32:15.318" v="459" actId="26606"/>
          <ac:spMkLst>
            <pc:docMk/>
            <pc:sldMk cId="150301770" sldId="270"/>
            <ac:spMk id="12295" creationId="{665DBBEF-238B-476B-96AB-8AAC3224ECEA}"/>
          </ac:spMkLst>
        </pc:spChg>
        <pc:spChg chg="add">
          <ac:chgData name="Le Nhat Tung" userId="77b0905b33e1f80d" providerId="LiveId" clId="{90270903-184F-446B-9636-9255CE75901F}" dt="2024-09-15T12:32:15.318" v="459" actId="26606"/>
          <ac:spMkLst>
            <pc:docMk/>
            <pc:sldMk cId="150301770" sldId="270"/>
            <ac:spMk id="12297" creationId="{3FCFB1DE-0B7E-48CC-BA90-B2AB0889F9D6}"/>
          </ac:spMkLst>
        </pc:spChg>
        <pc:picChg chg="add mod">
          <ac:chgData name="Le Nhat Tung" userId="77b0905b33e1f80d" providerId="LiveId" clId="{90270903-184F-446B-9636-9255CE75901F}" dt="2024-09-15T12:32:17.022" v="460" actId="27614"/>
          <ac:picMkLst>
            <pc:docMk/>
            <pc:sldMk cId="150301770" sldId="270"/>
            <ac:picMk id="12290" creationId="{4592EC93-4AED-B095-B532-D9897F86AE24}"/>
          </ac:picMkLst>
        </pc:picChg>
      </pc:sldChg>
      <pc:sldChg chg="addSp delSp modSp new mod setBg">
        <pc:chgData name="Le Nhat Tung" userId="77b0905b33e1f80d" providerId="LiveId" clId="{90270903-184F-446B-9636-9255CE75901F}" dt="2024-09-15T12:33:02.165" v="473" actId="27614"/>
        <pc:sldMkLst>
          <pc:docMk/>
          <pc:sldMk cId="4225646567" sldId="271"/>
        </pc:sldMkLst>
        <pc:spChg chg="mod">
          <ac:chgData name="Le Nhat Tung" userId="77b0905b33e1f80d" providerId="LiveId" clId="{90270903-184F-446B-9636-9255CE75901F}" dt="2024-09-15T12:32:37.572" v="472" actId="26606"/>
          <ac:spMkLst>
            <pc:docMk/>
            <pc:sldMk cId="4225646567" sldId="271"/>
            <ac:spMk id="2" creationId="{1D7C9585-5387-E130-D9F6-C2E394F69B4E}"/>
          </ac:spMkLst>
        </pc:spChg>
        <pc:spChg chg="del">
          <ac:chgData name="Le Nhat Tung" userId="77b0905b33e1f80d" providerId="LiveId" clId="{90270903-184F-446B-9636-9255CE75901F}" dt="2024-09-15T12:32:37.572" v="472" actId="26606"/>
          <ac:spMkLst>
            <pc:docMk/>
            <pc:sldMk cId="4225646567" sldId="271"/>
            <ac:spMk id="3" creationId="{80589144-FCCC-36B8-78CF-0CDCE5995A27}"/>
          </ac:spMkLst>
        </pc:spChg>
        <pc:spChg chg="add">
          <ac:chgData name="Le Nhat Tung" userId="77b0905b33e1f80d" providerId="LiveId" clId="{90270903-184F-446B-9636-9255CE75901F}" dt="2024-09-15T12:32:37.572" v="472" actId="26606"/>
          <ac:spMkLst>
            <pc:docMk/>
            <pc:sldMk cId="4225646567" sldId="271"/>
            <ac:spMk id="13319" creationId="{665DBBEF-238B-476B-96AB-8AAC3224ECEA}"/>
          </ac:spMkLst>
        </pc:spChg>
        <pc:spChg chg="add">
          <ac:chgData name="Le Nhat Tung" userId="77b0905b33e1f80d" providerId="LiveId" clId="{90270903-184F-446B-9636-9255CE75901F}" dt="2024-09-15T12:32:37.572" v="472" actId="26606"/>
          <ac:spMkLst>
            <pc:docMk/>
            <pc:sldMk cId="4225646567" sldId="271"/>
            <ac:spMk id="13321" creationId="{3FCFB1DE-0B7E-48CC-BA90-B2AB0889F9D6}"/>
          </ac:spMkLst>
        </pc:spChg>
        <pc:picChg chg="add mod">
          <ac:chgData name="Le Nhat Tung" userId="77b0905b33e1f80d" providerId="LiveId" clId="{90270903-184F-446B-9636-9255CE75901F}" dt="2024-09-15T12:33:02.165" v="473" actId="27614"/>
          <ac:picMkLst>
            <pc:docMk/>
            <pc:sldMk cId="4225646567" sldId="271"/>
            <ac:picMk id="13314" creationId="{4236F0EA-18BB-6366-B14E-50DF017D4D50}"/>
          </ac:picMkLst>
        </pc:picChg>
      </pc:sldChg>
      <pc:sldChg chg="addSp modSp new mod setBg">
        <pc:chgData name="Le Nhat Tung" userId="77b0905b33e1f80d" providerId="LiveId" clId="{90270903-184F-446B-9636-9255CE75901F}" dt="2024-09-15T12:33:47.017" v="490" actId="27614"/>
        <pc:sldMkLst>
          <pc:docMk/>
          <pc:sldMk cId="693710392" sldId="272"/>
        </pc:sldMkLst>
        <pc:spChg chg="mod">
          <ac:chgData name="Le Nhat Tung" userId="77b0905b33e1f80d" providerId="LiveId" clId="{90270903-184F-446B-9636-9255CE75901F}" dt="2024-09-15T12:33:30.352" v="489" actId="26606"/>
          <ac:spMkLst>
            <pc:docMk/>
            <pc:sldMk cId="693710392" sldId="272"/>
            <ac:spMk id="2" creationId="{3564E5C9-EF71-3FAE-8A34-2B21A032C81E}"/>
          </ac:spMkLst>
        </pc:spChg>
        <pc:spChg chg="mod">
          <ac:chgData name="Le Nhat Tung" userId="77b0905b33e1f80d" providerId="LiveId" clId="{90270903-184F-446B-9636-9255CE75901F}" dt="2024-09-15T12:33:30.352" v="489" actId="26606"/>
          <ac:spMkLst>
            <pc:docMk/>
            <pc:sldMk cId="693710392" sldId="272"/>
            <ac:spMk id="3" creationId="{526D1F35-EF2D-668C-16B3-AEA102D097F1}"/>
          </ac:spMkLst>
        </pc:spChg>
        <pc:spChg chg="add">
          <ac:chgData name="Le Nhat Tung" userId="77b0905b33e1f80d" providerId="LiveId" clId="{90270903-184F-446B-9636-9255CE75901F}" dt="2024-09-15T12:33:30.352" v="489" actId="26606"/>
          <ac:spMkLst>
            <pc:docMk/>
            <pc:sldMk cId="693710392" sldId="272"/>
            <ac:spMk id="14343" creationId="{665DBBEF-238B-476B-96AB-8AAC3224ECEA}"/>
          </ac:spMkLst>
        </pc:spChg>
        <pc:spChg chg="add">
          <ac:chgData name="Le Nhat Tung" userId="77b0905b33e1f80d" providerId="LiveId" clId="{90270903-184F-446B-9636-9255CE75901F}" dt="2024-09-15T12:33:30.352" v="489" actId="26606"/>
          <ac:spMkLst>
            <pc:docMk/>
            <pc:sldMk cId="693710392" sldId="272"/>
            <ac:spMk id="14345" creationId="{3FCFB1DE-0B7E-48CC-BA90-B2AB0889F9D6}"/>
          </ac:spMkLst>
        </pc:spChg>
        <pc:picChg chg="add mod">
          <ac:chgData name="Le Nhat Tung" userId="77b0905b33e1f80d" providerId="LiveId" clId="{90270903-184F-446B-9636-9255CE75901F}" dt="2024-09-15T12:33:47.017" v="490" actId="27614"/>
          <ac:picMkLst>
            <pc:docMk/>
            <pc:sldMk cId="693710392" sldId="272"/>
            <ac:picMk id="14338" creationId="{D91D5750-070C-100F-7FB5-0D52F6C03369}"/>
          </ac:picMkLst>
        </pc:picChg>
      </pc:sldChg>
      <pc:sldChg chg="addSp modSp new mod setBg">
        <pc:chgData name="Le Nhat Tung" userId="77b0905b33e1f80d" providerId="LiveId" clId="{90270903-184F-446B-9636-9255CE75901F}" dt="2024-09-15T12:34:12.819" v="514" actId="27614"/>
        <pc:sldMkLst>
          <pc:docMk/>
          <pc:sldMk cId="3200195926" sldId="273"/>
        </pc:sldMkLst>
        <pc:spChg chg="mod">
          <ac:chgData name="Le Nhat Tung" userId="77b0905b33e1f80d" providerId="LiveId" clId="{90270903-184F-446B-9636-9255CE75901F}" dt="2024-09-15T12:34:09.403" v="513" actId="26606"/>
          <ac:spMkLst>
            <pc:docMk/>
            <pc:sldMk cId="3200195926" sldId="273"/>
            <ac:spMk id="2" creationId="{310F3FC2-57DA-8F00-1C38-67543247D553}"/>
          </ac:spMkLst>
        </pc:spChg>
        <pc:spChg chg="mod">
          <ac:chgData name="Le Nhat Tung" userId="77b0905b33e1f80d" providerId="LiveId" clId="{90270903-184F-446B-9636-9255CE75901F}" dt="2024-09-15T12:34:09.403" v="513" actId="26606"/>
          <ac:spMkLst>
            <pc:docMk/>
            <pc:sldMk cId="3200195926" sldId="273"/>
            <ac:spMk id="3" creationId="{0D32C8A3-8236-6FC6-6241-44BC9A2E6418}"/>
          </ac:spMkLst>
        </pc:spChg>
        <pc:spChg chg="add">
          <ac:chgData name="Le Nhat Tung" userId="77b0905b33e1f80d" providerId="LiveId" clId="{90270903-184F-446B-9636-9255CE75901F}" dt="2024-09-15T12:34:09.403" v="513" actId="26606"/>
          <ac:spMkLst>
            <pc:docMk/>
            <pc:sldMk cId="3200195926" sldId="273"/>
            <ac:spMk id="15367" creationId="{665DBBEF-238B-476B-96AB-8AAC3224ECEA}"/>
          </ac:spMkLst>
        </pc:spChg>
        <pc:spChg chg="add">
          <ac:chgData name="Le Nhat Tung" userId="77b0905b33e1f80d" providerId="LiveId" clId="{90270903-184F-446B-9636-9255CE75901F}" dt="2024-09-15T12:34:09.403" v="513" actId="26606"/>
          <ac:spMkLst>
            <pc:docMk/>
            <pc:sldMk cId="3200195926" sldId="273"/>
            <ac:spMk id="15369" creationId="{3FCFB1DE-0B7E-48CC-BA90-B2AB0889F9D6}"/>
          </ac:spMkLst>
        </pc:spChg>
        <pc:picChg chg="add mod">
          <ac:chgData name="Le Nhat Tung" userId="77b0905b33e1f80d" providerId="LiveId" clId="{90270903-184F-446B-9636-9255CE75901F}" dt="2024-09-15T12:34:12.819" v="514" actId="27614"/>
          <ac:picMkLst>
            <pc:docMk/>
            <pc:sldMk cId="3200195926" sldId="273"/>
            <ac:picMk id="15362" creationId="{9BF3CAAD-9467-814C-6CD0-56F82666E860}"/>
          </ac:picMkLst>
        </pc:picChg>
      </pc:sldChg>
      <pc:sldChg chg="modSp new mod">
        <pc:chgData name="Le Nhat Tung" userId="77b0905b33e1f80d" providerId="LiveId" clId="{90270903-184F-446B-9636-9255CE75901F}" dt="2024-09-15T12:35:33.369" v="542" actId="27636"/>
        <pc:sldMkLst>
          <pc:docMk/>
          <pc:sldMk cId="3619866700" sldId="274"/>
        </pc:sldMkLst>
        <pc:spChg chg="mod">
          <ac:chgData name="Le Nhat Tung" userId="77b0905b33e1f80d" providerId="LiveId" clId="{90270903-184F-446B-9636-9255CE75901F}" dt="2024-09-15T12:35:00.505" v="534" actId="20577"/>
          <ac:spMkLst>
            <pc:docMk/>
            <pc:sldMk cId="3619866700" sldId="274"/>
            <ac:spMk id="2" creationId="{EB8C6C85-69FE-C551-8161-FF25E8F9445F}"/>
          </ac:spMkLst>
        </pc:spChg>
        <pc:spChg chg="mod">
          <ac:chgData name="Le Nhat Tung" userId="77b0905b33e1f80d" providerId="LiveId" clId="{90270903-184F-446B-9636-9255CE75901F}" dt="2024-09-15T12:35:33.369" v="542" actId="27636"/>
          <ac:spMkLst>
            <pc:docMk/>
            <pc:sldMk cId="3619866700" sldId="274"/>
            <ac:spMk id="3" creationId="{6BCC903D-F9DB-9F80-7B90-A60ACFB0AE65}"/>
          </ac:spMkLst>
        </pc:spChg>
      </pc:sldChg>
      <pc:sldChg chg="addSp modSp new mod">
        <pc:chgData name="Le Nhat Tung" userId="77b0905b33e1f80d" providerId="LiveId" clId="{90270903-184F-446B-9636-9255CE75901F}" dt="2024-09-15T12:39:14.882" v="586" actId="1076"/>
        <pc:sldMkLst>
          <pc:docMk/>
          <pc:sldMk cId="2122835136" sldId="275"/>
        </pc:sldMkLst>
        <pc:spChg chg="mod">
          <ac:chgData name="Le Nhat Tung" userId="77b0905b33e1f80d" providerId="LiveId" clId="{90270903-184F-446B-9636-9255CE75901F}" dt="2024-09-15T12:37:45.020" v="578" actId="20577"/>
          <ac:spMkLst>
            <pc:docMk/>
            <pc:sldMk cId="2122835136" sldId="275"/>
            <ac:spMk id="2" creationId="{80A7C32B-D996-8BE0-61E5-0A6585E73622}"/>
          </ac:spMkLst>
        </pc:spChg>
        <pc:spChg chg="mod">
          <ac:chgData name="Le Nhat Tung" userId="77b0905b33e1f80d" providerId="LiveId" clId="{90270903-184F-446B-9636-9255CE75901F}" dt="2024-09-15T12:39:02.468" v="584" actId="113"/>
          <ac:spMkLst>
            <pc:docMk/>
            <pc:sldMk cId="2122835136" sldId="275"/>
            <ac:spMk id="3" creationId="{7FF0B693-7CDC-3402-7297-C29B912783D8}"/>
          </ac:spMkLst>
        </pc:spChg>
        <pc:picChg chg="add mod">
          <ac:chgData name="Le Nhat Tung" userId="77b0905b33e1f80d" providerId="LiveId" clId="{90270903-184F-446B-9636-9255CE75901F}" dt="2024-09-15T12:39:14.882" v="586" actId="1076"/>
          <ac:picMkLst>
            <pc:docMk/>
            <pc:sldMk cId="2122835136" sldId="275"/>
            <ac:picMk id="4" creationId="{0A55D69B-11AC-02D0-7604-81F94D0F1057}"/>
          </ac:picMkLst>
        </pc:picChg>
      </pc:sldChg>
      <pc:sldChg chg="addSp modSp new mod">
        <pc:chgData name="Le Nhat Tung" userId="77b0905b33e1f80d" providerId="LiveId" clId="{90270903-184F-446B-9636-9255CE75901F}" dt="2024-09-15T12:54:23.093" v="614" actId="1076"/>
        <pc:sldMkLst>
          <pc:docMk/>
          <pc:sldMk cId="1946933282" sldId="276"/>
        </pc:sldMkLst>
        <pc:spChg chg="mod">
          <ac:chgData name="Le Nhat Tung" userId="77b0905b33e1f80d" providerId="LiveId" clId="{90270903-184F-446B-9636-9255CE75901F}" dt="2024-09-15T12:51:36.981" v="607" actId="20577"/>
          <ac:spMkLst>
            <pc:docMk/>
            <pc:sldMk cId="1946933282" sldId="276"/>
            <ac:spMk id="2" creationId="{3CD44A4F-8089-0EC8-6D12-DFD430E9F475}"/>
          </ac:spMkLst>
        </pc:spChg>
        <pc:spChg chg="mod">
          <ac:chgData name="Le Nhat Tung" userId="77b0905b33e1f80d" providerId="LiveId" clId="{90270903-184F-446B-9636-9255CE75901F}" dt="2024-09-15T12:52:01.235" v="610" actId="20577"/>
          <ac:spMkLst>
            <pc:docMk/>
            <pc:sldMk cId="1946933282" sldId="276"/>
            <ac:spMk id="3" creationId="{EEF9F860-B471-8F15-A827-B979116BBFF4}"/>
          </ac:spMkLst>
        </pc:spChg>
        <pc:picChg chg="add mod">
          <ac:chgData name="Le Nhat Tung" userId="77b0905b33e1f80d" providerId="LiveId" clId="{90270903-184F-446B-9636-9255CE75901F}" dt="2024-09-15T12:54:23.093" v="614" actId="1076"/>
          <ac:picMkLst>
            <pc:docMk/>
            <pc:sldMk cId="1946933282" sldId="276"/>
            <ac:picMk id="5" creationId="{583B4CA2-D3C2-ED47-7E13-80B56933061B}"/>
          </ac:picMkLst>
        </pc:picChg>
      </pc:sldChg>
      <pc:sldChg chg="addSp modSp new mod">
        <pc:chgData name="Le Nhat Tung" userId="77b0905b33e1f80d" providerId="LiveId" clId="{90270903-184F-446B-9636-9255CE75901F}" dt="2024-09-15T13:02:43.944" v="669" actId="207"/>
        <pc:sldMkLst>
          <pc:docMk/>
          <pc:sldMk cId="1924617763" sldId="277"/>
        </pc:sldMkLst>
        <pc:spChg chg="mod">
          <ac:chgData name="Le Nhat Tung" userId="77b0905b33e1f80d" providerId="LiveId" clId="{90270903-184F-446B-9636-9255CE75901F}" dt="2024-09-15T12:54:33.126" v="616"/>
          <ac:spMkLst>
            <pc:docMk/>
            <pc:sldMk cId="1924617763" sldId="277"/>
            <ac:spMk id="2" creationId="{EE5006D5-91E8-75B2-AB92-F334CB1F9D3E}"/>
          </ac:spMkLst>
        </pc:spChg>
        <pc:spChg chg="mod">
          <ac:chgData name="Le Nhat Tung" userId="77b0905b33e1f80d" providerId="LiveId" clId="{90270903-184F-446B-9636-9255CE75901F}" dt="2024-09-15T13:02:43.944" v="669" actId="207"/>
          <ac:spMkLst>
            <pc:docMk/>
            <pc:sldMk cId="1924617763" sldId="277"/>
            <ac:spMk id="3" creationId="{9096AC23-8096-7B26-6A4C-7F96BBE2DF7E}"/>
          </ac:spMkLst>
        </pc:spChg>
        <pc:spChg chg="add">
          <ac:chgData name="Le Nhat Tung" userId="77b0905b33e1f80d" providerId="LiveId" clId="{90270903-184F-446B-9636-9255CE75901F}" dt="2024-09-15T12:58:01.914" v="638"/>
          <ac:spMkLst>
            <pc:docMk/>
            <pc:sldMk cId="1924617763" sldId="277"/>
            <ac:spMk id="4" creationId="{83D0AAAA-EF2C-FC2E-8FA0-1326DB59F31A}"/>
          </ac:spMkLst>
        </pc:spChg>
        <pc:spChg chg="add">
          <ac:chgData name="Le Nhat Tung" userId="77b0905b33e1f80d" providerId="LiveId" clId="{90270903-184F-446B-9636-9255CE75901F}" dt="2024-09-15T12:58:05.522" v="639"/>
          <ac:spMkLst>
            <pc:docMk/>
            <pc:sldMk cId="1924617763" sldId="277"/>
            <ac:spMk id="5" creationId="{60BB6C16-65CD-DF14-174F-79CEC8525E5B}"/>
          </ac:spMkLst>
        </pc:spChg>
        <pc:spChg chg="add">
          <ac:chgData name="Le Nhat Tung" userId="77b0905b33e1f80d" providerId="LiveId" clId="{90270903-184F-446B-9636-9255CE75901F}" dt="2024-09-15T12:58:40.377" v="646"/>
          <ac:spMkLst>
            <pc:docMk/>
            <pc:sldMk cId="1924617763" sldId="277"/>
            <ac:spMk id="6" creationId="{E5ED56B1-AEDE-47EA-629B-6DB72E1F7A65}"/>
          </ac:spMkLst>
        </pc:spChg>
      </pc:sldChg>
      <pc:sldChg chg="addSp delSp modSp new mod modNotesTx">
        <pc:chgData name="Le Nhat Tung" userId="77b0905b33e1f80d" providerId="LiveId" clId="{90270903-184F-446B-9636-9255CE75901F}" dt="2024-09-15T13:13:53.081" v="697"/>
        <pc:sldMkLst>
          <pc:docMk/>
          <pc:sldMk cId="2266273016" sldId="278"/>
        </pc:sldMkLst>
        <pc:spChg chg="mod">
          <ac:chgData name="Le Nhat Tung" userId="77b0905b33e1f80d" providerId="LiveId" clId="{90270903-184F-446B-9636-9255CE75901F}" dt="2024-09-15T13:06:54.419" v="671"/>
          <ac:spMkLst>
            <pc:docMk/>
            <pc:sldMk cId="2266273016" sldId="278"/>
            <ac:spMk id="2" creationId="{6DC00D3D-B77C-3E67-8873-B187D62A8554}"/>
          </ac:spMkLst>
        </pc:spChg>
        <pc:spChg chg="del">
          <ac:chgData name="Le Nhat Tung" userId="77b0905b33e1f80d" providerId="LiveId" clId="{90270903-184F-446B-9636-9255CE75901F}" dt="2024-09-15T13:07:32.715" v="672" actId="478"/>
          <ac:spMkLst>
            <pc:docMk/>
            <pc:sldMk cId="2266273016" sldId="278"/>
            <ac:spMk id="3" creationId="{FDE48BDE-7A5C-9182-22E3-909B781FB55F}"/>
          </ac:spMkLst>
        </pc:spChg>
        <pc:spChg chg="add mod">
          <ac:chgData name="Le Nhat Tung" userId="77b0905b33e1f80d" providerId="LiveId" clId="{90270903-184F-446B-9636-9255CE75901F}" dt="2024-09-15T13:08:30.441" v="683" actId="1076"/>
          <ac:spMkLst>
            <pc:docMk/>
            <pc:sldMk cId="2266273016" sldId="278"/>
            <ac:spMk id="5" creationId="{6C92548C-B6ED-4FA7-3FB8-D87D3CDB2E74}"/>
          </ac:spMkLst>
        </pc:spChg>
        <pc:picChg chg="add mod">
          <ac:chgData name="Le Nhat Tung" userId="77b0905b33e1f80d" providerId="LiveId" clId="{90270903-184F-446B-9636-9255CE75901F}" dt="2024-09-15T13:07:39.791" v="675" actId="1076"/>
          <ac:picMkLst>
            <pc:docMk/>
            <pc:sldMk cId="2266273016" sldId="278"/>
            <ac:picMk id="18434" creationId="{5F85976B-D649-B94F-C550-6794F1AAB8B0}"/>
          </ac:picMkLst>
        </pc:picChg>
      </pc:sldChg>
      <pc:sldChg chg="modSp new mod">
        <pc:chgData name="Le Nhat Tung" userId="77b0905b33e1f80d" providerId="LiveId" clId="{90270903-184F-446B-9636-9255CE75901F}" dt="2024-09-15T13:16:39.720" v="707" actId="20577"/>
        <pc:sldMkLst>
          <pc:docMk/>
          <pc:sldMk cId="473953827" sldId="279"/>
        </pc:sldMkLst>
        <pc:spChg chg="mod">
          <ac:chgData name="Le Nhat Tung" userId="77b0905b33e1f80d" providerId="LiveId" clId="{90270903-184F-446B-9636-9255CE75901F}" dt="2024-09-15T13:16:39.720" v="707" actId="20577"/>
          <ac:spMkLst>
            <pc:docMk/>
            <pc:sldMk cId="473953827" sldId="279"/>
            <ac:spMk id="2" creationId="{8F1D6E58-2A28-1354-596D-6D8653D306BE}"/>
          </ac:spMkLst>
        </pc:spChg>
        <pc:spChg chg="mod">
          <ac:chgData name="Le Nhat Tung" userId="77b0905b33e1f80d" providerId="LiveId" clId="{90270903-184F-446B-9636-9255CE75901F}" dt="2024-09-15T13:16:29.153" v="702" actId="2710"/>
          <ac:spMkLst>
            <pc:docMk/>
            <pc:sldMk cId="473953827" sldId="279"/>
            <ac:spMk id="3" creationId="{9481AEA6-2E22-E056-5A88-DC207757DAE5}"/>
          </ac:spMkLst>
        </pc:spChg>
      </pc:sldChg>
      <pc:sldChg chg="addSp delSp modSp new mod">
        <pc:chgData name="Le Nhat Tung" userId="77b0905b33e1f80d" providerId="LiveId" clId="{90270903-184F-446B-9636-9255CE75901F}" dt="2024-09-15T13:24:00.946" v="721" actId="2711"/>
        <pc:sldMkLst>
          <pc:docMk/>
          <pc:sldMk cId="3191380613" sldId="280"/>
        </pc:sldMkLst>
        <pc:spChg chg="mod">
          <ac:chgData name="Le Nhat Tung" userId="77b0905b33e1f80d" providerId="LiveId" clId="{90270903-184F-446B-9636-9255CE75901F}" dt="2024-09-15T13:24:00.946" v="721" actId="2711"/>
          <ac:spMkLst>
            <pc:docMk/>
            <pc:sldMk cId="3191380613" sldId="280"/>
            <ac:spMk id="2" creationId="{021F2A5B-0E88-AD70-31FB-401E7DC10C49}"/>
          </ac:spMkLst>
        </pc:spChg>
        <pc:spChg chg="del">
          <ac:chgData name="Le Nhat Tung" userId="77b0905b33e1f80d" providerId="LiveId" clId="{90270903-184F-446B-9636-9255CE75901F}" dt="2024-09-15T13:17:47.226" v="712" actId="478"/>
          <ac:spMkLst>
            <pc:docMk/>
            <pc:sldMk cId="3191380613" sldId="280"/>
            <ac:spMk id="3" creationId="{31A93043-9302-780D-BC8F-AF00D401C7E8}"/>
          </ac:spMkLst>
        </pc:spChg>
        <pc:spChg chg="add mod">
          <ac:chgData name="Le Nhat Tung" userId="77b0905b33e1f80d" providerId="LiveId" clId="{90270903-184F-446B-9636-9255CE75901F}" dt="2024-09-15T13:23:32.794" v="718" actId="20577"/>
          <ac:spMkLst>
            <pc:docMk/>
            <pc:sldMk cId="3191380613" sldId="280"/>
            <ac:spMk id="5" creationId="{A221908A-0517-91B8-22E2-AEEE46466BC4}"/>
          </ac:spMkLst>
        </pc:spChg>
        <pc:picChg chg="add mod">
          <ac:chgData name="Le Nhat Tung" userId="77b0905b33e1f80d" providerId="LiveId" clId="{90270903-184F-446B-9636-9255CE75901F}" dt="2024-09-15T13:23:41.237" v="720" actId="1076"/>
          <ac:picMkLst>
            <pc:docMk/>
            <pc:sldMk cId="3191380613" sldId="280"/>
            <ac:picMk id="19458" creationId="{DE3EDF40-E72F-5D3F-BAFF-B924C5BBB565}"/>
          </ac:picMkLst>
        </pc:picChg>
      </pc:sldChg>
      <pc:sldChg chg="addSp delSp modSp new mod setBg">
        <pc:chgData name="Le Nhat Tung" userId="77b0905b33e1f80d" providerId="LiveId" clId="{90270903-184F-446B-9636-9255CE75901F}" dt="2024-09-15T13:29:46.659" v="784" actId="1076"/>
        <pc:sldMkLst>
          <pc:docMk/>
          <pc:sldMk cId="20324696" sldId="281"/>
        </pc:sldMkLst>
        <pc:spChg chg="mod">
          <ac:chgData name="Le Nhat Tung" userId="77b0905b33e1f80d" providerId="LiveId" clId="{90270903-184F-446B-9636-9255CE75901F}" dt="2024-09-15T13:29:15.784" v="779" actId="26606"/>
          <ac:spMkLst>
            <pc:docMk/>
            <pc:sldMk cId="20324696" sldId="281"/>
            <ac:spMk id="2" creationId="{6913992E-322F-750F-370A-D2A79832438E}"/>
          </ac:spMkLst>
        </pc:spChg>
        <pc:spChg chg="mod">
          <ac:chgData name="Le Nhat Tung" userId="77b0905b33e1f80d" providerId="LiveId" clId="{90270903-184F-446B-9636-9255CE75901F}" dt="2024-09-15T13:29:44.203" v="783" actId="27636"/>
          <ac:spMkLst>
            <pc:docMk/>
            <pc:sldMk cId="20324696" sldId="281"/>
            <ac:spMk id="3" creationId="{97A15497-BCAC-A1D8-011F-9DC340E0A936}"/>
          </ac:spMkLst>
        </pc:spChg>
        <pc:spChg chg="add del">
          <ac:chgData name="Le Nhat Tung" userId="77b0905b33e1f80d" providerId="LiveId" clId="{90270903-184F-446B-9636-9255CE75901F}" dt="2024-09-15T13:29:15.784" v="779" actId="26606"/>
          <ac:spMkLst>
            <pc:docMk/>
            <pc:sldMk cId="20324696" sldId="281"/>
            <ac:spMk id="20487" creationId="{743AA782-23D1-4521-8CAD-47662984AA08}"/>
          </ac:spMkLst>
        </pc:spChg>
        <pc:spChg chg="add del">
          <ac:chgData name="Le Nhat Tung" userId="77b0905b33e1f80d" providerId="LiveId" clId="{90270903-184F-446B-9636-9255CE75901F}" dt="2024-09-15T13:29:15.784" v="779" actId="26606"/>
          <ac:spMkLst>
            <pc:docMk/>
            <pc:sldMk cId="20324696" sldId="281"/>
            <ac:spMk id="20489" creationId="{71877DBC-BB60-40F0-AC93-2ACDBAAE60CE}"/>
          </ac:spMkLst>
        </pc:spChg>
        <pc:picChg chg="add del mod ord">
          <ac:chgData name="Le Nhat Tung" userId="77b0905b33e1f80d" providerId="LiveId" clId="{90270903-184F-446B-9636-9255CE75901F}" dt="2024-09-15T13:29:15.687" v="778" actId="22"/>
          <ac:picMkLst>
            <pc:docMk/>
            <pc:sldMk cId="20324696" sldId="281"/>
            <ac:picMk id="5" creationId="{586249AC-AA9F-A3CB-E13C-ED2B1765893F}"/>
          </ac:picMkLst>
        </pc:picChg>
        <pc:picChg chg="add mod">
          <ac:chgData name="Le Nhat Tung" userId="77b0905b33e1f80d" providerId="LiveId" clId="{90270903-184F-446B-9636-9255CE75901F}" dt="2024-09-15T13:29:46.659" v="784" actId="1076"/>
          <ac:picMkLst>
            <pc:docMk/>
            <pc:sldMk cId="20324696" sldId="281"/>
            <ac:picMk id="7" creationId="{7236CE7D-DEE8-29E2-4956-8873DF4F230B}"/>
          </ac:picMkLst>
        </pc:picChg>
        <pc:picChg chg="add mod">
          <ac:chgData name="Le Nhat Tung" userId="77b0905b33e1f80d" providerId="LiveId" clId="{90270903-184F-446B-9636-9255CE75901F}" dt="2024-09-15T13:29:15.784" v="779" actId="26606"/>
          <ac:picMkLst>
            <pc:docMk/>
            <pc:sldMk cId="20324696" sldId="281"/>
            <ac:picMk id="20482" creationId="{212171D8-AD14-F4B5-0054-AA81D4C69017}"/>
          </ac:picMkLst>
        </pc:picChg>
      </pc:sldChg>
      <pc:sldChg chg="addSp delSp modSp new mod setBg">
        <pc:chgData name="Le Nhat Tung" userId="77b0905b33e1f80d" providerId="LiveId" clId="{90270903-184F-446B-9636-9255CE75901F}" dt="2024-09-15T13:45:21.571" v="796" actId="27614"/>
        <pc:sldMkLst>
          <pc:docMk/>
          <pc:sldMk cId="1582280400" sldId="282"/>
        </pc:sldMkLst>
        <pc:spChg chg="mod">
          <ac:chgData name="Le Nhat Tung" userId="77b0905b33e1f80d" providerId="LiveId" clId="{90270903-184F-446B-9636-9255CE75901F}" dt="2024-09-15T13:45:16.949" v="795" actId="26606"/>
          <ac:spMkLst>
            <pc:docMk/>
            <pc:sldMk cId="1582280400" sldId="282"/>
            <ac:spMk id="2" creationId="{8BC490AA-9E64-8175-9491-99B8BD51778E}"/>
          </ac:spMkLst>
        </pc:spChg>
        <pc:spChg chg="del">
          <ac:chgData name="Le Nhat Tung" userId="77b0905b33e1f80d" providerId="LiveId" clId="{90270903-184F-446B-9636-9255CE75901F}" dt="2024-09-15T13:42:01.194" v="787" actId="478"/>
          <ac:spMkLst>
            <pc:docMk/>
            <pc:sldMk cId="1582280400" sldId="282"/>
            <ac:spMk id="3" creationId="{29D9E3B7-2AE1-7439-9FA9-F5CC038A7E4B}"/>
          </ac:spMkLst>
        </pc:spChg>
        <pc:spChg chg="add mod">
          <ac:chgData name="Le Nhat Tung" userId="77b0905b33e1f80d" providerId="LiveId" clId="{90270903-184F-446B-9636-9255CE75901F}" dt="2024-09-15T13:45:16.949" v="795" actId="26606"/>
          <ac:spMkLst>
            <pc:docMk/>
            <pc:sldMk cId="1582280400" sldId="282"/>
            <ac:spMk id="5" creationId="{B2A93529-705D-BD16-AC7D-785D7B9257BF}"/>
          </ac:spMkLst>
        </pc:spChg>
        <pc:spChg chg="add">
          <ac:chgData name="Le Nhat Tung" userId="77b0905b33e1f80d" providerId="LiveId" clId="{90270903-184F-446B-9636-9255CE75901F}" dt="2024-09-15T13:45:16.949" v="795" actId="26606"/>
          <ac:spMkLst>
            <pc:docMk/>
            <pc:sldMk cId="1582280400" sldId="282"/>
            <ac:spMk id="12" creationId="{743AA782-23D1-4521-8CAD-47662984AA08}"/>
          </ac:spMkLst>
        </pc:spChg>
        <pc:spChg chg="add">
          <ac:chgData name="Le Nhat Tung" userId="77b0905b33e1f80d" providerId="LiveId" clId="{90270903-184F-446B-9636-9255CE75901F}" dt="2024-09-15T13:45:16.949" v="795" actId="26606"/>
          <ac:spMkLst>
            <pc:docMk/>
            <pc:sldMk cId="1582280400" sldId="282"/>
            <ac:spMk id="14" creationId="{71877DBC-BB60-40F0-AC93-2ACDBAAE60CE}"/>
          </ac:spMkLst>
        </pc:spChg>
        <pc:picChg chg="add mod">
          <ac:chgData name="Le Nhat Tung" userId="77b0905b33e1f80d" providerId="LiveId" clId="{90270903-184F-446B-9636-9255CE75901F}" dt="2024-09-15T13:45:21.571" v="796" actId="27614"/>
          <ac:picMkLst>
            <pc:docMk/>
            <pc:sldMk cId="1582280400" sldId="282"/>
            <ac:picMk id="7" creationId="{52A83FFF-A1DE-4E19-065A-AB77558C41A3}"/>
          </ac:picMkLst>
        </pc:picChg>
        <pc:picChg chg="add del mod">
          <ac:chgData name="Le Nhat Tung" userId="77b0905b33e1f80d" providerId="LiveId" clId="{90270903-184F-446B-9636-9255CE75901F}" dt="2024-09-15T13:45:12.962" v="792" actId="478"/>
          <ac:picMkLst>
            <pc:docMk/>
            <pc:sldMk cId="1582280400" sldId="282"/>
            <ac:picMk id="21506" creationId="{A7F5F594-7D70-B813-7DE1-52B9F9A1F249}"/>
          </ac:picMkLst>
        </pc:picChg>
      </pc:sldChg>
      <pc:sldChg chg="addSp delSp modSp new mod">
        <pc:chgData name="Le Nhat Tung" userId="77b0905b33e1f80d" providerId="LiveId" clId="{90270903-184F-446B-9636-9255CE75901F}" dt="2024-09-15T13:47:43.465" v="875" actId="6549"/>
        <pc:sldMkLst>
          <pc:docMk/>
          <pc:sldMk cId="2990299178" sldId="283"/>
        </pc:sldMkLst>
        <pc:spChg chg="mod">
          <ac:chgData name="Le Nhat Tung" userId="77b0905b33e1f80d" providerId="LiveId" clId="{90270903-184F-446B-9636-9255CE75901F}" dt="2024-09-15T13:46:08.004" v="855" actId="20577"/>
          <ac:spMkLst>
            <pc:docMk/>
            <pc:sldMk cId="2990299178" sldId="283"/>
            <ac:spMk id="2" creationId="{A32AAA24-5763-1BD7-5F6A-9CA6AECE36EC}"/>
          </ac:spMkLst>
        </pc:spChg>
        <pc:spChg chg="add del">
          <ac:chgData name="Le Nhat Tung" userId="77b0905b33e1f80d" providerId="LiveId" clId="{90270903-184F-446B-9636-9255CE75901F}" dt="2024-09-15T13:47:02.641" v="860"/>
          <ac:spMkLst>
            <pc:docMk/>
            <pc:sldMk cId="2990299178" sldId="283"/>
            <ac:spMk id="3" creationId="{09C11038-5070-CFBB-D821-C996F64A6560}"/>
          </ac:spMkLst>
        </pc:spChg>
        <pc:spChg chg="add mod">
          <ac:chgData name="Le Nhat Tung" userId="77b0905b33e1f80d" providerId="LiveId" clId="{90270903-184F-446B-9636-9255CE75901F}" dt="2024-09-15T13:46:58.898" v="857"/>
          <ac:spMkLst>
            <pc:docMk/>
            <pc:sldMk cId="2990299178" sldId="283"/>
            <ac:spMk id="4" creationId="{C85A99FB-749F-A71E-65E3-20AAC9350F03}"/>
          </ac:spMkLst>
        </pc:spChg>
        <pc:spChg chg="add mod">
          <ac:chgData name="Le Nhat Tung" userId="77b0905b33e1f80d" providerId="LiveId" clId="{90270903-184F-446B-9636-9255CE75901F}" dt="2024-09-15T13:47:00.906" v="859"/>
          <ac:spMkLst>
            <pc:docMk/>
            <pc:sldMk cId="2990299178" sldId="283"/>
            <ac:spMk id="5" creationId="{9D25D5C7-C24E-8BA0-CE0E-4AB2A09F348F}"/>
          </ac:spMkLst>
        </pc:spChg>
        <pc:spChg chg="add mod">
          <ac:chgData name="Le Nhat Tung" userId="77b0905b33e1f80d" providerId="LiveId" clId="{90270903-184F-446B-9636-9255CE75901F}" dt="2024-09-15T13:47:43.465" v="875" actId="6549"/>
          <ac:spMkLst>
            <pc:docMk/>
            <pc:sldMk cId="2990299178" sldId="283"/>
            <ac:spMk id="6" creationId="{40CFE1E0-96D0-6D65-11E2-25B06EF88325}"/>
          </ac:spMkLst>
        </pc:spChg>
      </pc:sldChg>
      <pc:sldChg chg="addSp delSp modSp add mod">
        <pc:chgData name="Le Nhat Tung" userId="77b0905b33e1f80d" providerId="LiveId" clId="{90270903-184F-446B-9636-9255CE75901F}" dt="2024-09-15T13:48:44.102" v="883" actId="1076"/>
        <pc:sldMkLst>
          <pc:docMk/>
          <pc:sldMk cId="4100311370" sldId="284"/>
        </pc:sldMkLst>
        <pc:spChg chg="add mod">
          <ac:chgData name="Le Nhat Tung" userId="77b0905b33e1f80d" providerId="LiveId" clId="{90270903-184F-446B-9636-9255CE75901F}" dt="2024-09-15T13:48:44.102" v="883" actId="1076"/>
          <ac:spMkLst>
            <pc:docMk/>
            <pc:sldMk cId="4100311370" sldId="284"/>
            <ac:spMk id="4" creationId="{F5C0EC10-0B9A-0A3B-9291-082E040BA0FF}"/>
          </ac:spMkLst>
        </pc:spChg>
        <pc:spChg chg="del mod">
          <ac:chgData name="Le Nhat Tung" userId="77b0905b33e1f80d" providerId="LiveId" clId="{90270903-184F-446B-9636-9255CE75901F}" dt="2024-09-15T13:48:36.322" v="880" actId="478"/>
          <ac:spMkLst>
            <pc:docMk/>
            <pc:sldMk cId="4100311370" sldId="284"/>
            <ac:spMk id="6" creationId="{40CFE1E0-96D0-6D65-11E2-25B06EF88325}"/>
          </ac:spMkLst>
        </pc:spChg>
      </pc:sldChg>
      <pc:sldChg chg="new del">
        <pc:chgData name="Le Nhat Tung" userId="77b0905b33e1f80d" providerId="LiveId" clId="{90270903-184F-446B-9636-9255CE75901F}" dt="2024-09-15T13:49:23.606" v="885" actId="2696"/>
        <pc:sldMkLst>
          <pc:docMk/>
          <pc:sldMk cId="2539537874" sldId="285"/>
        </pc:sldMkLst>
      </pc:sldChg>
      <pc:sldChg chg="modSp new mod">
        <pc:chgData name="Le Nhat Tung" userId="77b0905b33e1f80d" providerId="LiveId" clId="{90270903-184F-446B-9636-9255CE75901F}" dt="2024-09-15T14:01:38.407" v="1311" actId="207"/>
        <pc:sldMkLst>
          <pc:docMk/>
          <pc:sldMk cId="4102317310" sldId="285"/>
        </pc:sldMkLst>
        <pc:spChg chg="mod">
          <ac:chgData name="Le Nhat Tung" userId="77b0905b33e1f80d" providerId="LiveId" clId="{90270903-184F-446B-9636-9255CE75901F}" dt="2024-09-15T14:01:38.407" v="1311" actId="207"/>
          <ac:spMkLst>
            <pc:docMk/>
            <pc:sldMk cId="4102317310" sldId="285"/>
            <ac:spMk id="2" creationId="{607CA5B2-2B22-36A9-5E62-68BE52A0F025}"/>
          </ac:spMkLst>
        </pc:spChg>
        <pc:spChg chg="mod">
          <ac:chgData name="Le Nhat Tung" userId="77b0905b33e1f80d" providerId="LiveId" clId="{90270903-184F-446B-9636-9255CE75901F}" dt="2024-09-15T13:50:27.373" v="912" actId="2710"/>
          <ac:spMkLst>
            <pc:docMk/>
            <pc:sldMk cId="4102317310" sldId="285"/>
            <ac:spMk id="3" creationId="{A3B52A08-BFF9-F8C0-38F2-CFDB50A363ED}"/>
          </ac:spMkLst>
        </pc:spChg>
      </pc:sldChg>
      <pc:sldChg chg="modSp new mod">
        <pc:chgData name="Le Nhat Tung" userId="77b0905b33e1f80d" providerId="LiveId" clId="{90270903-184F-446B-9636-9255CE75901F}" dt="2024-09-15T13:58:33.164" v="1263" actId="207"/>
        <pc:sldMkLst>
          <pc:docMk/>
          <pc:sldMk cId="896722777" sldId="286"/>
        </pc:sldMkLst>
        <pc:spChg chg="mod">
          <ac:chgData name="Le Nhat Tung" userId="77b0905b33e1f80d" providerId="LiveId" clId="{90270903-184F-446B-9636-9255CE75901F}" dt="2024-09-15T13:58:33.164" v="1263" actId="207"/>
          <ac:spMkLst>
            <pc:docMk/>
            <pc:sldMk cId="896722777" sldId="286"/>
            <ac:spMk id="2" creationId="{8553D114-52B0-788D-93EE-399579AFFABC}"/>
          </ac:spMkLst>
        </pc:spChg>
        <pc:spChg chg="mod">
          <ac:chgData name="Le Nhat Tung" userId="77b0905b33e1f80d" providerId="LiveId" clId="{90270903-184F-446B-9636-9255CE75901F}" dt="2024-09-15T13:53:02.522" v="1082" actId="20577"/>
          <ac:spMkLst>
            <pc:docMk/>
            <pc:sldMk cId="896722777" sldId="286"/>
            <ac:spMk id="3" creationId="{9CB9A24E-16B4-48CA-F7EB-945476FDA9D9}"/>
          </ac:spMkLst>
        </pc:spChg>
      </pc:sldChg>
      <pc:sldChg chg="addSp delSp modSp new mod">
        <pc:chgData name="Le Nhat Tung" userId="77b0905b33e1f80d" providerId="LiveId" clId="{90270903-184F-446B-9636-9255CE75901F}" dt="2024-09-15T13:55:22.131" v="1176" actId="14100"/>
        <pc:sldMkLst>
          <pc:docMk/>
          <pc:sldMk cId="1294982744" sldId="287"/>
        </pc:sldMkLst>
        <pc:spChg chg="mod">
          <ac:chgData name="Le Nhat Tung" userId="77b0905b33e1f80d" providerId="LiveId" clId="{90270903-184F-446B-9636-9255CE75901F}" dt="2024-09-15T13:53:36.005" v="1134" actId="20577"/>
          <ac:spMkLst>
            <pc:docMk/>
            <pc:sldMk cId="1294982744" sldId="287"/>
            <ac:spMk id="2" creationId="{BBFD8525-9C49-CF7E-B7D4-CA2E4437F3AD}"/>
          </ac:spMkLst>
        </pc:spChg>
        <pc:spChg chg="del mod">
          <ac:chgData name="Le Nhat Tung" userId="77b0905b33e1f80d" providerId="LiveId" clId="{90270903-184F-446B-9636-9255CE75901F}" dt="2024-09-15T13:54:34.691" v="1138"/>
          <ac:spMkLst>
            <pc:docMk/>
            <pc:sldMk cId="1294982744" sldId="287"/>
            <ac:spMk id="3" creationId="{D605E933-E97F-C526-E535-B739F2865825}"/>
          </ac:spMkLst>
        </pc:spChg>
        <pc:spChg chg="add del mod">
          <ac:chgData name="Le Nhat Tung" userId="77b0905b33e1f80d" providerId="LiveId" clId="{90270903-184F-446B-9636-9255CE75901F}" dt="2024-09-15T13:55:09.877" v="1170" actId="478"/>
          <ac:spMkLst>
            <pc:docMk/>
            <pc:sldMk cId="1294982744" sldId="287"/>
            <ac:spMk id="4" creationId="{8B5A6613-FB76-69BE-B4FA-F850965F6D26}"/>
          </ac:spMkLst>
        </pc:spChg>
        <pc:spChg chg="add mod">
          <ac:chgData name="Le Nhat Tung" userId="77b0905b33e1f80d" providerId="LiveId" clId="{90270903-184F-446B-9636-9255CE75901F}" dt="2024-09-15T13:55:22.131" v="1176" actId="14100"/>
          <ac:spMkLst>
            <pc:docMk/>
            <pc:sldMk cId="1294982744" sldId="287"/>
            <ac:spMk id="6" creationId="{248B78A2-E72A-6D6C-D486-07E7054D99DA}"/>
          </ac:spMkLst>
        </pc:spChg>
      </pc:sldChg>
      <pc:sldChg chg="modSp new mod">
        <pc:chgData name="Le Nhat Tung" userId="77b0905b33e1f80d" providerId="LiveId" clId="{90270903-184F-446B-9636-9255CE75901F}" dt="2024-09-15T13:57:40.847" v="1261" actId="403"/>
        <pc:sldMkLst>
          <pc:docMk/>
          <pc:sldMk cId="2552198852" sldId="288"/>
        </pc:sldMkLst>
        <pc:spChg chg="mod">
          <ac:chgData name="Le Nhat Tung" userId="77b0905b33e1f80d" providerId="LiveId" clId="{90270903-184F-446B-9636-9255CE75901F}" dt="2024-09-15T13:56:20.820" v="1254" actId="20577"/>
          <ac:spMkLst>
            <pc:docMk/>
            <pc:sldMk cId="2552198852" sldId="288"/>
            <ac:spMk id="2" creationId="{BBE49214-EBDE-9483-A0F3-84FE30D24114}"/>
          </ac:spMkLst>
        </pc:spChg>
        <pc:spChg chg="mod">
          <ac:chgData name="Le Nhat Tung" userId="77b0905b33e1f80d" providerId="LiveId" clId="{90270903-184F-446B-9636-9255CE75901F}" dt="2024-09-15T13:57:40.847" v="1261" actId="403"/>
          <ac:spMkLst>
            <pc:docMk/>
            <pc:sldMk cId="2552198852" sldId="288"/>
            <ac:spMk id="3" creationId="{2F75689B-EFCE-4579-F37E-17DEDB230462}"/>
          </ac:spMkLst>
        </pc:spChg>
      </pc:sldChg>
      <pc:sldChg chg="addSp delSp modSp new mod">
        <pc:chgData name="Le Nhat Tung" userId="77b0905b33e1f80d" providerId="LiveId" clId="{90270903-184F-446B-9636-9255CE75901F}" dt="2024-09-15T14:02:56.197" v="1379" actId="403"/>
        <pc:sldMkLst>
          <pc:docMk/>
          <pc:sldMk cId="4052086332" sldId="289"/>
        </pc:sldMkLst>
        <pc:spChg chg="mod">
          <ac:chgData name="Le Nhat Tung" userId="77b0905b33e1f80d" providerId="LiveId" clId="{90270903-184F-446B-9636-9255CE75901F}" dt="2024-09-15T13:59:06.384" v="1301" actId="207"/>
          <ac:spMkLst>
            <pc:docMk/>
            <pc:sldMk cId="4052086332" sldId="289"/>
            <ac:spMk id="2" creationId="{B3CD99FA-B4C6-F142-9CCC-33966DE1E05B}"/>
          </ac:spMkLst>
        </pc:spChg>
        <pc:spChg chg="mod">
          <ac:chgData name="Le Nhat Tung" userId="77b0905b33e1f80d" providerId="LiveId" clId="{90270903-184F-446B-9636-9255CE75901F}" dt="2024-09-15T13:59:36.391" v="1303"/>
          <ac:spMkLst>
            <pc:docMk/>
            <pc:sldMk cId="4052086332" sldId="289"/>
            <ac:spMk id="3" creationId="{FB7028B3-787E-2F93-1C64-7579527471BD}"/>
          </ac:spMkLst>
        </pc:spChg>
        <pc:spChg chg="add del">
          <ac:chgData name="Le Nhat Tung" userId="77b0905b33e1f80d" providerId="LiveId" clId="{90270903-184F-446B-9636-9255CE75901F}" dt="2024-09-15T14:00:49.740" v="1308" actId="22"/>
          <ac:spMkLst>
            <pc:docMk/>
            <pc:sldMk cId="4052086332" sldId="289"/>
            <ac:spMk id="7" creationId="{C1466B24-4709-BD5C-8D2D-161B981AFE3F}"/>
          </ac:spMkLst>
        </pc:spChg>
        <pc:spChg chg="add mod">
          <ac:chgData name="Le Nhat Tung" userId="77b0905b33e1f80d" providerId="LiveId" clId="{90270903-184F-446B-9636-9255CE75901F}" dt="2024-09-15T14:02:56.197" v="1379" actId="403"/>
          <ac:spMkLst>
            <pc:docMk/>
            <pc:sldMk cId="4052086332" sldId="289"/>
            <ac:spMk id="9" creationId="{CD4220BF-43A9-E5B1-92AD-5519BA80E14D}"/>
          </ac:spMkLst>
        </pc:spChg>
        <pc:picChg chg="add del mod">
          <ac:chgData name="Le Nhat Tung" userId="77b0905b33e1f80d" providerId="LiveId" clId="{90270903-184F-446B-9636-9255CE75901F}" dt="2024-09-15T14:00:47.704" v="1306" actId="478"/>
          <ac:picMkLst>
            <pc:docMk/>
            <pc:sldMk cId="4052086332" sldId="289"/>
            <ac:picMk id="5" creationId="{D228D07C-EA4D-D21C-50A3-FC66F4D9DDA6}"/>
          </ac:picMkLst>
        </pc:picChg>
      </pc:sldChg>
      <pc:sldChg chg="new del">
        <pc:chgData name="Le Nhat Tung" userId="77b0905b33e1f80d" providerId="LiveId" clId="{90270903-184F-446B-9636-9255CE75901F}" dt="2024-09-15T14:02:25.629" v="1314" actId="2696"/>
        <pc:sldMkLst>
          <pc:docMk/>
          <pc:sldMk cId="1257400698" sldId="290"/>
        </pc:sldMkLst>
      </pc:sldChg>
      <pc:sldChg chg="delSp modSp add mod">
        <pc:chgData name="Le Nhat Tung" userId="77b0905b33e1f80d" providerId="LiveId" clId="{90270903-184F-446B-9636-9255CE75901F}" dt="2024-09-15T14:20:46.246" v="1583" actId="113"/>
        <pc:sldMkLst>
          <pc:docMk/>
          <pc:sldMk cId="157314277" sldId="291"/>
        </pc:sldMkLst>
        <pc:spChg chg="mod">
          <ac:chgData name="Le Nhat Tung" userId="77b0905b33e1f80d" providerId="LiveId" clId="{90270903-184F-446B-9636-9255CE75901F}" dt="2024-09-15T14:20:46.246" v="1583" actId="113"/>
          <ac:spMkLst>
            <pc:docMk/>
            <pc:sldMk cId="157314277" sldId="291"/>
            <ac:spMk id="3" creationId="{FB7028B3-787E-2F93-1C64-7579527471BD}"/>
          </ac:spMkLst>
        </pc:spChg>
        <pc:spChg chg="del mod">
          <ac:chgData name="Le Nhat Tung" userId="77b0905b33e1f80d" providerId="LiveId" clId="{90270903-184F-446B-9636-9255CE75901F}" dt="2024-09-15T14:02:47.105" v="1375" actId="478"/>
          <ac:spMkLst>
            <pc:docMk/>
            <pc:sldMk cId="157314277" sldId="291"/>
            <ac:spMk id="9" creationId="{CD4220BF-43A9-E5B1-92AD-5519BA80E14D}"/>
          </ac:spMkLst>
        </pc:spChg>
      </pc:sldChg>
      <pc:sldChg chg="addSp modSp new mod setBg">
        <pc:chgData name="Le Nhat Tung" userId="77b0905b33e1f80d" providerId="LiveId" clId="{90270903-184F-446B-9636-9255CE75901F}" dt="2024-09-15T14:24:20.894" v="1625" actId="27614"/>
        <pc:sldMkLst>
          <pc:docMk/>
          <pc:sldMk cId="3591653553" sldId="292"/>
        </pc:sldMkLst>
        <pc:spChg chg="mod">
          <ac:chgData name="Le Nhat Tung" userId="77b0905b33e1f80d" providerId="LiveId" clId="{90270903-184F-446B-9636-9255CE75901F}" dt="2024-09-15T14:24:16.352" v="1624" actId="26606"/>
          <ac:spMkLst>
            <pc:docMk/>
            <pc:sldMk cId="3591653553" sldId="292"/>
            <ac:spMk id="2" creationId="{861CBD07-F201-450D-5022-DD44618DDBD6}"/>
          </ac:spMkLst>
        </pc:spChg>
        <pc:spChg chg="mod">
          <ac:chgData name="Le Nhat Tung" userId="77b0905b33e1f80d" providerId="LiveId" clId="{90270903-184F-446B-9636-9255CE75901F}" dt="2024-09-15T14:24:16.352" v="1624" actId="26606"/>
          <ac:spMkLst>
            <pc:docMk/>
            <pc:sldMk cId="3591653553" sldId="292"/>
            <ac:spMk id="3" creationId="{CCF28971-662F-65F4-15E5-F48382E3DD9C}"/>
          </ac:spMkLst>
        </pc:spChg>
        <pc:spChg chg="add">
          <ac:chgData name="Le Nhat Tung" userId="77b0905b33e1f80d" providerId="LiveId" clId="{90270903-184F-446B-9636-9255CE75901F}" dt="2024-09-15T14:24:16.352" v="1624" actId="26606"/>
          <ac:spMkLst>
            <pc:docMk/>
            <pc:sldMk cId="3591653553" sldId="292"/>
            <ac:spMk id="25607" creationId="{743AA782-23D1-4521-8CAD-47662984AA08}"/>
          </ac:spMkLst>
        </pc:spChg>
        <pc:spChg chg="add">
          <ac:chgData name="Le Nhat Tung" userId="77b0905b33e1f80d" providerId="LiveId" clId="{90270903-184F-446B-9636-9255CE75901F}" dt="2024-09-15T14:24:16.352" v="1624" actId="26606"/>
          <ac:spMkLst>
            <pc:docMk/>
            <pc:sldMk cId="3591653553" sldId="292"/>
            <ac:spMk id="25609" creationId="{71877DBC-BB60-40F0-AC93-2ACDBAAE60CE}"/>
          </ac:spMkLst>
        </pc:spChg>
        <pc:picChg chg="add mod">
          <ac:chgData name="Le Nhat Tung" userId="77b0905b33e1f80d" providerId="LiveId" clId="{90270903-184F-446B-9636-9255CE75901F}" dt="2024-09-15T14:24:20.894" v="1625" actId="27614"/>
          <ac:picMkLst>
            <pc:docMk/>
            <pc:sldMk cId="3591653553" sldId="292"/>
            <ac:picMk id="25602" creationId="{F6044F5E-F95C-5568-76FD-896F6E92D0A2}"/>
          </ac:picMkLst>
        </pc:picChg>
      </pc:sldChg>
      <pc:sldChg chg="addSp delSp modSp new mod">
        <pc:chgData name="Le Nhat Tung" userId="77b0905b33e1f80d" providerId="LiveId" clId="{90270903-184F-446B-9636-9255CE75901F}" dt="2024-09-15T14:26:43.458" v="1643" actId="20577"/>
        <pc:sldMkLst>
          <pc:docMk/>
          <pc:sldMk cId="2362789835" sldId="293"/>
        </pc:sldMkLst>
        <pc:spChg chg="mod">
          <ac:chgData name="Le Nhat Tung" userId="77b0905b33e1f80d" providerId="LiveId" clId="{90270903-184F-446B-9636-9255CE75901F}" dt="2024-09-15T14:26:43.458" v="1643" actId="20577"/>
          <ac:spMkLst>
            <pc:docMk/>
            <pc:sldMk cId="2362789835" sldId="293"/>
            <ac:spMk id="2" creationId="{10CB95D8-C742-842F-F7F5-9ED35D965E94}"/>
          </ac:spMkLst>
        </pc:spChg>
        <pc:spChg chg="del">
          <ac:chgData name="Le Nhat Tung" userId="77b0905b33e1f80d" providerId="LiveId" clId="{90270903-184F-446B-9636-9255CE75901F}" dt="2024-09-15T14:26:12.198" v="1628" actId="478"/>
          <ac:spMkLst>
            <pc:docMk/>
            <pc:sldMk cId="2362789835" sldId="293"/>
            <ac:spMk id="3" creationId="{0F9AEE01-46E1-80A5-41C5-B846E16945FF}"/>
          </ac:spMkLst>
        </pc:spChg>
        <pc:picChg chg="add mod">
          <ac:chgData name="Le Nhat Tung" userId="77b0905b33e1f80d" providerId="LiveId" clId="{90270903-184F-446B-9636-9255CE75901F}" dt="2024-09-15T14:26:15.527" v="1630" actId="14100"/>
          <ac:picMkLst>
            <pc:docMk/>
            <pc:sldMk cId="2362789835" sldId="293"/>
            <ac:picMk id="5" creationId="{D7A7FBA6-9224-8B5A-8018-97B922414BCB}"/>
          </ac:picMkLst>
        </pc:picChg>
      </pc:sldChg>
      <pc:sldChg chg="addSp delSp new mod">
        <pc:chgData name="Le Nhat Tung" userId="77b0905b33e1f80d" providerId="LiveId" clId="{90270903-184F-446B-9636-9255CE75901F}" dt="2024-09-15T14:28:58.577" v="1646"/>
        <pc:sldMkLst>
          <pc:docMk/>
          <pc:sldMk cId="1712163825" sldId="294"/>
        </pc:sldMkLst>
        <pc:spChg chg="del">
          <ac:chgData name="Le Nhat Tung" userId="77b0905b33e1f80d" providerId="LiveId" clId="{90270903-184F-446B-9636-9255CE75901F}" dt="2024-09-15T14:28:56.898" v="1645" actId="478"/>
          <ac:spMkLst>
            <pc:docMk/>
            <pc:sldMk cId="1712163825" sldId="294"/>
            <ac:spMk id="2" creationId="{68B53F91-08BE-4558-BE3E-9C3C0AB77315}"/>
          </ac:spMkLst>
        </pc:spChg>
        <pc:spChg chg="del">
          <ac:chgData name="Le Nhat Tung" userId="77b0905b33e1f80d" providerId="LiveId" clId="{90270903-184F-446B-9636-9255CE75901F}" dt="2024-09-15T14:28:56.898" v="1645" actId="478"/>
          <ac:spMkLst>
            <pc:docMk/>
            <pc:sldMk cId="1712163825" sldId="294"/>
            <ac:spMk id="3" creationId="{4D42C1F7-E87B-9B21-3EB4-328E5310D669}"/>
          </ac:spMkLst>
        </pc:spChg>
        <pc:picChg chg="add">
          <ac:chgData name="Le Nhat Tung" userId="77b0905b33e1f80d" providerId="LiveId" clId="{90270903-184F-446B-9636-9255CE75901F}" dt="2024-09-15T14:28:58.577" v="1646"/>
          <ac:picMkLst>
            <pc:docMk/>
            <pc:sldMk cId="1712163825" sldId="294"/>
            <ac:picMk id="26626" creationId="{28757454-CE43-0A02-7066-829CC0C14630}"/>
          </ac:picMkLst>
        </pc:picChg>
      </pc:sldChg>
      <pc:sldChg chg="modSp new mod ord">
        <pc:chgData name="Le Nhat Tung" userId="77b0905b33e1f80d" providerId="LiveId" clId="{90270903-184F-446B-9636-9255CE75901F}" dt="2024-09-15T14:32:05.475" v="1661"/>
        <pc:sldMkLst>
          <pc:docMk/>
          <pc:sldMk cId="2104361908" sldId="295"/>
        </pc:sldMkLst>
        <pc:spChg chg="mod">
          <ac:chgData name="Le Nhat Tung" userId="77b0905b33e1f80d" providerId="LiveId" clId="{90270903-184F-446B-9636-9255CE75901F}" dt="2024-09-15T14:31:59.193" v="1659" actId="20577"/>
          <ac:spMkLst>
            <pc:docMk/>
            <pc:sldMk cId="2104361908" sldId="295"/>
            <ac:spMk id="2" creationId="{1A89BADE-76D7-DB3D-247D-D497DB45016B}"/>
          </ac:spMkLst>
        </pc:spChg>
        <pc:spChg chg="mod">
          <ac:chgData name="Le Nhat Tung" userId="77b0905b33e1f80d" providerId="LiveId" clId="{90270903-184F-446B-9636-9255CE75901F}" dt="2024-09-15T14:31:43.009" v="1655" actId="113"/>
          <ac:spMkLst>
            <pc:docMk/>
            <pc:sldMk cId="2104361908" sldId="295"/>
            <ac:spMk id="3" creationId="{46B06349-F61D-72D0-E8B9-7FEBE8FF0056}"/>
          </ac:spMkLst>
        </pc:spChg>
      </pc:sldChg>
      <pc:sldChg chg="modSp new mod">
        <pc:chgData name="Le Nhat Tung" userId="77b0905b33e1f80d" providerId="LiveId" clId="{90270903-184F-446B-9636-9255CE75901F}" dt="2024-09-15T14:33:14.053" v="1674" actId="2710"/>
        <pc:sldMkLst>
          <pc:docMk/>
          <pc:sldMk cId="425746095" sldId="296"/>
        </pc:sldMkLst>
        <pc:spChg chg="mod">
          <ac:chgData name="Le Nhat Tung" userId="77b0905b33e1f80d" providerId="LiveId" clId="{90270903-184F-446B-9636-9255CE75901F}" dt="2024-09-15T14:32:16.923" v="1663"/>
          <ac:spMkLst>
            <pc:docMk/>
            <pc:sldMk cId="425746095" sldId="296"/>
            <ac:spMk id="2" creationId="{9D2F14B3-5073-C2B0-2577-2041E4F51398}"/>
          </ac:spMkLst>
        </pc:spChg>
        <pc:spChg chg="mod">
          <ac:chgData name="Le Nhat Tung" userId="77b0905b33e1f80d" providerId="LiveId" clId="{90270903-184F-446B-9636-9255CE75901F}" dt="2024-09-15T14:33:14.053" v="1674" actId="2710"/>
          <ac:spMkLst>
            <pc:docMk/>
            <pc:sldMk cId="425746095" sldId="296"/>
            <ac:spMk id="3" creationId="{CE60F115-90AA-AA4C-F6F7-A017CAC38461}"/>
          </ac:spMkLst>
        </pc:spChg>
      </pc:sldChg>
      <pc:sldChg chg="addSp delSp modSp new mod">
        <pc:chgData name="Le Nhat Tung" userId="77b0905b33e1f80d" providerId="LiveId" clId="{90270903-184F-446B-9636-9255CE75901F}" dt="2024-09-15T14:33:44.196" v="1681" actId="123"/>
        <pc:sldMkLst>
          <pc:docMk/>
          <pc:sldMk cId="3180836542" sldId="297"/>
        </pc:sldMkLst>
        <pc:spChg chg="mod">
          <ac:chgData name="Le Nhat Tung" userId="77b0905b33e1f80d" providerId="LiveId" clId="{90270903-184F-446B-9636-9255CE75901F}" dt="2024-09-15T14:33:27.643" v="1676"/>
          <ac:spMkLst>
            <pc:docMk/>
            <pc:sldMk cId="3180836542" sldId="297"/>
            <ac:spMk id="2" creationId="{08AA8F25-B8C4-285C-FF6E-8F7133C1EAAA}"/>
          </ac:spMkLst>
        </pc:spChg>
        <pc:spChg chg="add del mod">
          <ac:chgData name="Le Nhat Tung" userId="77b0905b33e1f80d" providerId="LiveId" clId="{90270903-184F-446B-9636-9255CE75901F}" dt="2024-09-15T14:33:44.196" v="1681" actId="123"/>
          <ac:spMkLst>
            <pc:docMk/>
            <pc:sldMk cId="3180836542" sldId="297"/>
            <ac:spMk id="3" creationId="{19CACC32-161F-463A-70BE-4A40443AEAF4}"/>
          </ac:spMkLst>
        </pc:spChg>
        <pc:spChg chg="add mod">
          <ac:chgData name="Le Nhat Tung" userId="77b0905b33e1f80d" providerId="LiveId" clId="{90270903-184F-446B-9636-9255CE75901F}" dt="2024-09-15T14:33:40.348" v="1678"/>
          <ac:spMkLst>
            <pc:docMk/>
            <pc:sldMk cId="3180836542" sldId="297"/>
            <ac:spMk id="4" creationId="{0C6522CA-BA14-D3F6-0533-FBF451F35418}"/>
          </ac:spMkLst>
        </pc:spChg>
      </pc:sldChg>
      <pc:sldChg chg="addSp delSp modSp new mod">
        <pc:chgData name="Le Nhat Tung" userId="77b0905b33e1f80d" providerId="LiveId" clId="{90270903-184F-446B-9636-9255CE75901F}" dt="2024-09-15T14:43:53.931" v="1719"/>
        <pc:sldMkLst>
          <pc:docMk/>
          <pc:sldMk cId="1350161251" sldId="298"/>
        </pc:sldMkLst>
        <pc:spChg chg="del mod">
          <ac:chgData name="Le Nhat Tung" userId="77b0905b33e1f80d" providerId="LiveId" clId="{90270903-184F-446B-9636-9255CE75901F}" dt="2024-09-15T14:34:34.271" v="1686" actId="478"/>
          <ac:spMkLst>
            <pc:docMk/>
            <pc:sldMk cId="1350161251" sldId="298"/>
            <ac:spMk id="2" creationId="{FDAEC5D5-A547-2028-B55A-DB2FCF86E4CA}"/>
          </ac:spMkLst>
        </pc:spChg>
        <pc:spChg chg="mod">
          <ac:chgData name="Le Nhat Tung" userId="77b0905b33e1f80d" providerId="LiveId" clId="{90270903-184F-446B-9636-9255CE75901F}" dt="2024-09-15T14:34:49.563" v="1689" actId="123"/>
          <ac:spMkLst>
            <pc:docMk/>
            <pc:sldMk cId="1350161251" sldId="298"/>
            <ac:spMk id="3" creationId="{1EAFE892-CDDA-14F4-D364-5C78DBE66B94}"/>
          </ac:spMkLst>
        </pc:spChg>
        <pc:spChg chg="add del mod">
          <ac:chgData name="Le Nhat Tung" userId="77b0905b33e1f80d" providerId="LiveId" clId="{90270903-184F-446B-9636-9255CE75901F}" dt="2024-09-15T14:34:35.806" v="1687" actId="478"/>
          <ac:spMkLst>
            <pc:docMk/>
            <pc:sldMk cId="1350161251" sldId="298"/>
            <ac:spMk id="5" creationId="{6CEBD45F-4FCF-1EF1-CA16-0C8AACFE03A9}"/>
          </ac:spMkLst>
        </pc:spChg>
        <pc:spChg chg="add mod">
          <ac:chgData name="Le Nhat Tung" userId="77b0905b33e1f80d" providerId="LiveId" clId="{90270903-184F-446B-9636-9255CE75901F}" dt="2024-09-15T14:43:53.931" v="1719"/>
          <ac:spMkLst>
            <pc:docMk/>
            <pc:sldMk cId="1350161251" sldId="298"/>
            <ac:spMk id="6" creationId="{37522E78-B4CB-E45A-3F24-EEB3503F8769}"/>
          </ac:spMkLst>
        </pc:spChg>
        <pc:picChg chg="add mod">
          <ac:chgData name="Le Nhat Tung" userId="77b0905b33e1f80d" providerId="LiveId" clId="{90270903-184F-446B-9636-9255CE75901F}" dt="2024-09-15T14:41:43.768" v="1693" actId="1076"/>
          <ac:picMkLst>
            <pc:docMk/>
            <pc:sldMk cId="1350161251" sldId="298"/>
            <ac:picMk id="28674" creationId="{D9C70FBD-8960-2136-5A80-210E4F5CE518}"/>
          </ac:picMkLst>
        </pc:picChg>
      </pc:sldChg>
      <pc:sldChg chg="addSp modSp new mod">
        <pc:chgData name="Le Nhat Tung" userId="77b0905b33e1f80d" providerId="LiveId" clId="{90270903-184F-446B-9636-9255CE75901F}" dt="2024-09-15T14:43:49.502" v="1718" actId="20577"/>
        <pc:sldMkLst>
          <pc:docMk/>
          <pc:sldMk cId="3148356624" sldId="299"/>
        </pc:sldMkLst>
        <pc:spChg chg="mod">
          <ac:chgData name="Le Nhat Tung" userId="77b0905b33e1f80d" providerId="LiveId" clId="{90270903-184F-446B-9636-9255CE75901F}" dt="2024-09-15T14:43:49.502" v="1718" actId="20577"/>
          <ac:spMkLst>
            <pc:docMk/>
            <pc:sldMk cId="3148356624" sldId="299"/>
            <ac:spMk id="2" creationId="{B2129A92-B66A-2689-B3C4-19796B9DB4CF}"/>
          </ac:spMkLst>
        </pc:spChg>
        <pc:spChg chg="mod">
          <ac:chgData name="Le Nhat Tung" userId="77b0905b33e1f80d" providerId="LiveId" clId="{90270903-184F-446B-9636-9255CE75901F}" dt="2024-09-15T14:43:25.211" v="1705" actId="20577"/>
          <ac:spMkLst>
            <pc:docMk/>
            <pc:sldMk cId="3148356624" sldId="299"/>
            <ac:spMk id="3" creationId="{988CD8B1-EDAA-2293-E75C-11F3E937FB90}"/>
          </ac:spMkLst>
        </pc:spChg>
        <pc:picChg chg="add mod">
          <ac:chgData name="Le Nhat Tung" userId="77b0905b33e1f80d" providerId="LiveId" clId="{90270903-184F-446B-9636-9255CE75901F}" dt="2024-09-15T14:43:43.349" v="1709" actId="14100"/>
          <ac:picMkLst>
            <pc:docMk/>
            <pc:sldMk cId="3148356624" sldId="299"/>
            <ac:picMk id="29698" creationId="{D3F9804D-9678-C47D-2763-0C19D23511F6}"/>
          </ac:picMkLst>
        </pc:picChg>
      </pc:sldChg>
      <pc:sldChg chg="addSp delSp modSp new mod setBg">
        <pc:chgData name="Le Nhat Tung" userId="77b0905b33e1f80d" providerId="LiveId" clId="{90270903-184F-446B-9636-9255CE75901F}" dt="2024-09-15T14:45:36.150" v="1742" actId="27614"/>
        <pc:sldMkLst>
          <pc:docMk/>
          <pc:sldMk cId="2270742268" sldId="300"/>
        </pc:sldMkLst>
        <pc:spChg chg="mod">
          <ac:chgData name="Le Nhat Tung" userId="77b0905b33e1f80d" providerId="LiveId" clId="{90270903-184F-446B-9636-9255CE75901F}" dt="2024-09-15T14:45:32.898" v="1741" actId="26606"/>
          <ac:spMkLst>
            <pc:docMk/>
            <pc:sldMk cId="2270742268" sldId="300"/>
            <ac:spMk id="2" creationId="{B1A1727D-963A-8258-EE24-2231ED377813}"/>
          </ac:spMkLst>
        </pc:spChg>
        <pc:spChg chg="mod">
          <ac:chgData name="Le Nhat Tung" userId="77b0905b33e1f80d" providerId="LiveId" clId="{90270903-184F-446B-9636-9255CE75901F}" dt="2024-09-15T14:45:32.898" v="1741" actId="26606"/>
          <ac:spMkLst>
            <pc:docMk/>
            <pc:sldMk cId="2270742268" sldId="300"/>
            <ac:spMk id="3" creationId="{94B0C441-2A14-9968-9061-5D6D7AFC5569}"/>
          </ac:spMkLst>
        </pc:spChg>
        <pc:spChg chg="add del">
          <ac:chgData name="Le Nhat Tung" userId="77b0905b33e1f80d" providerId="LiveId" clId="{90270903-184F-446B-9636-9255CE75901F}" dt="2024-09-15T14:45:32.890" v="1740" actId="26606"/>
          <ac:spMkLst>
            <pc:docMk/>
            <pc:sldMk cId="2270742268" sldId="300"/>
            <ac:spMk id="30727" creationId="{DBC6133C-0615-4CE4-9132-37E609A9BDFA}"/>
          </ac:spMkLst>
        </pc:spChg>
        <pc:spChg chg="add del">
          <ac:chgData name="Le Nhat Tung" userId="77b0905b33e1f80d" providerId="LiveId" clId="{90270903-184F-446B-9636-9255CE75901F}" dt="2024-09-15T14:45:32.890" v="1740" actId="26606"/>
          <ac:spMkLst>
            <pc:docMk/>
            <pc:sldMk cId="2270742268" sldId="300"/>
            <ac:spMk id="30729" creationId="{169CC832-2974-4E8D-90ED-3E2941BA7336}"/>
          </ac:spMkLst>
        </pc:spChg>
        <pc:spChg chg="add del">
          <ac:chgData name="Le Nhat Tung" userId="77b0905b33e1f80d" providerId="LiveId" clId="{90270903-184F-446B-9636-9255CE75901F}" dt="2024-09-15T14:45:32.890" v="1740" actId="26606"/>
          <ac:spMkLst>
            <pc:docMk/>
            <pc:sldMk cId="2270742268" sldId="300"/>
            <ac:spMk id="30731" creationId="{55222F96-971A-4F90-B841-6BAB416C7AC1}"/>
          </ac:spMkLst>
        </pc:spChg>
        <pc:spChg chg="add del">
          <ac:chgData name="Le Nhat Tung" userId="77b0905b33e1f80d" providerId="LiveId" clId="{90270903-184F-446B-9636-9255CE75901F}" dt="2024-09-15T14:45:32.890" v="1740" actId="26606"/>
          <ac:spMkLst>
            <pc:docMk/>
            <pc:sldMk cId="2270742268" sldId="300"/>
            <ac:spMk id="30733" creationId="{08980754-6F4B-43C9-B9BE-127B6BED6586}"/>
          </ac:spMkLst>
        </pc:spChg>
        <pc:spChg chg="add del">
          <ac:chgData name="Le Nhat Tung" userId="77b0905b33e1f80d" providerId="LiveId" clId="{90270903-184F-446B-9636-9255CE75901F}" dt="2024-09-15T14:45:32.890" v="1740" actId="26606"/>
          <ac:spMkLst>
            <pc:docMk/>
            <pc:sldMk cId="2270742268" sldId="300"/>
            <ac:spMk id="30735" creationId="{2C1BBA94-3F40-40AA-8BB9-E69E25E537C1}"/>
          </ac:spMkLst>
        </pc:spChg>
        <pc:spChg chg="add">
          <ac:chgData name="Le Nhat Tung" userId="77b0905b33e1f80d" providerId="LiveId" clId="{90270903-184F-446B-9636-9255CE75901F}" dt="2024-09-15T14:45:32.898" v="1741" actId="26606"/>
          <ac:spMkLst>
            <pc:docMk/>
            <pc:sldMk cId="2270742268" sldId="300"/>
            <ac:spMk id="30737" creationId="{2B97F24A-32CE-4C1C-A50D-3016B394DCFB}"/>
          </ac:spMkLst>
        </pc:spChg>
        <pc:spChg chg="add">
          <ac:chgData name="Le Nhat Tung" userId="77b0905b33e1f80d" providerId="LiveId" clId="{90270903-184F-446B-9636-9255CE75901F}" dt="2024-09-15T14:45:32.898" v="1741" actId="26606"/>
          <ac:spMkLst>
            <pc:docMk/>
            <pc:sldMk cId="2270742268" sldId="300"/>
            <ac:spMk id="30738" creationId="{CD8B4F24-440B-49E9-B85D-733523DC064B}"/>
          </ac:spMkLst>
        </pc:spChg>
        <pc:picChg chg="add mod">
          <ac:chgData name="Le Nhat Tung" userId="77b0905b33e1f80d" providerId="LiveId" clId="{90270903-184F-446B-9636-9255CE75901F}" dt="2024-09-15T14:45:36.150" v="1742" actId="27614"/>
          <ac:picMkLst>
            <pc:docMk/>
            <pc:sldMk cId="2270742268" sldId="300"/>
            <ac:picMk id="30722" creationId="{F5549E7E-4352-B749-EFF7-A41FC220A66D}"/>
          </ac:picMkLst>
        </pc:picChg>
      </pc:sldChg>
      <pc:sldChg chg="addSp modSp new mod">
        <pc:chgData name="Le Nhat Tung" userId="77b0905b33e1f80d" providerId="LiveId" clId="{90270903-184F-446B-9636-9255CE75901F}" dt="2024-09-15T14:46:16.845" v="1756" actId="14100"/>
        <pc:sldMkLst>
          <pc:docMk/>
          <pc:sldMk cId="3147757712" sldId="301"/>
        </pc:sldMkLst>
        <pc:spChg chg="mod">
          <ac:chgData name="Le Nhat Tung" userId="77b0905b33e1f80d" providerId="LiveId" clId="{90270903-184F-446B-9636-9255CE75901F}" dt="2024-09-15T14:45:42.801" v="1752" actId="20577"/>
          <ac:spMkLst>
            <pc:docMk/>
            <pc:sldMk cId="3147757712" sldId="301"/>
            <ac:spMk id="2" creationId="{990B91EB-058F-8BD0-27D1-A951654089E3}"/>
          </ac:spMkLst>
        </pc:spChg>
        <pc:spChg chg="mod">
          <ac:chgData name="Le Nhat Tung" userId="77b0905b33e1f80d" providerId="LiveId" clId="{90270903-184F-446B-9636-9255CE75901F}" dt="2024-09-15T14:46:04.972" v="1753"/>
          <ac:spMkLst>
            <pc:docMk/>
            <pc:sldMk cId="3147757712" sldId="301"/>
            <ac:spMk id="3" creationId="{E476FEA3-A345-B912-A882-E249D311CF05}"/>
          </ac:spMkLst>
        </pc:spChg>
        <pc:picChg chg="add mod">
          <ac:chgData name="Le Nhat Tung" userId="77b0905b33e1f80d" providerId="LiveId" clId="{90270903-184F-446B-9636-9255CE75901F}" dt="2024-09-15T14:46:16.845" v="1756" actId="14100"/>
          <ac:picMkLst>
            <pc:docMk/>
            <pc:sldMk cId="3147757712" sldId="301"/>
            <ac:picMk id="31746" creationId="{8CA0C8E7-0FD3-446C-8202-20DD30492CF9}"/>
          </ac:picMkLst>
        </pc:picChg>
      </pc:sldChg>
      <pc:sldChg chg="addSp delSp modSp new mod">
        <pc:chgData name="Le Nhat Tung" userId="77b0905b33e1f80d" providerId="LiveId" clId="{90270903-184F-446B-9636-9255CE75901F}" dt="2024-09-15T14:47:50.644" v="1770" actId="2710"/>
        <pc:sldMkLst>
          <pc:docMk/>
          <pc:sldMk cId="2311772131" sldId="302"/>
        </pc:sldMkLst>
        <pc:spChg chg="mod">
          <ac:chgData name="Le Nhat Tung" userId="77b0905b33e1f80d" providerId="LiveId" clId="{90270903-184F-446B-9636-9255CE75901F}" dt="2024-09-15T14:47:03.949" v="1758"/>
          <ac:spMkLst>
            <pc:docMk/>
            <pc:sldMk cId="2311772131" sldId="302"/>
            <ac:spMk id="2" creationId="{09CEE32A-8190-DD55-4965-BE86A4F3E16B}"/>
          </ac:spMkLst>
        </pc:spChg>
        <pc:spChg chg="add del mod">
          <ac:chgData name="Le Nhat Tung" userId="77b0905b33e1f80d" providerId="LiveId" clId="{90270903-184F-446B-9636-9255CE75901F}" dt="2024-09-15T14:47:50.644" v="1770" actId="2710"/>
          <ac:spMkLst>
            <pc:docMk/>
            <pc:sldMk cId="2311772131" sldId="302"/>
            <ac:spMk id="3" creationId="{40A060EB-9C09-2AB4-B8E7-D58551BDE243}"/>
          </ac:spMkLst>
        </pc:spChg>
        <pc:spChg chg="add mod">
          <ac:chgData name="Le Nhat Tung" userId="77b0905b33e1f80d" providerId="LiveId" clId="{90270903-184F-446B-9636-9255CE75901F}" dt="2024-09-15T14:47:17.812" v="1760"/>
          <ac:spMkLst>
            <pc:docMk/>
            <pc:sldMk cId="2311772131" sldId="302"/>
            <ac:spMk id="4" creationId="{DB2D0D5D-628B-D580-F468-C92BFAB1D8DE}"/>
          </ac:spMkLst>
        </pc:spChg>
      </pc:sldChg>
      <pc:sldChg chg="modSp new mod">
        <pc:chgData name="Le Nhat Tung" userId="77b0905b33e1f80d" providerId="LiveId" clId="{90270903-184F-446B-9636-9255CE75901F}" dt="2024-09-15T14:48:51.749" v="1784" actId="20577"/>
        <pc:sldMkLst>
          <pc:docMk/>
          <pc:sldMk cId="51324752" sldId="303"/>
        </pc:sldMkLst>
        <pc:spChg chg="mod">
          <ac:chgData name="Le Nhat Tung" userId="77b0905b33e1f80d" providerId="LiveId" clId="{90270903-184F-446B-9636-9255CE75901F}" dt="2024-09-15T14:48:13.489" v="1772"/>
          <ac:spMkLst>
            <pc:docMk/>
            <pc:sldMk cId="51324752" sldId="303"/>
            <ac:spMk id="2" creationId="{79ACC5C2-0FEF-0AA8-E625-FE51022134CD}"/>
          </ac:spMkLst>
        </pc:spChg>
        <pc:spChg chg="mod">
          <ac:chgData name="Le Nhat Tung" userId="77b0905b33e1f80d" providerId="LiveId" clId="{90270903-184F-446B-9636-9255CE75901F}" dt="2024-09-15T14:48:51.749" v="1784" actId="20577"/>
          <ac:spMkLst>
            <pc:docMk/>
            <pc:sldMk cId="51324752" sldId="303"/>
            <ac:spMk id="3" creationId="{231DF24C-B745-89B3-AC36-D84A0E4213B2}"/>
          </ac:spMkLst>
        </pc:spChg>
      </pc:sldChg>
      <pc:sldChg chg="modSp new mod">
        <pc:chgData name="Le Nhat Tung" userId="77b0905b33e1f80d" providerId="LiveId" clId="{90270903-184F-446B-9636-9255CE75901F}" dt="2024-09-15T14:50:39.244" v="1842" actId="113"/>
        <pc:sldMkLst>
          <pc:docMk/>
          <pc:sldMk cId="2213464434" sldId="304"/>
        </pc:sldMkLst>
        <pc:spChg chg="mod">
          <ac:chgData name="Le Nhat Tung" userId="77b0905b33e1f80d" providerId="LiveId" clId="{90270903-184F-446B-9636-9255CE75901F}" dt="2024-09-15T14:49:35.269" v="1828" actId="207"/>
          <ac:spMkLst>
            <pc:docMk/>
            <pc:sldMk cId="2213464434" sldId="304"/>
            <ac:spMk id="2" creationId="{98A5CF22-5DC3-B479-D43D-EE9C46D7D610}"/>
          </ac:spMkLst>
        </pc:spChg>
        <pc:spChg chg="mod">
          <ac:chgData name="Le Nhat Tung" userId="77b0905b33e1f80d" providerId="LiveId" clId="{90270903-184F-446B-9636-9255CE75901F}" dt="2024-09-15T14:50:39.244" v="1842" actId="113"/>
          <ac:spMkLst>
            <pc:docMk/>
            <pc:sldMk cId="2213464434" sldId="304"/>
            <ac:spMk id="3" creationId="{FDB7BDBB-5DA1-DE3B-7B9F-6A763BD9265B}"/>
          </ac:spMkLst>
        </pc:spChg>
      </pc:sldChg>
      <pc:sldChg chg="modSp add mod">
        <pc:chgData name="Le Nhat Tung" userId="77b0905b33e1f80d" providerId="LiveId" clId="{90270903-184F-446B-9636-9255CE75901F}" dt="2024-09-15T15:15:20.788" v="1906" actId="113"/>
        <pc:sldMkLst>
          <pc:docMk/>
          <pc:sldMk cId="1012932431" sldId="305"/>
        </pc:sldMkLst>
        <pc:spChg chg="mod">
          <ac:chgData name="Le Nhat Tung" userId="77b0905b33e1f80d" providerId="LiveId" clId="{90270903-184F-446B-9636-9255CE75901F}" dt="2024-09-15T15:15:20.788" v="1906" actId="113"/>
          <ac:spMkLst>
            <pc:docMk/>
            <pc:sldMk cId="1012932431" sldId="305"/>
            <ac:spMk id="3" creationId="{FDB7BDBB-5DA1-DE3B-7B9F-6A763BD9265B}"/>
          </ac:spMkLst>
        </pc:spChg>
      </pc:sldChg>
      <pc:sldChg chg="modSp add mod">
        <pc:chgData name="Le Nhat Tung" userId="77b0905b33e1f80d" providerId="LiveId" clId="{90270903-184F-446B-9636-9255CE75901F}" dt="2024-09-15T15:15:54.878" v="1912" actId="20577"/>
        <pc:sldMkLst>
          <pc:docMk/>
          <pc:sldMk cId="3152252574" sldId="306"/>
        </pc:sldMkLst>
        <pc:spChg chg="mod">
          <ac:chgData name="Le Nhat Tung" userId="77b0905b33e1f80d" providerId="LiveId" clId="{90270903-184F-446B-9636-9255CE75901F}" dt="2024-09-15T15:15:54.878" v="1912" actId="20577"/>
          <ac:spMkLst>
            <pc:docMk/>
            <pc:sldMk cId="3152252574" sldId="306"/>
            <ac:spMk id="3" creationId="{FDB7BDBB-5DA1-DE3B-7B9F-6A763BD9265B}"/>
          </ac:spMkLst>
        </pc:spChg>
      </pc:sldChg>
      <pc:sldChg chg="addSp delSp modSp new mod">
        <pc:chgData name="Le Nhat Tung" userId="77b0905b33e1f80d" providerId="LiveId" clId="{90270903-184F-446B-9636-9255CE75901F}" dt="2024-09-15T15:18:25.338" v="1934" actId="20577"/>
        <pc:sldMkLst>
          <pc:docMk/>
          <pc:sldMk cId="2135568807" sldId="307"/>
        </pc:sldMkLst>
        <pc:spChg chg="del">
          <ac:chgData name="Le Nhat Tung" userId="77b0905b33e1f80d" providerId="LiveId" clId="{90270903-184F-446B-9636-9255CE75901F}" dt="2024-09-15T15:16:09.617" v="1914" actId="478"/>
          <ac:spMkLst>
            <pc:docMk/>
            <pc:sldMk cId="2135568807" sldId="307"/>
            <ac:spMk id="2" creationId="{5FB6EA24-F106-DA1A-99C9-1FDD1CD469B8}"/>
          </ac:spMkLst>
        </pc:spChg>
        <pc:spChg chg="mod">
          <ac:chgData name="Le Nhat Tung" userId="77b0905b33e1f80d" providerId="LiveId" clId="{90270903-184F-446B-9636-9255CE75901F}" dt="2024-09-15T15:18:25.338" v="1934" actId="20577"/>
          <ac:spMkLst>
            <pc:docMk/>
            <pc:sldMk cId="2135568807" sldId="307"/>
            <ac:spMk id="3" creationId="{6E66652B-8554-6B11-C27C-B9E9A4FB0147}"/>
          </ac:spMkLst>
        </pc:spChg>
        <pc:spChg chg="add mod">
          <ac:chgData name="Le Nhat Tung" userId="77b0905b33e1f80d" providerId="LiveId" clId="{90270903-184F-446B-9636-9255CE75901F}" dt="2024-09-15T15:16:10.995" v="1915"/>
          <ac:spMkLst>
            <pc:docMk/>
            <pc:sldMk cId="2135568807" sldId="307"/>
            <ac:spMk id="4" creationId="{832E376E-740D-1DDF-3403-37D9C7B643AD}"/>
          </ac:spMkLst>
        </pc:spChg>
      </pc:sldChg>
      <pc:sldChg chg="modSp add mod">
        <pc:chgData name="Le Nhat Tung" userId="77b0905b33e1f80d" providerId="LiveId" clId="{90270903-184F-446B-9636-9255CE75901F}" dt="2024-09-15T18:38:22.099" v="2140" actId="15"/>
        <pc:sldMkLst>
          <pc:docMk/>
          <pc:sldMk cId="2240845775" sldId="308"/>
        </pc:sldMkLst>
        <pc:spChg chg="mod">
          <ac:chgData name="Le Nhat Tung" userId="77b0905b33e1f80d" providerId="LiveId" clId="{90270903-184F-446B-9636-9255CE75901F}" dt="2024-09-15T18:38:22.099" v="2140" actId="15"/>
          <ac:spMkLst>
            <pc:docMk/>
            <pc:sldMk cId="2240845775" sldId="308"/>
            <ac:spMk id="3" creationId="{6E66652B-8554-6B11-C27C-B9E9A4FB0147}"/>
          </ac:spMkLst>
        </pc:spChg>
        <pc:spChg chg="mod">
          <ac:chgData name="Le Nhat Tung" userId="77b0905b33e1f80d" providerId="LiveId" clId="{90270903-184F-446B-9636-9255CE75901F}" dt="2024-09-15T16:54:15.003" v="1936" actId="20577"/>
          <ac:spMkLst>
            <pc:docMk/>
            <pc:sldMk cId="2240845775" sldId="308"/>
            <ac:spMk id="4" creationId="{832E376E-740D-1DDF-3403-37D9C7B643AD}"/>
          </ac:spMkLst>
        </pc:spChg>
      </pc:sldChg>
      <pc:sldChg chg="modSp add mod modNotesTx">
        <pc:chgData name="Le Nhat Tung" userId="77b0905b33e1f80d" providerId="LiveId" clId="{90270903-184F-446B-9636-9255CE75901F}" dt="2024-09-15T18:41:26.492" v="2172" actId="113"/>
        <pc:sldMkLst>
          <pc:docMk/>
          <pc:sldMk cId="1316844294" sldId="309"/>
        </pc:sldMkLst>
        <pc:spChg chg="mod">
          <ac:chgData name="Le Nhat Tung" userId="77b0905b33e1f80d" providerId="LiveId" clId="{90270903-184F-446B-9636-9255CE75901F}" dt="2024-09-15T18:41:26.492" v="2172" actId="113"/>
          <ac:spMkLst>
            <pc:docMk/>
            <pc:sldMk cId="1316844294" sldId="309"/>
            <ac:spMk id="3" creationId="{6E66652B-8554-6B11-C27C-B9E9A4FB0147}"/>
          </ac:spMkLst>
        </pc:spChg>
        <pc:spChg chg="mod">
          <ac:chgData name="Le Nhat Tung" userId="77b0905b33e1f80d" providerId="LiveId" clId="{90270903-184F-446B-9636-9255CE75901F}" dt="2024-09-15T18:38:51.601" v="2142" actId="20577"/>
          <ac:spMkLst>
            <pc:docMk/>
            <pc:sldMk cId="1316844294" sldId="309"/>
            <ac:spMk id="4" creationId="{832E376E-740D-1DDF-3403-37D9C7B643AD}"/>
          </ac:spMkLst>
        </pc:spChg>
      </pc:sldChg>
    </pc:docChg>
  </pc:docChgLst>
  <pc:docChgLst>
    <pc:chgData name="Le Nhat Tung" userId="77b0905b33e1f80d" providerId="LiveId" clId="{6177B9BF-404E-4577-AFF7-5A30D19B8196}"/>
    <pc:docChg chg="undo custSel addSld delSld modSld sldOrd">
      <pc:chgData name="Le Nhat Tung" userId="77b0905b33e1f80d" providerId="LiveId" clId="{6177B9BF-404E-4577-AFF7-5A30D19B8196}" dt="2024-09-15T19:15:24.177" v="308" actId="27636"/>
      <pc:docMkLst>
        <pc:docMk/>
      </pc:docMkLst>
      <pc:sldChg chg="modSp mod">
        <pc:chgData name="Le Nhat Tung" userId="77b0905b33e1f80d" providerId="LiveId" clId="{6177B9BF-404E-4577-AFF7-5A30D19B8196}" dt="2024-09-15T18:43:47.524" v="17" actId="20577"/>
        <pc:sldMkLst>
          <pc:docMk/>
          <pc:sldMk cId="2893862465" sldId="256"/>
        </pc:sldMkLst>
        <pc:spChg chg="mod">
          <ac:chgData name="Le Nhat Tung" userId="77b0905b33e1f80d" providerId="LiveId" clId="{6177B9BF-404E-4577-AFF7-5A30D19B8196}" dt="2024-09-15T18:43:47.524" v="17" actId="20577"/>
          <ac:spMkLst>
            <pc:docMk/>
            <pc:sldMk cId="2893862465" sldId="256"/>
            <ac:spMk id="2" creationId="{250CFDF7-30F0-A323-7B1F-F2337BD253DB}"/>
          </ac:spMkLst>
        </pc:spChg>
      </pc:sldChg>
      <pc:sldChg chg="addSp delSp modSp new mod">
        <pc:chgData name="Le Nhat Tung" userId="77b0905b33e1f80d" providerId="LiveId" clId="{6177B9BF-404E-4577-AFF7-5A30D19B8196}" dt="2024-09-15T18:44:25.335" v="24" actId="1076"/>
        <pc:sldMkLst>
          <pc:docMk/>
          <pc:sldMk cId="2633710098" sldId="257"/>
        </pc:sldMkLst>
        <pc:spChg chg="mod">
          <ac:chgData name="Le Nhat Tung" userId="77b0905b33e1f80d" providerId="LiveId" clId="{6177B9BF-404E-4577-AFF7-5A30D19B8196}" dt="2024-09-15T18:44:12.028" v="20"/>
          <ac:spMkLst>
            <pc:docMk/>
            <pc:sldMk cId="2633710098" sldId="257"/>
            <ac:spMk id="2" creationId="{928038EC-8227-5936-83B9-349D0750EB67}"/>
          </ac:spMkLst>
        </pc:spChg>
        <pc:spChg chg="del">
          <ac:chgData name="Le Nhat Tung" userId="77b0905b33e1f80d" providerId="LiveId" clId="{6177B9BF-404E-4577-AFF7-5A30D19B8196}" dt="2024-09-15T18:44:18.277" v="21" actId="478"/>
          <ac:spMkLst>
            <pc:docMk/>
            <pc:sldMk cId="2633710098" sldId="257"/>
            <ac:spMk id="3" creationId="{99E5345E-1A3D-AFB4-CD59-CCB82D1D7A0D}"/>
          </ac:spMkLst>
        </pc:spChg>
        <pc:picChg chg="add mod">
          <ac:chgData name="Le Nhat Tung" userId="77b0905b33e1f80d" providerId="LiveId" clId="{6177B9BF-404E-4577-AFF7-5A30D19B8196}" dt="2024-09-15T18:44:25.335" v="24" actId="1076"/>
          <ac:picMkLst>
            <pc:docMk/>
            <pc:sldMk cId="2633710098" sldId="257"/>
            <ac:picMk id="1026" creationId="{EF77F87D-8F40-0473-AAA1-66CCC85CBD15}"/>
          </ac:picMkLst>
        </pc:picChg>
      </pc:sldChg>
      <pc:sldChg chg="del">
        <pc:chgData name="Le Nhat Tung" userId="77b0905b33e1f80d" providerId="LiveId" clId="{6177B9BF-404E-4577-AFF7-5A30D19B8196}" dt="2024-09-15T18:44:08.849" v="18" actId="47"/>
        <pc:sldMkLst>
          <pc:docMk/>
          <pc:sldMk cId="4182323044" sldId="257"/>
        </pc:sldMkLst>
      </pc:sldChg>
      <pc:sldChg chg="addSp delSp modSp new mod">
        <pc:chgData name="Le Nhat Tung" userId="77b0905b33e1f80d" providerId="LiveId" clId="{6177B9BF-404E-4577-AFF7-5A30D19B8196}" dt="2024-09-15T18:44:57.626" v="29" actId="1076"/>
        <pc:sldMkLst>
          <pc:docMk/>
          <pc:sldMk cId="935130269" sldId="258"/>
        </pc:sldMkLst>
        <pc:spChg chg="mod">
          <ac:chgData name="Le Nhat Tung" userId="77b0905b33e1f80d" providerId="LiveId" clId="{6177B9BF-404E-4577-AFF7-5A30D19B8196}" dt="2024-09-15T18:44:47.521" v="26"/>
          <ac:spMkLst>
            <pc:docMk/>
            <pc:sldMk cId="935130269" sldId="258"/>
            <ac:spMk id="2" creationId="{81563A88-3AAE-0B34-ADA6-82DE4860D78B}"/>
          </ac:spMkLst>
        </pc:spChg>
        <pc:spChg chg="del">
          <ac:chgData name="Le Nhat Tung" userId="77b0905b33e1f80d" providerId="LiveId" clId="{6177B9BF-404E-4577-AFF7-5A30D19B8196}" dt="2024-09-15T18:44:54.015" v="27" actId="478"/>
          <ac:spMkLst>
            <pc:docMk/>
            <pc:sldMk cId="935130269" sldId="258"/>
            <ac:spMk id="3" creationId="{3E8EB0AF-508E-F6E3-356F-1C4955D1514D}"/>
          </ac:spMkLst>
        </pc:spChg>
        <pc:picChg chg="add mod">
          <ac:chgData name="Le Nhat Tung" userId="77b0905b33e1f80d" providerId="LiveId" clId="{6177B9BF-404E-4577-AFF7-5A30D19B8196}" dt="2024-09-15T18:44:57.626" v="29" actId="1076"/>
          <ac:picMkLst>
            <pc:docMk/>
            <pc:sldMk cId="935130269" sldId="258"/>
            <ac:picMk id="2050" creationId="{07259736-9FC3-EBE5-814A-C932609BE16D}"/>
          </ac:picMkLst>
        </pc:picChg>
      </pc:sldChg>
      <pc:sldChg chg="del">
        <pc:chgData name="Le Nhat Tung" userId="77b0905b33e1f80d" providerId="LiveId" clId="{6177B9BF-404E-4577-AFF7-5A30D19B8196}" dt="2024-09-15T18:44:08.849" v="18" actId="47"/>
        <pc:sldMkLst>
          <pc:docMk/>
          <pc:sldMk cId="4188391709" sldId="258"/>
        </pc:sldMkLst>
      </pc:sldChg>
      <pc:sldChg chg="modSp new mod">
        <pc:chgData name="Le Nhat Tung" userId="77b0905b33e1f80d" providerId="LiveId" clId="{6177B9BF-404E-4577-AFF7-5A30D19B8196}" dt="2024-09-15T18:48:05.922" v="55" actId="20577"/>
        <pc:sldMkLst>
          <pc:docMk/>
          <pc:sldMk cId="192122664" sldId="259"/>
        </pc:sldMkLst>
        <pc:spChg chg="mod">
          <ac:chgData name="Le Nhat Tung" userId="77b0905b33e1f80d" providerId="LiveId" clId="{6177B9BF-404E-4577-AFF7-5A30D19B8196}" dt="2024-09-15T18:46:21.384" v="32" actId="404"/>
          <ac:spMkLst>
            <pc:docMk/>
            <pc:sldMk cId="192122664" sldId="259"/>
            <ac:spMk id="2" creationId="{6EBB215C-F1C4-996F-9699-62DED474C645}"/>
          </ac:spMkLst>
        </pc:spChg>
        <pc:spChg chg="mod">
          <ac:chgData name="Le Nhat Tung" userId="77b0905b33e1f80d" providerId="LiveId" clId="{6177B9BF-404E-4577-AFF7-5A30D19B8196}" dt="2024-09-15T18:48:05.922" v="55" actId="20577"/>
          <ac:spMkLst>
            <pc:docMk/>
            <pc:sldMk cId="192122664" sldId="259"/>
            <ac:spMk id="3" creationId="{5F7B8317-1541-2FC6-F014-68F3D4788CAA}"/>
          </ac:spMkLst>
        </pc:spChg>
      </pc:sldChg>
      <pc:sldChg chg="del">
        <pc:chgData name="Le Nhat Tung" userId="77b0905b33e1f80d" providerId="LiveId" clId="{6177B9BF-404E-4577-AFF7-5A30D19B8196}" dt="2024-09-15T18:44:08.849" v="18" actId="47"/>
        <pc:sldMkLst>
          <pc:docMk/>
          <pc:sldMk cId="534237472" sldId="259"/>
        </pc:sldMkLst>
      </pc:sldChg>
      <pc:sldChg chg="modSp new mod">
        <pc:chgData name="Le Nhat Tung" userId="77b0905b33e1f80d" providerId="LiveId" clId="{6177B9BF-404E-4577-AFF7-5A30D19B8196}" dt="2024-09-15T18:56:42.294" v="67"/>
        <pc:sldMkLst>
          <pc:docMk/>
          <pc:sldMk cId="155904253" sldId="260"/>
        </pc:sldMkLst>
        <pc:spChg chg="mod">
          <ac:chgData name="Le Nhat Tung" userId="77b0905b33e1f80d" providerId="LiveId" clId="{6177B9BF-404E-4577-AFF7-5A30D19B8196}" dt="2024-09-15T18:51:12.848" v="57"/>
          <ac:spMkLst>
            <pc:docMk/>
            <pc:sldMk cId="155904253" sldId="260"/>
            <ac:spMk id="2" creationId="{539DB1C4-D1CB-1DC0-1D85-82ECA8A9C443}"/>
          </ac:spMkLst>
        </pc:spChg>
        <pc:spChg chg="mod">
          <ac:chgData name="Le Nhat Tung" userId="77b0905b33e1f80d" providerId="LiveId" clId="{6177B9BF-404E-4577-AFF7-5A30D19B8196}" dt="2024-09-15T18:56:42.294" v="67"/>
          <ac:spMkLst>
            <pc:docMk/>
            <pc:sldMk cId="155904253" sldId="260"/>
            <ac:spMk id="3" creationId="{829A9B4B-BA71-1822-05AB-3BB0067B10A0}"/>
          </ac:spMkLst>
        </pc:spChg>
      </pc:sldChg>
      <pc:sldChg chg="del">
        <pc:chgData name="Le Nhat Tung" userId="77b0905b33e1f80d" providerId="LiveId" clId="{6177B9BF-404E-4577-AFF7-5A30D19B8196}" dt="2024-09-15T18:44:08.849" v="18" actId="47"/>
        <pc:sldMkLst>
          <pc:docMk/>
          <pc:sldMk cId="2201139787" sldId="261"/>
        </pc:sldMkLst>
      </pc:sldChg>
      <pc:sldChg chg="modSp add mod ord">
        <pc:chgData name="Le Nhat Tung" userId="77b0905b33e1f80d" providerId="LiveId" clId="{6177B9BF-404E-4577-AFF7-5A30D19B8196}" dt="2024-09-15T18:56:38.892" v="66"/>
        <pc:sldMkLst>
          <pc:docMk/>
          <pc:sldMk cId="3491695976" sldId="261"/>
        </pc:sldMkLst>
        <pc:spChg chg="mod">
          <ac:chgData name="Le Nhat Tung" userId="77b0905b33e1f80d" providerId="LiveId" clId="{6177B9BF-404E-4577-AFF7-5A30D19B8196}" dt="2024-09-15T18:56:38.892" v="66"/>
          <ac:spMkLst>
            <pc:docMk/>
            <pc:sldMk cId="3491695976" sldId="261"/>
            <ac:spMk id="3" creationId="{829A9B4B-BA71-1822-05AB-3BB0067B10A0}"/>
          </ac:spMkLst>
        </pc:spChg>
      </pc:sldChg>
      <pc:sldChg chg="modSp add mod">
        <pc:chgData name="Le Nhat Tung" userId="77b0905b33e1f80d" providerId="LiveId" clId="{6177B9BF-404E-4577-AFF7-5A30D19B8196}" dt="2024-09-15T18:56:55.468" v="69"/>
        <pc:sldMkLst>
          <pc:docMk/>
          <pc:sldMk cId="2286434237" sldId="262"/>
        </pc:sldMkLst>
        <pc:spChg chg="mod">
          <ac:chgData name="Le Nhat Tung" userId="77b0905b33e1f80d" providerId="LiveId" clId="{6177B9BF-404E-4577-AFF7-5A30D19B8196}" dt="2024-09-15T18:56:55.468" v="69"/>
          <ac:spMkLst>
            <pc:docMk/>
            <pc:sldMk cId="2286434237" sldId="262"/>
            <ac:spMk id="3" creationId="{829A9B4B-BA71-1822-05AB-3BB0067B10A0}"/>
          </ac:spMkLst>
        </pc:spChg>
      </pc:sldChg>
      <pc:sldChg chg="del">
        <pc:chgData name="Le Nhat Tung" userId="77b0905b33e1f80d" providerId="LiveId" clId="{6177B9BF-404E-4577-AFF7-5A30D19B8196}" dt="2024-09-15T18:44:08.849" v="18" actId="47"/>
        <pc:sldMkLst>
          <pc:docMk/>
          <pc:sldMk cId="4273501987" sldId="262"/>
        </pc:sldMkLst>
      </pc:sldChg>
      <pc:sldChg chg="del">
        <pc:chgData name="Le Nhat Tung" userId="77b0905b33e1f80d" providerId="LiveId" clId="{6177B9BF-404E-4577-AFF7-5A30D19B8196}" dt="2024-09-15T18:44:08.849" v="18" actId="47"/>
        <pc:sldMkLst>
          <pc:docMk/>
          <pc:sldMk cId="1934048502" sldId="263"/>
        </pc:sldMkLst>
      </pc:sldChg>
      <pc:sldChg chg="modSp new mod">
        <pc:chgData name="Le Nhat Tung" userId="77b0905b33e1f80d" providerId="LiveId" clId="{6177B9BF-404E-4577-AFF7-5A30D19B8196}" dt="2024-09-15T19:00:09.333" v="125" actId="122"/>
        <pc:sldMkLst>
          <pc:docMk/>
          <pc:sldMk cId="2085697417" sldId="263"/>
        </pc:sldMkLst>
        <pc:spChg chg="mod">
          <ac:chgData name="Le Nhat Tung" userId="77b0905b33e1f80d" providerId="LiveId" clId="{6177B9BF-404E-4577-AFF7-5A30D19B8196}" dt="2024-09-15T18:57:57.116" v="113" actId="207"/>
          <ac:spMkLst>
            <pc:docMk/>
            <pc:sldMk cId="2085697417" sldId="263"/>
            <ac:spMk id="2" creationId="{F3803D83-1C46-A83B-A997-DF79A12442D4}"/>
          </ac:spMkLst>
        </pc:spChg>
        <pc:spChg chg="mod">
          <ac:chgData name="Le Nhat Tung" userId="77b0905b33e1f80d" providerId="LiveId" clId="{6177B9BF-404E-4577-AFF7-5A30D19B8196}" dt="2024-09-15T19:00:09.333" v="125" actId="122"/>
          <ac:spMkLst>
            <pc:docMk/>
            <pc:sldMk cId="2085697417" sldId="263"/>
            <ac:spMk id="3" creationId="{54C3D844-7B75-82F1-8882-276374AB4C90}"/>
          </ac:spMkLst>
        </pc:spChg>
      </pc:sldChg>
      <pc:sldChg chg="del">
        <pc:chgData name="Le Nhat Tung" userId="77b0905b33e1f80d" providerId="LiveId" clId="{6177B9BF-404E-4577-AFF7-5A30D19B8196}" dt="2024-09-15T18:44:08.849" v="18" actId="47"/>
        <pc:sldMkLst>
          <pc:docMk/>
          <pc:sldMk cId="663803536" sldId="264"/>
        </pc:sldMkLst>
      </pc:sldChg>
      <pc:sldChg chg="modSp add mod">
        <pc:chgData name="Le Nhat Tung" userId="77b0905b33e1f80d" providerId="LiveId" clId="{6177B9BF-404E-4577-AFF7-5A30D19B8196}" dt="2024-09-15T19:02:40.469" v="163" actId="113"/>
        <pc:sldMkLst>
          <pc:docMk/>
          <pc:sldMk cId="801644138" sldId="264"/>
        </pc:sldMkLst>
        <pc:spChg chg="mod">
          <ac:chgData name="Le Nhat Tung" userId="77b0905b33e1f80d" providerId="LiveId" clId="{6177B9BF-404E-4577-AFF7-5A30D19B8196}" dt="2024-09-15T19:02:40.469" v="163" actId="113"/>
          <ac:spMkLst>
            <pc:docMk/>
            <pc:sldMk cId="801644138" sldId="264"/>
            <ac:spMk id="3" creationId="{54C3D844-7B75-82F1-8882-276374AB4C90}"/>
          </ac:spMkLst>
        </pc:spChg>
      </pc:sldChg>
      <pc:sldChg chg="modSp add mod">
        <pc:chgData name="Le Nhat Tung" userId="77b0905b33e1f80d" providerId="LiveId" clId="{6177B9BF-404E-4577-AFF7-5A30D19B8196}" dt="2024-09-15T19:03:20.604" v="172" actId="20577"/>
        <pc:sldMkLst>
          <pc:docMk/>
          <pc:sldMk cId="2070945913" sldId="265"/>
        </pc:sldMkLst>
        <pc:spChg chg="mod">
          <ac:chgData name="Le Nhat Tung" userId="77b0905b33e1f80d" providerId="LiveId" clId="{6177B9BF-404E-4577-AFF7-5A30D19B8196}" dt="2024-09-15T19:03:20.604" v="172" actId="20577"/>
          <ac:spMkLst>
            <pc:docMk/>
            <pc:sldMk cId="2070945913" sldId="265"/>
            <ac:spMk id="3" creationId="{54C3D844-7B75-82F1-8882-276374AB4C90}"/>
          </ac:spMkLst>
        </pc:spChg>
      </pc:sldChg>
      <pc:sldChg chg="del">
        <pc:chgData name="Le Nhat Tung" userId="77b0905b33e1f80d" providerId="LiveId" clId="{6177B9BF-404E-4577-AFF7-5A30D19B8196}" dt="2024-09-15T18:44:08.849" v="18" actId="47"/>
        <pc:sldMkLst>
          <pc:docMk/>
          <pc:sldMk cId="3712761031" sldId="265"/>
        </pc:sldMkLst>
      </pc:sldChg>
      <pc:sldChg chg="del">
        <pc:chgData name="Le Nhat Tung" userId="77b0905b33e1f80d" providerId="LiveId" clId="{6177B9BF-404E-4577-AFF7-5A30D19B8196}" dt="2024-09-15T18:44:08.849" v="18" actId="47"/>
        <pc:sldMkLst>
          <pc:docMk/>
          <pc:sldMk cId="1156330755" sldId="266"/>
        </pc:sldMkLst>
      </pc:sldChg>
      <pc:sldChg chg="addSp delSp new mod">
        <pc:chgData name="Le Nhat Tung" userId="77b0905b33e1f80d" providerId="LiveId" clId="{6177B9BF-404E-4577-AFF7-5A30D19B8196}" dt="2024-09-15T19:03:34.786" v="175"/>
        <pc:sldMkLst>
          <pc:docMk/>
          <pc:sldMk cId="2334603749" sldId="266"/>
        </pc:sldMkLst>
        <pc:spChg chg="del">
          <ac:chgData name="Le Nhat Tung" userId="77b0905b33e1f80d" providerId="LiveId" clId="{6177B9BF-404E-4577-AFF7-5A30D19B8196}" dt="2024-09-15T19:03:33.255" v="174" actId="478"/>
          <ac:spMkLst>
            <pc:docMk/>
            <pc:sldMk cId="2334603749" sldId="266"/>
            <ac:spMk id="2" creationId="{8D3275D3-B8B4-833F-2A74-DDEFB7BB2C22}"/>
          </ac:spMkLst>
        </pc:spChg>
        <pc:spChg chg="del">
          <ac:chgData name="Le Nhat Tung" userId="77b0905b33e1f80d" providerId="LiveId" clId="{6177B9BF-404E-4577-AFF7-5A30D19B8196}" dt="2024-09-15T19:03:33.255" v="174" actId="478"/>
          <ac:spMkLst>
            <pc:docMk/>
            <pc:sldMk cId="2334603749" sldId="266"/>
            <ac:spMk id="3" creationId="{752AEDC4-5217-AB71-C67E-EA0CBAAC514D}"/>
          </ac:spMkLst>
        </pc:spChg>
        <pc:picChg chg="add">
          <ac:chgData name="Le Nhat Tung" userId="77b0905b33e1f80d" providerId="LiveId" clId="{6177B9BF-404E-4577-AFF7-5A30D19B8196}" dt="2024-09-15T19:03:34.786" v="175"/>
          <ac:picMkLst>
            <pc:docMk/>
            <pc:sldMk cId="2334603749" sldId="266"/>
            <ac:picMk id="3074" creationId="{794FFB3C-8F6B-B044-114C-95373F34B29C}"/>
          </ac:picMkLst>
        </pc:picChg>
      </pc:sldChg>
      <pc:sldChg chg="modSp new mod">
        <pc:chgData name="Le Nhat Tung" userId="77b0905b33e1f80d" providerId="LiveId" clId="{6177B9BF-404E-4577-AFF7-5A30D19B8196}" dt="2024-09-15T19:05:23.173" v="199" actId="113"/>
        <pc:sldMkLst>
          <pc:docMk/>
          <pc:sldMk cId="3407454591" sldId="267"/>
        </pc:sldMkLst>
        <pc:spChg chg="mod">
          <ac:chgData name="Le Nhat Tung" userId="77b0905b33e1f80d" providerId="LiveId" clId="{6177B9BF-404E-4577-AFF7-5A30D19B8196}" dt="2024-09-15T19:04:32.801" v="179" actId="207"/>
          <ac:spMkLst>
            <pc:docMk/>
            <pc:sldMk cId="3407454591" sldId="267"/>
            <ac:spMk id="2" creationId="{98519FC0-C5E0-6663-5758-91B395F6267E}"/>
          </ac:spMkLst>
        </pc:spChg>
        <pc:spChg chg="mod">
          <ac:chgData name="Le Nhat Tung" userId="77b0905b33e1f80d" providerId="LiveId" clId="{6177B9BF-404E-4577-AFF7-5A30D19B8196}" dt="2024-09-15T19:05:23.173" v="199" actId="113"/>
          <ac:spMkLst>
            <pc:docMk/>
            <pc:sldMk cId="3407454591" sldId="267"/>
            <ac:spMk id="3" creationId="{8BCF4B0B-920B-A0D7-620D-0E6E4F1B8ACF}"/>
          </ac:spMkLst>
        </pc:spChg>
      </pc:sldChg>
      <pc:sldChg chg="del">
        <pc:chgData name="Le Nhat Tung" userId="77b0905b33e1f80d" providerId="LiveId" clId="{6177B9BF-404E-4577-AFF7-5A30D19B8196}" dt="2024-09-15T18:44:08.849" v="18" actId="47"/>
        <pc:sldMkLst>
          <pc:docMk/>
          <pc:sldMk cId="4208106877" sldId="267"/>
        </pc:sldMkLst>
      </pc:sldChg>
      <pc:sldChg chg="modSp new mod">
        <pc:chgData name="Le Nhat Tung" userId="77b0905b33e1f80d" providerId="LiveId" clId="{6177B9BF-404E-4577-AFF7-5A30D19B8196}" dt="2024-09-15T19:12:12.976" v="226" actId="122"/>
        <pc:sldMkLst>
          <pc:docMk/>
          <pc:sldMk cId="258074417" sldId="268"/>
        </pc:sldMkLst>
        <pc:spChg chg="mod">
          <ac:chgData name="Le Nhat Tung" userId="77b0905b33e1f80d" providerId="LiveId" clId="{6177B9BF-404E-4577-AFF7-5A30D19B8196}" dt="2024-09-15T19:06:50.338" v="223" actId="207"/>
          <ac:spMkLst>
            <pc:docMk/>
            <pc:sldMk cId="258074417" sldId="268"/>
            <ac:spMk id="2" creationId="{44F67075-DB6E-65ED-02E0-1607B2595766}"/>
          </ac:spMkLst>
        </pc:spChg>
        <pc:spChg chg="mod">
          <ac:chgData name="Le Nhat Tung" userId="77b0905b33e1f80d" providerId="LiveId" clId="{6177B9BF-404E-4577-AFF7-5A30D19B8196}" dt="2024-09-15T19:12:12.976" v="226" actId="122"/>
          <ac:spMkLst>
            <pc:docMk/>
            <pc:sldMk cId="258074417" sldId="268"/>
            <ac:spMk id="3" creationId="{508BAC7F-4697-6936-E7ED-F414A1F0B6CF}"/>
          </ac:spMkLst>
        </pc:spChg>
      </pc:sldChg>
      <pc:sldChg chg="del">
        <pc:chgData name="Le Nhat Tung" userId="77b0905b33e1f80d" providerId="LiveId" clId="{6177B9BF-404E-4577-AFF7-5A30D19B8196}" dt="2024-09-15T18:44:08.849" v="18" actId="47"/>
        <pc:sldMkLst>
          <pc:docMk/>
          <pc:sldMk cId="1195876406" sldId="268"/>
        </pc:sldMkLst>
      </pc:sldChg>
      <pc:sldChg chg="del">
        <pc:chgData name="Le Nhat Tung" userId="77b0905b33e1f80d" providerId="LiveId" clId="{6177B9BF-404E-4577-AFF7-5A30D19B8196}" dt="2024-09-15T18:44:08.849" v="18" actId="47"/>
        <pc:sldMkLst>
          <pc:docMk/>
          <pc:sldMk cId="3340391893" sldId="269"/>
        </pc:sldMkLst>
      </pc:sldChg>
      <pc:sldChg chg="modSp add mod">
        <pc:chgData name="Le Nhat Tung" userId="77b0905b33e1f80d" providerId="LiveId" clId="{6177B9BF-404E-4577-AFF7-5A30D19B8196}" dt="2024-09-15T19:12:46.751" v="236" actId="20577"/>
        <pc:sldMkLst>
          <pc:docMk/>
          <pc:sldMk cId="3614408794" sldId="269"/>
        </pc:sldMkLst>
        <pc:spChg chg="mod">
          <ac:chgData name="Le Nhat Tung" userId="77b0905b33e1f80d" providerId="LiveId" clId="{6177B9BF-404E-4577-AFF7-5A30D19B8196}" dt="2024-09-15T19:12:46.751" v="236" actId="20577"/>
          <ac:spMkLst>
            <pc:docMk/>
            <pc:sldMk cId="3614408794" sldId="269"/>
            <ac:spMk id="3" creationId="{508BAC7F-4697-6936-E7ED-F414A1F0B6CF}"/>
          </ac:spMkLst>
        </pc:spChg>
      </pc:sldChg>
      <pc:sldChg chg="del">
        <pc:chgData name="Le Nhat Tung" userId="77b0905b33e1f80d" providerId="LiveId" clId="{6177B9BF-404E-4577-AFF7-5A30D19B8196}" dt="2024-09-15T18:44:08.849" v="18" actId="47"/>
        <pc:sldMkLst>
          <pc:docMk/>
          <pc:sldMk cId="150301770" sldId="270"/>
        </pc:sldMkLst>
      </pc:sldChg>
      <pc:sldChg chg="modSp add mod">
        <pc:chgData name="Le Nhat Tung" userId="77b0905b33e1f80d" providerId="LiveId" clId="{6177B9BF-404E-4577-AFF7-5A30D19B8196}" dt="2024-09-15T19:13:18.604" v="243" actId="5793"/>
        <pc:sldMkLst>
          <pc:docMk/>
          <pc:sldMk cId="2835326110" sldId="270"/>
        </pc:sldMkLst>
        <pc:spChg chg="mod">
          <ac:chgData name="Le Nhat Tung" userId="77b0905b33e1f80d" providerId="LiveId" clId="{6177B9BF-404E-4577-AFF7-5A30D19B8196}" dt="2024-09-15T19:13:18.604" v="243" actId="5793"/>
          <ac:spMkLst>
            <pc:docMk/>
            <pc:sldMk cId="2835326110" sldId="270"/>
            <ac:spMk id="3" creationId="{508BAC7F-4697-6936-E7ED-F414A1F0B6CF}"/>
          </ac:spMkLst>
        </pc:spChg>
      </pc:sldChg>
      <pc:sldChg chg="modSp add mod">
        <pc:chgData name="Le Nhat Tung" userId="77b0905b33e1f80d" providerId="LiveId" clId="{6177B9BF-404E-4577-AFF7-5A30D19B8196}" dt="2024-09-15T19:13:47.008" v="247" actId="20577"/>
        <pc:sldMkLst>
          <pc:docMk/>
          <pc:sldMk cId="4186418019" sldId="271"/>
        </pc:sldMkLst>
        <pc:spChg chg="mod">
          <ac:chgData name="Le Nhat Tung" userId="77b0905b33e1f80d" providerId="LiveId" clId="{6177B9BF-404E-4577-AFF7-5A30D19B8196}" dt="2024-09-15T19:13:47.008" v="247" actId="20577"/>
          <ac:spMkLst>
            <pc:docMk/>
            <pc:sldMk cId="4186418019" sldId="271"/>
            <ac:spMk id="3" creationId="{508BAC7F-4697-6936-E7ED-F414A1F0B6CF}"/>
          </ac:spMkLst>
        </pc:spChg>
      </pc:sldChg>
      <pc:sldChg chg="del">
        <pc:chgData name="Le Nhat Tung" userId="77b0905b33e1f80d" providerId="LiveId" clId="{6177B9BF-404E-4577-AFF7-5A30D19B8196}" dt="2024-09-15T18:44:08.849" v="18" actId="47"/>
        <pc:sldMkLst>
          <pc:docMk/>
          <pc:sldMk cId="4225646567" sldId="271"/>
        </pc:sldMkLst>
      </pc:sldChg>
      <pc:sldChg chg="del">
        <pc:chgData name="Le Nhat Tung" userId="77b0905b33e1f80d" providerId="LiveId" clId="{6177B9BF-404E-4577-AFF7-5A30D19B8196}" dt="2024-09-15T18:44:08.849" v="18" actId="47"/>
        <pc:sldMkLst>
          <pc:docMk/>
          <pc:sldMk cId="693710392" sldId="272"/>
        </pc:sldMkLst>
      </pc:sldChg>
      <pc:sldChg chg="modSp new mod">
        <pc:chgData name="Le Nhat Tung" userId="77b0905b33e1f80d" providerId="LiveId" clId="{6177B9BF-404E-4577-AFF7-5A30D19B8196}" dt="2024-09-15T19:15:00.208" v="305" actId="207"/>
        <pc:sldMkLst>
          <pc:docMk/>
          <pc:sldMk cId="4187783642" sldId="272"/>
        </pc:sldMkLst>
        <pc:spChg chg="mod">
          <ac:chgData name="Le Nhat Tung" userId="77b0905b33e1f80d" providerId="LiveId" clId="{6177B9BF-404E-4577-AFF7-5A30D19B8196}" dt="2024-09-15T19:15:00.208" v="305" actId="207"/>
          <ac:spMkLst>
            <pc:docMk/>
            <pc:sldMk cId="4187783642" sldId="272"/>
            <ac:spMk id="2" creationId="{C59F01C6-C7EE-E233-650D-F25703828CF4}"/>
          </ac:spMkLst>
        </pc:spChg>
        <pc:spChg chg="mod">
          <ac:chgData name="Le Nhat Tung" userId="77b0905b33e1f80d" providerId="LiveId" clId="{6177B9BF-404E-4577-AFF7-5A30D19B8196}" dt="2024-09-15T19:14:54.784" v="304" actId="27636"/>
          <ac:spMkLst>
            <pc:docMk/>
            <pc:sldMk cId="4187783642" sldId="272"/>
            <ac:spMk id="3" creationId="{21D6AD8C-AE11-6865-4A06-DE81F45CB447}"/>
          </ac:spMkLst>
        </pc:spChg>
      </pc:sldChg>
      <pc:sldChg chg="del">
        <pc:chgData name="Le Nhat Tung" userId="77b0905b33e1f80d" providerId="LiveId" clId="{6177B9BF-404E-4577-AFF7-5A30D19B8196}" dt="2024-09-15T18:44:08.849" v="18" actId="47"/>
        <pc:sldMkLst>
          <pc:docMk/>
          <pc:sldMk cId="3200195926" sldId="273"/>
        </pc:sldMkLst>
      </pc:sldChg>
      <pc:sldChg chg="modSp add mod">
        <pc:chgData name="Le Nhat Tung" userId="77b0905b33e1f80d" providerId="LiveId" clId="{6177B9BF-404E-4577-AFF7-5A30D19B8196}" dt="2024-09-15T19:15:24.177" v="308" actId="27636"/>
        <pc:sldMkLst>
          <pc:docMk/>
          <pc:sldMk cId="3473549478" sldId="273"/>
        </pc:sldMkLst>
        <pc:spChg chg="mod">
          <ac:chgData name="Le Nhat Tung" userId="77b0905b33e1f80d" providerId="LiveId" clId="{6177B9BF-404E-4577-AFF7-5A30D19B8196}" dt="2024-09-15T19:15:24.177" v="308" actId="27636"/>
          <ac:spMkLst>
            <pc:docMk/>
            <pc:sldMk cId="3473549478" sldId="273"/>
            <ac:spMk id="3" creationId="{21D6AD8C-AE11-6865-4A06-DE81F45CB447}"/>
          </ac:spMkLst>
        </pc:spChg>
      </pc:sldChg>
      <pc:sldChg chg="del">
        <pc:chgData name="Le Nhat Tung" userId="77b0905b33e1f80d" providerId="LiveId" clId="{6177B9BF-404E-4577-AFF7-5A30D19B8196}" dt="2024-09-15T18:44:08.849" v="18" actId="47"/>
        <pc:sldMkLst>
          <pc:docMk/>
          <pc:sldMk cId="3619866700" sldId="274"/>
        </pc:sldMkLst>
      </pc:sldChg>
      <pc:sldChg chg="del">
        <pc:chgData name="Le Nhat Tung" userId="77b0905b33e1f80d" providerId="LiveId" clId="{6177B9BF-404E-4577-AFF7-5A30D19B8196}" dt="2024-09-15T18:44:08.849" v="18" actId="47"/>
        <pc:sldMkLst>
          <pc:docMk/>
          <pc:sldMk cId="2122835136" sldId="275"/>
        </pc:sldMkLst>
      </pc:sldChg>
      <pc:sldChg chg="del">
        <pc:chgData name="Le Nhat Tung" userId="77b0905b33e1f80d" providerId="LiveId" clId="{6177B9BF-404E-4577-AFF7-5A30D19B8196}" dt="2024-09-15T18:44:08.849" v="18" actId="47"/>
        <pc:sldMkLst>
          <pc:docMk/>
          <pc:sldMk cId="1946933282" sldId="276"/>
        </pc:sldMkLst>
      </pc:sldChg>
      <pc:sldChg chg="del">
        <pc:chgData name="Le Nhat Tung" userId="77b0905b33e1f80d" providerId="LiveId" clId="{6177B9BF-404E-4577-AFF7-5A30D19B8196}" dt="2024-09-15T18:44:08.849" v="18" actId="47"/>
        <pc:sldMkLst>
          <pc:docMk/>
          <pc:sldMk cId="1924617763" sldId="277"/>
        </pc:sldMkLst>
      </pc:sldChg>
      <pc:sldChg chg="del">
        <pc:chgData name="Le Nhat Tung" userId="77b0905b33e1f80d" providerId="LiveId" clId="{6177B9BF-404E-4577-AFF7-5A30D19B8196}" dt="2024-09-15T18:44:08.849" v="18" actId="47"/>
        <pc:sldMkLst>
          <pc:docMk/>
          <pc:sldMk cId="2266273016" sldId="278"/>
        </pc:sldMkLst>
      </pc:sldChg>
      <pc:sldChg chg="del">
        <pc:chgData name="Le Nhat Tung" userId="77b0905b33e1f80d" providerId="LiveId" clId="{6177B9BF-404E-4577-AFF7-5A30D19B8196}" dt="2024-09-15T18:44:08.849" v="18" actId="47"/>
        <pc:sldMkLst>
          <pc:docMk/>
          <pc:sldMk cId="473953827" sldId="279"/>
        </pc:sldMkLst>
      </pc:sldChg>
      <pc:sldChg chg="del">
        <pc:chgData name="Le Nhat Tung" userId="77b0905b33e1f80d" providerId="LiveId" clId="{6177B9BF-404E-4577-AFF7-5A30D19B8196}" dt="2024-09-15T18:44:08.849" v="18" actId="47"/>
        <pc:sldMkLst>
          <pc:docMk/>
          <pc:sldMk cId="3191380613" sldId="280"/>
        </pc:sldMkLst>
      </pc:sldChg>
      <pc:sldChg chg="del">
        <pc:chgData name="Le Nhat Tung" userId="77b0905b33e1f80d" providerId="LiveId" clId="{6177B9BF-404E-4577-AFF7-5A30D19B8196}" dt="2024-09-15T18:44:08.849" v="18" actId="47"/>
        <pc:sldMkLst>
          <pc:docMk/>
          <pc:sldMk cId="20324696" sldId="281"/>
        </pc:sldMkLst>
      </pc:sldChg>
      <pc:sldChg chg="del">
        <pc:chgData name="Le Nhat Tung" userId="77b0905b33e1f80d" providerId="LiveId" clId="{6177B9BF-404E-4577-AFF7-5A30D19B8196}" dt="2024-09-15T18:44:08.849" v="18" actId="47"/>
        <pc:sldMkLst>
          <pc:docMk/>
          <pc:sldMk cId="1582280400" sldId="282"/>
        </pc:sldMkLst>
      </pc:sldChg>
      <pc:sldChg chg="del">
        <pc:chgData name="Le Nhat Tung" userId="77b0905b33e1f80d" providerId="LiveId" clId="{6177B9BF-404E-4577-AFF7-5A30D19B8196}" dt="2024-09-15T18:44:08.849" v="18" actId="47"/>
        <pc:sldMkLst>
          <pc:docMk/>
          <pc:sldMk cId="2990299178" sldId="283"/>
        </pc:sldMkLst>
      </pc:sldChg>
      <pc:sldChg chg="del">
        <pc:chgData name="Le Nhat Tung" userId="77b0905b33e1f80d" providerId="LiveId" clId="{6177B9BF-404E-4577-AFF7-5A30D19B8196}" dt="2024-09-15T18:44:08.849" v="18" actId="47"/>
        <pc:sldMkLst>
          <pc:docMk/>
          <pc:sldMk cId="4100311370" sldId="284"/>
        </pc:sldMkLst>
      </pc:sldChg>
      <pc:sldChg chg="del">
        <pc:chgData name="Le Nhat Tung" userId="77b0905b33e1f80d" providerId="LiveId" clId="{6177B9BF-404E-4577-AFF7-5A30D19B8196}" dt="2024-09-15T18:44:08.849" v="18" actId="47"/>
        <pc:sldMkLst>
          <pc:docMk/>
          <pc:sldMk cId="4102317310" sldId="285"/>
        </pc:sldMkLst>
      </pc:sldChg>
      <pc:sldChg chg="del">
        <pc:chgData name="Le Nhat Tung" userId="77b0905b33e1f80d" providerId="LiveId" clId="{6177B9BF-404E-4577-AFF7-5A30D19B8196}" dt="2024-09-15T18:44:08.849" v="18" actId="47"/>
        <pc:sldMkLst>
          <pc:docMk/>
          <pc:sldMk cId="896722777" sldId="286"/>
        </pc:sldMkLst>
      </pc:sldChg>
      <pc:sldChg chg="del">
        <pc:chgData name="Le Nhat Tung" userId="77b0905b33e1f80d" providerId="LiveId" clId="{6177B9BF-404E-4577-AFF7-5A30D19B8196}" dt="2024-09-15T18:44:08.849" v="18" actId="47"/>
        <pc:sldMkLst>
          <pc:docMk/>
          <pc:sldMk cId="1294982744" sldId="287"/>
        </pc:sldMkLst>
      </pc:sldChg>
      <pc:sldChg chg="del">
        <pc:chgData name="Le Nhat Tung" userId="77b0905b33e1f80d" providerId="LiveId" clId="{6177B9BF-404E-4577-AFF7-5A30D19B8196}" dt="2024-09-15T18:44:08.849" v="18" actId="47"/>
        <pc:sldMkLst>
          <pc:docMk/>
          <pc:sldMk cId="2552198852" sldId="288"/>
        </pc:sldMkLst>
      </pc:sldChg>
      <pc:sldChg chg="del">
        <pc:chgData name="Le Nhat Tung" userId="77b0905b33e1f80d" providerId="LiveId" clId="{6177B9BF-404E-4577-AFF7-5A30D19B8196}" dt="2024-09-15T18:44:08.849" v="18" actId="47"/>
        <pc:sldMkLst>
          <pc:docMk/>
          <pc:sldMk cId="4052086332" sldId="289"/>
        </pc:sldMkLst>
      </pc:sldChg>
      <pc:sldChg chg="del">
        <pc:chgData name="Le Nhat Tung" userId="77b0905b33e1f80d" providerId="LiveId" clId="{6177B9BF-404E-4577-AFF7-5A30D19B8196}" dt="2024-09-15T18:44:08.849" v="18" actId="47"/>
        <pc:sldMkLst>
          <pc:docMk/>
          <pc:sldMk cId="157314277" sldId="291"/>
        </pc:sldMkLst>
      </pc:sldChg>
      <pc:sldChg chg="del">
        <pc:chgData name="Le Nhat Tung" userId="77b0905b33e1f80d" providerId="LiveId" clId="{6177B9BF-404E-4577-AFF7-5A30D19B8196}" dt="2024-09-15T18:44:08.849" v="18" actId="47"/>
        <pc:sldMkLst>
          <pc:docMk/>
          <pc:sldMk cId="3591653553" sldId="292"/>
        </pc:sldMkLst>
      </pc:sldChg>
      <pc:sldChg chg="del">
        <pc:chgData name="Le Nhat Tung" userId="77b0905b33e1f80d" providerId="LiveId" clId="{6177B9BF-404E-4577-AFF7-5A30D19B8196}" dt="2024-09-15T18:44:08.849" v="18" actId="47"/>
        <pc:sldMkLst>
          <pc:docMk/>
          <pc:sldMk cId="2362789835" sldId="293"/>
        </pc:sldMkLst>
      </pc:sldChg>
      <pc:sldChg chg="del">
        <pc:chgData name="Le Nhat Tung" userId="77b0905b33e1f80d" providerId="LiveId" clId="{6177B9BF-404E-4577-AFF7-5A30D19B8196}" dt="2024-09-15T18:44:08.849" v="18" actId="47"/>
        <pc:sldMkLst>
          <pc:docMk/>
          <pc:sldMk cId="1712163825" sldId="294"/>
        </pc:sldMkLst>
      </pc:sldChg>
      <pc:sldChg chg="del">
        <pc:chgData name="Le Nhat Tung" userId="77b0905b33e1f80d" providerId="LiveId" clId="{6177B9BF-404E-4577-AFF7-5A30D19B8196}" dt="2024-09-15T18:44:08.849" v="18" actId="47"/>
        <pc:sldMkLst>
          <pc:docMk/>
          <pc:sldMk cId="2104361908" sldId="295"/>
        </pc:sldMkLst>
      </pc:sldChg>
      <pc:sldChg chg="del">
        <pc:chgData name="Le Nhat Tung" userId="77b0905b33e1f80d" providerId="LiveId" clId="{6177B9BF-404E-4577-AFF7-5A30D19B8196}" dt="2024-09-15T18:44:08.849" v="18" actId="47"/>
        <pc:sldMkLst>
          <pc:docMk/>
          <pc:sldMk cId="425746095" sldId="296"/>
        </pc:sldMkLst>
      </pc:sldChg>
      <pc:sldChg chg="del">
        <pc:chgData name="Le Nhat Tung" userId="77b0905b33e1f80d" providerId="LiveId" clId="{6177B9BF-404E-4577-AFF7-5A30D19B8196}" dt="2024-09-15T18:44:08.849" v="18" actId="47"/>
        <pc:sldMkLst>
          <pc:docMk/>
          <pc:sldMk cId="3180836542" sldId="297"/>
        </pc:sldMkLst>
      </pc:sldChg>
      <pc:sldChg chg="del">
        <pc:chgData name="Le Nhat Tung" userId="77b0905b33e1f80d" providerId="LiveId" clId="{6177B9BF-404E-4577-AFF7-5A30D19B8196}" dt="2024-09-15T18:44:08.849" v="18" actId="47"/>
        <pc:sldMkLst>
          <pc:docMk/>
          <pc:sldMk cId="1350161251" sldId="298"/>
        </pc:sldMkLst>
      </pc:sldChg>
      <pc:sldChg chg="del">
        <pc:chgData name="Le Nhat Tung" userId="77b0905b33e1f80d" providerId="LiveId" clId="{6177B9BF-404E-4577-AFF7-5A30D19B8196}" dt="2024-09-15T18:44:08.849" v="18" actId="47"/>
        <pc:sldMkLst>
          <pc:docMk/>
          <pc:sldMk cId="3148356624" sldId="299"/>
        </pc:sldMkLst>
      </pc:sldChg>
      <pc:sldChg chg="del">
        <pc:chgData name="Le Nhat Tung" userId="77b0905b33e1f80d" providerId="LiveId" clId="{6177B9BF-404E-4577-AFF7-5A30D19B8196}" dt="2024-09-15T18:44:08.849" v="18" actId="47"/>
        <pc:sldMkLst>
          <pc:docMk/>
          <pc:sldMk cId="2270742268" sldId="300"/>
        </pc:sldMkLst>
      </pc:sldChg>
      <pc:sldChg chg="del">
        <pc:chgData name="Le Nhat Tung" userId="77b0905b33e1f80d" providerId="LiveId" clId="{6177B9BF-404E-4577-AFF7-5A30D19B8196}" dt="2024-09-15T18:44:08.849" v="18" actId="47"/>
        <pc:sldMkLst>
          <pc:docMk/>
          <pc:sldMk cId="3147757712" sldId="301"/>
        </pc:sldMkLst>
      </pc:sldChg>
      <pc:sldChg chg="del">
        <pc:chgData name="Le Nhat Tung" userId="77b0905b33e1f80d" providerId="LiveId" clId="{6177B9BF-404E-4577-AFF7-5A30D19B8196}" dt="2024-09-15T18:44:08.849" v="18" actId="47"/>
        <pc:sldMkLst>
          <pc:docMk/>
          <pc:sldMk cId="2311772131" sldId="302"/>
        </pc:sldMkLst>
      </pc:sldChg>
      <pc:sldChg chg="del">
        <pc:chgData name="Le Nhat Tung" userId="77b0905b33e1f80d" providerId="LiveId" clId="{6177B9BF-404E-4577-AFF7-5A30D19B8196}" dt="2024-09-15T18:44:08.849" v="18" actId="47"/>
        <pc:sldMkLst>
          <pc:docMk/>
          <pc:sldMk cId="51324752" sldId="303"/>
        </pc:sldMkLst>
      </pc:sldChg>
      <pc:sldChg chg="del">
        <pc:chgData name="Le Nhat Tung" userId="77b0905b33e1f80d" providerId="LiveId" clId="{6177B9BF-404E-4577-AFF7-5A30D19B8196}" dt="2024-09-15T18:44:08.849" v="18" actId="47"/>
        <pc:sldMkLst>
          <pc:docMk/>
          <pc:sldMk cId="2213464434" sldId="304"/>
        </pc:sldMkLst>
      </pc:sldChg>
      <pc:sldChg chg="del">
        <pc:chgData name="Le Nhat Tung" userId="77b0905b33e1f80d" providerId="LiveId" clId="{6177B9BF-404E-4577-AFF7-5A30D19B8196}" dt="2024-09-15T18:44:08.849" v="18" actId="47"/>
        <pc:sldMkLst>
          <pc:docMk/>
          <pc:sldMk cId="1012932431" sldId="305"/>
        </pc:sldMkLst>
      </pc:sldChg>
      <pc:sldChg chg="del">
        <pc:chgData name="Le Nhat Tung" userId="77b0905b33e1f80d" providerId="LiveId" clId="{6177B9BF-404E-4577-AFF7-5A30D19B8196}" dt="2024-09-15T18:44:08.849" v="18" actId="47"/>
        <pc:sldMkLst>
          <pc:docMk/>
          <pc:sldMk cId="3152252574" sldId="306"/>
        </pc:sldMkLst>
      </pc:sldChg>
      <pc:sldChg chg="del">
        <pc:chgData name="Le Nhat Tung" userId="77b0905b33e1f80d" providerId="LiveId" clId="{6177B9BF-404E-4577-AFF7-5A30D19B8196}" dt="2024-09-15T18:44:08.849" v="18" actId="47"/>
        <pc:sldMkLst>
          <pc:docMk/>
          <pc:sldMk cId="2135568807" sldId="307"/>
        </pc:sldMkLst>
      </pc:sldChg>
      <pc:sldChg chg="del">
        <pc:chgData name="Le Nhat Tung" userId="77b0905b33e1f80d" providerId="LiveId" clId="{6177B9BF-404E-4577-AFF7-5A30D19B8196}" dt="2024-09-15T18:44:08.849" v="18" actId="47"/>
        <pc:sldMkLst>
          <pc:docMk/>
          <pc:sldMk cId="2240845775" sldId="308"/>
        </pc:sldMkLst>
      </pc:sldChg>
      <pc:sldChg chg="del">
        <pc:chgData name="Le Nhat Tung" userId="77b0905b33e1f80d" providerId="LiveId" clId="{6177B9BF-404E-4577-AFF7-5A30D19B8196}" dt="2024-09-15T18:44:08.849" v="18" actId="47"/>
        <pc:sldMkLst>
          <pc:docMk/>
          <pc:sldMk cId="1316844294" sldId="309"/>
        </pc:sldMkLst>
      </pc:sldChg>
    </pc:docChg>
  </pc:docChgLst>
  <pc:docChgLst>
    <pc:chgData name="Le Nhat Tung" userId="77b0905b33e1f80d" providerId="LiveId" clId="{2624DD6B-05A6-40C8-B01F-35DF49397AFF}"/>
    <pc:docChg chg="undo custSel addSld delSld modSld sldOrd">
      <pc:chgData name="Le Nhat Tung" userId="77b0905b33e1f80d" providerId="LiveId" clId="{2624DD6B-05A6-40C8-B01F-35DF49397AFF}" dt="2024-09-17T00:31:33.157" v="1381" actId="1076"/>
      <pc:docMkLst>
        <pc:docMk/>
      </pc:docMkLst>
      <pc:sldChg chg="del">
        <pc:chgData name="Le Nhat Tung" userId="77b0905b33e1f80d" providerId="LiveId" clId="{2624DD6B-05A6-40C8-B01F-35DF49397AFF}" dt="2024-09-16T22:36:38.445" v="1" actId="2696"/>
        <pc:sldMkLst>
          <pc:docMk/>
          <pc:sldMk cId="2633710098" sldId="257"/>
        </pc:sldMkLst>
      </pc:sldChg>
      <pc:sldChg chg="addSp modSp new mod modNotesTx">
        <pc:chgData name="Le Nhat Tung" userId="77b0905b33e1f80d" providerId="LiveId" clId="{2624DD6B-05A6-40C8-B01F-35DF49397AFF}" dt="2024-09-16T22:49:00.734" v="74"/>
        <pc:sldMkLst>
          <pc:docMk/>
          <pc:sldMk cId="2649534133" sldId="257"/>
        </pc:sldMkLst>
        <pc:spChg chg="mod">
          <ac:chgData name="Le Nhat Tung" userId="77b0905b33e1f80d" providerId="LiveId" clId="{2624DD6B-05A6-40C8-B01F-35DF49397AFF}" dt="2024-09-16T22:37:37.663" v="22" actId="20577"/>
          <ac:spMkLst>
            <pc:docMk/>
            <pc:sldMk cId="2649534133" sldId="257"/>
            <ac:spMk id="2" creationId="{9B6CD20B-D0C7-E0E7-5600-E1181F457E12}"/>
          </ac:spMkLst>
        </pc:spChg>
        <pc:spChg chg="mod">
          <ac:chgData name="Le Nhat Tung" userId="77b0905b33e1f80d" providerId="LiveId" clId="{2624DD6B-05A6-40C8-B01F-35DF49397AFF}" dt="2024-09-16T22:40:23.468" v="34"/>
          <ac:spMkLst>
            <pc:docMk/>
            <pc:sldMk cId="2649534133" sldId="257"/>
            <ac:spMk id="3" creationId="{2F54BCD9-54D7-C5F5-8AF2-875EEF982DE9}"/>
          </ac:spMkLst>
        </pc:spChg>
        <pc:picChg chg="add mod">
          <ac:chgData name="Le Nhat Tung" userId="77b0905b33e1f80d" providerId="LiveId" clId="{2624DD6B-05A6-40C8-B01F-35DF49397AFF}" dt="2024-09-16T22:42:50.901" v="44" actId="1076"/>
          <ac:picMkLst>
            <pc:docMk/>
            <pc:sldMk cId="2649534133" sldId="257"/>
            <ac:picMk id="4" creationId="{BB6D5D36-7578-D0D2-7CB6-F7BE86F24805}"/>
          </ac:picMkLst>
        </pc:picChg>
      </pc:sldChg>
      <pc:sldChg chg="addSp modSp add mod modNotesTx">
        <pc:chgData name="Le Nhat Tung" userId="77b0905b33e1f80d" providerId="LiveId" clId="{2624DD6B-05A6-40C8-B01F-35DF49397AFF}" dt="2024-09-16T22:49:30.886" v="75"/>
        <pc:sldMkLst>
          <pc:docMk/>
          <pc:sldMk cId="805425246" sldId="258"/>
        </pc:sldMkLst>
        <pc:spChg chg="mod">
          <ac:chgData name="Le Nhat Tung" userId="77b0905b33e1f80d" providerId="LiveId" clId="{2624DD6B-05A6-40C8-B01F-35DF49397AFF}" dt="2024-09-16T22:41:51.717" v="41"/>
          <ac:spMkLst>
            <pc:docMk/>
            <pc:sldMk cId="805425246" sldId="258"/>
            <ac:spMk id="3" creationId="{2F54BCD9-54D7-C5F5-8AF2-875EEF982DE9}"/>
          </ac:spMkLst>
        </pc:spChg>
        <pc:picChg chg="add">
          <ac:chgData name="Le Nhat Tung" userId="77b0905b33e1f80d" providerId="LiveId" clId="{2624DD6B-05A6-40C8-B01F-35DF49397AFF}" dt="2024-09-16T22:43:16.891" v="45"/>
          <ac:picMkLst>
            <pc:docMk/>
            <pc:sldMk cId="805425246" sldId="258"/>
            <ac:picMk id="1026" creationId="{E63DEA4B-E9D4-446C-D775-676FA964C2A8}"/>
          </ac:picMkLst>
        </pc:picChg>
        <pc:picChg chg="add mod">
          <ac:chgData name="Le Nhat Tung" userId="77b0905b33e1f80d" providerId="LiveId" clId="{2624DD6B-05A6-40C8-B01F-35DF49397AFF}" dt="2024-09-16T22:43:34.770" v="48" actId="1076"/>
          <ac:picMkLst>
            <pc:docMk/>
            <pc:sldMk cId="805425246" sldId="258"/>
            <ac:picMk id="1028" creationId="{5C767A38-58EB-2FE1-68F3-6065D71A22A3}"/>
          </ac:picMkLst>
        </pc:picChg>
      </pc:sldChg>
      <pc:sldChg chg="del">
        <pc:chgData name="Le Nhat Tung" userId="77b0905b33e1f80d" providerId="LiveId" clId="{2624DD6B-05A6-40C8-B01F-35DF49397AFF}" dt="2024-09-16T22:36:38.445" v="1" actId="2696"/>
        <pc:sldMkLst>
          <pc:docMk/>
          <pc:sldMk cId="935130269" sldId="258"/>
        </pc:sldMkLst>
      </pc:sldChg>
      <pc:sldChg chg="del">
        <pc:chgData name="Le Nhat Tung" userId="77b0905b33e1f80d" providerId="LiveId" clId="{2624DD6B-05A6-40C8-B01F-35DF49397AFF}" dt="2024-09-16T22:36:38.445" v="1" actId="2696"/>
        <pc:sldMkLst>
          <pc:docMk/>
          <pc:sldMk cId="192122664" sldId="259"/>
        </pc:sldMkLst>
      </pc:sldChg>
      <pc:sldChg chg="addSp modSp add mod modNotesTx">
        <pc:chgData name="Le Nhat Tung" userId="77b0905b33e1f80d" providerId="LiveId" clId="{2624DD6B-05A6-40C8-B01F-35DF49397AFF}" dt="2024-09-16T22:50:07.965" v="76"/>
        <pc:sldMkLst>
          <pc:docMk/>
          <pc:sldMk cId="464767728" sldId="259"/>
        </pc:sldMkLst>
        <pc:spChg chg="mod">
          <ac:chgData name="Le Nhat Tung" userId="77b0905b33e1f80d" providerId="LiveId" clId="{2624DD6B-05A6-40C8-B01F-35DF49397AFF}" dt="2024-09-16T22:45:20.155" v="56" actId="20577"/>
          <ac:spMkLst>
            <pc:docMk/>
            <pc:sldMk cId="464767728" sldId="259"/>
            <ac:spMk id="3" creationId="{2F54BCD9-54D7-C5F5-8AF2-875EEF982DE9}"/>
          </ac:spMkLst>
        </pc:spChg>
        <pc:picChg chg="add mod">
          <ac:chgData name="Le Nhat Tung" userId="77b0905b33e1f80d" providerId="LiveId" clId="{2624DD6B-05A6-40C8-B01F-35DF49397AFF}" dt="2024-09-16T22:45:58.001" v="59" actId="1076"/>
          <ac:picMkLst>
            <pc:docMk/>
            <pc:sldMk cId="464767728" sldId="259"/>
            <ac:picMk id="2050" creationId="{9092EADA-B353-DCFF-F968-294F0405D709}"/>
          </ac:picMkLst>
        </pc:picChg>
      </pc:sldChg>
      <pc:sldChg chg="del">
        <pc:chgData name="Le Nhat Tung" userId="77b0905b33e1f80d" providerId="LiveId" clId="{2624DD6B-05A6-40C8-B01F-35DF49397AFF}" dt="2024-09-16T22:36:38.445" v="1" actId="2696"/>
        <pc:sldMkLst>
          <pc:docMk/>
          <pc:sldMk cId="155904253" sldId="260"/>
        </pc:sldMkLst>
      </pc:sldChg>
      <pc:sldChg chg="modSp new mod">
        <pc:chgData name="Le Nhat Tung" userId="77b0905b33e1f80d" providerId="LiveId" clId="{2624DD6B-05A6-40C8-B01F-35DF49397AFF}" dt="2024-09-16T22:52:11.910" v="81" actId="20577"/>
        <pc:sldMkLst>
          <pc:docMk/>
          <pc:sldMk cId="4167589825" sldId="260"/>
        </pc:sldMkLst>
        <pc:spChg chg="mod">
          <ac:chgData name="Le Nhat Tung" userId="77b0905b33e1f80d" providerId="LiveId" clId="{2624DD6B-05A6-40C8-B01F-35DF49397AFF}" dt="2024-09-16T22:47:19.584" v="71" actId="20577"/>
          <ac:spMkLst>
            <pc:docMk/>
            <pc:sldMk cId="4167589825" sldId="260"/>
            <ac:spMk id="2" creationId="{E9F79F92-13FA-7899-6076-9C4C0EDCAECD}"/>
          </ac:spMkLst>
        </pc:spChg>
        <pc:spChg chg="mod">
          <ac:chgData name="Le Nhat Tung" userId="77b0905b33e1f80d" providerId="LiveId" clId="{2624DD6B-05A6-40C8-B01F-35DF49397AFF}" dt="2024-09-16T22:52:11.910" v="81" actId="20577"/>
          <ac:spMkLst>
            <pc:docMk/>
            <pc:sldMk cId="4167589825" sldId="260"/>
            <ac:spMk id="3" creationId="{4810E39A-9B31-3F16-8CCD-F1EE909819D7}"/>
          </ac:spMkLst>
        </pc:spChg>
      </pc:sldChg>
      <pc:sldChg chg="modSp new mod">
        <pc:chgData name="Le Nhat Tung" userId="77b0905b33e1f80d" providerId="LiveId" clId="{2624DD6B-05A6-40C8-B01F-35DF49397AFF}" dt="2024-09-16T22:53:32.854" v="130" actId="12"/>
        <pc:sldMkLst>
          <pc:docMk/>
          <pc:sldMk cId="1992704855" sldId="261"/>
        </pc:sldMkLst>
        <pc:spChg chg="mod">
          <ac:chgData name="Le Nhat Tung" userId="77b0905b33e1f80d" providerId="LiveId" clId="{2624DD6B-05A6-40C8-B01F-35DF49397AFF}" dt="2024-09-16T22:52:22.037" v="117" actId="20577"/>
          <ac:spMkLst>
            <pc:docMk/>
            <pc:sldMk cId="1992704855" sldId="261"/>
            <ac:spMk id="2" creationId="{6EB4677E-8D36-4E63-6374-216A780D8356}"/>
          </ac:spMkLst>
        </pc:spChg>
        <pc:spChg chg="mod">
          <ac:chgData name="Le Nhat Tung" userId="77b0905b33e1f80d" providerId="LiveId" clId="{2624DD6B-05A6-40C8-B01F-35DF49397AFF}" dt="2024-09-16T22:53:32.854" v="130" actId="12"/>
          <ac:spMkLst>
            <pc:docMk/>
            <pc:sldMk cId="1992704855" sldId="261"/>
            <ac:spMk id="3" creationId="{2EEC6BF5-1A26-4206-BF0A-872722C9922C}"/>
          </ac:spMkLst>
        </pc:spChg>
      </pc:sldChg>
      <pc:sldChg chg="del">
        <pc:chgData name="Le Nhat Tung" userId="77b0905b33e1f80d" providerId="LiveId" clId="{2624DD6B-05A6-40C8-B01F-35DF49397AFF}" dt="2024-09-16T22:36:38.445" v="1" actId="2696"/>
        <pc:sldMkLst>
          <pc:docMk/>
          <pc:sldMk cId="3491695976" sldId="261"/>
        </pc:sldMkLst>
      </pc:sldChg>
      <pc:sldChg chg="del">
        <pc:chgData name="Le Nhat Tung" userId="77b0905b33e1f80d" providerId="LiveId" clId="{2624DD6B-05A6-40C8-B01F-35DF49397AFF}" dt="2024-09-16T22:36:38.445" v="1" actId="2696"/>
        <pc:sldMkLst>
          <pc:docMk/>
          <pc:sldMk cId="2286434237" sldId="262"/>
        </pc:sldMkLst>
      </pc:sldChg>
      <pc:sldChg chg="modSp new mod">
        <pc:chgData name="Le Nhat Tung" userId="77b0905b33e1f80d" providerId="LiveId" clId="{2624DD6B-05A6-40C8-B01F-35DF49397AFF}" dt="2024-09-16T22:56:09.171" v="163" actId="2710"/>
        <pc:sldMkLst>
          <pc:docMk/>
          <pc:sldMk cId="4102453484" sldId="262"/>
        </pc:sldMkLst>
        <pc:spChg chg="mod">
          <ac:chgData name="Le Nhat Tung" userId="77b0905b33e1f80d" providerId="LiveId" clId="{2624DD6B-05A6-40C8-B01F-35DF49397AFF}" dt="2024-09-16T22:54:16.018" v="132"/>
          <ac:spMkLst>
            <pc:docMk/>
            <pc:sldMk cId="4102453484" sldId="262"/>
            <ac:spMk id="2" creationId="{2F9CD4B2-6B04-A9BD-1C45-19FA4B93C187}"/>
          </ac:spMkLst>
        </pc:spChg>
        <pc:spChg chg="mod">
          <ac:chgData name="Le Nhat Tung" userId="77b0905b33e1f80d" providerId="LiveId" clId="{2624DD6B-05A6-40C8-B01F-35DF49397AFF}" dt="2024-09-16T22:56:09.171" v="163" actId="2710"/>
          <ac:spMkLst>
            <pc:docMk/>
            <pc:sldMk cId="4102453484" sldId="262"/>
            <ac:spMk id="3" creationId="{6479A4F4-4FE5-7DED-4105-52EEEBCF5525}"/>
          </ac:spMkLst>
        </pc:spChg>
      </pc:sldChg>
      <pc:sldChg chg="modSp new mod">
        <pc:chgData name="Le Nhat Tung" userId="77b0905b33e1f80d" providerId="LiveId" clId="{2624DD6B-05A6-40C8-B01F-35DF49397AFF}" dt="2024-09-16T22:57:44.640" v="176" actId="20577"/>
        <pc:sldMkLst>
          <pc:docMk/>
          <pc:sldMk cId="92185874" sldId="263"/>
        </pc:sldMkLst>
        <pc:spChg chg="mod">
          <ac:chgData name="Le Nhat Tung" userId="77b0905b33e1f80d" providerId="LiveId" clId="{2624DD6B-05A6-40C8-B01F-35DF49397AFF}" dt="2024-09-16T22:56:26.424" v="165"/>
          <ac:spMkLst>
            <pc:docMk/>
            <pc:sldMk cId="92185874" sldId="263"/>
            <ac:spMk id="2" creationId="{C073EC7D-E374-0263-0903-F2343561A197}"/>
          </ac:spMkLst>
        </pc:spChg>
        <pc:spChg chg="mod">
          <ac:chgData name="Le Nhat Tung" userId="77b0905b33e1f80d" providerId="LiveId" clId="{2624DD6B-05A6-40C8-B01F-35DF49397AFF}" dt="2024-09-16T22:57:44.640" v="176" actId="20577"/>
          <ac:spMkLst>
            <pc:docMk/>
            <pc:sldMk cId="92185874" sldId="263"/>
            <ac:spMk id="3" creationId="{51B79CF4-E8C7-3C42-5BC1-1C0151D530D7}"/>
          </ac:spMkLst>
        </pc:spChg>
      </pc:sldChg>
      <pc:sldChg chg="del">
        <pc:chgData name="Le Nhat Tung" userId="77b0905b33e1f80d" providerId="LiveId" clId="{2624DD6B-05A6-40C8-B01F-35DF49397AFF}" dt="2024-09-16T22:36:38.445" v="1" actId="2696"/>
        <pc:sldMkLst>
          <pc:docMk/>
          <pc:sldMk cId="2085697417" sldId="263"/>
        </pc:sldMkLst>
      </pc:sldChg>
      <pc:sldChg chg="del">
        <pc:chgData name="Le Nhat Tung" userId="77b0905b33e1f80d" providerId="LiveId" clId="{2624DD6B-05A6-40C8-B01F-35DF49397AFF}" dt="2024-09-16T22:36:38.445" v="1" actId="2696"/>
        <pc:sldMkLst>
          <pc:docMk/>
          <pc:sldMk cId="801644138" sldId="264"/>
        </pc:sldMkLst>
      </pc:sldChg>
      <pc:sldChg chg="addSp modSp new mod">
        <pc:chgData name="Le Nhat Tung" userId="77b0905b33e1f80d" providerId="LiveId" clId="{2624DD6B-05A6-40C8-B01F-35DF49397AFF}" dt="2024-09-16T22:59:35.398" v="225" actId="1076"/>
        <pc:sldMkLst>
          <pc:docMk/>
          <pc:sldMk cId="2252131040" sldId="264"/>
        </pc:sldMkLst>
        <pc:spChg chg="mod">
          <ac:chgData name="Le Nhat Tung" userId="77b0905b33e1f80d" providerId="LiveId" clId="{2624DD6B-05A6-40C8-B01F-35DF49397AFF}" dt="2024-09-16T22:58:27.256" v="218" actId="207"/>
          <ac:spMkLst>
            <pc:docMk/>
            <pc:sldMk cId="2252131040" sldId="264"/>
            <ac:spMk id="2" creationId="{50747AB5-D76F-EBD5-F51F-3F1621029235}"/>
          </ac:spMkLst>
        </pc:spChg>
        <pc:spChg chg="mod">
          <ac:chgData name="Le Nhat Tung" userId="77b0905b33e1f80d" providerId="LiveId" clId="{2624DD6B-05A6-40C8-B01F-35DF49397AFF}" dt="2024-09-16T22:59:13.094" v="221"/>
          <ac:spMkLst>
            <pc:docMk/>
            <pc:sldMk cId="2252131040" sldId="264"/>
            <ac:spMk id="3" creationId="{491142FC-913B-7688-1780-F46BC2B2A10E}"/>
          </ac:spMkLst>
        </pc:spChg>
        <pc:picChg chg="add mod">
          <ac:chgData name="Le Nhat Tung" userId="77b0905b33e1f80d" providerId="LiveId" clId="{2624DD6B-05A6-40C8-B01F-35DF49397AFF}" dt="2024-09-16T22:59:35.398" v="225" actId="1076"/>
          <ac:picMkLst>
            <pc:docMk/>
            <pc:sldMk cId="2252131040" sldId="264"/>
            <ac:picMk id="3074" creationId="{867697B0-DCB6-F706-CAB7-6A922387E368}"/>
          </ac:picMkLst>
        </pc:picChg>
      </pc:sldChg>
      <pc:sldChg chg="addSp delSp modSp new mod">
        <pc:chgData name="Le Nhat Tung" userId="77b0905b33e1f80d" providerId="LiveId" clId="{2624DD6B-05A6-40C8-B01F-35DF49397AFF}" dt="2024-09-16T23:02:36.697" v="245" actId="1076"/>
        <pc:sldMkLst>
          <pc:docMk/>
          <pc:sldMk cId="15563507" sldId="265"/>
        </pc:sldMkLst>
        <pc:spChg chg="del">
          <ac:chgData name="Le Nhat Tung" userId="77b0905b33e1f80d" providerId="LiveId" clId="{2624DD6B-05A6-40C8-B01F-35DF49397AFF}" dt="2024-09-16T22:59:51.703" v="228" actId="478"/>
          <ac:spMkLst>
            <pc:docMk/>
            <pc:sldMk cId="15563507" sldId="265"/>
            <ac:spMk id="2" creationId="{52E2F20C-F792-FCC0-3987-651760DE2CB9}"/>
          </ac:spMkLst>
        </pc:spChg>
        <pc:spChg chg="mod">
          <ac:chgData name="Le Nhat Tung" userId="77b0905b33e1f80d" providerId="LiveId" clId="{2624DD6B-05A6-40C8-B01F-35DF49397AFF}" dt="2024-09-16T23:02:33.878" v="244" actId="14100"/>
          <ac:spMkLst>
            <pc:docMk/>
            <pc:sldMk cId="15563507" sldId="265"/>
            <ac:spMk id="3" creationId="{5DF8DD1B-B4BF-A559-B80C-847CA8020F64}"/>
          </ac:spMkLst>
        </pc:spChg>
        <pc:spChg chg="add del mod">
          <ac:chgData name="Le Nhat Tung" userId="77b0905b33e1f80d" providerId="LiveId" clId="{2624DD6B-05A6-40C8-B01F-35DF49397AFF}" dt="2024-09-16T22:59:52.648" v="229" actId="478"/>
          <ac:spMkLst>
            <pc:docMk/>
            <pc:sldMk cId="15563507" sldId="265"/>
            <ac:spMk id="4" creationId="{88FB8703-419A-B610-E648-1D0B0FD306F2}"/>
          </ac:spMkLst>
        </pc:spChg>
        <pc:spChg chg="add mod">
          <ac:chgData name="Le Nhat Tung" userId="77b0905b33e1f80d" providerId="LiveId" clId="{2624DD6B-05A6-40C8-B01F-35DF49397AFF}" dt="2024-09-16T22:59:54.034" v="230"/>
          <ac:spMkLst>
            <pc:docMk/>
            <pc:sldMk cId="15563507" sldId="265"/>
            <ac:spMk id="5" creationId="{526C221B-6701-9ABF-0FA1-6382536B8FF3}"/>
          </ac:spMkLst>
        </pc:spChg>
        <pc:picChg chg="add mod">
          <ac:chgData name="Le Nhat Tung" userId="77b0905b33e1f80d" providerId="LiveId" clId="{2624DD6B-05A6-40C8-B01F-35DF49397AFF}" dt="2024-09-16T23:02:36.697" v="245" actId="1076"/>
          <ac:picMkLst>
            <pc:docMk/>
            <pc:sldMk cId="15563507" sldId="265"/>
            <ac:picMk id="7" creationId="{E66AD67D-FEEB-63E6-83D4-60A6716496AD}"/>
          </ac:picMkLst>
        </pc:picChg>
      </pc:sldChg>
      <pc:sldChg chg="del">
        <pc:chgData name="Le Nhat Tung" userId="77b0905b33e1f80d" providerId="LiveId" clId="{2624DD6B-05A6-40C8-B01F-35DF49397AFF}" dt="2024-09-16T22:36:38.445" v="1" actId="2696"/>
        <pc:sldMkLst>
          <pc:docMk/>
          <pc:sldMk cId="2070945913" sldId="265"/>
        </pc:sldMkLst>
      </pc:sldChg>
      <pc:sldChg chg="delSp modSp add mod">
        <pc:chgData name="Le Nhat Tung" userId="77b0905b33e1f80d" providerId="LiveId" clId="{2624DD6B-05A6-40C8-B01F-35DF49397AFF}" dt="2024-09-16T23:04:04.576" v="277" actId="113"/>
        <pc:sldMkLst>
          <pc:docMk/>
          <pc:sldMk cId="1944633696" sldId="266"/>
        </pc:sldMkLst>
        <pc:spChg chg="mod">
          <ac:chgData name="Le Nhat Tung" userId="77b0905b33e1f80d" providerId="LiveId" clId="{2624DD6B-05A6-40C8-B01F-35DF49397AFF}" dt="2024-09-16T23:04:04.576" v="277" actId="113"/>
          <ac:spMkLst>
            <pc:docMk/>
            <pc:sldMk cId="1944633696" sldId="266"/>
            <ac:spMk id="3" creationId="{491142FC-913B-7688-1780-F46BC2B2A10E}"/>
          </ac:spMkLst>
        </pc:spChg>
        <pc:picChg chg="del">
          <ac:chgData name="Le Nhat Tung" userId="77b0905b33e1f80d" providerId="LiveId" clId="{2624DD6B-05A6-40C8-B01F-35DF49397AFF}" dt="2024-09-16T23:03:10.264" v="248" actId="478"/>
          <ac:picMkLst>
            <pc:docMk/>
            <pc:sldMk cId="1944633696" sldId="266"/>
            <ac:picMk id="3074" creationId="{867697B0-DCB6-F706-CAB7-6A922387E368}"/>
          </ac:picMkLst>
        </pc:picChg>
      </pc:sldChg>
      <pc:sldChg chg="del">
        <pc:chgData name="Le Nhat Tung" userId="77b0905b33e1f80d" providerId="LiveId" clId="{2624DD6B-05A6-40C8-B01F-35DF49397AFF}" dt="2024-09-16T22:36:38.445" v="1" actId="2696"/>
        <pc:sldMkLst>
          <pc:docMk/>
          <pc:sldMk cId="2334603749" sldId="266"/>
        </pc:sldMkLst>
      </pc:sldChg>
      <pc:sldChg chg="addSp modSp add mod">
        <pc:chgData name="Le Nhat Tung" userId="77b0905b33e1f80d" providerId="LiveId" clId="{2624DD6B-05A6-40C8-B01F-35DF49397AFF}" dt="2024-09-16T23:13:42.722" v="365" actId="20577"/>
        <pc:sldMkLst>
          <pc:docMk/>
          <pc:sldMk cId="2906680760" sldId="267"/>
        </pc:sldMkLst>
        <pc:spChg chg="mod">
          <ac:chgData name="Le Nhat Tung" userId="77b0905b33e1f80d" providerId="LiveId" clId="{2624DD6B-05A6-40C8-B01F-35DF49397AFF}" dt="2024-09-16T23:13:42.722" v="365" actId="20577"/>
          <ac:spMkLst>
            <pc:docMk/>
            <pc:sldMk cId="2906680760" sldId="267"/>
            <ac:spMk id="3" creationId="{491142FC-913B-7688-1780-F46BC2B2A10E}"/>
          </ac:spMkLst>
        </pc:spChg>
        <pc:spChg chg="add">
          <ac:chgData name="Le Nhat Tung" userId="77b0905b33e1f80d" providerId="LiveId" clId="{2624DD6B-05A6-40C8-B01F-35DF49397AFF}" dt="2024-09-16T23:12:10.112" v="336"/>
          <ac:spMkLst>
            <pc:docMk/>
            <pc:sldMk cId="2906680760" sldId="267"/>
            <ac:spMk id="4" creationId="{8EDAD0A7-E1E9-4660-692D-8177E8A49B2F}"/>
          </ac:spMkLst>
        </pc:spChg>
      </pc:sldChg>
      <pc:sldChg chg="del">
        <pc:chgData name="Le Nhat Tung" userId="77b0905b33e1f80d" providerId="LiveId" clId="{2624DD6B-05A6-40C8-B01F-35DF49397AFF}" dt="2024-09-16T22:36:38.445" v="1" actId="2696"/>
        <pc:sldMkLst>
          <pc:docMk/>
          <pc:sldMk cId="3407454591" sldId="267"/>
        </pc:sldMkLst>
      </pc:sldChg>
      <pc:sldChg chg="del">
        <pc:chgData name="Le Nhat Tung" userId="77b0905b33e1f80d" providerId="LiveId" clId="{2624DD6B-05A6-40C8-B01F-35DF49397AFF}" dt="2024-09-16T22:36:38.445" v="1" actId="2696"/>
        <pc:sldMkLst>
          <pc:docMk/>
          <pc:sldMk cId="258074417" sldId="268"/>
        </pc:sldMkLst>
      </pc:sldChg>
      <pc:sldChg chg="addSp modSp add mod">
        <pc:chgData name="Le Nhat Tung" userId="77b0905b33e1f80d" providerId="LiveId" clId="{2624DD6B-05A6-40C8-B01F-35DF49397AFF}" dt="2024-09-16T23:15:31.080" v="416" actId="27636"/>
        <pc:sldMkLst>
          <pc:docMk/>
          <pc:sldMk cId="2452596990" sldId="268"/>
        </pc:sldMkLst>
        <pc:spChg chg="mod">
          <ac:chgData name="Le Nhat Tung" userId="77b0905b33e1f80d" providerId="LiveId" clId="{2624DD6B-05A6-40C8-B01F-35DF49397AFF}" dt="2024-09-16T23:15:31.080" v="416" actId="27636"/>
          <ac:spMkLst>
            <pc:docMk/>
            <pc:sldMk cId="2452596990" sldId="268"/>
            <ac:spMk id="3" creationId="{491142FC-913B-7688-1780-F46BC2B2A10E}"/>
          </ac:spMkLst>
        </pc:spChg>
        <pc:spChg chg="add">
          <ac:chgData name="Le Nhat Tung" userId="77b0905b33e1f80d" providerId="LiveId" clId="{2624DD6B-05A6-40C8-B01F-35DF49397AFF}" dt="2024-09-16T23:14:25.818" v="367"/>
          <ac:spMkLst>
            <pc:docMk/>
            <pc:sldMk cId="2452596990" sldId="268"/>
            <ac:spMk id="4" creationId="{EB677164-42F9-781D-A34E-9ADBF2895670}"/>
          </ac:spMkLst>
        </pc:spChg>
        <pc:spChg chg="add">
          <ac:chgData name="Le Nhat Tung" userId="77b0905b33e1f80d" providerId="LiveId" clId="{2624DD6B-05A6-40C8-B01F-35DF49397AFF}" dt="2024-09-16T23:14:25.818" v="367"/>
          <ac:spMkLst>
            <pc:docMk/>
            <pc:sldMk cId="2452596990" sldId="268"/>
            <ac:spMk id="5" creationId="{AC31095C-EDEB-4494-D2F7-A73EDA8C6C2F}"/>
          </ac:spMkLst>
        </pc:spChg>
        <pc:spChg chg="add">
          <ac:chgData name="Le Nhat Tung" userId="77b0905b33e1f80d" providerId="LiveId" clId="{2624DD6B-05A6-40C8-B01F-35DF49397AFF}" dt="2024-09-16T23:14:25.818" v="367"/>
          <ac:spMkLst>
            <pc:docMk/>
            <pc:sldMk cId="2452596990" sldId="268"/>
            <ac:spMk id="6" creationId="{A3833ACF-DEF1-546B-DD7D-A1D495A7FC28}"/>
          </ac:spMkLst>
        </pc:spChg>
      </pc:sldChg>
      <pc:sldChg chg="del">
        <pc:chgData name="Le Nhat Tung" userId="77b0905b33e1f80d" providerId="LiveId" clId="{2624DD6B-05A6-40C8-B01F-35DF49397AFF}" dt="2024-09-16T22:36:38.445" v="1" actId="2696"/>
        <pc:sldMkLst>
          <pc:docMk/>
          <pc:sldMk cId="3614408794" sldId="269"/>
        </pc:sldMkLst>
      </pc:sldChg>
      <pc:sldChg chg="modSp add mod">
        <pc:chgData name="Le Nhat Tung" userId="77b0905b33e1f80d" providerId="LiveId" clId="{2624DD6B-05A6-40C8-B01F-35DF49397AFF}" dt="2024-09-16T23:16:12.354" v="420" actId="27636"/>
        <pc:sldMkLst>
          <pc:docMk/>
          <pc:sldMk cId="3707852721" sldId="269"/>
        </pc:sldMkLst>
        <pc:spChg chg="mod">
          <ac:chgData name="Le Nhat Tung" userId="77b0905b33e1f80d" providerId="LiveId" clId="{2624DD6B-05A6-40C8-B01F-35DF49397AFF}" dt="2024-09-16T23:16:12.354" v="420" actId="27636"/>
          <ac:spMkLst>
            <pc:docMk/>
            <pc:sldMk cId="3707852721" sldId="269"/>
            <ac:spMk id="3" creationId="{491142FC-913B-7688-1780-F46BC2B2A10E}"/>
          </ac:spMkLst>
        </pc:spChg>
      </pc:sldChg>
      <pc:sldChg chg="new">
        <pc:chgData name="Le Nhat Tung" userId="77b0905b33e1f80d" providerId="LiveId" clId="{2624DD6B-05A6-40C8-B01F-35DF49397AFF}" dt="2024-09-16T23:16:25.109" v="421" actId="680"/>
        <pc:sldMkLst>
          <pc:docMk/>
          <pc:sldMk cId="395294643" sldId="270"/>
        </pc:sldMkLst>
      </pc:sldChg>
      <pc:sldChg chg="del">
        <pc:chgData name="Le Nhat Tung" userId="77b0905b33e1f80d" providerId="LiveId" clId="{2624DD6B-05A6-40C8-B01F-35DF49397AFF}" dt="2024-09-16T22:36:38.445" v="1" actId="2696"/>
        <pc:sldMkLst>
          <pc:docMk/>
          <pc:sldMk cId="2835326110" sldId="270"/>
        </pc:sldMkLst>
      </pc:sldChg>
      <pc:sldChg chg="delSp modSp add mod">
        <pc:chgData name="Le Nhat Tung" userId="77b0905b33e1f80d" providerId="LiveId" clId="{2624DD6B-05A6-40C8-B01F-35DF49397AFF}" dt="2024-09-16T23:17:33.443" v="450" actId="113"/>
        <pc:sldMkLst>
          <pc:docMk/>
          <pc:sldMk cId="1402936023" sldId="271"/>
        </pc:sldMkLst>
        <pc:spChg chg="mod">
          <ac:chgData name="Le Nhat Tung" userId="77b0905b33e1f80d" providerId="LiveId" clId="{2624DD6B-05A6-40C8-B01F-35DF49397AFF}" dt="2024-09-16T23:16:43.978" v="438" actId="20577"/>
          <ac:spMkLst>
            <pc:docMk/>
            <pc:sldMk cId="1402936023" sldId="271"/>
            <ac:spMk id="2" creationId="{50747AB5-D76F-EBD5-F51F-3F1621029235}"/>
          </ac:spMkLst>
        </pc:spChg>
        <pc:spChg chg="mod">
          <ac:chgData name="Le Nhat Tung" userId="77b0905b33e1f80d" providerId="LiveId" clId="{2624DD6B-05A6-40C8-B01F-35DF49397AFF}" dt="2024-09-16T23:17:33.443" v="450" actId="113"/>
          <ac:spMkLst>
            <pc:docMk/>
            <pc:sldMk cId="1402936023" sldId="271"/>
            <ac:spMk id="3" creationId="{491142FC-913B-7688-1780-F46BC2B2A10E}"/>
          </ac:spMkLst>
        </pc:spChg>
        <pc:picChg chg="del">
          <ac:chgData name="Le Nhat Tung" userId="77b0905b33e1f80d" providerId="LiveId" clId="{2624DD6B-05A6-40C8-B01F-35DF49397AFF}" dt="2024-09-16T23:17:08.640" v="439" actId="478"/>
          <ac:picMkLst>
            <pc:docMk/>
            <pc:sldMk cId="1402936023" sldId="271"/>
            <ac:picMk id="3074" creationId="{867697B0-DCB6-F706-CAB7-6A922387E368}"/>
          </ac:picMkLst>
        </pc:picChg>
      </pc:sldChg>
      <pc:sldChg chg="del">
        <pc:chgData name="Le Nhat Tung" userId="77b0905b33e1f80d" providerId="LiveId" clId="{2624DD6B-05A6-40C8-B01F-35DF49397AFF}" dt="2024-09-16T22:36:38.445" v="1" actId="2696"/>
        <pc:sldMkLst>
          <pc:docMk/>
          <pc:sldMk cId="4186418019" sldId="271"/>
        </pc:sldMkLst>
      </pc:sldChg>
      <pc:sldChg chg="addSp delSp modSp new mod">
        <pc:chgData name="Le Nhat Tung" userId="77b0905b33e1f80d" providerId="LiveId" clId="{2624DD6B-05A6-40C8-B01F-35DF49397AFF}" dt="2024-09-16T23:18:33.654" v="488" actId="403"/>
        <pc:sldMkLst>
          <pc:docMk/>
          <pc:sldMk cId="3241387063" sldId="272"/>
        </pc:sldMkLst>
        <pc:spChg chg="del">
          <ac:chgData name="Le Nhat Tung" userId="77b0905b33e1f80d" providerId="LiveId" clId="{2624DD6B-05A6-40C8-B01F-35DF49397AFF}" dt="2024-09-16T23:18:08.857" v="475" actId="478"/>
          <ac:spMkLst>
            <pc:docMk/>
            <pc:sldMk cId="3241387063" sldId="272"/>
            <ac:spMk id="2" creationId="{FAACC244-A230-DA5A-F5D3-00D6DFAE7852}"/>
          </ac:spMkLst>
        </pc:spChg>
        <pc:spChg chg="mod">
          <ac:chgData name="Le Nhat Tung" userId="77b0905b33e1f80d" providerId="LiveId" clId="{2624DD6B-05A6-40C8-B01F-35DF49397AFF}" dt="2024-09-16T23:18:33.654" v="488" actId="403"/>
          <ac:spMkLst>
            <pc:docMk/>
            <pc:sldMk cId="3241387063" sldId="272"/>
            <ac:spMk id="3" creationId="{8F198D63-E89B-EBED-1F23-213194A95E97}"/>
          </ac:spMkLst>
        </pc:spChg>
        <pc:spChg chg="add mod">
          <ac:chgData name="Le Nhat Tung" userId="77b0905b33e1f80d" providerId="LiveId" clId="{2624DD6B-05A6-40C8-B01F-35DF49397AFF}" dt="2024-09-16T23:18:09.253" v="476"/>
          <ac:spMkLst>
            <pc:docMk/>
            <pc:sldMk cId="3241387063" sldId="272"/>
            <ac:spMk id="4" creationId="{D4743FDE-FD53-5133-EB67-173AE4C72E4D}"/>
          </ac:spMkLst>
        </pc:spChg>
      </pc:sldChg>
      <pc:sldChg chg="del">
        <pc:chgData name="Le Nhat Tung" userId="77b0905b33e1f80d" providerId="LiveId" clId="{2624DD6B-05A6-40C8-B01F-35DF49397AFF}" dt="2024-09-16T22:36:38.445" v="1" actId="2696"/>
        <pc:sldMkLst>
          <pc:docMk/>
          <pc:sldMk cId="4187783642" sldId="272"/>
        </pc:sldMkLst>
      </pc:sldChg>
      <pc:sldChg chg="addSp modSp add mod ord">
        <pc:chgData name="Le Nhat Tung" userId="77b0905b33e1f80d" providerId="LiveId" clId="{2624DD6B-05A6-40C8-B01F-35DF49397AFF}" dt="2024-09-16T23:21:31.243" v="531" actId="14100"/>
        <pc:sldMkLst>
          <pc:docMk/>
          <pc:sldMk cId="684466322" sldId="273"/>
        </pc:sldMkLst>
        <pc:spChg chg="mod">
          <ac:chgData name="Le Nhat Tung" userId="77b0905b33e1f80d" providerId="LiveId" clId="{2624DD6B-05A6-40C8-B01F-35DF49397AFF}" dt="2024-09-16T23:21:31.243" v="531" actId="14100"/>
          <ac:spMkLst>
            <pc:docMk/>
            <pc:sldMk cId="684466322" sldId="273"/>
            <ac:spMk id="3" creationId="{8F198D63-E89B-EBED-1F23-213194A95E97}"/>
          </ac:spMkLst>
        </pc:spChg>
        <pc:picChg chg="add mod">
          <ac:chgData name="Le Nhat Tung" userId="77b0905b33e1f80d" providerId="LiveId" clId="{2624DD6B-05A6-40C8-B01F-35DF49397AFF}" dt="2024-09-16T23:21:28.455" v="530" actId="1076"/>
          <ac:picMkLst>
            <pc:docMk/>
            <pc:sldMk cId="684466322" sldId="273"/>
            <ac:picMk id="5" creationId="{EBD79DEF-DB49-21E8-6142-E1EC69FB65BD}"/>
          </ac:picMkLst>
        </pc:picChg>
      </pc:sldChg>
      <pc:sldChg chg="del">
        <pc:chgData name="Le Nhat Tung" userId="77b0905b33e1f80d" providerId="LiveId" clId="{2624DD6B-05A6-40C8-B01F-35DF49397AFF}" dt="2024-09-16T22:36:38.445" v="1" actId="2696"/>
        <pc:sldMkLst>
          <pc:docMk/>
          <pc:sldMk cId="3473549478" sldId="273"/>
        </pc:sldMkLst>
      </pc:sldChg>
      <pc:sldChg chg="add del">
        <pc:chgData name="Le Nhat Tung" userId="77b0905b33e1f80d" providerId="LiveId" clId="{2624DD6B-05A6-40C8-B01F-35DF49397AFF}" dt="2024-09-16T22:36:38.445" v="1" actId="2696"/>
        <pc:sldMkLst>
          <pc:docMk/>
          <pc:sldMk cId="2223671191" sldId="274"/>
        </pc:sldMkLst>
      </pc:sldChg>
      <pc:sldChg chg="addSp modSp add">
        <pc:chgData name="Le Nhat Tung" userId="77b0905b33e1f80d" providerId="LiveId" clId="{2624DD6B-05A6-40C8-B01F-35DF49397AFF}" dt="2024-09-16T23:20:25.536" v="511" actId="14100"/>
        <pc:sldMkLst>
          <pc:docMk/>
          <pc:sldMk cId="3210571678" sldId="274"/>
        </pc:sldMkLst>
        <pc:picChg chg="add mod">
          <ac:chgData name="Le Nhat Tung" userId="77b0905b33e1f80d" providerId="LiveId" clId="{2624DD6B-05A6-40C8-B01F-35DF49397AFF}" dt="2024-09-16T23:20:25.536" v="511" actId="14100"/>
          <ac:picMkLst>
            <pc:docMk/>
            <pc:sldMk cId="3210571678" sldId="274"/>
            <ac:picMk id="8194" creationId="{DE9DEB25-165A-B68C-7AED-B7FE57D7C3C3}"/>
          </ac:picMkLst>
        </pc:picChg>
      </pc:sldChg>
      <pc:sldChg chg="addSp delSp modSp new mod">
        <pc:chgData name="Le Nhat Tung" userId="77b0905b33e1f80d" providerId="LiveId" clId="{2624DD6B-05A6-40C8-B01F-35DF49397AFF}" dt="2024-09-16T23:22:24.274" v="545" actId="403"/>
        <pc:sldMkLst>
          <pc:docMk/>
          <pc:sldMk cId="2358005233" sldId="275"/>
        </pc:sldMkLst>
        <pc:spChg chg="del">
          <ac:chgData name="Le Nhat Tung" userId="77b0905b33e1f80d" providerId="LiveId" clId="{2624DD6B-05A6-40C8-B01F-35DF49397AFF}" dt="2024-09-16T23:21:43.552" v="533" actId="478"/>
          <ac:spMkLst>
            <pc:docMk/>
            <pc:sldMk cId="2358005233" sldId="275"/>
            <ac:spMk id="2" creationId="{A585CB32-B3B4-40C7-7DA6-FDE338D87958}"/>
          </ac:spMkLst>
        </pc:spChg>
        <pc:spChg chg="mod">
          <ac:chgData name="Le Nhat Tung" userId="77b0905b33e1f80d" providerId="LiveId" clId="{2624DD6B-05A6-40C8-B01F-35DF49397AFF}" dt="2024-09-16T23:22:24.274" v="545" actId="403"/>
          <ac:spMkLst>
            <pc:docMk/>
            <pc:sldMk cId="2358005233" sldId="275"/>
            <ac:spMk id="3" creationId="{A00E1746-AA8A-FC2D-CD36-26AF440A3D1F}"/>
          </ac:spMkLst>
        </pc:spChg>
        <pc:spChg chg="add mod">
          <ac:chgData name="Le Nhat Tung" userId="77b0905b33e1f80d" providerId="LiveId" clId="{2624DD6B-05A6-40C8-B01F-35DF49397AFF}" dt="2024-09-16T23:21:44.650" v="534"/>
          <ac:spMkLst>
            <pc:docMk/>
            <pc:sldMk cId="2358005233" sldId="275"/>
            <ac:spMk id="4" creationId="{AB85463B-87E0-2E24-2BFF-E650B9C8AFE1}"/>
          </ac:spMkLst>
        </pc:spChg>
      </pc:sldChg>
      <pc:sldChg chg="add del replId">
        <pc:chgData name="Le Nhat Tung" userId="77b0905b33e1f80d" providerId="LiveId" clId="{2624DD6B-05A6-40C8-B01F-35DF49397AFF}" dt="2024-09-16T22:36:38.445" v="1" actId="2696"/>
        <pc:sldMkLst>
          <pc:docMk/>
          <pc:sldMk cId="3629282471" sldId="275"/>
        </pc:sldMkLst>
      </pc:sldChg>
      <pc:sldChg chg="addSp modSp add mod">
        <pc:chgData name="Le Nhat Tung" userId="77b0905b33e1f80d" providerId="LiveId" clId="{2624DD6B-05A6-40C8-B01F-35DF49397AFF}" dt="2024-09-16T23:24:09.575" v="608" actId="6549"/>
        <pc:sldMkLst>
          <pc:docMk/>
          <pc:sldMk cId="2092217961" sldId="276"/>
        </pc:sldMkLst>
        <pc:spChg chg="add">
          <ac:chgData name="Le Nhat Tung" userId="77b0905b33e1f80d" providerId="LiveId" clId="{2624DD6B-05A6-40C8-B01F-35DF49397AFF}" dt="2024-09-16T23:24:03.064" v="604"/>
          <ac:spMkLst>
            <pc:docMk/>
            <pc:sldMk cId="2092217961" sldId="276"/>
            <ac:spMk id="2" creationId="{0D51145A-DA7B-D367-F59B-4B2E118CA644}"/>
          </ac:spMkLst>
        </pc:spChg>
        <pc:spChg chg="mod">
          <ac:chgData name="Le Nhat Tung" userId="77b0905b33e1f80d" providerId="LiveId" clId="{2624DD6B-05A6-40C8-B01F-35DF49397AFF}" dt="2024-09-16T23:24:09.575" v="608" actId="6549"/>
          <ac:spMkLst>
            <pc:docMk/>
            <pc:sldMk cId="2092217961" sldId="276"/>
            <ac:spMk id="3" creationId="{A00E1746-AA8A-FC2D-CD36-26AF440A3D1F}"/>
          </ac:spMkLst>
        </pc:spChg>
        <pc:spChg chg="add">
          <ac:chgData name="Le Nhat Tung" userId="77b0905b33e1f80d" providerId="LiveId" clId="{2624DD6B-05A6-40C8-B01F-35DF49397AFF}" dt="2024-09-16T23:24:03.064" v="604"/>
          <ac:spMkLst>
            <pc:docMk/>
            <pc:sldMk cId="2092217961" sldId="276"/>
            <ac:spMk id="5" creationId="{C0E68606-46A1-796A-DE8B-7693A2C42679}"/>
          </ac:spMkLst>
        </pc:spChg>
        <pc:spChg chg="add">
          <ac:chgData name="Le Nhat Tung" userId="77b0905b33e1f80d" providerId="LiveId" clId="{2624DD6B-05A6-40C8-B01F-35DF49397AFF}" dt="2024-09-16T23:24:03.064" v="604"/>
          <ac:spMkLst>
            <pc:docMk/>
            <pc:sldMk cId="2092217961" sldId="276"/>
            <ac:spMk id="6" creationId="{A90271E9-327C-920C-F050-FAE1A0C276CF}"/>
          </ac:spMkLst>
        </pc:spChg>
        <pc:spChg chg="add">
          <ac:chgData name="Le Nhat Tung" userId="77b0905b33e1f80d" providerId="LiveId" clId="{2624DD6B-05A6-40C8-B01F-35DF49397AFF}" dt="2024-09-16T23:24:04.866" v="605"/>
          <ac:spMkLst>
            <pc:docMk/>
            <pc:sldMk cId="2092217961" sldId="276"/>
            <ac:spMk id="7" creationId="{6804BB6D-7835-D9F1-7C6B-CA433C71BBAC}"/>
          </ac:spMkLst>
        </pc:spChg>
        <pc:spChg chg="add">
          <ac:chgData name="Le Nhat Tung" userId="77b0905b33e1f80d" providerId="LiveId" clId="{2624DD6B-05A6-40C8-B01F-35DF49397AFF}" dt="2024-09-16T23:24:04.866" v="605"/>
          <ac:spMkLst>
            <pc:docMk/>
            <pc:sldMk cId="2092217961" sldId="276"/>
            <ac:spMk id="8" creationId="{B1D1B72A-577F-4FD5-126F-19D963F5F98D}"/>
          </ac:spMkLst>
        </pc:spChg>
        <pc:spChg chg="add">
          <ac:chgData name="Le Nhat Tung" userId="77b0905b33e1f80d" providerId="LiveId" clId="{2624DD6B-05A6-40C8-B01F-35DF49397AFF}" dt="2024-09-16T23:24:04.866" v="605"/>
          <ac:spMkLst>
            <pc:docMk/>
            <pc:sldMk cId="2092217961" sldId="276"/>
            <ac:spMk id="9" creationId="{E33096D3-AA34-F9A1-2FC6-452D6650A90D}"/>
          </ac:spMkLst>
        </pc:spChg>
      </pc:sldChg>
      <pc:sldChg chg="add">
        <pc:chgData name="Le Nhat Tung" userId="77b0905b33e1f80d" providerId="LiveId" clId="{2624DD6B-05A6-40C8-B01F-35DF49397AFF}" dt="2024-09-16T23:24:20.490" v="609"/>
        <pc:sldMkLst>
          <pc:docMk/>
          <pc:sldMk cId="80328555" sldId="277"/>
        </pc:sldMkLst>
      </pc:sldChg>
      <pc:sldChg chg="addSp modSp add mod">
        <pc:chgData name="Le Nhat Tung" userId="77b0905b33e1f80d" providerId="LiveId" clId="{2624DD6B-05A6-40C8-B01F-35DF49397AFF}" dt="2024-09-17T00:15:26.294" v="630" actId="1076"/>
        <pc:sldMkLst>
          <pc:docMk/>
          <pc:sldMk cId="669499726" sldId="278"/>
        </pc:sldMkLst>
        <pc:spChg chg="mod">
          <ac:chgData name="Le Nhat Tung" userId="77b0905b33e1f80d" providerId="LiveId" clId="{2624DD6B-05A6-40C8-B01F-35DF49397AFF}" dt="2024-09-16T23:25:07.260" v="616" actId="20577"/>
          <ac:spMkLst>
            <pc:docMk/>
            <pc:sldMk cId="669499726" sldId="278"/>
            <ac:spMk id="2" creationId="{50747AB5-D76F-EBD5-F51F-3F1621029235}"/>
          </ac:spMkLst>
        </pc:spChg>
        <pc:spChg chg="mod">
          <ac:chgData name="Le Nhat Tung" userId="77b0905b33e1f80d" providerId="LiveId" clId="{2624DD6B-05A6-40C8-B01F-35DF49397AFF}" dt="2024-09-17T00:13:27.800" v="622"/>
          <ac:spMkLst>
            <pc:docMk/>
            <pc:sldMk cId="669499726" sldId="278"/>
            <ac:spMk id="3" creationId="{491142FC-913B-7688-1780-F46BC2B2A10E}"/>
          </ac:spMkLst>
        </pc:spChg>
        <pc:picChg chg="add mod">
          <ac:chgData name="Le Nhat Tung" userId="77b0905b33e1f80d" providerId="LiveId" clId="{2624DD6B-05A6-40C8-B01F-35DF49397AFF}" dt="2024-09-17T00:15:11.419" v="627" actId="1076"/>
          <ac:picMkLst>
            <pc:docMk/>
            <pc:sldMk cId="669499726" sldId="278"/>
            <ac:picMk id="5" creationId="{510B234C-B69A-6E2B-26FD-59FA6F19814D}"/>
          </ac:picMkLst>
        </pc:picChg>
        <pc:picChg chg="add mod">
          <ac:chgData name="Le Nhat Tung" userId="77b0905b33e1f80d" providerId="LiveId" clId="{2624DD6B-05A6-40C8-B01F-35DF49397AFF}" dt="2024-09-17T00:15:26.294" v="630" actId="1076"/>
          <ac:picMkLst>
            <pc:docMk/>
            <pc:sldMk cId="669499726" sldId="278"/>
            <ac:picMk id="7" creationId="{8C3F5839-003F-DD6B-1314-229829BD4808}"/>
          </ac:picMkLst>
        </pc:picChg>
      </pc:sldChg>
      <pc:sldChg chg="addSp delSp modSp new mod">
        <pc:chgData name="Le Nhat Tung" userId="77b0905b33e1f80d" providerId="LiveId" clId="{2624DD6B-05A6-40C8-B01F-35DF49397AFF}" dt="2024-09-17T00:16:25.512" v="655" actId="20577"/>
        <pc:sldMkLst>
          <pc:docMk/>
          <pc:sldMk cId="858619840" sldId="279"/>
        </pc:sldMkLst>
        <pc:spChg chg="del">
          <ac:chgData name="Le Nhat Tung" userId="77b0905b33e1f80d" providerId="LiveId" clId="{2624DD6B-05A6-40C8-B01F-35DF49397AFF}" dt="2024-09-17T00:15:42.173" v="632" actId="478"/>
          <ac:spMkLst>
            <pc:docMk/>
            <pc:sldMk cId="858619840" sldId="279"/>
            <ac:spMk id="2" creationId="{68C6BAEA-C157-8A49-E6A2-373741A36788}"/>
          </ac:spMkLst>
        </pc:spChg>
        <pc:spChg chg="mod">
          <ac:chgData name="Le Nhat Tung" userId="77b0905b33e1f80d" providerId="LiveId" clId="{2624DD6B-05A6-40C8-B01F-35DF49397AFF}" dt="2024-09-17T00:16:25.512" v="655" actId="20577"/>
          <ac:spMkLst>
            <pc:docMk/>
            <pc:sldMk cId="858619840" sldId="279"/>
            <ac:spMk id="3" creationId="{52FEBBAD-57A5-73B0-7B5C-6748A3BB7391}"/>
          </ac:spMkLst>
        </pc:spChg>
        <pc:spChg chg="add mod">
          <ac:chgData name="Le Nhat Tung" userId="77b0905b33e1f80d" providerId="LiveId" clId="{2624DD6B-05A6-40C8-B01F-35DF49397AFF}" dt="2024-09-17T00:15:48.225" v="634"/>
          <ac:spMkLst>
            <pc:docMk/>
            <pc:sldMk cId="858619840" sldId="279"/>
            <ac:spMk id="4" creationId="{2C8A4896-76A5-6CF9-35C2-0542FD705317}"/>
          </ac:spMkLst>
        </pc:spChg>
      </pc:sldChg>
      <pc:sldChg chg="modSp add mod">
        <pc:chgData name="Le Nhat Tung" userId="77b0905b33e1f80d" providerId="LiveId" clId="{2624DD6B-05A6-40C8-B01F-35DF49397AFF}" dt="2024-09-17T00:20:33.177" v="1028" actId="113"/>
        <pc:sldMkLst>
          <pc:docMk/>
          <pc:sldMk cId="2925785875" sldId="280"/>
        </pc:sldMkLst>
        <pc:spChg chg="mod">
          <ac:chgData name="Le Nhat Tung" userId="77b0905b33e1f80d" providerId="LiveId" clId="{2624DD6B-05A6-40C8-B01F-35DF49397AFF}" dt="2024-09-17T00:20:33.177" v="1028" actId="113"/>
          <ac:spMkLst>
            <pc:docMk/>
            <pc:sldMk cId="2925785875" sldId="280"/>
            <ac:spMk id="3" creationId="{52FEBBAD-57A5-73B0-7B5C-6748A3BB7391}"/>
          </ac:spMkLst>
        </pc:spChg>
      </pc:sldChg>
      <pc:sldChg chg="modSp add mod">
        <pc:chgData name="Le Nhat Tung" userId="77b0905b33e1f80d" providerId="LiveId" clId="{2624DD6B-05A6-40C8-B01F-35DF49397AFF}" dt="2024-09-17T00:22:39.989" v="1175" actId="20577"/>
        <pc:sldMkLst>
          <pc:docMk/>
          <pc:sldMk cId="637118166" sldId="281"/>
        </pc:sldMkLst>
        <pc:spChg chg="mod">
          <ac:chgData name="Le Nhat Tung" userId="77b0905b33e1f80d" providerId="LiveId" clId="{2624DD6B-05A6-40C8-B01F-35DF49397AFF}" dt="2024-09-17T00:22:39.989" v="1175" actId="20577"/>
          <ac:spMkLst>
            <pc:docMk/>
            <pc:sldMk cId="637118166" sldId="281"/>
            <ac:spMk id="3" creationId="{52FEBBAD-57A5-73B0-7B5C-6748A3BB7391}"/>
          </ac:spMkLst>
        </pc:spChg>
      </pc:sldChg>
      <pc:sldChg chg="add del">
        <pc:chgData name="Le Nhat Tung" userId="77b0905b33e1f80d" providerId="LiveId" clId="{2624DD6B-05A6-40C8-B01F-35DF49397AFF}" dt="2024-09-17T00:17:41.720" v="745"/>
        <pc:sldMkLst>
          <pc:docMk/>
          <pc:sldMk cId="1317971287" sldId="281"/>
        </pc:sldMkLst>
      </pc:sldChg>
      <pc:sldChg chg="modSp add mod ord">
        <pc:chgData name="Le Nhat Tung" userId="77b0905b33e1f80d" providerId="LiveId" clId="{2624DD6B-05A6-40C8-B01F-35DF49397AFF}" dt="2024-09-17T00:24:15.029" v="1192"/>
        <pc:sldMkLst>
          <pc:docMk/>
          <pc:sldMk cId="3869903252" sldId="282"/>
        </pc:sldMkLst>
        <pc:spChg chg="mod">
          <ac:chgData name="Le Nhat Tung" userId="77b0905b33e1f80d" providerId="LiveId" clId="{2624DD6B-05A6-40C8-B01F-35DF49397AFF}" dt="2024-09-17T00:24:06.564" v="1190" actId="113"/>
          <ac:spMkLst>
            <pc:docMk/>
            <pc:sldMk cId="3869903252" sldId="282"/>
            <ac:spMk id="3" creationId="{52FEBBAD-57A5-73B0-7B5C-6748A3BB7391}"/>
          </ac:spMkLst>
        </pc:spChg>
      </pc:sldChg>
      <pc:sldChg chg="add">
        <pc:chgData name="Le Nhat Tung" userId="77b0905b33e1f80d" providerId="LiveId" clId="{2624DD6B-05A6-40C8-B01F-35DF49397AFF}" dt="2024-09-17T00:22:57.633" v="1178"/>
        <pc:sldMkLst>
          <pc:docMk/>
          <pc:sldMk cId="1470255613" sldId="283"/>
        </pc:sldMkLst>
      </pc:sldChg>
      <pc:sldChg chg="addSp modSp add mod">
        <pc:chgData name="Le Nhat Tung" userId="77b0905b33e1f80d" providerId="LiveId" clId="{2624DD6B-05A6-40C8-B01F-35DF49397AFF}" dt="2024-09-17T00:26:05.533" v="1319" actId="403"/>
        <pc:sldMkLst>
          <pc:docMk/>
          <pc:sldMk cId="2142272611" sldId="284"/>
        </pc:sldMkLst>
        <pc:spChg chg="mod">
          <ac:chgData name="Le Nhat Tung" userId="77b0905b33e1f80d" providerId="LiveId" clId="{2624DD6B-05A6-40C8-B01F-35DF49397AFF}" dt="2024-09-17T00:24:57.408" v="1249" actId="207"/>
          <ac:spMkLst>
            <pc:docMk/>
            <pc:sldMk cId="2142272611" sldId="284"/>
            <ac:spMk id="2" creationId="{347A35DB-E01D-BE09-EFCD-FFCC8C6EB70E}"/>
          </ac:spMkLst>
        </pc:spChg>
        <pc:spChg chg="mod">
          <ac:chgData name="Le Nhat Tung" userId="77b0905b33e1f80d" providerId="LiveId" clId="{2624DD6B-05A6-40C8-B01F-35DF49397AFF}" dt="2024-09-17T00:26:05.533" v="1319" actId="403"/>
          <ac:spMkLst>
            <pc:docMk/>
            <pc:sldMk cId="2142272611" sldId="284"/>
            <ac:spMk id="3" creationId="{C0864D3E-2E0D-6A69-5512-C117BC148CFD}"/>
          </ac:spMkLst>
        </pc:spChg>
        <pc:picChg chg="add mod">
          <ac:chgData name="Le Nhat Tung" userId="77b0905b33e1f80d" providerId="LiveId" clId="{2624DD6B-05A6-40C8-B01F-35DF49397AFF}" dt="2024-09-17T00:26:02.120" v="1316" actId="1076"/>
          <ac:picMkLst>
            <pc:docMk/>
            <pc:sldMk cId="2142272611" sldId="284"/>
            <ac:picMk id="15362" creationId="{3CB406CB-22B5-74A8-CB8D-58534F4299F5}"/>
          </ac:picMkLst>
        </pc:picChg>
      </pc:sldChg>
      <pc:sldChg chg="add">
        <pc:chgData name="Le Nhat Tung" userId="77b0905b33e1f80d" providerId="LiveId" clId="{2624DD6B-05A6-40C8-B01F-35DF49397AFF}" dt="2024-09-17T00:26:11.694" v="1320"/>
        <pc:sldMkLst>
          <pc:docMk/>
          <pc:sldMk cId="345957454" sldId="285"/>
        </pc:sldMkLst>
      </pc:sldChg>
      <pc:sldChg chg="add">
        <pc:chgData name="Le Nhat Tung" userId="77b0905b33e1f80d" providerId="LiveId" clId="{2624DD6B-05A6-40C8-B01F-35DF49397AFF}" dt="2024-09-17T00:26:24.316" v="1321"/>
        <pc:sldMkLst>
          <pc:docMk/>
          <pc:sldMk cId="1898934944" sldId="286"/>
        </pc:sldMkLst>
      </pc:sldChg>
      <pc:sldChg chg="addSp delSp modSp add mod">
        <pc:chgData name="Le Nhat Tung" userId="77b0905b33e1f80d" providerId="LiveId" clId="{2624DD6B-05A6-40C8-B01F-35DF49397AFF}" dt="2024-09-17T00:31:33.157" v="1381" actId="1076"/>
        <pc:sldMkLst>
          <pc:docMk/>
          <pc:sldMk cId="4178182312" sldId="287"/>
        </pc:sldMkLst>
        <pc:spChg chg="mod">
          <ac:chgData name="Le Nhat Tung" userId="77b0905b33e1f80d" providerId="LiveId" clId="{2624DD6B-05A6-40C8-B01F-35DF49397AFF}" dt="2024-09-17T00:26:43.240" v="1370" actId="404"/>
          <ac:spMkLst>
            <pc:docMk/>
            <pc:sldMk cId="4178182312" sldId="287"/>
            <ac:spMk id="2" creationId="{347A35DB-E01D-BE09-EFCD-FFCC8C6EB70E}"/>
          </ac:spMkLst>
        </pc:spChg>
        <pc:spChg chg="del">
          <ac:chgData name="Le Nhat Tung" userId="77b0905b33e1f80d" providerId="LiveId" clId="{2624DD6B-05A6-40C8-B01F-35DF49397AFF}" dt="2024-09-17T00:26:47.181" v="1372" actId="478"/>
          <ac:spMkLst>
            <pc:docMk/>
            <pc:sldMk cId="4178182312" sldId="287"/>
            <ac:spMk id="3" creationId="{C0864D3E-2E0D-6A69-5512-C117BC148CFD}"/>
          </ac:spMkLst>
        </pc:spChg>
        <pc:spChg chg="add del mod">
          <ac:chgData name="Le Nhat Tung" userId="77b0905b33e1f80d" providerId="LiveId" clId="{2624DD6B-05A6-40C8-B01F-35DF49397AFF}" dt="2024-09-17T00:30:49.752" v="1373" actId="478"/>
          <ac:spMkLst>
            <pc:docMk/>
            <pc:sldMk cId="4178182312" sldId="287"/>
            <ac:spMk id="5" creationId="{0F4AC615-D52A-B054-ECAD-E76882CEA0AE}"/>
          </ac:spMkLst>
        </pc:spChg>
        <pc:picChg chg="add mod">
          <ac:chgData name="Le Nhat Tung" userId="77b0905b33e1f80d" providerId="LiveId" clId="{2624DD6B-05A6-40C8-B01F-35DF49397AFF}" dt="2024-09-17T00:31:32.308" v="1380" actId="1076"/>
          <ac:picMkLst>
            <pc:docMk/>
            <pc:sldMk cId="4178182312" sldId="287"/>
            <ac:picMk id="7" creationId="{8621AA40-EBAF-72A2-666D-72D524AEA089}"/>
          </ac:picMkLst>
        </pc:picChg>
        <pc:picChg chg="add mod">
          <ac:chgData name="Le Nhat Tung" userId="77b0905b33e1f80d" providerId="LiveId" clId="{2624DD6B-05A6-40C8-B01F-35DF49397AFF}" dt="2024-09-17T00:31:33.157" v="1381" actId="1076"/>
          <ac:picMkLst>
            <pc:docMk/>
            <pc:sldMk cId="4178182312" sldId="287"/>
            <ac:picMk id="9" creationId="{F1E88A45-AD08-BBFE-13F8-F1485CAA2879}"/>
          </ac:picMkLst>
        </pc:picChg>
        <pc:picChg chg="del">
          <ac:chgData name="Le Nhat Tung" userId="77b0905b33e1f80d" providerId="LiveId" clId="{2624DD6B-05A6-40C8-B01F-35DF49397AFF}" dt="2024-09-17T00:26:45.523" v="1371" actId="478"/>
          <ac:picMkLst>
            <pc:docMk/>
            <pc:sldMk cId="4178182312" sldId="287"/>
            <ac:picMk id="15362" creationId="{3CB406CB-22B5-74A8-CB8D-58534F4299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B14A2-269A-4A90-B4A5-3EB3128E63E7}" type="datetimeFigureOut">
              <a:rPr lang="en-US" smtClean="0"/>
              <a:t>17/09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3512D-977B-4176-A13E-19EF94E4A3CE}" type="slidenum">
              <a:rPr lang="en-US" smtClean="0"/>
              <a:t>‹#›</a:t>
            </a:fld>
            <a:endParaRPr lang="en-US"/>
          </a:p>
        </p:txBody>
      </p:sp>
    </p:spTree>
    <p:extLst>
      <p:ext uri="{BB962C8B-B14F-4D97-AF65-F5344CB8AC3E}">
        <p14:creationId xmlns:p14="http://schemas.microsoft.com/office/powerpoint/2010/main" val="198062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GitHub:</a:t>
            </a:r>
          </a:p>
          <a:p>
            <a:pPr>
              <a:buFont typeface="Arial" panose="020B0604020202020204" pitchFamily="34" charset="0"/>
              <a:buChar char="•"/>
            </a:pPr>
            <a:r>
              <a:rPr lang="vi-VN" b="1"/>
              <a:t>Đặc điểm chính</a:t>
            </a:r>
            <a:r>
              <a:rPr lang="vi-VN"/>
              <a:t>:</a:t>
            </a:r>
          </a:p>
          <a:p>
            <a:pPr marL="742950" lvl="1" indent="-285750">
              <a:buFont typeface="Arial" panose="020B0604020202020204" pitchFamily="34" charset="0"/>
              <a:buChar char="•"/>
            </a:pPr>
            <a:r>
              <a:rPr lang="vi-VN"/>
              <a:t>Được coi là nền tảng quản lý mã nguồn lớn nhất và phổ biến nhất.</a:t>
            </a:r>
          </a:p>
          <a:p>
            <a:pPr marL="742950" lvl="1" indent="-285750">
              <a:buFont typeface="Arial" panose="020B0604020202020204" pitchFamily="34" charset="0"/>
              <a:buChar char="•"/>
            </a:pPr>
            <a:r>
              <a:rPr lang="vi-VN"/>
              <a:t>Mạnh về cộng đồng mã nguồn mở, nơi các dự án công khai rất phổ biến.</a:t>
            </a:r>
          </a:p>
          <a:p>
            <a:pPr>
              <a:buFont typeface="Arial" panose="020B0604020202020204" pitchFamily="34" charset="0"/>
              <a:buChar char="•"/>
            </a:pPr>
            <a:r>
              <a:rPr lang="vi-VN" b="1"/>
              <a:t>Tính năng nổi bật</a:t>
            </a:r>
            <a:r>
              <a:rPr lang="vi-VN"/>
              <a:t>:</a:t>
            </a:r>
          </a:p>
          <a:p>
            <a:pPr marL="742950" lvl="1" indent="-285750">
              <a:buFont typeface="Arial" panose="020B0604020202020204" pitchFamily="34" charset="0"/>
              <a:buChar char="•"/>
            </a:pPr>
            <a:r>
              <a:rPr lang="vi-VN"/>
              <a:t>Hỗ trợ các tính năng CI/CD cơ bản với GitHub Actions.</a:t>
            </a:r>
          </a:p>
          <a:p>
            <a:pPr marL="742950" lvl="1" indent="-285750">
              <a:buFont typeface="Arial" panose="020B0604020202020204" pitchFamily="34" charset="0"/>
              <a:buChar char="•"/>
            </a:pPr>
            <a:r>
              <a:rPr lang="vi-VN"/>
              <a:t>Giao diện người dùng đơn giản và dễ sử dụng.</a:t>
            </a:r>
          </a:p>
          <a:p>
            <a:pPr marL="742950" lvl="1" indent="-285750">
              <a:buFont typeface="Arial" panose="020B0604020202020204" pitchFamily="34" charset="0"/>
              <a:buChar char="•"/>
            </a:pPr>
            <a:r>
              <a:rPr lang="vi-VN"/>
              <a:t>Tích hợp tốt với các công cụ phát triển của Microsoft (Visual Studio, Azure DevOps).</a:t>
            </a:r>
          </a:p>
          <a:p>
            <a:pPr marL="742950" lvl="1" indent="-285750">
              <a:buFont typeface="Arial" panose="020B0604020202020204" pitchFamily="34" charset="0"/>
              <a:buChar char="•"/>
            </a:pPr>
            <a:r>
              <a:rPr lang="vi-VN"/>
              <a:t>Nhiều tài liệu, ví dụ hướng dẫn và tích hợp cộng đồng mạnh mẽ.</a:t>
            </a:r>
          </a:p>
          <a:p>
            <a:pPr>
              <a:buFont typeface="Arial" panose="020B0604020202020204" pitchFamily="34" charset="0"/>
              <a:buChar char="•"/>
            </a:pPr>
            <a:r>
              <a:rPr lang="vi-VN" b="1"/>
              <a:t>Ưu điểm</a:t>
            </a:r>
            <a:r>
              <a:rPr lang="vi-VN"/>
              <a:t>:</a:t>
            </a:r>
          </a:p>
          <a:p>
            <a:pPr marL="742950" lvl="1" indent="-285750">
              <a:buFont typeface="Arial" panose="020B0604020202020204" pitchFamily="34" charset="0"/>
              <a:buChar char="•"/>
            </a:pPr>
            <a:r>
              <a:rPr lang="vi-VN"/>
              <a:t>Miễn phí cho các dự án công khai.</a:t>
            </a:r>
          </a:p>
          <a:p>
            <a:pPr marL="742950" lvl="1" indent="-285750">
              <a:buFont typeface="Arial" panose="020B0604020202020204" pitchFamily="34" charset="0"/>
              <a:buChar char="•"/>
            </a:pPr>
            <a:r>
              <a:rPr lang="vi-VN"/>
              <a:t>Hỗ trợ tích hợp sâu với hệ sinh thái của Microsoft.</a:t>
            </a:r>
          </a:p>
          <a:p>
            <a:pPr>
              <a:buFont typeface="Arial" panose="020B0604020202020204" pitchFamily="34" charset="0"/>
              <a:buChar char="•"/>
            </a:pPr>
            <a:r>
              <a:rPr lang="vi-VN" b="1"/>
              <a:t>Nhược điểm</a:t>
            </a:r>
            <a:r>
              <a:rPr lang="vi-VN"/>
              <a:t>:</a:t>
            </a:r>
          </a:p>
          <a:p>
            <a:pPr marL="742950" lvl="1" indent="-285750">
              <a:buFont typeface="Arial" panose="020B0604020202020204" pitchFamily="34" charset="0"/>
              <a:buChar char="•"/>
            </a:pPr>
            <a:r>
              <a:rPr lang="vi-VN"/>
              <a:t>Tính năng CI/CD chưa hoàn thiện như GitLab.</a:t>
            </a:r>
          </a:p>
          <a:p>
            <a:pPr marL="742950" lvl="1" indent="-285750">
              <a:buFont typeface="Arial" panose="020B0604020202020204" pitchFamily="34" charset="0"/>
              <a:buChar char="•"/>
            </a:pPr>
            <a:r>
              <a:rPr lang="vi-VN"/>
              <a:t>Các tính năng nâng cao có thể yêu cầu trả phí.</a:t>
            </a:r>
          </a:p>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2</a:t>
            </a:fld>
            <a:endParaRPr lang="en-US"/>
          </a:p>
        </p:txBody>
      </p:sp>
    </p:spTree>
    <p:extLst>
      <p:ext uri="{BB962C8B-B14F-4D97-AF65-F5344CB8AC3E}">
        <p14:creationId xmlns:p14="http://schemas.microsoft.com/office/powerpoint/2010/main" val="4194566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31</a:t>
            </a:fld>
            <a:endParaRPr lang="en-US"/>
          </a:p>
        </p:txBody>
      </p:sp>
    </p:spTree>
    <p:extLst>
      <p:ext uri="{BB962C8B-B14F-4D97-AF65-F5344CB8AC3E}">
        <p14:creationId xmlns:p14="http://schemas.microsoft.com/office/powerpoint/2010/main" val="2632974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32</a:t>
            </a:fld>
            <a:endParaRPr lang="en-US"/>
          </a:p>
        </p:txBody>
      </p:sp>
    </p:spTree>
    <p:extLst>
      <p:ext uri="{BB962C8B-B14F-4D97-AF65-F5344CB8AC3E}">
        <p14:creationId xmlns:p14="http://schemas.microsoft.com/office/powerpoint/2010/main" val="139827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 GitLab:</a:t>
            </a:r>
          </a:p>
          <a:p>
            <a:pPr>
              <a:buFont typeface="Arial" panose="020B0604020202020204" pitchFamily="34" charset="0"/>
              <a:buChar char="•"/>
            </a:pPr>
            <a:r>
              <a:rPr lang="vi-VN" b="1"/>
              <a:t>Đặc điểm chính</a:t>
            </a:r>
            <a:r>
              <a:rPr lang="vi-VN"/>
              <a:t>:</a:t>
            </a:r>
          </a:p>
          <a:p>
            <a:pPr marL="742950" lvl="1" indent="-285750">
              <a:buFont typeface="Arial" panose="020B0604020202020204" pitchFamily="34" charset="0"/>
              <a:buChar char="•"/>
            </a:pPr>
            <a:r>
              <a:rPr lang="vi-VN"/>
              <a:t>Là nền tảng mã nguồn mở với nhiều tính năng quản lý dự án tích hợp sẵn.</a:t>
            </a:r>
          </a:p>
          <a:p>
            <a:pPr marL="742950" lvl="1" indent="-285750">
              <a:buFont typeface="Arial" panose="020B0604020202020204" pitchFamily="34" charset="0"/>
              <a:buChar char="•"/>
            </a:pPr>
            <a:r>
              <a:rPr lang="vi-VN"/>
              <a:t>Được sử dụng phổ biến trong doanh nghiệp với khả năng tự host.</a:t>
            </a:r>
          </a:p>
          <a:p>
            <a:pPr>
              <a:buFont typeface="Arial" panose="020B0604020202020204" pitchFamily="34" charset="0"/>
              <a:buChar char="•"/>
            </a:pPr>
            <a:r>
              <a:rPr lang="vi-VN" b="1"/>
              <a:t>Tính năng nổi bật</a:t>
            </a:r>
            <a:r>
              <a:rPr lang="vi-VN"/>
              <a:t>:</a:t>
            </a:r>
          </a:p>
          <a:p>
            <a:pPr marL="742950" lvl="1" indent="-285750">
              <a:buFont typeface="Arial" panose="020B0604020202020204" pitchFamily="34" charset="0"/>
              <a:buChar char="•"/>
            </a:pPr>
            <a:r>
              <a:rPr lang="vi-VN"/>
              <a:t>CI/CD được tích hợp mạnh mẽ và chi tiết ngay từ đầu.</a:t>
            </a:r>
          </a:p>
          <a:p>
            <a:pPr marL="742950" lvl="1" indent="-285750">
              <a:buFont typeface="Arial" panose="020B0604020202020204" pitchFamily="34" charset="0"/>
              <a:buChar char="•"/>
            </a:pPr>
            <a:r>
              <a:rPr lang="vi-VN"/>
              <a:t>Hỗ trợ DevOps hoàn chỉnh, từ giai đoạn lên kế hoạch, phát triển, đến triển khai.</a:t>
            </a:r>
          </a:p>
          <a:p>
            <a:pPr marL="742950" lvl="1" indent="-285750">
              <a:buFont typeface="Arial" panose="020B0604020202020204" pitchFamily="34" charset="0"/>
              <a:buChar char="•"/>
            </a:pPr>
            <a:r>
              <a:rPr lang="vi-VN"/>
              <a:t>Tích hợp hệ thống kiểm tra bảo mật mã nguồn và quản lý dự án chi tiết.</a:t>
            </a:r>
          </a:p>
          <a:p>
            <a:pPr>
              <a:buFont typeface="Arial" panose="020B0604020202020204" pitchFamily="34" charset="0"/>
              <a:buChar char="•"/>
            </a:pPr>
            <a:r>
              <a:rPr lang="vi-VN" b="1"/>
              <a:t>Ưu điểm</a:t>
            </a:r>
            <a:r>
              <a:rPr lang="vi-VN"/>
              <a:t>:</a:t>
            </a:r>
          </a:p>
          <a:p>
            <a:pPr marL="742950" lvl="1" indent="-285750">
              <a:buFont typeface="Arial" panose="020B0604020202020204" pitchFamily="34" charset="0"/>
              <a:buChar char="•"/>
            </a:pPr>
            <a:r>
              <a:rPr lang="vi-VN"/>
              <a:t>Hoàn toàn có thể tự host trong môi trường doanh nghiệp.</a:t>
            </a:r>
          </a:p>
          <a:p>
            <a:pPr marL="742950" lvl="1" indent="-285750">
              <a:buFont typeface="Arial" panose="020B0604020202020204" pitchFamily="34" charset="0"/>
              <a:buChar char="•"/>
            </a:pPr>
            <a:r>
              <a:rPr lang="vi-VN"/>
              <a:t>CI/CD mạnh mẽ và dễ sử dụng.</a:t>
            </a:r>
          </a:p>
          <a:p>
            <a:pPr>
              <a:buFont typeface="Arial" panose="020B0604020202020204" pitchFamily="34" charset="0"/>
              <a:buChar char="•"/>
            </a:pPr>
            <a:r>
              <a:rPr lang="vi-VN" b="1"/>
              <a:t>Nhược điểm</a:t>
            </a:r>
            <a:r>
              <a:rPr lang="vi-VN"/>
              <a:t>:</a:t>
            </a:r>
          </a:p>
          <a:p>
            <a:pPr marL="742950" lvl="1" indent="-285750">
              <a:buFont typeface="Arial" panose="020B0604020202020204" pitchFamily="34" charset="0"/>
              <a:buChar char="•"/>
            </a:pPr>
            <a:r>
              <a:rPr lang="vi-VN"/>
              <a:t>Phiên bản tự host cần cấu hình và bảo trì phức tạp hơn.</a:t>
            </a:r>
          </a:p>
          <a:p>
            <a:pPr marL="742950" lvl="1" indent="-285750">
              <a:buFont typeface="Arial" panose="020B0604020202020204" pitchFamily="34" charset="0"/>
              <a:buChar char="•"/>
            </a:pPr>
            <a:r>
              <a:rPr lang="vi-VN"/>
              <a:t>Giao diện có thể phức tạp cho người dùng mới.</a:t>
            </a:r>
          </a:p>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3</a:t>
            </a:fld>
            <a:endParaRPr lang="en-US"/>
          </a:p>
        </p:txBody>
      </p:sp>
    </p:spTree>
    <p:extLst>
      <p:ext uri="{BB962C8B-B14F-4D97-AF65-F5344CB8AC3E}">
        <p14:creationId xmlns:p14="http://schemas.microsoft.com/office/powerpoint/2010/main" val="242720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 Bitbucket:</a:t>
            </a:r>
          </a:p>
          <a:p>
            <a:pPr>
              <a:buFont typeface="Arial" panose="020B0604020202020204" pitchFamily="34" charset="0"/>
              <a:buChar char="•"/>
            </a:pPr>
            <a:r>
              <a:rPr lang="vi-VN" b="1"/>
              <a:t>Đặc điểm chính</a:t>
            </a:r>
            <a:r>
              <a:rPr lang="vi-VN"/>
              <a:t>:</a:t>
            </a:r>
          </a:p>
          <a:p>
            <a:pPr marL="742950" lvl="1" indent="-285750">
              <a:buFont typeface="Arial" panose="020B0604020202020204" pitchFamily="34" charset="0"/>
              <a:buChar char="•"/>
            </a:pPr>
            <a:r>
              <a:rPr lang="vi-VN"/>
              <a:t>Thuộc về Atlassian, được tích hợp chặt chẽ với các công cụ khác như Jira, Trello.</a:t>
            </a:r>
          </a:p>
          <a:p>
            <a:pPr marL="742950" lvl="1" indent="-285750">
              <a:buFont typeface="Arial" panose="020B0604020202020204" pitchFamily="34" charset="0"/>
              <a:buChar char="•"/>
            </a:pPr>
            <a:r>
              <a:rPr lang="vi-VN"/>
              <a:t>Thường được các doanh nghiệp nhỏ và vừa sử dụng.</a:t>
            </a:r>
          </a:p>
          <a:p>
            <a:pPr>
              <a:buFont typeface="Arial" panose="020B0604020202020204" pitchFamily="34" charset="0"/>
              <a:buChar char="•"/>
            </a:pPr>
            <a:r>
              <a:rPr lang="vi-VN" b="1"/>
              <a:t>Tính năng nổi bật</a:t>
            </a:r>
            <a:r>
              <a:rPr lang="vi-VN"/>
              <a:t>:</a:t>
            </a:r>
          </a:p>
          <a:p>
            <a:pPr marL="742950" lvl="1" indent="-285750">
              <a:buFont typeface="Arial" panose="020B0604020202020204" pitchFamily="34" charset="0"/>
              <a:buChar char="•"/>
            </a:pPr>
            <a:r>
              <a:rPr lang="vi-VN"/>
              <a:t>Hỗ trợ Mercurial (đã ngừng hỗ trợ từ năm 2020), ngoài Git.</a:t>
            </a:r>
          </a:p>
          <a:p>
            <a:pPr marL="742950" lvl="1" indent="-285750">
              <a:buFont typeface="Arial" panose="020B0604020202020204" pitchFamily="34" charset="0"/>
              <a:buChar char="•"/>
            </a:pPr>
            <a:r>
              <a:rPr lang="vi-VN"/>
              <a:t>Tích hợp tốt với hệ sinh thái Atlassian như Jira cho quản lý dự án.</a:t>
            </a:r>
          </a:p>
          <a:p>
            <a:pPr marL="742950" lvl="1" indent="-285750">
              <a:buFont typeface="Arial" panose="020B0604020202020204" pitchFamily="34" charset="0"/>
              <a:buChar char="•"/>
            </a:pPr>
            <a:r>
              <a:rPr lang="vi-VN"/>
              <a:t>Hỗ trợ tối đa cho các dự án riêng tư với gói miễn phí.</a:t>
            </a:r>
          </a:p>
          <a:p>
            <a:pPr>
              <a:buFont typeface="Arial" panose="020B0604020202020204" pitchFamily="34" charset="0"/>
              <a:buChar char="•"/>
            </a:pPr>
            <a:r>
              <a:rPr lang="vi-VN" b="1"/>
              <a:t>Ưu điểm</a:t>
            </a:r>
            <a:r>
              <a:rPr lang="vi-VN"/>
              <a:t>:</a:t>
            </a:r>
          </a:p>
          <a:p>
            <a:pPr marL="742950" lvl="1" indent="-285750">
              <a:buFont typeface="Arial" panose="020B0604020202020204" pitchFamily="34" charset="0"/>
              <a:buChar char="•"/>
            </a:pPr>
            <a:r>
              <a:rPr lang="vi-VN"/>
              <a:t>Miễn phí cho các dự án cá nhân, riêng tư với số lượng người dùng giới hạn.</a:t>
            </a:r>
          </a:p>
          <a:p>
            <a:pPr marL="742950" lvl="1" indent="-285750">
              <a:buFont typeface="Arial" panose="020B0604020202020204" pitchFamily="34" charset="0"/>
              <a:buChar char="•"/>
            </a:pPr>
            <a:r>
              <a:rPr lang="vi-VN"/>
              <a:t>Tích hợp chặt chẽ với các công cụ quản lý dự án Atlassian.</a:t>
            </a:r>
          </a:p>
          <a:p>
            <a:pPr>
              <a:buFont typeface="Arial" panose="020B0604020202020204" pitchFamily="34" charset="0"/>
              <a:buChar char="•"/>
            </a:pPr>
            <a:r>
              <a:rPr lang="vi-VN" b="1"/>
              <a:t>Nhược điểm</a:t>
            </a:r>
            <a:r>
              <a:rPr lang="vi-VN"/>
              <a:t>:</a:t>
            </a:r>
          </a:p>
          <a:p>
            <a:pPr marL="742950" lvl="1" indent="-285750">
              <a:buFont typeface="Arial" panose="020B0604020202020204" pitchFamily="34" charset="0"/>
              <a:buChar char="•"/>
            </a:pPr>
            <a:r>
              <a:rPr lang="vi-VN"/>
              <a:t>Không có cộng đồng mạnh mẽ như GitHub.</a:t>
            </a:r>
          </a:p>
          <a:p>
            <a:pPr marL="742950" lvl="1" indent="-285750">
              <a:buFont typeface="Arial" panose="020B0604020202020204" pitchFamily="34" charset="0"/>
              <a:buChar char="•"/>
            </a:pPr>
            <a:r>
              <a:rPr lang="vi-VN"/>
              <a:t>Ít phổ biến hơn trong cộng đồng mã nguồn mở.</a:t>
            </a:r>
          </a:p>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4</a:t>
            </a:fld>
            <a:endParaRPr lang="en-US"/>
          </a:p>
        </p:txBody>
      </p:sp>
    </p:spTree>
    <p:extLst>
      <p:ext uri="{BB962C8B-B14F-4D97-AF65-F5344CB8AC3E}">
        <p14:creationId xmlns:p14="http://schemas.microsoft.com/office/powerpoint/2010/main" val="418603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15</a:t>
            </a:fld>
            <a:endParaRPr lang="en-US"/>
          </a:p>
        </p:txBody>
      </p:sp>
    </p:spTree>
    <p:extLst>
      <p:ext uri="{BB962C8B-B14F-4D97-AF65-F5344CB8AC3E}">
        <p14:creationId xmlns:p14="http://schemas.microsoft.com/office/powerpoint/2010/main" val="2155231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18</a:t>
            </a:fld>
            <a:endParaRPr lang="en-US"/>
          </a:p>
        </p:txBody>
      </p:sp>
    </p:spTree>
    <p:extLst>
      <p:ext uri="{BB962C8B-B14F-4D97-AF65-F5344CB8AC3E}">
        <p14:creationId xmlns:p14="http://schemas.microsoft.com/office/powerpoint/2010/main" val="67097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22</a:t>
            </a:fld>
            <a:endParaRPr lang="en-US"/>
          </a:p>
        </p:txBody>
      </p:sp>
    </p:spTree>
    <p:extLst>
      <p:ext uri="{BB962C8B-B14F-4D97-AF65-F5344CB8AC3E}">
        <p14:creationId xmlns:p14="http://schemas.microsoft.com/office/powerpoint/2010/main" val="856729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28</a:t>
            </a:fld>
            <a:endParaRPr lang="en-US"/>
          </a:p>
        </p:txBody>
      </p:sp>
    </p:spTree>
    <p:extLst>
      <p:ext uri="{BB962C8B-B14F-4D97-AF65-F5344CB8AC3E}">
        <p14:creationId xmlns:p14="http://schemas.microsoft.com/office/powerpoint/2010/main" val="4191373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29</a:t>
            </a:fld>
            <a:endParaRPr lang="en-US"/>
          </a:p>
        </p:txBody>
      </p:sp>
    </p:spTree>
    <p:extLst>
      <p:ext uri="{BB962C8B-B14F-4D97-AF65-F5344CB8AC3E}">
        <p14:creationId xmlns:p14="http://schemas.microsoft.com/office/powerpoint/2010/main" val="2086753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30</a:t>
            </a:fld>
            <a:endParaRPr lang="en-US"/>
          </a:p>
        </p:txBody>
      </p:sp>
    </p:spTree>
    <p:extLst>
      <p:ext uri="{BB962C8B-B14F-4D97-AF65-F5344CB8AC3E}">
        <p14:creationId xmlns:p14="http://schemas.microsoft.com/office/powerpoint/2010/main" val="1079221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43BB-579B-18F1-CAE0-250D287C5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F1F9C4-C6B6-A276-F130-0907ACD7D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20A107-E37E-2AB7-2D13-359CB82503BE}"/>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5" name="Footer Placeholder 4">
            <a:extLst>
              <a:ext uri="{FF2B5EF4-FFF2-40B4-BE49-F238E27FC236}">
                <a16:creationId xmlns:a16="http://schemas.microsoft.com/office/drawing/2014/main" id="{A2D05B49-7672-D144-0A5D-5968CAAD2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089EE-A9EB-41A7-D75A-242EEF848922}"/>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93157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592F-D2B5-A44F-6259-B4BC320906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E6002C-D5D6-6CCF-98AB-C810F2C28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A30E8-2BB9-EFD6-CE2B-0FBFE57BD4A6}"/>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5" name="Footer Placeholder 4">
            <a:extLst>
              <a:ext uri="{FF2B5EF4-FFF2-40B4-BE49-F238E27FC236}">
                <a16:creationId xmlns:a16="http://schemas.microsoft.com/office/drawing/2014/main" id="{F8FFF1C4-F089-1AE3-54C0-8EC2F4E4E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0E8FC-9BEE-E458-F9F9-A61ECED2468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44429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C791AD-5ACA-6F88-3DC2-9F89ED8112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2FC09-AACB-5A32-FD5D-8E666A0A0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F3DF8-66A8-6E34-D0A5-FE90AF549D52}"/>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5" name="Footer Placeholder 4">
            <a:extLst>
              <a:ext uri="{FF2B5EF4-FFF2-40B4-BE49-F238E27FC236}">
                <a16:creationId xmlns:a16="http://schemas.microsoft.com/office/drawing/2014/main" id="{F8BCF658-FEFD-F35E-A945-275F87FB0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A2CB0-95B6-1AF2-9B29-184BB59F126B}"/>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29050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3D65-1561-307B-4957-D99EEA244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A8606C-DE5B-6122-46C7-F5CC4E7A7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BCAE8-B5D9-3F3F-515E-62784B10C635}"/>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5" name="Footer Placeholder 4">
            <a:extLst>
              <a:ext uri="{FF2B5EF4-FFF2-40B4-BE49-F238E27FC236}">
                <a16:creationId xmlns:a16="http://schemas.microsoft.com/office/drawing/2014/main" id="{2218CBEB-AEC4-EF3C-0B8C-7FC0935A2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62EEA-A3C8-7B39-7E5C-AB6EA7B75E9C}"/>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8250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A3EC-A973-26C6-5E8E-E380198DA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E5AB1-577B-ADA5-BAEB-D26DE57846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393B9-0248-022A-F6DE-F5EA7CB84497}"/>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5" name="Footer Placeholder 4">
            <a:extLst>
              <a:ext uri="{FF2B5EF4-FFF2-40B4-BE49-F238E27FC236}">
                <a16:creationId xmlns:a16="http://schemas.microsoft.com/office/drawing/2014/main" id="{5D775E66-E225-DCC1-BC3A-8F27B4C1F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B22E-D7EE-5A24-B808-D39AEC1D669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99685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CFEB-C7F7-DC71-A7B0-6D61E6461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7FAE1-21B6-521B-F5C0-C4931A5B75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715C3-F96C-1EC9-97F7-98DC795DF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C25FA-1B57-CA35-BE6E-B5FCEE591129}"/>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6" name="Footer Placeholder 5">
            <a:extLst>
              <a:ext uri="{FF2B5EF4-FFF2-40B4-BE49-F238E27FC236}">
                <a16:creationId xmlns:a16="http://schemas.microsoft.com/office/drawing/2014/main" id="{E02F354F-A2F6-2E90-0BFC-96DB8083A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38613-78BD-3067-C2A4-DD4A7DC0237D}"/>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03883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1F22-17A4-C47E-E4EF-CD979DF603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654B8-80D8-55D3-1950-A0188BB31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F5C43-525A-E1BE-B738-3128C1D996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4E263-01CC-CC92-3947-FB790C915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C2F51-A0E0-4C8B-3035-97C319C7D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2FF245-A37E-5676-6A90-3D9774F32544}"/>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8" name="Footer Placeholder 7">
            <a:extLst>
              <a:ext uri="{FF2B5EF4-FFF2-40B4-BE49-F238E27FC236}">
                <a16:creationId xmlns:a16="http://schemas.microsoft.com/office/drawing/2014/main" id="{1C39F575-9435-3B70-885B-DBEC3C09C0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58B5C7-CFE8-371A-9194-CE57204D0DE0}"/>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55996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6D5B-7A18-1DE3-A6D0-A6F585C45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3E5573-7C13-62A3-FBC4-98F3CA3C6E57}"/>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4" name="Footer Placeholder 3">
            <a:extLst>
              <a:ext uri="{FF2B5EF4-FFF2-40B4-BE49-F238E27FC236}">
                <a16:creationId xmlns:a16="http://schemas.microsoft.com/office/drawing/2014/main" id="{55D8D744-0E98-8AD6-F50D-7F68E09301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EAAB66-76FA-1FB9-E6E4-3A4647EB076E}"/>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44105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1B749-811E-0CBC-4CBF-A456186391D2}"/>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3" name="Footer Placeholder 2">
            <a:extLst>
              <a:ext uri="{FF2B5EF4-FFF2-40B4-BE49-F238E27FC236}">
                <a16:creationId xmlns:a16="http://schemas.microsoft.com/office/drawing/2014/main" id="{DB389340-5615-B928-D0EB-13555DCE89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6ED148-DD92-8D2E-2116-345FA239937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84843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AFC6-5A35-723C-2D59-AA339158C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2254F-CC29-FA73-94AD-3BC224CFB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E1077C-2C93-62C7-64E4-13CBB57A6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90F36-9FA4-A321-91A1-7FBD821217F7}"/>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6" name="Footer Placeholder 5">
            <a:extLst>
              <a:ext uri="{FF2B5EF4-FFF2-40B4-BE49-F238E27FC236}">
                <a16:creationId xmlns:a16="http://schemas.microsoft.com/office/drawing/2014/main" id="{3B4AFC9E-6DDB-AE76-57D2-9EF111B92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54D97-C894-B74B-9C51-404E1CD80180}"/>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59726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088E-4E46-0BF1-191B-F4068BEBE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BB0ED-DC5E-A926-FA1E-D933AA50D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6EB172-5FDA-1955-6DEA-7F71281A1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2CBE9-4D9A-FFA5-CD21-AAB2E2A9A98B}"/>
              </a:ext>
            </a:extLst>
          </p:cNvPr>
          <p:cNvSpPr>
            <a:spLocks noGrp="1"/>
          </p:cNvSpPr>
          <p:nvPr>
            <p:ph type="dt" sz="half" idx="10"/>
          </p:nvPr>
        </p:nvSpPr>
        <p:spPr/>
        <p:txBody>
          <a:bodyPr/>
          <a:lstStyle/>
          <a:p>
            <a:fld id="{CB0BAD71-E8FE-42AE-93FF-9FD693C49743}" type="datetimeFigureOut">
              <a:rPr lang="en-US" smtClean="0"/>
              <a:t>17/09</a:t>
            </a:fld>
            <a:endParaRPr lang="en-US"/>
          </a:p>
        </p:txBody>
      </p:sp>
      <p:sp>
        <p:nvSpPr>
          <p:cNvPr id="6" name="Footer Placeholder 5">
            <a:extLst>
              <a:ext uri="{FF2B5EF4-FFF2-40B4-BE49-F238E27FC236}">
                <a16:creationId xmlns:a16="http://schemas.microsoft.com/office/drawing/2014/main" id="{66B0FF45-1911-E783-2C64-3C903CF05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02700-7FB4-3F98-4C9F-D87916A888EF}"/>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341755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EC095-DF86-5E00-6E1B-B2215395C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A12E7-403E-1EFC-E417-657B797AE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045C9-B3EF-F3BF-AD28-20F66AB43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BAD71-E8FE-42AE-93FF-9FD693C49743}" type="datetimeFigureOut">
              <a:rPr lang="en-US" smtClean="0"/>
              <a:t>17/09</a:t>
            </a:fld>
            <a:endParaRPr lang="en-US"/>
          </a:p>
        </p:txBody>
      </p:sp>
      <p:sp>
        <p:nvSpPr>
          <p:cNvPr id="5" name="Footer Placeholder 4">
            <a:extLst>
              <a:ext uri="{FF2B5EF4-FFF2-40B4-BE49-F238E27FC236}">
                <a16:creationId xmlns:a16="http://schemas.microsoft.com/office/drawing/2014/main" id="{CD875701-3085-7C1F-3095-91E31961E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C1897B-A886-B49D-C9B9-8F8371AB2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D798E-2FFB-482C-9B24-C1E585C56840}" type="slidenum">
              <a:rPr lang="en-US" smtClean="0"/>
              <a:t>‹#›</a:t>
            </a:fld>
            <a:endParaRPr lang="en-US"/>
          </a:p>
        </p:txBody>
      </p:sp>
    </p:spTree>
    <p:extLst>
      <p:ext uri="{BB962C8B-B14F-4D97-AF65-F5344CB8AC3E}">
        <p14:creationId xmlns:p14="http://schemas.microsoft.com/office/powerpoint/2010/main" val="293960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bout.gitlab.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bitbucke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200lab.io/blog/so-sanh-bitbucket-va-github/" TargetMode="External"/><Relationship Id="rId2" Type="http://schemas.openxmlformats.org/officeDocument/2006/relationships/hyperlink" Target="https://funix.edu.vn/chia-se-kien-thuc/so-sanh-github-va-gitla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appygitwithr.com/https-pa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01.</a:t>
            </a:r>
            <a:br>
              <a:rPr lang="en-US"/>
            </a:br>
            <a:r>
              <a:rPr lang="en-US"/>
              <a:t>QUẢN LÝ MÃ NGUỒN</a:t>
            </a:r>
            <a:br>
              <a:rPr lang="en-US"/>
            </a:br>
            <a:r>
              <a:rPr lang="en-US"/>
              <a:t>Git / Github (tiếp theo)</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28" name="Picture 4" descr="GitHub logo">
            <a:extLst>
              <a:ext uri="{FF2B5EF4-FFF2-40B4-BE49-F238E27FC236}">
                <a16:creationId xmlns:a16="http://schemas.microsoft.com/office/drawing/2014/main" id="{32277E5B-D608-B5F2-1D62-DBE6C45CA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273" y="4724400"/>
            <a:ext cx="3135454"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7294B408-D7D2-B423-4B2B-252F9291E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5828" y="5002472"/>
            <a:ext cx="2851572" cy="119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8DD1B-B4BF-A559-B80C-847CA8020F64}"/>
              </a:ext>
            </a:extLst>
          </p:cNvPr>
          <p:cNvSpPr>
            <a:spLocks noGrp="1"/>
          </p:cNvSpPr>
          <p:nvPr>
            <p:ph idx="1"/>
          </p:nvPr>
        </p:nvSpPr>
        <p:spPr>
          <a:xfrm>
            <a:off x="838200" y="1825625"/>
            <a:ext cx="4991100" cy="4351338"/>
          </a:xfrm>
        </p:spPr>
        <p:txBody>
          <a:bodyPr/>
          <a:lstStyle/>
          <a:p>
            <a:r>
              <a:rPr lang="vi-VN"/>
              <a:t>Sao chép URL HTTPS.</a:t>
            </a:r>
          </a:p>
          <a:p>
            <a:r>
              <a:rPr lang="vi-VN"/>
              <a:t>Tại Kho lưu trữ của bạn, hãy nhấp vào nút </a:t>
            </a:r>
            <a:r>
              <a:rPr lang="en-US"/>
              <a:t>Code (</a:t>
            </a:r>
            <a:r>
              <a:rPr lang="vi-VN"/>
              <a:t>màu xanh lá cây</a:t>
            </a:r>
            <a:r>
              <a:rPr lang="en-US"/>
              <a:t>)</a:t>
            </a:r>
            <a:r>
              <a:rPr lang="vi-VN"/>
              <a:t> và sao chép URL HTTPS.</a:t>
            </a:r>
            <a:endParaRPr lang="en-US"/>
          </a:p>
        </p:txBody>
      </p:sp>
      <p:sp>
        <p:nvSpPr>
          <p:cNvPr id="5" name="Title 1">
            <a:extLst>
              <a:ext uri="{FF2B5EF4-FFF2-40B4-BE49-F238E27FC236}">
                <a16:creationId xmlns:a16="http://schemas.microsoft.com/office/drawing/2014/main" id="{526C221B-6701-9ABF-0FA1-6382536B8FF3}"/>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1. Github to Local</a:t>
            </a:r>
          </a:p>
        </p:txBody>
      </p:sp>
      <p:pic>
        <p:nvPicPr>
          <p:cNvPr id="7" name="Picture 6">
            <a:extLst>
              <a:ext uri="{FF2B5EF4-FFF2-40B4-BE49-F238E27FC236}">
                <a16:creationId xmlns:a16="http://schemas.microsoft.com/office/drawing/2014/main" id="{E66AD67D-FEEB-63E6-83D4-60A6716496AD}"/>
              </a:ext>
            </a:extLst>
          </p:cNvPr>
          <p:cNvPicPr>
            <a:picLocks noChangeAspect="1"/>
          </p:cNvPicPr>
          <p:nvPr/>
        </p:nvPicPr>
        <p:blipFill>
          <a:blip r:embed="rId2"/>
          <a:stretch>
            <a:fillRect/>
          </a:stretch>
        </p:blipFill>
        <p:spPr>
          <a:xfrm>
            <a:off x="5830437" y="1825625"/>
            <a:ext cx="5572903" cy="4534533"/>
          </a:xfrm>
          <a:prstGeom prst="rect">
            <a:avLst/>
          </a:prstGeom>
        </p:spPr>
      </p:pic>
    </p:spTree>
    <p:extLst>
      <p:ext uri="{BB962C8B-B14F-4D97-AF65-F5344CB8AC3E}">
        <p14:creationId xmlns:p14="http://schemas.microsoft.com/office/powerpoint/2010/main" val="1556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7AB5-D76F-EBD5-F51F-3F1621029235}"/>
              </a:ext>
            </a:extLst>
          </p:cNvPr>
          <p:cNvSpPr>
            <a:spLocks noGrp="1"/>
          </p:cNvSpPr>
          <p:nvPr>
            <p:ph type="title"/>
          </p:nvPr>
        </p:nvSpPr>
        <p:spPr>
          <a:solidFill>
            <a:schemeClr val="accent1">
              <a:lumMod val="40000"/>
              <a:lumOff val="60000"/>
            </a:schemeClr>
          </a:solidFill>
        </p:spPr>
        <p:txBody>
          <a:bodyPr/>
          <a:lstStyle/>
          <a:p>
            <a:r>
              <a:rPr lang="en-US"/>
              <a:t>Bài tập 1. Github to Local</a:t>
            </a:r>
          </a:p>
        </p:txBody>
      </p:sp>
      <p:sp>
        <p:nvSpPr>
          <p:cNvPr id="3" name="Content Placeholder 2">
            <a:extLst>
              <a:ext uri="{FF2B5EF4-FFF2-40B4-BE49-F238E27FC236}">
                <a16:creationId xmlns:a16="http://schemas.microsoft.com/office/drawing/2014/main" id="{491142FC-913B-7688-1780-F46BC2B2A10E}"/>
              </a:ext>
            </a:extLst>
          </p:cNvPr>
          <p:cNvSpPr>
            <a:spLocks noGrp="1"/>
          </p:cNvSpPr>
          <p:nvPr>
            <p:ph idx="1"/>
          </p:nvPr>
        </p:nvSpPr>
        <p:spPr/>
        <p:txBody>
          <a:bodyPr/>
          <a:lstStyle/>
          <a:p>
            <a:r>
              <a:rPr lang="vi-VN"/>
              <a:t>Chuẩn bị một </a:t>
            </a:r>
            <a:r>
              <a:rPr lang="en-US"/>
              <a:t>không gian</a:t>
            </a:r>
            <a:r>
              <a:rPr lang="vi-VN"/>
              <a:t> (một thư mục) cho kho lưu trữ của bạn và sao chép nó.</a:t>
            </a:r>
            <a:endParaRPr lang="en-US"/>
          </a:p>
          <a:p>
            <a:r>
              <a:rPr lang="en-US" b="1"/>
              <a:t>mkdir repositories</a:t>
            </a:r>
          </a:p>
          <a:p>
            <a:r>
              <a:rPr lang="en-US" b="1"/>
              <a:t>cd repositories</a:t>
            </a:r>
          </a:p>
          <a:p>
            <a:r>
              <a:rPr lang="en-US" b="1"/>
              <a:t>git clone &lt;copied_url&gt;</a:t>
            </a:r>
          </a:p>
        </p:txBody>
      </p:sp>
    </p:spTree>
    <p:extLst>
      <p:ext uri="{BB962C8B-B14F-4D97-AF65-F5344CB8AC3E}">
        <p14:creationId xmlns:p14="http://schemas.microsoft.com/office/powerpoint/2010/main" val="194463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7AB5-D76F-EBD5-F51F-3F1621029235}"/>
              </a:ext>
            </a:extLst>
          </p:cNvPr>
          <p:cNvSpPr>
            <a:spLocks noGrp="1"/>
          </p:cNvSpPr>
          <p:nvPr>
            <p:ph type="title"/>
          </p:nvPr>
        </p:nvSpPr>
        <p:spPr>
          <a:solidFill>
            <a:schemeClr val="accent1">
              <a:lumMod val="40000"/>
              <a:lumOff val="60000"/>
            </a:schemeClr>
          </a:solidFill>
        </p:spPr>
        <p:txBody>
          <a:bodyPr/>
          <a:lstStyle/>
          <a:p>
            <a:r>
              <a:rPr lang="en-US"/>
              <a:t>Bài tập 1. Github to Local</a:t>
            </a:r>
          </a:p>
        </p:txBody>
      </p:sp>
      <p:sp>
        <p:nvSpPr>
          <p:cNvPr id="3" name="Content Placeholder 2">
            <a:extLst>
              <a:ext uri="{FF2B5EF4-FFF2-40B4-BE49-F238E27FC236}">
                <a16:creationId xmlns:a16="http://schemas.microsoft.com/office/drawing/2014/main" id="{491142FC-913B-7688-1780-F46BC2B2A10E}"/>
              </a:ext>
            </a:extLst>
          </p:cNvPr>
          <p:cNvSpPr>
            <a:spLocks noGrp="1"/>
          </p:cNvSpPr>
          <p:nvPr>
            <p:ph idx="1"/>
          </p:nvPr>
        </p:nvSpPr>
        <p:spPr/>
        <p:txBody>
          <a:bodyPr>
            <a:normAutofit fontScale="92500" lnSpcReduction="10000"/>
          </a:bodyPr>
          <a:lstStyle/>
          <a:p>
            <a:r>
              <a:rPr lang="en-US"/>
              <a:t>Thực hiện một số câu lệnh</a:t>
            </a:r>
          </a:p>
          <a:p>
            <a:pPr>
              <a:lnSpc>
                <a:spcPct val="107000"/>
              </a:lnSpc>
              <a:spcBef>
                <a:spcPts val="0"/>
              </a:spcBef>
              <a:spcAft>
                <a:spcPts val="800"/>
              </a:spcAft>
            </a:pPr>
            <a:r>
              <a:rPr lang="en-US" b="1" kern="100">
                <a:effectLst/>
                <a:latin typeface="Aptos" panose="020B0004020202020204" pitchFamily="34" charset="0"/>
                <a:ea typeface="Aptos" panose="020B0004020202020204" pitchFamily="34" charset="0"/>
                <a:cs typeface="Times New Roman" panose="02020603050405020304" pitchFamily="18" charset="0"/>
              </a:rPr>
              <a:t>cd MyRepoName</a:t>
            </a:r>
            <a:r>
              <a:rPr lang="en-US" b="1" kern="100">
                <a:latin typeface="Aptos" panose="020B0004020202020204" pitchFamily="34" charset="0"/>
                <a:ea typeface="Aptos" panose="020B0004020202020204" pitchFamily="34" charset="0"/>
                <a:cs typeface="Times New Roman" panose="02020603050405020304" pitchFamily="18" charset="0"/>
              </a:rPr>
              <a:t>: </a:t>
            </a:r>
            <a:r>
              <a:rPr lang="en-US" kern="100">
                <a:effectLst/>
                <a:latin typeface="Aptos" panose="020B0004020202020204" pitchFamily="34" charset="0"/>
                <a:ea typeface="Aptos" panose="020B0004020202020204" pitchFamily="34" charset="0"/>
                <a:cs typeface="Times New Roman" panose="02020603050405020304" pitchFamily="18" charset="0"/>
              </a:rPr>
              <a:t>chuyển đến thư mục có tên MyRepoName.</a:t>
            </a:r>
          </a:p>
          <a:p>
            <a:pPr>
              <a:lnSpc>
                <a:spcPct val="107000"/>
              </a:lnSpc>
              <a:spcBef>
                <a:spcPts val="0"/>
              </a:spcBef>
              <a:spcAft>
                <a:spcPts val="800"/>
              </a:spcAft>
            </a:pPr>
            <a:r>
              <a:rPr lang="en-US" b="1" kern="100">
                <a:effectLst/>
                <a:latin typeface="Aptos" panose="020B0004020202020204" pitchFamily="34" charset="0"/>
                <a:ea typeface="Aptos" panose="020B0004020202020204" pitchFamily="34" charset="0"/>
                <a:cs typeface="Times New Roman" panose="02020603050405020304" pitchFamily="18" charset="0"/>
              </a:rPr>
              <a:t>ls:</a:t>
            </a:r>
            <a:r>
              <a:rPr lang="en-US" kern="100">
                <a:effectLst/>
                <a:latin typeface="Aptos" panose="020B0004020202020204" pitchFamily="34" charset="0"/>
                <a:ea typeface="Aptos" panose="020B0004020202020204" pitchFamily="34" charset="0"/>
                <a:cs typeface="Times New Roman" panose="02020603050405020304" pitchFamily="18" charset="0"/>
              </a:rPr>
              <a:t> liệt kê các tệp và thư mục trong thư mục hiện tại.</a:t>
            </a:r>
          </a:p>
          <a:p>
            <a:pPr>
              <a:lnSpc>
                <a:spcPct val="107000"/>
              </a:lnSpc>
              <a:spcBef>
                <a:spcPts val="0"/>
              </a:spcBef>
              <a:spcAft>
                <a:spcPts val="800"/>
              </a:spcAft>
            </a:pPr>
            <a:r>
              <a:rPr lang="en-US" b="1" kern="100">
                <a:effectLst/>
                <a:latin typeface="Aptos" panose="020B0004020202020204" pitchFamily="34" charset="0"/>
                <a:ea typeface="Aptos" panose="020B0004020202020204" pitchFamily="34" charset="0"/>
                <a:cs typeface="Times New Roman" panose="02020603050405020304" pitchFamily="18" charset="0"/>
              </a:rPr>
              <a:t>git status: </a:t>
            </a:r>
            <a:r>
              <a:rPr lang="en-US" kern="100">
                <a:effectLst/>
                <a:latin typeface="Aptos" panose="020B0004020202020204" pitchFamily="34" charset="0"/>
                <a:ea typeface="Aptos" panose="020B0004020202020204" pitchFamily="34" charset="0"/>
                <a:cs typeface="Times New Roman" panose="02020603050405020304" pitchFamily="18" charset="0"/>
              </a:rPr>
              <a:t>kiểm tra trạng thái hiện tại của kho Git, cho biết các thay đổi đã được commit hay chưa và tệp nào đã bị chỉnh sửa, thêm mới hoặc xóa.</a:t>
            </a:r>
          </a:p>
          <a:p>
            <a:pPr>
              <a:lnSpc>
                <a:spcPct val="107000"/>
              </a:lnSpc>
              <a:spcBef>
                <a:spcPts val="0"/>
              </a:spcBef>
              <a:spcAft>
                <a:spcPts val="800"/>
              </a:spcAft>
            </a:pPr>
            <a:r>
              <a:rPr lang="en-US" b="1" kern="100">
                <a:effectLst/>
                <a:latin typeface="Aptos" panose="020B0004020202020204" pitchFamily="34" charset="0"/>
                <a:ea typeface="Aptos" panose="020B0004020202020204" pitchFamily="34" charset="0"/>
                <a:cs typeface="Times New Roman" panose="02020603050405020304" pitchFamily="18" charset="0"/>
              </a:rPr>
              <a:t>head README.md: </a:t>
            </a:r>
            <a:r>
              <a:rPr lang="en-US" kern="100">
                <a:effectLst/>
                <a:latin typeface="Aptos" panose="020B0004020202020204" pitchFamily="34" charset="0"/>
                <a:ea typeface="Aptos" panose="020B0004020202020204" pitchFamily="34" charset="0"/>
                <a:cs typeface="Times New Roman" panose="02020603050405020304" pitchFamily="18" charset="0"/>
              </a:rPr>
              <a:t>hiển thị một vài dòng đầu tiên của tệp README.md.</a:t>
            </a:r>
          </a:p>
          <a:p>
            <a:pPr>
              <a:lnSpc>
                <a:spcPct val="107000"/>
              </a:lnSpc>
              <a:spcBef>
                <a:spcPts val="0"/>
              </a:spcBef>
              <a:spcAft>
                <a:spcPts val="800"/>
              </a:spcAft>
            </a:pPr>
            <a:r>
              <a:rPr lang="en-US" b="1" kern="100">
                <a:effectLst/>
                <a:latin typeface="Aptos" panose="020B0004020202020204" pitchFamily="34" charset="0"/>
                <a:ea typeface="Aptos" panose="020B0004020202020204" pitchFamily="34" charset="0"/>
                <a:cs typeface="Times New Roman" panose="02020603050405020304" pitchFamily="18" charset="0"/>
              </a:rPr>
              <a:t>git remote show origin: </a:t>
            </a:r>
            <a:r>
              <a:rPr lang="en-US" kern="100">
                <a:effectLst/>
                <a:latin typeface="Aptos" panose="020B0004020202020204" pitchFamily="34" charset="0"/>
                <a:ea typeface="Aptos" panose="020B0004020202020204" pitchFamily="34" charset="0"/>
                <a:cs typeface="Times New Roman" panose="02020603050405020304" pitchFamily="18" charset="0"/>
              </a:rPr>
              <a:t>hiển thị thông tin về remote repository có tên là "origin", bao gồm URL và trạng thái của các nhánh được theo dõi.</a:t>
            </a:r>
          </a:p>
        </p:txBody>
      </p:sp>
    </p:spTree>
    <p:extLst>
      <p:ext uri="{BB962C8B-B14F-4D97-AF65-F5344CB8AC3E}">
        <p14:creationId xmlns:p14="http://schemas.microsoft.com/office/powerpoint/2010/main" val="2906680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7AB5-D76F-EBD5-F51F-3F1621029235}"/>
              </a:ext>
            </a:extLst>
          </p:cNvPr>
          <p:cNvSpPr>
            <a:spLocks noGrp="1"/>
          </p:cNvSpPr>
          <p:nvPr>
            <p:ph type="title"/>
          </p:nvPr>
        </p:nvSpPr>
        <p:spPr>
          <a:solidFill>
            <a:schemeClr val="accent1">
              <a:lumMod val="40000"/>
              <a:lumOff val="60000"/>
            </a:schemeClr>
          </a:solidFill>
        </p:spPr>
        <p:txBody>
          <a:bodyPr/>
          <a:lstStyle/>
          <a:p>
            <a:r>
              <a:rPr lang="en-US"/>
              <a:t>Bài tập 1. Github to Local</a:t>
            </a:r>
          </a:p>
        </p:txBody>
      </p:sp>
      <p:sp>
        <p:nvSpPr>
          <p:cNvPr id="3" name="Content Placeholder 2">
            <a:extLst>
              <a:ext uri="{FF2B5EF4-FFF2-40B4-BE49-F238E27FC236}">
                <a16:creationId xmlns:a16="http://schemas.microsoft.com/office/drawing/2014/main" id="{491142FC-913B-7688-1780-F46BC2B2A10E}"/>
              </a:ext>
            </a:extLst>
          </p:cNvPr>
          <p:cNvSpPr>
            <a:spLocks noGrp="1"/>
          </p:cNvSpPr>
          <p:nvPr>
            <p:ph idx="1"/>
          </p:nvPr>
        </p:nvSpPr>
        <p:spPr/>
        <p:txBody>
          <a:bodyPr>
            <a:normAutofit lnSpcReduction="10000"/>
          </a:bodyPr>
          <a:lstStyle/>
          <a:p>
            <a:r>
              <a:rPr lang="vi-VN" kern="100">
                <a:effectLst/>
                <a:latin typeface="Aptos" panose="020B0004020202020204" pitchFamily="34" charset="0"/>
                <a:ea typeface="Aptos" panose="020B0004020202020204" pitchFamily="34" charset="0"/>
                <a:cs typeface="Times New Roman" panose="02020603050405020304" pitchFamily="18" charset="0"/>
              </a:rPr>
              <a:t>Tạo một tệp .txt đơn giản. Phân đoạn, </a:t>
            </a:r>
            <a:r>
              <a:rPr lang="en-US" kern="100">
                <a:effectLst/>
                <a:latin typeface="Aptos" panose="020B0004020202020204" pitchFamily="34" charset="0"/>
                <a:ea typeface="Aptos" panose="020B0004020202020204" pitchFamily="34" charset="0"/>
                <a:cs typeface="Times New Roman" panose="02020603050405020304" pitchFamily="18" charset="0"/>
              </a:rPr>
              <a:t>commit</a:t>
            </a:r>
            <a:r>
              <a:rPr lang="vi-VN" kern="100">
                <a:effectLst/>
                <a:latin typeface="Aptos" panose="020B0004020202020204" pitchFamily="34" charset="0"/>
                <a:ea typeface="Aptos" panose="020B0004020202020204" pitchFamily="34" charset="0"/>
                <a:cs typeface="Times New Roman" panose="02020603050405020304" pitchFamily="18" charset="0"/>
              </a:rPr>
              <a:t>, đưa nó trở lại kho lưu trữ từ xa.</a:t>
            </a: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457200" lvl="1">
              <a:lnSpc>
                <a:spcPct val="107000"/>
              </a:lnSpc>
              <a:spcBef>
                <a:spcPts val="0"/>
              </a:spcBef>
              <a:spcAft>
                <a:spcPts val="800"/>
              </a:spcAft>
            </a:pPr>
            <a:r>
              <a:rPr lang="en-US" sz="3600" b="1" kern="100">
                <a:effectLst/>
                <a:latin typeface="Aptos" panose="020B0004020202020204" pitchFamily="34" charset="0"/>
                <a:ea typeface="Aptos" panose="020B0004020202020204" pitchFamily="34" charset="0"/>
                <a:cs typeface="Times New Roman" panose="02020603050405020304" pitchFamily="18" charset="0"/>
              </a:rPr>
              <a:t>echo "some text" &gt; hello.txt</a:t>
            </a:r>
          </a:p>
          <a:p>
            <a:pPr marL="457200" lvl="1">
              <a:lnSpc>
                <a:spcPct val="107000"/>
              </a:lnSpc>
              <a:spcBef>
                <a:spcPts val="0"/>
              </a:spcBef>
              <a:spcAft>
                <a:spcPts val="800"/>
              </a:spcAft>
            </a:pPr>
            <a:r>
              <a:rPr lang="en-US" sz="3600" b="1" kern="100">
                <a:effectLst/>
                <a:latin typeface="Aptos" panose="020B0004020202020204" pitchFamily="34" charset="0"/>
                <a:ea typeface="Aptos" panose="020B0004020202020204" pitchFamily="34" charset="0"/>
                <a:cs typeface="Times New Roman" panose="02020603050405020304" pitchFamily="18" charset="0"/>
              </a:rPr>
              <a:t>git add hello.txt</a:t>
            </a:r>
          </a:p>
          <a:p>
            <a:pPr marL="457200" lvl="1">
              <a:lnSpc>
                <a:spcPct val="107000"/>
              </a:lnSpc>
              <a:spcBef>
                <a:spcPts val="0"/>
              </a:spcBef>
              <a:spcAft>
                <a:spcPts val="800"/>
              </a:spcAft>
            </a:pPr>
            <a:r>
              <a:rPr lang="en-US" sz="3600" b="1" kern="100">
                <a:effectLst/>
                <a:latin typeface="Aptos" panose="020B0004020202020204" pitchFamily="34" charset="0"/>
                <a:ea typeface="Aptos" panose="020B0004020202020204" pitchFamily="34" charset="0"/>
                <a:cs typeface="Times New Roman" panose="02020603050405020304" pitchFamily="18" charset="0"/>
              </a:rPr>
              <a:t>git commit -m "Added a hello.txt file"</a:t>
            </a:r>
          </a:p>
          <a:p>
            <a:pPr marL="457200" lvl="1">
              <a:lnSpc>
                <a:spcPct val="107000"/>
              </a:lnSpc>
              <a:spcBef>
                <a:spcPts val="0"/>
              </a:spcBef>
              <a:spcAft>
                <a:spcPts val="800"/>
              </a:spcAft>
            </a:pPr>
            <a:r>
              <a:rPr lang="en-US" sz="3600" b="1" kern="100">
                <a:effectLst/>
                <a:latin typeface="Aptos" panose="020B0004020202020204" pitchFamily="34" charset="0"/>
                <a:ea typeface="Aptos" panose="020B0004020202020204" pitchFamily="34" charset="0"/>
                <a:cs typeface="Times New Roman" panose="02020603050405020304" pitchFamily="18" charset="0"/>
              </a:rPr>
              <a:t>git push</a:t>
            </a:r>
          </a:p>
          <a:p>
            <a:r>
              <a:rPr lang="vi-VN" kern="100">
                <a:effectLst/>
                <a:latin typeface="Aptos" panose="020B0004020202020204" pitchFamily="34" charset="0"/>
                <a:ea typeface="Aptos" panose="020B0004020202020204" pitchFamily="34" charset="0"/>
                <a:cs typeface="Times New Roman" panose="02020603050405020304" pitchFamily="18" charset="0"/>
              </a:rPr>
              <a:t>Lưu ý: đây có thể là thời điểm bạn nhận được yêu cầu xác thực</a:t>
            </a:r>
            <a:r>
              <a:rPr lang="en-US" kern="100">
                <a:effectLst/>
                <a:latin typeface="Aptos" panose="020B0004020202020204" pitchFamily="34" charset="0"/>
                <a:ea typeface="Aptos" panose="020B0004020202020204" pitchFamily="34" charset="0"/>
                <a:cs typeface="Times New Roman" panose="02020603050405020304" pitchFamily="18" charset="0"/>
              </a:rPr>
              <a:t>/ đăng nhập.</a:t>
            </a:r>
          </a:p>
        </p:txBody>
      </p:sp>
    </p:spTree>
    <p:extLst>
      <p:ext uri="{BB962C8B-B14F-4D97-AF65-F5344CB8AC3E}">
        <p14:creationId xmlns:p14="http://schemas.microsoft.com/office/powerpoint/2010/main" val="245259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7AB5-D76F-EBD5-F51F-3F1621029235}"/>
              </a:ext>
            </a:extLst>
          </p:cNvPr>
          <p:cNvSpPr>
            <a:spLocks noGrp="1"/>
          </p:cNvSpPr>
          <p:nvPr>
            <p:ph type="title"/>
          </p:nvPr>
        </p:nvSpPr>
        <p:spPr>
          <a:solidFill>
            <a:schemeClr val="accent1">
              <a:lumMod val="40000"/>
              <a:lumOff val="60000"/>
            </a:schemeClr>
          </a:solidFill>
        </p:spPr>
        <p:txBody>
          <a:bodyPr/>
          <a:lstStyle/>
          <a:p>
            <a:r>
              <a:rPr lang="en-US"/>
              <a:t>Bài tập 1. Github to Local</a:t>
            </a:r>
          </a:p>
        </p:txBody>
      </p:sp>
      <p:sp>
        <p:nvSpPr>
          <p:cNvPr id="3" name="Content Placeholder 2">
            <a:extLst>
              <a:ext uri="{FF2B5EF4-FFF2-40B4-BE49-F238E27FC236}">
                <a16:creationId xmlns:a16="http://schemas.microsoft.com/office/drawing/2014/main" id="{491142FC-913B-7688-1780-F46BC2B2A10E}"/>
              </a:ext>
            </a:extLst>
          </p:cNvPr>
          <p:cNvSpPr>
            <a:spLocks noGrp="1"/>
          </p:cNvSpPr>
          <p:nvPr>
            <p:ph idx="1"/>
          </p:nvPr>
        </p:nvSpPr>
        <p:spPr/>
        <p:txBody>
          <a:bodyPr>
            <a:normAutofit/>
          </a:bodyPr>
          <a:lstStyle/>
          <a:p>
            <a:r>
              <a:rPr lang="vi-VN" kern="100">
                <a:effectLst/>
                <a:latin typeface="Aptos" panose="020B0004020202020204" pitchFamily="34" charset="0"/>
                <a:ea typeface="Aptos" panose="020B0004020202020204" pitchFamily="34" charset="0"/>
                <a:cs typeface="Times New Roman" panose="02020603050405020304" pitchFamily="18" charset="0"/>
              </a:rPr>
              <a:t>Kiểm tra kho lưu trữ trên GitHub.</a:t>
            </a:r>
          </a:p>
          <a:p>
            <a:r>
              <a:rPr lang="vi-VN" kern="100">
                <a:effectLst/>
                <a:latin typeface="Aptos" panose="020B0004020202020204" pitchFamily="34" charset="0"/>
                <a:ea typeface="Aptos" panose="020B0004020202020204" pitchFamily="34" charset="0"/>
                <a:cs typeface="Times New Roman" panose="02020603050405020304" pitchFamily="18" charset="0"/>
              </a:rPr>
              <a:t>Làm mới trang. Tệp hello.txt của bạn sẽ xuất hiện.</a:t>
            </a:r>
            <a:endParaRPr lang="en-US"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785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35DB-E01D-BE09-EFCD-FFCC8C6EB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864D3E-2E0D-6A69-5512-C117BC148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294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7AB5-D76F-EBD5-F51F-3F1621029235}"/>
              </a:ext>
            </a:extLst>
          </p:cNvPr>
          <p:cNvSpPr>
            <a:spLocks noGrp="1"/>
          </p:cNvSpPr>
          <p:nvPr>
            <p:ph type="title"/>
          </p:nvPr>
        </p:nvSpPr>
        <p:spPr>
          <a:solidFill>
            <a:schemeClr val="accent1">
              <a:lumMod val="40000"/>
              <a:lumOff val="60000"/>
            </a:schemeClr>
          </a:solidFill>
        </p:spPr>
        <p:txBody>
          <a:bodyPr/>
          <a:lstStyle/>
          <a:p>
            <a:r>
              <a:rPr lang="en-US"/>
              <a:t>Bài tập 2. Local to Github</a:t>
            </a:r>
          </a:p>
        </p:txBody>
      </p:sp>
      <p:sp>
        <p:nvSpPr>
          <p:cNvPr id="3" name="Content Placeholder 2">
            <a:extLst>
              <a:ext uri="{FF2B5EF4-FFF2-40B4-BE49-F238E27FC236}">
                <a16:creationId xmlns:a16="http://schemas.microsoft.com/office/drawing/2014/main" id="{491142FC-913B-7688-1780-F46BC2B2A10E}"/>
              </a:ext>
            </a:extLst>
          </p:cNvPr>
          <p:cNvSpPr>
            <a:spLocks noGrp="1"/>
          </p:cNvSpPr>
          <p:nvPr>
            <p:ph idx="1"/>
          </p:nvPr>
        </p:nvSpPr>
        <p:spPr/>
        <p:txBody>
          <a:bodyPr/>
          <a:lstStyle/>
          <a:p>
            <a:r>
              <a:rPr lang="vi-VN"/>
              <a:t>Tạo một kho lưu trữ mới trên máy cục bộ của bạn.</a:t>
            </a:r>
            <a:endParaRPr lang="en-US"/>
          </a:p>
          <a:p>
            <a:pPr marL="0" marR="0">
              <a:lnSpc>
                <a:spcPct val="107000"/>
              </a:lnSpc>
              <a:spcBef>
                <a:spcPts val="0"/>
              </a:spcBef>
              <a:spcAft>
                <a:spcPts val="800"/>
              </a:spcAft>
            </a:pPr>
            <a:r>
              <a:rPr lang="en-US" sz="4400" b="1" kern="100">
                <a:effectLst/>
                <a:latin typeface="Aptos" panose="020B0004020202020204" pitchFamily="34" charset="0"/>
                <a:ea typeface="Aptos" panose="020B0004020202020204" pitchFamily="34" charset="0"/>
                <a:cs typeface="Times New Roman" panose="02020603050405020304" pitchFamily="18" charset="0"/>
              </a:rPr>
              <a:t>cd ..</a:t>
            </a:r>
          </a:p>
          <a:p>
            <a:pPr marL="0" marR="0">
              <a:lnSpc>
                <a:spcPct val="107000"/>
              </a:lnSpc>
              <a:spcBef>
                <a:spcPts val="0"/>
              </a:spcBef>
              <a:spcAft>
                <a:spcPts val="800"/>
              </a:spcAft>
            </a:pPr>
            <a:r>
              <a:rPr lang="en-US" sz="4400" b="1" kern="100">
                <a:effectLst/>
                <a:latin typeface="Aptos" panose="020B0004020202020204" pitchFamily="34" charset="0"/>
                <a:ea typeface="Aptos" panose="020B0004020202020204" pitchFamily="34" charset="0"/>
                <a:cs typeface="Times New Roman" panose="02020603050405020304" pitchFamily="18" charset="0"/>
              </a:rPr>
              <a:t>mkdir Ex2Repo</a:t>
            </a:r>
          </a:p>
          <a:p>
            <a:pPr marL="0" marR="0">
              <a:lnSpc>
                <a:spcPct val="107000"/>
              </a:lnSpc>
              <a:spcBef>
                <a:spcPts val="0"/>
              </a:spcBef>
              <a:spcAft>
                <a:spcPts val="800"/>
              </a:spcAft>
            </a:pPr>
            <a:r>
              <a:rPr lang="en-US" sz="4400" b="1" kern="100">
                <a:effectLst/>
                <a:latin typeface="Aptos" panose="020B0004020202020204" pitchFamily="34" charset="0"/>
                <a:ea typeface="Aptos" panose="020B0004020202020204" pitchFamily="34" charset="0"/>
                <a:cs typeface="Times New Roman" panose="02020603050405020304" pitchFamily="18" charset="0"/>
              </a:rPr>
              <a:t>cd Ex2Repo</a:t>
            </a:r>
          </a:p>
          <a:p>
            <a:pPr marL="0" marR="0">
              <a:lnSpc>
                <a:spcPct val="107000"/>
              </a:lnSpc>
              <a:spcBef>
                <a:spcPts val="0"/>
              </a:spcBef>
              <a:spcAft>
                <a:spcPts val="800"/>
              </a:spcAft>
            </a:pPr>
            <a:r>
              <a:rPr lang="en-US" sz="4400" b="1" kern="100">
                <a:effectLst/>
                <a:latin typeface="Aptos" panose="020B0004020202020204" pitchFamily="34" charset="0"/>
                <a:ea typeface="Aptos" panose="020B0004020202020204" pitchFamily="34" charset="0"/>
                <a:cs typeface="Times New Roman" panose="02020603050405020304" pitchFamily="18" charset="0"/>
              </a:rPr>
              <a:t>git init</a:t>
            </a:r>
          </a:p>
          <a:p>
            <a:endParaRPr lang="en-US"/>
          </a:p>
        </p:txBody>
      </p:sp>
    </p:spTree>
    <p:extLst>
      <p:ext uri="{BB962C8B-B14F-4D97-AF65-F5344CB8AC3E}">
        <p14:creationId xmlns:p14="http://schemas.microsoft.com/office/powerpoint/2010/main" val="140293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98D63-E89B-EBED-1F23-213194A95E97}"/>
              </a:ext>
            </a:extLst>
          </p:cNvPr>
          <p:cNvSpPr>
            <a:spLocks noGrp="1"/>
          </p:cNvSpPr>
          <p:nvPr>
            <p:ph idx="1"/>
          </p:nvPr>
        </p:nvSpPr>
        <p:spPr/>
        <p:txBody>
          <a:bodyPr/>
          <a:lstStyle/>
          <a:p>
            <a:r>
              <a:rPr lang="vi-VN"/>
              <a:t>Tạo một tệp .txt đơn giản</a:t>
            </a:r>
            <a:r>
              <a:rPr lang="en-US"/>
              <a:t>. Sau đó commit.</a:t>
            </a:r>
          </a:p>
          <a:p>
            <a:pPr marL="0" marR="0">
              <a:lnSpc>
                <a:spcPct val="107000"/>
              </a:lnSpc>
              <a:spcBef>
                <a:spcPts val="0"/>
              </a:spcBef>
              <a:spcAft>
                <a:spcPts val="800"/>
              </a:spcAft>
            </a:pPr>
            <a:r>
              <a:rPr lang="en-US" sz="4400" b="1" kern="100">
                <a:effectLst/>
                <a:latin typeface="Aptos" panose="020B0004020202020204" pitchFamily="34" charset="0"/>
                <a:ea typeface="Aptos" panose="020B0004020202020204" pitchFamily="34" charset="0"/>
                <a:cs typeface="Times New Roman" panose="02020603050405020304" pitchFamily="18" charset="0"/>
              </a:rPr>
              <a:t>echo "some text" &gt; hello.txt</a:t>
            </a:r>
          </a:p>
          <a:p>
            <a:pPr marL="0" marR="0">
              <a:lnSpc>
                <a:spcPct val="107000"/>
              </a:lnSpc>
              <a:spcBef>
                <a:spcPts val="0"/>
              </a:spcBef>
              <a:spcAft>
                <a:spcPts val="800"/>
              </a:spcAft>
            </a:pPr>
            <a:r>
              <a:rPr lang="en-US" sz="4400" b="1" kern="100">
                <a:effectLst/>
                <a:latin typeface="Aptos" panose="020B0004020202020204" pitchFamily="34" charset="0"/>
                <a:ea typeface="Aptos" panose="020B0004020202020204" pitchFamily="34" charset="0"/>
                <a:cs typeface="Times New Roman" panose="02020603050405020304" pitchFamily="18" charset="0"/>
              </a:rPr>
              <a:t>git add hello.txt</a:t>
            </a:r>
          </a:p>
          <a:p>
            <a:pPr marL="0" marR="0">
              <a:lnSpc>
                <a:spcPct val="107000"/>
              </a:lnSpc>
              <a:spcBef>
                <a:spcPts val="0"/>
              </a:spcBef>
              <a:spcAft>
                <a:spcPts val="800"/>
              </a:spcAft>
            </a:pPr>
            <a:r>
              <a:rPr lang="en-US" sz="4400" b="1" kern="100">
                <a:effectLst/>
                <a:latin typeface="Aptos" panose="020B0004020202020204" pitchFamily="34" charset="0"/>
                <a:ea typeface="Aptos" panose="020B0004020202020204" pitchFamily="34" charset="0"/>
                <a:cs typeface="Times New Roman" panose="02020603050405020304" pitchFamily="18" charset="0"/>
              </a:rPr>
              <a:t>git commit -m "Added a hello.txt file"</a:t>
            </a:r>
          </a:p>
        </p:txBody>
      </p:sp>
      <p:sp>
        <p:nvSpPr>
          <p:cNvPr id="4" name="Title 1">
            <a:extLst>
              <a:ext uri="{FF2B5EF4-FFF2-40B4-BE49-F238E27FC236}">
                <a16:creationId xmlns:a16="http://schemas.microsoft.com/office/drawing/2014/main" id="{D4743FDE-FD53-5133-EB67-173AE4C72E4D}"/>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2. Local to Github</a:t>
            </a:r>
          </a:p>
        </p:txBody>
      </p:sp>
    </p:spTree>
    <p:extLst>
      <p:ext uri="{BB962C8B-B14F-4D97-AF65-F5344CB8AC3E}">
        <p14:creationId xmlns:p14="http://schemas.microsoft.com/office/powerpoint/2010/main" val="324138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98D63-E89B-EBED-1F23-213194A95E97}"/>
              </a:ext>
            </a:extLst>
          </p:cNvPr>
          <p:cNvSpPr>
            <a:spLocks noGrp="1"/>
          </p:cNvSpPr>
          <p:nvPr>
            <p:ph idx="1"/>
          </p:nvPr>
        </p:nvSpPr>
        <p:spPr/>
        <p:txBody>
          <a:bodyPr/>
          <a:lstStyle/>
          <a:p>
            <a:pPr algn="just"/>
            <a:r>
              <a:rPr lang="vi-VN"/>
              <a:t>Truy cập GitHub và tạo một kho lưu trữ mới (trống!).</a:t>
            </a:r>
            <a:endParaRPr lang="en-US"/>
          </a:p>
          <a:p>
            <a:pPr algn="just"/>
            <a:r>
              <a:rPr lang="vi-VN" sz="4400" b="1" kern="100">
                <a:effectLst/>
                <a:latin typeface="Aptos" panose="020B0004020202020204" pitchFamily="34" charset="0"/>
                <a:ea typeface="Aptos" panose="020B0004020202020204" pitchFamily="34" charset="0"/>
                <a:cs typeface="Times New Roman" panose="02020603050405020304" pitchFamily="18" charset="0"/>
              </a:rPr>
              <a:t>Đừng bắt đầu với bất kỳ tệp nào! Sau đó, bạn sẽ khởi tạo một kho lưu trữ mà không có lịch sử </a:t>
            </a:r>
            <a:r>
              <a:rPr lang="en-US" sz="4400" b="1" kern="100">
                <a:effectLst/>
                <a:latin typeface="Aptos" panose="020B0004020202020204" pitchFamily="34" charset="0"/>
                <a:ea typeface="Aptos" panose="020B0004020202020204" pitchFamily="34" charset="0"/>
                <a:cs typeface="Times New Roman" panose="02020603050405020304" pitchFamily="18" charset="0"/>
              </a:rPr>
              <a:t>commit </a:t>
            </a:r>
            <a:r>
              <a:rPr lang="vi-VN" sz="4400" b="1" kern="100">
                <a:effectLst/>
                <a:latin typeface="Aptos" panose="020B0004020202020204" pitchFamily="34" charset="0"/>
                <a:ea typeface="Aptos" panose="020B0004020202020204" pitchFamily="34" charset="0"/>
                <a:cs typeface="Times New Roman" panose="02020603050405020304" pitchFamily="18" charset="0"/>
              </a:rPr>
              <a:t>(tránh xung đột giữa hai lịch sử </a:t>
            </a:r>
            <a:r>
              <a:rPr lang="en-US" sz="4400" b="1" kern="100">
                <a:effectLst/>
                <a:latin typeface="Aptos" panose="020B0004020202020204" pitchFamily="34" charset="0"/>
                <a:ea typeface="Aptos" panose="020B0004020202020204" pitchFamily="34" charset="0"/>
                <a:cs typeface="Times New Roman" panose="02020603050405020304" pitchFamily="18" charset="0"/>
              </a:rPr>
              <a:t>commit</a:t>
            </a:r>
            <a:r>
              <a:rPr lang="vi-VN" sz="4400" b="1" kern="100">
                <a:effectLst/>
                <a:latin typeface="Aptos" panose="020B0004020202020204" pitchFamily="34" charset="0"/>
                <a:ea typeface="Aptos" panose="020B0004020202020204" pitchFamily="34" charset="0"/>
                <a:cs typeface="Times New Roman" panose="02020603050405020304" pitchFamily="18" charset="0"/>
              </a:rPr>
              <a:t> không liên quan).</a:t>
            </a:r>
            <a:endParaRPr lang="en-US" sz="4400" b="1"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D4743FDE-FD53-5133-EB67-173AE4C72E4D}"/>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2. Local to Github</a:t>
            </a:r>
          </a:p>
        </p:txBody>
      </p:sp>
      <p:pic>
        <p:nvPicPr>
          <p:cNvPr id="8194" name="Picture 2">
            <a:extLst>
              <a:ext uri="{FF2B5EF4-FFF2-40B4-BE49-F238E27FC236}">
                <a16:creationId xmlns:a16="http://schemas.microsoft.com/office/drawing/2014/main" id="{DE9DEB25-165A-B68C-7AED-B7FE57D7C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843125"/>
            <a:ext cx="2743200" cy="125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57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98D63-E89B-EBED-1F23-213194A95E97}"/>
              </a:ext>
            </a:extLst>
          </p:cNvPr>
          <p:cNvSpPr>
            <a:spLocks noGrp="1"/>
          </p:cNvSpPr>
          <p:nvPr>
            <p:ph idx="1"/>
          </p:nvPr>
        </p:nvSpPr>
        <p:spPr>
          <a:xfrm>
            <a:off x="838200" y="1825625"/>
            <a:ext cx="4724400" cy="4351338"/>
          </a:xfrm>
        </p:spPr>
        <p:txBody>
          <a:bodyPr>
            <a:normAutofit/>
          </a:bodyPr>
          <a:lstStyle/>
          <a:p>
            <a:pPr algn="just"/>
            <a:r>
              <a:rPr lang="vi-VN" kern="100">
                <a:effectLst/>
                <a:latin typeface="Aptos" panose="020B0004020202020204" pitchFamily="34" charset="0"/>
                <a:ea typeface="Aptos" panose="020B0004020202020204" pitchFamily="34" charset="0"/>
                <a:cs typeface="Times New Roman" panose="02020603050405020304" pitchFamily="18" charset="0"/>
              </a:rPr>
              <a:t>Sao chép </a:t>
            </a:r>
            <a:r>
              <a:rPr lang="en-US" kern="100">
                <a:effectLst/>
                <a:latin typeface="Aptos" panose="020B0004020202020204" pitchFamily="34" charset="0"/>
                <a:ea typeface="Aptos" panose="020B0004020202020204" pitchFamily="34" charset="0"/>
                <a:cs typeface="Times New Roman" panose="02020603050405020304" pitchFamily="18" charset="0"/>
              </a:rPr>
              <a:t>clone </a:t>
            </a:r>
            <a:r>
              <a:rPr lang="vi-VN" kern="100">
                <a:effectLst/>
                <a:latin typeface="Aptos" panose="020B0004020202020204" pitchFamily="34" charset="0"/>
                <a:ea typeface="Aptos" panose="020B0004020202020204" pitchFamily="34" charset="0"/>
                <a:cs typeface="Times New Roman" panose="02020603050405020304" pitchFamily="18" charset="0"/>
              </a:rPr>
              <a:t>URL.</a:t>
            </a:r>
          </a:p>
          <a:p>
            <a:pPr algn="just"/>
            <a:r>
              <a:rPr lang="vi-VN" kern="100">
                <a:effectLst/>
                <a:latin typeface="Aptos" panose="020B0004020202020204" pitchFamily="34" charset="0"/>
                <a:ea typeface="Aptos" panose="020B0004020202020204" pitchFamily="34" charset="0"/>
                <a:cs typeface="Times New Roman" panose="02020603050405020304" pitchFamily="18" charset="0"/>
              </a:rPr>
              <a:t>Tại kho lưu trữ trống của bạn, nhấp vào nút mã màu xanh lá cây và sao chép URL HTTPS.</a:t>
            </a: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US"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D4743FDE-FD53-5133-EB67-173AE4C72E4D}"/>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2. Local to Github</a:t>
            </a:r>
          </a:p>
        </p:txBody>
      </p:sp>
      <p:pic>
        <p:nvPicPr>
          <p:cNvPr id="5" name="Picture 4">
            <a:extLst>
              <a:ext uri="{FF2B5EF4-FFF2-40B4-BE49-F238E27FC236}">
                <a16:creationId xmlns:a16="http://schemas.microsoft.com/office/drawing/2014/main" id="{EBD79DEF-DB49-21E8-6142-E1EC69FB65BD}"/>
              </a:ext>
            </a:extLst>
          </p:cNvPr>
          <p:cNvPicPr>
            <a:picLocks noChangeAspect="1"/>
          </p:cNvPicPr>
          <p:nvPr/>
        </p:nvPicPr>
        <p:blipFill>
          <a:blip r:embed="rId2"/>
          <a:stretch>
            <a:fillRect/>
          </a:stretch>
        </p:blipFill>
        <p:spPr>
          <a:xfrm>
            <a:off x="5857108" y="1882132"/>
            <a:ext cx="5496692" cy="4610743"/>
          </a:xfrm>
          <a:prstGeom prst="rect">
            <a:avLst/>
          </a:prstGeom>
        </p:spPr>
      </p:pic>
    </p:spTree>
    <p:extLst>
      <p:ext uri="{BB962C8B-B14F-4D97-AF65-F5344CB8AC3E}">
        <p14:creationId xmlns:p14="http://schemas.microsoft.com/office/powerpoint/2010/main" val="68446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D20B-D0C7-E0E7-5600-E1181F457E12}"/>
              </a:ext>
            </a:extLst>
          </p:cNvPr>
          <p:cNvSpPr>
            <a:spLocks noGrp="1"/>
          </p:cNvSpPr>
          <p:nvPr>
            <p:ph type="title"/>
          </p:nvPr>
        </p:nvSpPr>
        <p:spPr/>
        <p:txBody>
          <a:bodyPr/>
          <a:lstStyle/>
          <a:p>
            <a:r>
              <a:rPr lang="en-US"/>
              <a:t>Các Git Repository</a:t>
            </a:r>
          </a:p>
        </p:txBody>
      </p:sp>
      <p:sp>
        <p:nvSpPr>
          <p:cNvPr id="3" name="Content Placeholder 2">
            <a:extLst>
              <a:ext uri="{FF2B5EF4-FFF2-40B4-BE49-F238E27FC236}">
                <a16:creationId xmlns:a16="http://schemas.microsoft.com/office/drawing/2014/main" id="{2F54BCD9-54D7-C5F5-8AF2-875EEF982DE9}"/>
              </a:ext>
            </a:extLst>
          </p:cNvPr>
          <p:cNvSpPr>
            <a:spLocks noGrp="1"/>
          </p:cNvSpPr>
          <p:nvPr>
            <p:ph idx="1"/>
          </p:nvPr>
        </p:nvSpPr>
        <p:spPr/>
        <p:txBody>
          <a:bodyPr/>
          <a:lstStyle/>
          <a:p>
            <a:r>
              <a:rPr lang="en-US"/>
              <a:t>Github - </a:t>
            </a:r>
            <a:r>
              <a:rPr lang="en-US">
                <a:hlinkClick r:id="rId3"/>
              </a:rPr>
              <a:t>https://github.com/</a:t>
            </a:r>
            <a:endParaRPr lang="en-US"/>
          </a:p>
          <a:p>
            <a:r>
              <a:rPr lang="vi-VN"/>
              <a:t>Microsoft, hàng tấn kho lưu trữ được quản lý từ xa, chủ yếu là các kho lưu trữ mở.</a:t>
            </a:r>
            <a:endParaRPr lang="en-US"/>
          </a:p>
        </p:txBody>
      </p:sp>
      <p:pic>
        <p:nvPicPr>
          <p:cNvPr id="4" name="Picture 4" descr="GitHub logo">
            <a:extLst>
              <a:ext uri="{FF2B5EF4-FFF2-40B4-BE49-F238E27FC236}">
                <a16:creationId xmlns:a16="http://schemas.microsoft.com/office/drawing/2014/main" id="{BB6D5D36-7578-D0D2-7CB6-F7BE86F248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8273" y="3619500"/>
            <a:ext cx="3135454"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53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0E1746-AA8A-FC2D-CD36-26AF440A3D1F}"/>
              </a:ext>
            </a:extLst>
          </p:cNvPr>
          <p:cNvSpPr>
            <a:spLocks noGrp="1"/>
          </p:cNvSpPr>
          <p:nvPr>
            <p:ph idx="1"/>
          </p:nvPr>
        </p:nvSpPr>
        <p:spPr/>
        <p:txBody>
          <a:bodyPr/>
          <a:lstStyle/>
          <a:p>
            <a:r>
              <a:rPr lang="vi-VN"/>
              <a:t>Thiết lập kết nối với kho lưu trữ từ xa.</a:t>
            </a:r>
            <a:endParaRPr lang="en-US"/>
          </a:p>
          <a:p>
            <a:r>
              <a:rPr lang="en-US" sz="4400" b="1" kern="100">
                <a:effectLst/>
                <a:latin typeface="Aptos" panose="020B0004020202020204" pitchFamily="34" charset="0"/>
                <a:ea typeface="Aptos" panose="020B0004020202020204" pitchFamily="34" charset="0"/>
                <a:cs typeface="Times New Roman" panose="02020603050405020304" pitchFamily="18" charset="0"/>
              </a:rPr>
              <a:t>git remote add origin &lt;copied_url&gt;</a:t>
            </a:r>
          </a:p>
          <a:p>
            <a:endParaRPr lang="en-US"/>
          </a:p>
        </p:txBody>
      </p:sp>
      <p:sp>
        <p:nvSpPr>
          <p:cNvPr id="4" name="Title 1">
            <a:extLst>
              <a:ext uri="{FF2B5EF4-FFF2-40B4-BE49-F238E27FC236}">
                <a16:creationId xmlns:a16="http://schemas.microsoft.com/office/drawing/2014/main" id="{AB85463B-87E0-2E24-2BFF-E650B9C8AFE1}"/>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2. Local to Github</a:t>
            </a:r>
          </a:p>
        </p:txBody>
      </p:sp>
    </p:spTree>
    <p:extLst>
      <p:ext uri="{BB962C8B-B14F-4D97-AF65-F5344CB8AC3E}">
        <p14:creationId xmlns:p14="http://schemas.microsoft.com/office/powerpoint/2010/main" val="235800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0E1746-AA8A-FC2D-CD36-26AF440A3D1F}"/>
              </a:ext>
            </a:extLst>
          </p:cNvPr>
          <p:cNvSpPr>
            <a:spLocks noGrp="1"/>
          </p:cNvSpPr>
          <p:nvPr>
            <p:ph idx="1"/>
          </p:nvPr>
        </p:nvSpPr>
        <p:spPr/>
        <p:txBody>
          <a:bodyPr/>
          <a:lstStyle/>
          <a:p>
            <a:r>
              <a:rPr lang="vi-VN"/>
              <a:t>Đẩy nội dung kho lưu trữ của bạn.</a:t>
            </a:r>
            <a:endParaRPr lang="en-US"/>
          </a:p>
          <a:p>
            <a:r>
              <a:rPr lang="en-US" b="1"/>
              <a:t>git branch -M main</a:t>
            </a:r>
            <a:r>
              <a:rPr lang="en-US"/>
              <a:t>: đổi nhánh master thành main</a:t>
            </a:r>
          </a:p>
          <a:p>
            <a:r>
              <a:rPr lang="en-US" b="1"/>
              <a:t>git push -u origin main</a:t>
            </a:r>
          </a:p>
          <a:p>
            <a:r>
              <a:rPr lang="vi-VN" b="1"/>
              <a:t>Lưu ý: bạn phải thiết lập upstream cho nhánh của mình (bạn cũng có thể thực hiện bằng --set-upstream)</a:t>
            </a:r>
            <a:endParaRPr lang="en-US" b="1"/>
          </a:p>
        </p:txBody>
      </p:sp>
      <p:sp>
        <p:nvSpPr>
          <p:cNvPr id="4" name="Title 1">
            <a:extLst>
              <a:ext uri="{FF2B5EF4-FFF2-40B4-BE49-F238E27FC236}">
                <a16:creationId xmlns:a16="http://schemas.microsoft.com/office/drawing/2014/main" id="{AB85463B-87E0-2E24-2BFF-E650B9C8AFE1}"/>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2. Local to Github</a:t>
            </a:r>
          </a:p>
        </p:txBody>
      </p:sp>
    </p:spTree>
    <p:extLst>
      <p:ext uri="{BB962C8B-B14F-4D97-AF65-F5344CB8AC3E}">
        <p14:creationId xmlns:p14="http://schemas.microsoft.com/office/powerpoint/2010/main" val="209221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35DB-E01D-BE09-EFCD-FFCC8C6EB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864D3E-2E0D-6A69-5512-C117BC148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328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7AB5-D76F-EBD5-F51F-3F1621029235}"/>
              </a:ext>
            </a:extLst>
          </p:cNvPr>
          <p:cNvSpPr>
            <a:spLocks noGrp="1"/>
          </p:cNvSpPr>
          <p:nvPr>
            <p:ph type="title"/>
          </p:nvPr>
        </p:nvSpPr>
        <p:spPr>
          <a:solidFill>
            <a:schemeClr val="accent1">
              <a:lumMod val="40000"/>
              <a:lumOff val="60000"/>
            </a:schemeClr>
          </a:solidFill>
        </p:spPr>
        <p:txBody>
          <a:bodyPr/>
          <a:lstStyle/>
          <a:p>
            <a:r>
              <a:rPr lang="en-US"/>
              <a:t>Bài tập 3. Forking and getting updates (Phân nhánh và nhận cập nhật)</a:t>
            </a:r>
          </a:p>
        </p:txBody>
      </p:sp>
      <p:sp>
        <p:nvSpPr>
          <p:cNvPr id="3" name="Content Placeholder 2">
            <a:extLst>
              <a:ext uri="{FF2B5EF4-FFF2-40B4-BE49-F238E27FC236}">
                <a16:creationId xmlns:a16="http://schemas.microsoft.com/office/drawing/2014/main" id="{491142FC-913B-7688-1780-F46BC2B2A10E}"/>
              </a:ext>
            </a:extLst>
          </p:cNvPr>
          <p:cNvSpPr>
            <a:spLocks noGrp="1"/>
          </p:cNvSpPr>
          <p:nvPr>
            <p:ph idx="1"/>
          </p:nvPr>
        </p:nvSpPr>
        <p:spPr/>
        <p:txBody>
          <a:bodyPr/>
          <a:lstStyle/>
          <a:p>
            <a:r>
              <a:rPr lang="vi-VN"/>
              <a:t>Chọn một kho lưu trữ GitHub hiện có (của người khác!) và fork nó.</a:t>
            </a:r>
            <a:endParaRPr lang="en-US"/>
          </a:p>
          <a:p>
            <a:r>
              <a:rPr lang="en-US"/>
              <a:t>https://github.com/lenhattung/osds</a:t>
            </a:r>
          </a:p>
        </p:txBody>
      </p:sp>
      <p:pic>
        <p:nvPicPr>
          <p:cNvPr id="5" name="Picture 4">
            <a:extLst>
              <a:ext uri="{FF2B5EF4-FFF2-40B4-BE49-F238E27FC236}">
                <a16:creationId xmlns:a16="http://schemas.microsoft.com/office/drawing/2014/main" id="{510B234C-B69A-6E2B-26FD-59FA6F19814D}"/>
              </a:ext>
            </a:extLst>
          </p:cNvPr>
          <p:cNvPicPr>
            <a:picLocks noChangeAspect="1"/>
          </p:cNvPicPr>
          <p:nvPr/>
        </p:nvPicPr>
        <p:blipFill>
          <a:blip r:embed="rId2"/>
          <a:stretch>
            <a:fillRect/>
          </a:stretch>
        </p:blipFill>
        <p:spPr>
          <a:xfrm>
            <a:off x="1257300" y="3472443"/>
            <a:ext cx="7489442" cy="2953417"/>
          </a:xfrm>
          <a:prstGeom prst="rect">
            <a:avLst/>
          </a:prstGeom>
        </p:spPr>
      </p:pic>
      <p:pic>
        <p:nvPicPr>
          <p:cNvPr id="7" name="Picture 6">
            <a:extLst>
              <a:ext uri="{FF2B5EF4-FFF2-40B4-BE49-F238E27FC236}">
                <a16:creationId xmlns:a16="http://schemas.microsoft.com/office/drawing/2014/main" id="{8C3F5839-003F-DD6B-1314-229829BD4808}"/>
              </a:ext>
            </a:extLst>
          </p:cNvPr>
          <p:cNvPicPr>
            <a:picLocks noChangeAspect="1"/>
          </p:cNvPicPr>
          <p:nvPr/>
        </p:nvPicPr>
        <p:blipFill>
          <a:blip r:embed="rId3"/>
          <a:stretch>
            <a:fillRect/>
          </a:stretch>
        </p:blipFill>
        <p:spPr>
          <a:xfrm>
            <a:off x="7086600" y="4301089"/>
            <a:ext cx="4861992" cy="2200316"/>
          </a:xfrm>
          <a:prstGeom prst="rect">
            <a:avLst/>
          </a:prstGeom>
        </p:spPr>
      </p:pic>
    </p:spTree>
    <p:extLst>
      <p:ext uri="{BB962C8B-B14F-4D97-AF65-F5344CB8AC3E}">
        <p14:creationId xmlns:p14="http://schemas.microsoft.com/office/powerpoint/2010/main" val="66949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EBBAD-57A5-73B0-7B5C-6748A3BB7391}"/>
              </a:ext>
            </a:extLst>
          </p:cNvPr>
          <p:cNvSpPr>
            <a:spLocks noGrp="1"/>
          </p:cNvSpPr>
          <p:nvPr>
            <p:ph idx="1"/>
          </p:nvPr>
        </p:nvSpPr>
        <p:spPr/>
        <p:txBody>
          <a:bodyPr/>
          <a:lstStyle/>
          <a:p>
            <a:r>
              <a:rPr lang="vi-VN"/>
              <a:t>Sao chép nhánh vào kho lưu trữ cục bộ.</a:t>
            </a:r>
          </a:p>
          <a:p>
            <a:r>
              <a:rPr lang="vi-VN"/>
              <a:t>Lặp lại các bước của </a:t>
            </a:r>
            <a:r>
              <a:rPr lang="en-US"/>
              <a:t>Bài tập 1 </a:t>
            </a:r>
            <a:r>
              <a:rPr lang="vi-VN"/>
              <a:t>cho kho lưu trữ mới của bạn.</a:t>
            </a:r>
            <a:endParaRPr lang="en-US"/>
          </a:p>
        </p:txBody>
      </p:sp>
      <p:sp>
        <p:nvSpPr>
          <p:cNvPr id="4" name="Title 1">
            <a:extLst>
              <a:ext uri="{FF2B5EF4-FFF2-40B4-BE49-F238E27FC236}">
                <a16:creationId xmlns:a16="http://schemas.microsoft.com/office/drawing/2014/main" id="{2C8A4896-76A5-6CF9-35C2-0542FD705317}"/>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3. Forking and getting updates (Phân nhánh và nhận cập nhật)</a:t>
            </a:r>
          </a:p>
        </p:txBody>
      </p:sp>
    </p:spTree>
    <p:extLst>
      <p:ext uri="{BB962C8B-B14F-4D97-AF65-F5344CB8AC3E}">
        <p14:creationId xmlns:p14="http://schemas.microsoft.com/office/powerpoint/2010/main" val="858619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EBBAD-57A5-73B0-7B5C-6748A3BB7391}"/>
              </a:ext>
            </a:extLst>
          </p:cNvPr>
          <p:cNvSpPr>
            <a:spLocks noGrp="1"/>
          </p:cNvSpPr>
          <p:nvPr>
            <p:ph idx="1"/>
          </p:nvPr>
        </p:nvSpPr>
        <p:spPr/>
        <p:txBody>
          <a:bodyPr/>
          <a:lstStyle/>
          <a:p>
            <a:r>
              <a:rPr lang="vi-VN"/>
              <a:t>Sao chép nhánh vào kho lưu trữ cục bộ.</a:t>
            </a:r>
          </a:p>
          <a:p>
            <a:r>
              <a:rPr lang="vi-VN"/>
              <a:t>Lặp lại các bước của </a:t>
            </a:r>
            <a:r>
              <a:rPr lang="en-US"/>
              <a:t>Bài tập 1 </a:t>
            </a:r>
            <a:r>
              <a:rPr lang="vi-VN"/>
              <a:t>cho kho lưu trữ mới của bạn.</a:t>
            </a:r>
            <a:r>
              <a:rPr lang="en-US"/>
              <a:t> Tuy nhiên không tạo file hello.txt. Trong thưc mực </a:t>
            </a:r>
            <a:r>
              <a:rPr lang="en-US" b="1"/>
              <a:t>Student, hãy tạo một file là mã số sinh viên_họ và tên của bạn.txt, nhập thông tin mã số sinh viên, họ và tên của bạn trong file đó.</a:t>
            </a:r>
          </a:p>
          <a:p>
            <a:r>
              <a:rPr lang="en-US"/>
              <a:t>Thực hiện </a:t>
            </a:r>
            <a:r>
              <a:rPr lang="en-US" b="1"/>
              <a:t>Pull Request</a:t>
            </a:r>
          </a:p>
          <a:p>
            <a:r>
              <a:rPr lang="vi-VN"/>
              <a:t>Trong GitHub, bạn sẽ thấy mình đã ''1 commit ahead''. Hãy thử mở yêu cầu kéo (bạn không cần phải thực hiện theo).</a:t>
            </a:r>
            <a:endParaRPr lang="en-US"/>
          </a:p>
        </p:txBody>
      </p:sp>
      <p:sp>
        <p:nvSpPr>
          <p:cNvPr id="4" name="Title 1">
            <a:extLst>
              <a:ext uri="{FF2B5EF4-FFF2-40B4-BE49-F238E27FC236}">
                <a16:creationId xmlns:a16="http://schemas.microsoft.com/office/drawing/2014/main" id="{2C8A4896-76A5-6CF9-35C2-0542FD705317}"/>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3. Forking and getting updates (Phân nhánh và nhận cập nhật)</a:t>
            </a:r>
          </a:p>
        </p:txBody>
      </p:sp>
    </p:spTree>
    <p:extLst>
      <p:ext uri="{BB962C8B-B14F-4D97-AF65-F5344CB8AC3E}">
        <p14:creationId xmlns:p14="http://schemas.microsoft.com/office/powerpoint/2010/main" val="2925785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EBBAD-57A5-73B0-7B5C-6748A3BB7391}"/>
              </a:ext>
            </a:extLst>
          </p:cNvPr>
          <p:cNvSpPr>
            <a:spLocks noGrp="1"/>
          </p:cNvSpPr>
          <p:nvPr>
            <p:ph idx="1"/>
          </p:nvPr>
        </p:nvSpPr>
        <p:spPr/>
        <p:txBody>
          <a:bodyPr/>
          <a:lstStyle/>
          <a:p>
            <a:r>
              <a:rPr lang="vi-VN"/>
              <a:t>Nếu có chỉnh sửa đối với kho lưu trữ mà bạn đã phân nhánh -&gt; hãy thực hiện lệnh </a:t>
            </a:r>
            <a:r>
              <a:rPr lang="en-US"/>
              <a:t>pull.</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We need to establish a link:</a:t>
            </a:r>
          </a:p>
          <a:p>
            <a:pPr marL="0" marR="0">
              <a:lnSpc>
                <a:spcPct val="107000"/>
              </a:lnSpc>
              <a:spcBef>
                <a:spcPts val="0"/>
              </a:spcBef>
              <a:spcAft>
                <a:spcPts val="800"/>
              </a:spcAft>
            </a:pPr>
            <a:r>
              <a:rPr lang="en-US" kern="100">
                <a:effectLst/>
                <a:latin typeface="Aptos" panose="020B0004020202020204" pitchFamily="34" charset="0"/>
                <a:ea typeface="Aptos" panose="020B0004020202020204" pitchFamily="34" charset="0"/>
                <a:cs typeface="Times New Roman" panose="02020603050405020304" pitchFamily="18" charset="0"/>
              </a:rPr>
              <a:t>a) Kiểm tra cấu hình remote repo.</a:t>
            </a:r>
          </a:p>
          <a:p>
            <a:pPr marL="457200" lvl="1">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git remote -v</a:t>
            </a:r>
          </a:p>
          <a:p>
            <a:pPr marL="0" marR="0">
              <a:lnSpc>
                <a:spcPct val="107000"/>
              </a:lnSpc>
              <a:spcBef>
                <a:spcPts val="0"/>
              </a:spcBef>
              <a:spcAft>
                <a:spcPts val="800"/>
              </a:spcAft>
            </a:pPr>
            <a:r>
              <a:rPr lang="en-US" kern="100">
                <a:effectLst/>
                <a:latin typeface="Aptos" panose="020B0004020202020204" pitchFamily="34" charset="0"/>
                <a:ea typeface="Aptos" panose="020B0004020202020204" pitchFamily="34" charset="0"/>
                <a:cs typeface="Times New Roman" panose="02020603050405020304" pitchFamily="18" charset="0"/>
              </a:rPr>
              <a:t>b) Thêm đường dẫn remote repo</a:t>
            </a:r>
          </a:p>
          <a:p>
            <a:pPr marL="457200" lvl="1">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git remote add newUpstream &lt;copied_url&gt;</a:t>
            </a:r>
          </a:p>
          <a:p>
            <a:pPr marL="0" marR="0">
              <a:lnSpc>
                <a:spcPct val="107000"/>
              </a:lnSpc>
              <a:spcBef>
                <a:spcPts val="0"/>
              </a:spcBef>
              <a:spcAft>
                <a:spcPts val="800"/>
              </a:spcAft>
            </a:pPr>
            <a:r>
              <a:rPr lang="en-US" kern="100">
                <a:effectLst/>
                <a:latin typeface="Aptos" panose="020B0004020202020204" pitchFamily="34" charset="0"/>
                <a:ea typeface="Aptos" panose="020B0004020202020204" pitchFamily="34" charset="0"/>
                <a:cs typeface="Times New Roman" panose="02020603050405020304" pitchFamily="18" charset="0"/>
              </a:rPr>
              <a:t>c) Kiểm tra lại</a:t>
            </a:r>
          </a:p>
          <a:p>
            <a:pPr marL="457200" lvl="1">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git remote -v</a:t>
            </a:r>
          </a:p>
          <a:p>
            <a:pPr marL="0" indent="0">
              <a:buNone/>
            </a:pPr>
            <a:endParaRPr lang="en-US"/>
          </a:p>
        </p:txBody>
      </p:sp>
      <p:sp>
        <p:nvSpPr>
          <p:cNvPr id="4" name="Title 1">
            <a:extLst>
              <a:ext uri="{FF2B5EF4-FFF2-40B4-BE49-F238E27FC236}">
                <a16:creationId xmlns:a16="http://schemas.microsoft.com/office/drawing/2014/main" id="{2C8A4896-76A5-6CF9-35C2-0542FD705317}"/>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3. Forking and getting updates (Phân nhánh và nhận cập nhật)</a:t>
            </a:r>
          </a:p>
        </p:txBody>
      </p:sp>
    </p:spTree>
    <p:extLst>
      <p:ext uri="{BB962C8B-B14F-4D97-AF65-F5344CB8AC3E}">
        <p14:creationId xmlns:p14="http://schemas.microsoft.com/office/powerpoint/2010/main" val="63711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EBBAD-57A5-73B0-7B5C-6748A3BB7391}"/>
              </a:ext>
            </a:extLst>
          </p:cNvPr>
          <p:cNvSpPr>
            <a:spLocks noGrp="1"/>
          </p:cNvSpPr>
          <p:nvPr>
            <p:ph idx="1"/>
          </p:nvPr>
        </p:nvSpPr>
        <p:spPr/>
        <p:txBody>
          <a:bodyPr/>
          <a:lstStyle/>
          <a:p>
            <a:r>
              <a:rPr lang="vi-VN"/>
              <a:t>Nếu có chỉnh sửa đối với kho lưu trữ mà bạn đã phân nhánh -&gt; hãy thực hiện lệnh </a:t>
            </a:r>
            <a:r>
              <a:rPr lang="en-US"/>
              <a:t>pull.</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We need to establish a link:</a:t>
            </a:r>
          </a:p>
          <a:p>
            <a:pPr marL="0" marR="0">
              <a:lnSpc>
                <a:spcPct val="107000"/>
              </a:lnSpc>
              <a:spcBef>
                <a:spcPts val="0"/>
              </a:spcBef>
              <a:spcAft>
                <a:spcPts val="800"/>
              </a:spcAft>
            </a:pPr>
            <a:r>
              <a:rPr lang="en-US" kern="100">
                <a:effectLst/>
                <a:latin typeface="Aptos" panose="020B0004020202020204" pitchFamily="34" charset="0"/>
                <a:ea typeface="Aptos" panose="020B0004020202020204" pitchFamily="34" charset="0"/>
                <a:cs typeface="Times New Roman" panose="02020603050405020304" pitchFamily="18" charset="0"/>
              </a:rPr>
              <a:t>a) Kiểm tra cấu hình remote repo.</a:t>
            </a:r>
          </a:p>
          <a:p>
            <a:pPr marL="457200" lvl="1">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git remote -v</a:t>
            </a:r>
          </a:p>
          <a:p>
            <a:pPr marL="0" marR="0">
              <a:lnSpc>
                <a:spcPct val="107000"/>
              </a:lnSpc>
              <a:spcBef>
                <a:spcPts val="0"/>
              </a:spcBef>
              <a:spcAft>
                <a:spcPts val="800"/>
              </a:spcAft>
            </a:pPr>
            <a:r>
              <a:rPr lang="en-US" kern="100">
                <a:effectLst/>
                <a:latin typeface="Aptos" panose="020B0004020202020204" pitchFamily="34" charset="0"/>
                <a:ea typeface="Aptos" panose="020B0004020202020204" pitchFamily="34" charset="0"/>
                <a:cs typeface="Times New Roman" panose="02020603050405020304" pitchFamily="18" charset="0"/>
              </a:rPr>
              <a:t>b) Thêm đường dẫn remote repo</a:t>
            </a:r>
          </a:p>
          <a:p>
            <a:pPr marL="457200" lvl="1">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git remote add newUpstream &lt;copied_url&gt;</a:t>
            </a:r>
          </a:p>
          <a:p>
            <a:pPr marL="0" marR="0">
              <a:lnSpc>
                <a:spcPct val="107000"/>
              </a:lnSpc>
              <a:spcBef>
                <a:spcPts val="0"/>
              </a:spcBef>
              <a:spcAft>
                <a:spcPts val="800"/>
              </a:spcAft>
            </a:pPr>
            <a:r>
              <a:rPr lang="en-US" kern="100">
                <a:effectLst/>
                <a:latin typeface="Aptos" panose="020B0004020202020204" pitchFamily="34" charset="0"/>
                <a:ea typeface="Aptos" panose="020B0004020202020204" pitchFamily="34" charset="0"/>
                <a:cs typeface="Times New Roman" panose="02020603050405020304" pitchFamily="18" charset="0"/>
              </a:rPr>
              <a:t>c) Kiểm tra lại</a:t>
            </a:r>
          </a:p>
          <a:p>
            <a:pPr marL="457200" lvl="1">
              <a:lnSpc>
                <a:spcPct val="107000"/>
              </a:lnSpc>
              <a:spcBef>
                <a:spcPts val="0"/>
              </a:spcBef>
              <a:spcAft>
                <a:spcPts val="800"/>
              </a:spcAft>
            </a:pPr>
            <a:r>
              <a:rPr lang="en-US" sz="2000" b="1" kern="100">
                <a:effectLst/>
                <a:latin typeface="Aptos" panose="020B0004020202020204" pitchFamily="34" charset="0"/>
                <a:ea typeface="Aptos" panose="020B0004020202020204" pitchFamily="34" charset="0"/>
                <a:cs typeface="Times New Roman" panose="02020603050405020304" pitchFamily="18" charset="0"/>
              </a:rPr>
              <a:t>git remote -v</a:t>
            </a:r>
          </a:p>
          <a:p>
            <a:pPr marL="0" indent="0">
              <a:buNone/>
            </a:pPr>
            <a:endParaRPr lang="en-US"/>
          </a:p>
        </p:txBody>
      </p:sp>
      <p:sp>
        <p:nvSpPr>
          <p:cNvPr id="4" name="Title 1">
            <a:extLst>
              <a:ext uri="{FF2B5EF4-FFF2-40B4-BE49-F238E27FC236}">
                <a16:creationId xmlns:a16="http://schemas.microsoft.com/office/drawing/2014/main" id="{2C8A4896-76A5-6CF9-35C2-0542FD705317}"/>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3. Forking and getting updates (Phân nhánh và nhận cập nhật)</a:t>
            </a:r>
          </a:p>
        </p:txBody>
      </p:sp>
    </p:spTree>
    <p:extLst>
      <p:ext uri="{BB962C8B-B14F-4D97-AF65-F5344CB8AC3E}">
        <p14:creationId xmlns:p14="http://schemas.microsoft.com/office/powerpoint/2010/main" val="1470255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EBBAD-57A5-73B0-7B5C-6748A3BB7391}"/>
              </a:ext>
            </a:extLst>
          </p:cNvPr>
          <p:cNvSpPr>
            <a:spLocks noGrp="1"/>
          </p:cNvSpPr>
          <p:nvPr>
            <p:ph idx="1"/>
          </p:nvPr>
        </p:nvSpPr>
        <p:spPr/>
        <p:txBody>
          <a:bodyPr/>
          <a:lstStyle/>
          <a:p>
            <a:pPr marL="0" indent="0">
              <a:buNone/>
            </a:pPr>
            <a:r>
              <a:rPr lang="en-US"/>
              <a:t>Lấy thông tin từ nguồn mới.</a:t>
            </a:r>
          </a:p>
          <a:p>
            <a:pPr marL="0" indent="0">
              <a:buNone/>
            </a:pPr>
            <a:r>
              <a:rPr lang="en-US" b="1"/>
              <a:t>git fetch newUpstream</a:t>
            </a:r>
          </a:p>
          <a:p>
            <a:pPr marL="0" indent="0">
              <a:buNone/>
            </a:pPr>
            <a:endParaRPr lang="en-US"/>
          </a:p>
          <a:p>
            <a:pPr marL="0" indent="0">
              <a:buNone/>
            </a:pPr>
            <a:r>
              <a:rPr lang="vi-VN"/>
              <a:t>Kết hợp với thông tin mới. Sau đó đẩy nó trở lại kho lưu trữ GitHub của bạn.</a:t>
            </a:r>
            <a:endParaRPr lang="en-US"/>
          </a:p>
          <a:p>
            <a:pPr marL="0" indent="0">
              <a:buNone/>
            </a:pPr>
            <a:r>
              <a:rPr lang="en-US" b="1"/>
              <a:t>git merge newUpstream/main</a:t>
            </a:r>
          </a:p>
        </p:txBody>
      </p:sp>
      <p:sp>
        <p:nvSpPr>
          <p:cNvPr id="4" name="Title 1">
            <a:extLst>
              <a:ext uri="{FF2B5EF4-FFF2-40B4-BE49-F238E27FC236}">
                <a16:creationId xmlns:a16="http://schemas.microsoft.com/office/drawing/2014/main" id="{2C8A4896-76A5-6CF9-35C2-0542FD705317}"/>
              </a:ext>
            </a:extLst>
          </p:cNvPr>
          <p:cNvSpPr>
            <a:spLocks noGrp="1"/>
          </p:cNvSpPr>
          <p:nvPr>
            <p:ph type="title"/>
          </p:nvPr>
        </p:nvSpPr>
        <p:spPr>
          <a:xfrm>
            <a:off x="838200" y="365125"/>
            <a:ext cx="10515600" cy="1325563"/>
          </a:xfrm>
          <a:solidFill>
            <a:schemeClr val="accent1">
              <a:lumMod val="40000"/>
              <a:lumOff val="60000"/>
            </a:schemeClr>
          </a:solidFill>
        </p:spPr>
        <p:txBody>
          <a:bodyPr/>
          <a:lstStyle/>
          <a:p>
            <a:r>
              <a:rPr lang="en-US"/>
              <a:t>Bài tập 3. Forking and getting updates (Phân nhánh và nhận cập nhật)</a:t>
            </a:r>
          </a:p>
        </p:txBody>
      </p:sp>
    </p:spTree>
    <p:extLst>
      <p:ext uri="{BB962C8B-B14F-4D97-AF65-F5344CB8AC3E}">
        <p14:creationId xmlns:p14="http://schemas.microsoft.com/office/powerpoint/2010/main" val="3869903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35DB-E01D-BE09-EFCD-FFCC8C6EB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864D3E-2E0D-6A69-5512-C117BC148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595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D20B-D0C7-E0E7-5600-E1181F457E12}"/>
              </a:ext>
            </a:extLst>
          </p:cNvPr>
          <p:cNvSpPr>
            <a:spLocks noGrp="1"/>
          </p:cNvSpPr>
          <p:nvPr>
            <p:ph type="title"/>
          </p:nvPr>
        </p:nvSpPr>
        <p:spPr/>
        <p:txBody>
          <a:bodyPr/>
          <a:lstStyle/>
          <a:p>
            <a:r>
              <a:rPr lang="en-US"/>
              <a:t>Các Git Repository</a:t>
            </a:r>
          </a:p>
        </p:txBody>
      </p:sp>
      <p:sp>
        <p:nvSpPr>
          <p:cNvPr id="3" name="Content Placeholder 2">
            <a:extLst>
              <a:ext uri="{FF2B5EF4-FFF2-40B4-BE49-F238E27FC236}">
                <a16:creationId xmlns:a16="http://schemas.microsoft.com/office/drawing/2014/main" id="{2F54BCD9-54D7-C5F5-8AF2-875EEF982DE9}"/>
              </a:ext>
            </a:extLst>
          </p:cNvPr>
          <p:cNvSpPr>
            <a:spLocks noGrp="1"/>
          </p:cNvSpPr>
          <p:nvPr>
            <p:ph idx="1"/>
          </p:nvPr>
        </p:nvSpPr>
        <p:spPr/>
        <p:txBody>
          <a:bodyPr/>
          <a:lstStyle/>
          <a:p>
            <a:r>
              <a:rPr lang="en-US"/>
              <a:t>GitLab - </a:t>
            </a:r>
            <a:r>
              <a:rPr lang="en-US">
                <a:hlinkClick r:id="rId3"/>
              </a:rPr>
              <a:t>https://about.gitlab.com/</a:t>
            </a:r>
            <a:r>
              <a:rPr lang="en-US"/>
              <a:t> </a:t>
            </a:r>
          </a:p>
          <a:p>
            <a:r>
              <a:rPr lang="vi-VN"/>
              <a:t>DevOps and CI/CD</a:t>
            </a:r>
            <a:endParaRPr lang="en-US"/>
          </a:p>
        </p:txBody>
      </p:sp>
      <p:pic>
        <p:nvPicPr>
          <p:cNvPr id="1028" name="Picture 4" descr="Hướng dẫn cài đặt Gitlab trên CentOS7 | BlogCloud365">
            <a:extLst>
              <a:ext uri="{FF2B5EF4-FFF2-40B4-BE49-F238E27FC236}">
                <a16:creationId xmlns:a16="http://schemas.microsoft.com/office/drawing/2014/main" id="{5C767A38-58EB-2FE1-68F3-6065D71A2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959037"/>
            <a:ext cx="7048500" cy="351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425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35DB-E01D-BE09-EFCD-FFCC8C6EB70E}"/>
              </a:ext>
            </a:extLst>
          </p:cNvPr>
          <p:cNvSpPr>
            <a:spLocks noGrp="1"/>
          </p:cNvSpPr>
          <p:nvPr>
            <p:ph type="title"/>
          </p:nvPr>
        </p:nvSpPr>
        <p:spPr>
          <a:solidFill>
            <a:schemeClr val="accent1">
              <a:lumMod val="40000"/>
              <a:lumOff val="60000"/>
            </a:schemeClr>
          </a:solidFill>
        </p:spPr>
        <p:txBody>
          <a:bodyPr/>
          <a:lstStyle/>
          <a:p>
            <a:r>
              <a:rPr lang="en-US"/>
              <a:t>Bài tập 4. Sử dụng Github Desktop</a:t>
            </a:r>
          </a:p>
        </p:txBody>
      </p:sp>
      <p:sp>
        <p:nvSpPr>
          <p:cNvPr id="3" name="Content Placeholder 2">
            <a:extLst>
              <a:ext uri="{FF2B5EF4-FFF2-40B4-BE49-F238E27FC236}">
                <a16:creationId xmlns:a16="http://schemas.microsoft.com/office/drawing/2014/main" id="{C0864D3E-2E0D-6A69-5512-C117BC148CFD}"/>
              </a:ext>
            </a:extLst>
          </p:cNvPr>
          <p:cNvSpPr>
            <a:spLocks noGrp="1"/>
          </p:cNvSpPr>
          <p:nvPr>
            <p:ph idx="1"/>
          </p:nvPr>
        </p:nvSpPr>
        <p:spPr/>
        <p:txBody>
          <a:bodyPr/>
          <a:lstStyle/>
          <a:p>
            <a:r>
              <a:rPr lang="en-US"/>
              <a:t>1. </a:t>
            </a:r>
            <a:r>
              <a:rPr lang="vi-VN"/>
              <a:t>Cài đặt và đăng nhập.</a:t>
            </a:r>
            <a:endParaRPr lang="en-US"/>
          </a:p>
          <a:p>
            <a:r>
              <a:rPr lang="en-US"/>
              <a:t>2. Thực hiện một số thao tác</a:t>
            </a:r>
            <a:endParaRPr lang="vi-VN"/>
          </a:p>
          <a:p>
            <a:pPr marL="457200" lvl="1">
              <a:lnSpc>
                <a:spcPct val="107000"/>
              </a:lnSpc>
              <a:spcBef>
                <a:spcPts val="0"/>
              </a:spcBef>
              <a:spcAft>
                <a:spcPts val="800"/>
              </a:spcAft>
            </a:pPr>
            <a:r>
              <a:rPr lang="en-US" sz="2000" kern="100">
                <a:effectLst/>
                <a:latin typeface="Aptos" panose="020B0004020202020204" pitchFamily="34" charset="0"/>
                <a:ea typeface="Aptos" panose="020B0004020202020204" pitchFamily="34" charset="0"/>
                <a:cs typeface="Times New Roman" panose="02020603050405020304" pitchFamily="18" charset="0"/>
              </a:rPr>
              <a:t>clone a repository from GitHub.</a:t>
            </a:r>
          </a:p>
          <a:p>
            <a:pPr marL="457200" lvl="1">
              <a:lnSpc>
                <a:spcPct val="107000"/>
              </a:lnSpc>
              <a:spcBef>
                <a:spcPts val="0"/>
              </a:spcBef>
              <a:spcAft>
                <a:spcPts val="800"/>
              </a:spcAft>
            </a:pPr>
            <a:r>
              <a:rPr lang="en-US" sz="2000" kern="100">
                <a:effectLst/>
                <a:latin typeface="Aptos" panose="020B0004020202020204" pitchFamily="34" charset="0"/>
                <a:ea typeface="Aptos" panose="020B0004020202020204" pitchFamily="34" charset="0"/>
                <a:cs typeface="Times New Roman" panose="02020603050405020304" pitchFamily="18" charset="0"/>
              </a:rPr>
              <a:t>put a local repository on GitHub.</a:t>
            </a:r>
          </a:p>
          <a:p>
            <a:pPr marL="457200" lvl="1">
              <a:lnSpc>
                <a:spcPct val="107000"/>
              </a:lnSpc>
              <a:spcBef>
                <a:spcPts val="0"/>
              </a:spcBef>
              <a:spcAft>
                <a:spcPts val="800"/>
              </a:spcAft>
            </a:pPr>
            <a:r>
              <a:rPr lang="en-US" sz="2000" kern="100">
                <a:effectLst/>
                <a:latin typeface="Aptos" panose="020B0004020202020204" pitchFamily="34" charset="0"/>
                <a:ea typeface="Aptos" panose="020B0004020202020204" pitchFamily="34" charset="0"/>
                <a:cs typeface="Times New Roman" panose="02020603050405020304" pitchFamily="18" charset="0"/>
              </a:rPr>
              <a:t>check how to stage, commit, push, pull, merge, etc.</a:t>
            </a:r>
          </a:p>
          <a:p>
            <a:pPr marL="0" indent="0">
              <a:buNone/>
            </a:pPr>
            <a:endParaRPr lang="en-US"/>
          </a:p>
        </p:txBody>
      </p:sp>
      <p:pic>
        <p:nvPicPr>
          <p:cNvPr id="15362" name="Picture 2">
            <a:extLst>
              <a:ext uri="{FF2B5EF4-FFF2-40B4-BE49-F238E27FC236}">
                <a16:creationId xmlns:a16="http://schemas.microsoft.com/office/drawing/2014/main" id="{3CB406CB-22B5-74A8-CB8D-58534F429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2705100"/>
            <a:ext cx="32004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272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35DB-E01D-BE09-EFCD-FFCC8C6EB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864D3E-2E0D-6A69-5512-C117BC148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8934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35DB-E01D-BE09-EFCD-FFCC8C6EB70E}"/>
              </a:ext>
            </a:extLst>
          </p:cNvPr>
          <p:cNvSpPr>
            <a:spLocks noGrp="1"/>
          </p:cNvSpPr>
          <p:nvPr>
            <p:ph type="title"/>
          </p:nvPr>
        </p:nvSpPr>
        <p:spPr>
          <a:solidFill>
            <a:schemeClr val="accent1">
              <a:lumMod val="40000"/>
              <a:lumOff val="60000"/>
            </a:schemeClr>
          </a:solidFill>
        </p:spPr>
        <p:txBody>
          <a:bodyPr/>
          <a:lstStyle/>
          <a:p>
            <a:r>
              <a:rPr lang="en-US"/>
              <a:t>Bài tập 5. </a:t>
            </a:r>
            <a:r>
              <a:rPr lang="en-US" sz="3200"/>
              <a:t>Sử dụng Git trong Pycharm hoặc VS Studio Code</a:t>
            </a:r>
            <a:endParaRPr lang="en-US"/>
          </a:p>
        </p:txBody>
      </p:sp>
      <p:pic>
        <p:nvPicPr>
          <p:cNvPr id="7" name="Picture 6">
            <a:extLst>
              <a:ext uri="{FF2B5EF4-FFF2-40B4-BE49-F238E27FC236}">
                <a16:creationId xmlns:a16="http://schemas.microsoft.com/office/drawing/2014/main" id="{8621AA40-EBAF-72A2-666D-72D524AEA089}"/>
              </a:ext>
            </a:extLst>
          </p:cNvPr>
          <p:cNvPicPr>
            <a:picLocks noChangeAspect="1"/>
          </p:cNvPicPr>
          <p:nvPr/>
        </p:nvPicPr>
        <p:blipFill>
          <a:blip r:embed="rId3"/>
          <a:stretch>
            <a:fillRect/>
          </a:stretch>
        </p:blipFill>
        <p:spPr>
          <a:xfrm>
            <a:off x="1709421" y="2057400"/>
            <a:ext cx="3124200" cy="3915263"/>
          </a:xfrm>
          <a:prstGeom prst="rect">
            <a:avLst/>
          </a:prstGeom>
        </p:spPr>
      </p:pic>
      <p:pic>
        <p:nvPicPr>
          <p:cNvPr id="9" name="Picture 8">
            <a:extLst>
              <a:ext uri="{FF2B5EF4-FFF2-40B4-BE49-F238E27FC236}">
                <a16:creationId xmlns:a16="http://schemas.microsoft.com/office/drawing/2014/main" id="{F1E88A45-AD08-BBFE-13F8-F1485CAA2879}"/>
              </a:ext>
            </a:extLst>
          </p:cNvPr>
          <p:cNvPicPr>
            <a:picLocks noChangeAspect="1"/>
          </p:cNvPicPr>
          <p:nvPr/>
        </p:nvPicPr>
        <p:blipFill>
          <a:blip r:embed="rId4"/>
          <a:stretch>
            <a:fillRect/>
          </a:stretch>
        </p:blipFill>
        <p:spPr>
          <a:xfrm>
            <a:off x="5881093" y="3162300"/>
            <a:ext cx="4505954" cy="2162477"/>
          </a:xfrm>
          <a:prstGeom prst="rect">
            <a:avLst/>
          </a:prstGeom>
        </p:spPr>
      </p:pic>
    </p:spTree>
    <p:extLst>
      <p:ext uri="{BB962C8B-B14F-4D97-AF65-F5344CB8AC3E}">
        <p14:creationId xmlns:p14="http://schemas.microsoft.com/office/powerpoint/2010/main" val="417818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D20B-D0C7-E0E7-5600-E1181F457E12}"/>
              </a:ext>
            </a:extLst>
          </p:cNvPr>
          <p:cNvSpPr>
            <a:spLocks noGrp="1"/>
          </p:cNvSpPr>
          <p:nvPr>
            <p:ph type="title"/>
          </p:nvPr>
        </p:nvSpPr>
        <p:spPr/>
        <p:txBody>
          <a:bodyPr/>
          <a:lstStyle/>
          <a:p>
            <a:r>
              <a:rPr lang="en-US"/>
              <a:t>Các Git Repository</a:t>
            </a:r>
          </a:p>
        </p:txBody>
      </p:sp>
      <p:sp>
        <p:nvSpPr>
          <p:cNvPr id="3" name="Content Placeholder 2">
            <a:extLst>
              <a:ext uri="{FF2B5EF4-FFF2-40B4-BE49-F238E27FC236}">
                <a16:creationId xmlns:a16="http://schemas.microsoft.com/office/drawing/2014/main" id="{2F54BCD9-54D7-C5F5-8AF2-875EEF982DE9}"/>
              </a:ext>
            </a:extLst>
          </p:cNvPr>
          <p:cNvSpPr>
            <a:spLocks noGrp="1"/>
          </p:cNvSpPr>
          <p:nvPr>
            <p:ph idx="1"/>
          </p:nvPr>
        </p:nvSpPr>
        <p:spPr/>
        <p:txBody>
          <a:bodyPr/>
          <a:lstStyle/>
          <a:p>
            <a:r>
              <a:rPr lang="en-US"/>
              <a:t>Bitbucket - </a:t>
            </a:r>
            <a:r>
              <a:rPr lang="en-US">
                <a:hlinkClick r:id="rId3"/>
              </a:rPr>
              <a:t>https://bitbucket.org/</a:t>
            </a:r>
            <a:r>
              <a:rPr lang="en-US"/>
              <a:t> </a:t>
            </a:r>
          </a:p>
          <a:p>
            <a:r>
              <a:rPr lang="en-US"/>
              <a:t>Private firm solutions and Jira</a:t>
            </a:r>
          </a:p>
        </p:txBody>
      </p:sp>
      <p:pic>
        <p:nvPicPr>
          <p:cNvPr id="2050" name="Picture 2" descr="Bitbucket Logo PNG Transparent – Brands Logos">
            <a:extLst>
              <a:ext uri="{FF2B5EF4-FFF2-40B4-BE49-F238E27FC236}">
                <a16:creationId xmlns:a16="http://schemas.microsoft.com/office/drawing/2014/main" id="{9092EADA-B353-DCFF-F968-294F0405D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421607"/>
            <a:ext cx="8534400" cy="216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76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9F92-13FA-7899-6076-9C4C0EDCAECD}"/>
              </a:ext>
            </a:extLst>
          </p:cNvPr>
          <p:cNvSpPr>
            <a:spLocks noGrp="1"/>
          </p:cNvSpPr>
          <p:nvPr>
            <p:ph type="title"/>
          </p:nvPr>
        </p:nvSpPr>
        <p:spPr/>
        <p:txBody>
          <a:bodyPr/>
          <a:lstStyle/>
          <a:p>
            <a:r>
              <a:rPr lang="en-US"/>
              <a:t>So sánh</a:t>
            </a:r>
          </a:p>
        </p:txBody>
      </p:sp>
      <p:sp>
        <p:nvSpPr>
          <p:cNvPr id="3" name="Content Placeholder 2">
            <a:extLst>
              <a:ext uri="{FF2B5EF4-FFF2-40B4-BE49-F238E27FC236}">
                <a16:creationId xmlns:a16="http://schemas.microsoft.com/office/drawing/2014/main" id="{4810E39A-9B31-3F16-8CCD-F1EE909819D7}"/>
              </a:ext>
            </a:extLst>
          </p:cNvPr>
          <p:cNvSpPr>
            <a:spLocks noGrp="1"/>
          </p:cNvSpPr>
          <p:nvPr>
            <p:ph idx="1"/>
          </p:nvPr>
        </p:nvSpPr>
        <p:spPr/>
        <p:txBody>
          <a:bodyPr/>
          <a:lstStyle/>
          <a:p>
            <a:r>
              <a:rPr lang="en-US">
                <a:hlinkClick r:id="rId2"/>
              </a:rPr>
              <a:t>https://funix.edu.vn/chia-se-kien-thuc/so-sanh-github-va-gitlab/</a:t>
            </a:r>
            <a:endParaRPr lang="en-US"/>
          </a:p>
          <a:p>
            <a:r>
              <a:rPr lang="en-US"/>
              <a:t> </a:t>
            </a:r>
            <a:r>
              <a:rPr lang="en-US">
                <a:hlinkClick r:id="rId3"/>
              </a:rPr>
              <a:t>https://200lab.io/blog/so-sanh-bitbucket-va-github/</a:t>
            </a:r>
            <a:r>
              <a:rPr lang="en-US"/>
              <a:t> </a:t>
            </a:r>
          </a:p>
        </p:txBody>
      </p:sp>
    </p:spTree>
    <p:extLst>
      <p:ext uri="{BB962C8B-B14F-4D97-AF65-F5344CB8AC3E}">
        <p14:creationId xmlns:p14="http://schemas.microsoft.com/office/powerpoint/2010/main" val="416758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677E-8D36-4E63-6374-216A780D8356}"/>
              </a:ext>
            </a:extLst>
          </p:cNvPr>
          <p:cNvSpPr>
            <a:spLocks noGrp="1"/>
          </p:cNvSpPr>
          <p:nvPr>
            <p:ph type="title"/>
          </p:nvPr>
        </p:nvSpPr>
        <p:spPr/>
        <p:txBody>
          <a:bodyPr/>
          <a:lstStyle/>
          <a:p>
            <a:r>
              <a:rPr lang="en-US"/>
              <a:t>Làm việc với Github</a:t>
            </a:r>
          </a:p>
        </p:txBody>
      </p:sp>
      <p:sp>
        <p:nvSpPr>
          <p:cNvPr id="3" name="Content Placeholder 2">
            <a:extLst>
              <a:ext uri="{FF2B5EF4-FFF2-40B4-BE49-F238E27FC236}">
                <a16:creationId xmlns:a16="http://schemas.microsoft.com/office/drawing/2014/main" id="{2EEC6BF5-1A26-4206-BF0A-872722C9922C}"/>
              </a:ext>
            </a:extLst>
          </p:cNvPr>
          <p:cNvSpPr>
            <a:spLocks noGrp="1"/>
          </p:cNvSpPr>
          <p:nvPr>
            <p:ph idx="1"/>
          </p:nvPr>
        </p:nvSpPr>
        <p:spPr/>
        <p:txBody>
          <a:bodyPr/>
          <a:lstStyle/>
          <a:p>
            <a:pPr marL="514350" indent="-514350">
              <a:buFont typeface="+mj-lt"/>
              <a:buAutoNum type="arabicPeriod"/>
            </a:pPr>
            <a:r>
              <a:rPr lang="vi-VN"/>
              <a:t>Bắt đầu với kho lưu trữ GitHub, tạo phiên bản cục bộ.</a:t>
            </a:r>
          </a:p>
          <a:p>
            <a:pPr marL="514350" indent="-514350">
              <a:buFont typeface="+mj-lt"/>
              <a:buAutoNum type="arabicPeriod"/>
            </a:pPr>
            <a:r>
              <a:rPr lang="vi-VN"/>
              <a:t>Bắt đầu với kho lưu trữ cục bộ, đưa lên GitHub.</a:t>
            </a:r>
          </a:p>
          <a:p>
            <a:pPr marL="514350" indent="-514350">
              <a:buFont typeface="+mj-lt"/>
              <a:buAutoNum type="arabicPeriod"/>
            </a:pPr>
            <a:r>
              <a:rPr lang="vi-VN"/>
              <a:t>Fork kho lưu trữ của ai đó trên GitHub, tạo phiên bản cục bộ, lấy bản cập nhật từ phiên bản gốc.</a:t>
            </a:r>
          </a:p>
          <a:p>
            <a:pPr marL="514350" indent="-514350">
              <a:buFont typeface="+mj-lt"/>
              <a:buAutoNum type="arabicPeriod"/>
            </a:pPr>
            <a:r>
              <a:rPr lang="vi-VN"/>
              <a:t>Sử dụng GitHub Desktop (hoặc công cụ khác)</a:t>
            </a:r>
          </a:p>
          <a:p>
            <a:pPr marL="514350" indent="-514350">
              <a:buFont typeface="+mj-lt"/>
              <a:buAutoNum type="arabicPeriod"/>
            </a:pPr>
            <a:r>
              <a:rPr lang="vi-VN"/>
              <a:t>Chạy dự án </a:t>
            </a:r>
            <a:r>
              <a:rPr lang="en-US"/>
              <a:t>PyCharm</a:t>
            </a:r>
            <a:r>
              <a:rPr lang="vi-VN"/>
              <a:t> được kết nối với GitHub.</a:t>
            </a:r>
          </a:p>
          <a:p>
            <a:pPr marL="514350" indent="-514350">
              <a:buFont typeface="+mj-lt"/>
              <a:buAutoNum type="arabicPeriod"/>
            </a:pPr>
            <a:r>
              <a:rPr lang="vi-VN"/>
              <a:t>v.v.</a:t>
            </a:r>
            <a:endParaRPr lang="en-US"/>
          </a:p>
        </p:txBody>
      </p:sp>
    </p:spTree>
    <p:extLst>
      <p:ext uri="{BB962C8B-B14F-4D97-AF65-F5344CB8AC3E}">
        <p14:creationId xmlns:p14="http://schemas.microsoft.com/office/powerpoint/2010/main" val="199270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D4B2-6B04-A9BD-1C45-19FA4B93C187}"/>
              </a:ext>
            </a:extLst>
          </p:cNvPr>
          <p:cNvSpPr>
            <a:spLocks noGrp="1"/>
          </p:cNvSpPr>
          <p:nvPr>
            <p:ph type="title"/>
          </p:nvPr>
        </p:nvSpPr>
        <p:spPr/>
        <p:txBody>
          <a:bodyPr/>
          <a:lstStyle/>
          <a:p>
            <a:r>
              <a:rPr lang="en-US"/>
              <a:t>Password, authentication, etc.</a:t>
            </a:r>
          </a:p>
        </p:txBody>
      </p:sp>
      <p:sp>
        <p:nvSpPr>
          <p:cNvPr id="3" name="Content Placeholder 2">
            <a:extLst>
              <a:ext uri="{FF2B5EF4-FFF2-40B4-BE49-F238E27FC236}">
                <a16:creationId xmlns:a16="http://schemas.microsoft.com/office/drawing/2014/main" id="{6479A4F4-4FE5-7DED-4105-52EEEBCF5525}"/>
              </a:ext>
            </a:extLst>
          </p:cNvPr>
          <p:cNvSpPr>
            <a:spLocks noGrp="1"/>
          </p:cNvSpPr>
          <p:nvPr>
            <p:ph idx="1"/>
          </p:nvPr>
        </p:nvSpPr>
        <p:spPr/>
        <p:txBody>
          <a:bodyPr/>
          <a:lstStyle/>
          <a:p>
            <a:pPr>
              <a:lnSpc>
                <a:spcPct val="150000"/>
              </a:lnSpc>
            </a:pPr>
            <a:r>
              <a:rPr lang="en-US"/>
              <a:t>Tham khảo: </a:t>
            </a:r>
            <a:r>
              <a:rPr lang="en-US">
                <a:hlinkClick r:id="rId2"/>
              </a:rPr>
              <a:t>https://happygitwithr.com/https-pat.html</a:t>
            </a:r>
            <a:r>
              <a:rPr lang="en-US"/>
              <a:t> </a:t>
            </a:r>
          </a:p>
          <a:p>
            <a:pPr>
              <a:lnSpc>
                <a:spcPct val="150000"/>
              </a:lnSpc>
            </a:pPr>
            <a:r>
              <a:rPr lang="vi-VN"/>
              <a:t>Về nguyên tắc, Git có thể yêu cầu bạn xác thực khi bạn lần đầu kết nối với GitHub từ máy tính. Có thể chỉ cần đăng nhập qua trình duyệt (tùy thuộc vào phiên bản git).</a:t>
            </a:r>
          </a:p>
          <a:p>
            <a:pPr>
              <a:lnSpc>
                <a:spcPct val="150000"/>
              </a:lnSpc>
            </a:pPr>
            <a:r>
              <a:rPr lang="vi-VN"/>
              <a:t>Nhưng nếu nó yêu cầu tên người dùng và mật khẩu, hãy lưu ý rằng 'mật khẩu' có thể </a:t>
            </a:r>
            <a:r>
              <a:rPr lang="en-US"/>
              <a:t>là Personal Access Token</a:t>
            </a:r>
            <a:r>
              <a:rPr lang="vi-VN"/>
              <a:t>.</a:t>
            </a:r>
            <a:endParaRPr lang="en-US"/>
          </a:p>
        </p:txBody>
      </p:sp>
    </p:spTree>
    <p:extLst>
      <p:ext uri="{BB962C8B-B14F-4D97-AF65-F5344CB8AC3E}">
        <p14:creationId xmlns:p14="http://schemas.microsoft.com/office/powerpoint/2010/main" val="410245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EC7D-E374-0263-0903-F2343561A197}"/>
              </a:ext>
            </a:extLst>
          </p:cNvPr>
          <p:cNvSpPr>
            <a:spLocks noGrp="1"/>
          </p:cNvSpPr>
          <p:nvPr>
            <p:ph type="title"/>
          </p:nvPr>
        </p:nvSpPr>
        <p:spPr/>
        <p:txBody>
          <a:bodyPr/>
          <a:lstStyle/>
          <a:p>
            <a:r>
              <a:rPr lang="en-US"/>
              <a:t>Password, authentication, etc.</a:t>
            </a:r>
          </a:p>
        </p:txBody>
      </p:sp>
      <p:sp>
        <p:nvSpPr>
          <p:cNvPr id="3" name="Content Placeholder 2">
            <a:extLst>
              <a:ext uri="{FF2B5EF4-FFF2-40B4-BE49-F238E27FC236}">
                <a16:creationId xmlns:a16="http://schemas.microsoft.com/office/drawing/2014/main" id="{51B79CF4-E8C7-3C42-5BC1-1C0151D530D7}"/>
              </a:ext>
            </a:extLst>
          </p:cNvPr>
          <p:cNvSpPr>
            <a:spLocks noGrp="1"/>
          </p:cNvSpPr>
          <p:nvPr>
            <p:ph idx="1"/>
          </p:nvPr>
        </p:nvSpPr>
        <p:spPr/>
        <p:txBody>
          <a:bodyPr/>
          <a:lstStyle/>
          <a:p>
            <a:pPr>
              <a:lnSpc>
                <a:spcPct val="150000"/>
              </a:lnSpc>
            </a:pPr>
            <a:r>
              <a:rPr lang="en-US"/>
              <a:t>Trên GitHub, hãy vào: Account settings -&gt; Developer settings -&gt; Personal Access Tokens -&gt; Generate new token.</a:t>
            </a:r>
          </a:p>
          <a:p>
            <a:pPr>
              <a:lnSpc>
                <a:spcPct val="150000"/>
              </a:lnSpc>
            </a:pPr>
            <a:r>
              <a:rPr lang="vi-VN"/>
              <a:t>Kiểm tra người dùng, quy trình làm việc và kho lưu trữ và nó sẽ bao gồm hầu hết các cách sử dụng cơ bản. Sao chép </a:t>
            </a:r>
            <a:r>
              <a:rPr lang="en-US"/>
              <a:t>TOKEN</a:t>
            </a:r>
            <a:r>
              <a:rPr lang="vi-VN"/>
              <a:t> và đặt nó vào dấu nhắc thay vì mật khẩu.</a:t>
            </a:r>
            <a:endParaRPr lang="en-US"/>
          </a:p>
        </p:txBody>
      </p:sp>
    </p:spTree>
    <p:extLst>
      <p:ext uri="{BB962C8B-B14F-4D97-AF65-F5344CB8AC3E}">
        <p14:creationId xmlns:p14="http://schemas.microsoft.com/office/powerpoint/2010/main" val="9218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7AB5-D76F-EBD5-F51F-3F1621029235}"/>
              </a:ext>
            </a:extLst>
          </p:cNvPr>
          <p:cNvSpPr>
            <a:spLocks noGrp="1"/>
          </p:cNvSpPr>
          <p:nvPr>
            <p:ph type="title"/>
          </p:nvPr>
        </p:nvSpPr>
        <p:spPr>
          <a:solidFill>
            <a:schemeClr val="accent1">
              <a:lumMod val="40000"/>
              <a:lumOff val="60000"/>
            </a:schemeClr>
          </a:solidFill>
        </p:spPr>
        <p:txBody>
          <a:bodyPr/>
          <a:lstStyle/>
          <a:p>
            <a:r>
              <a:rPr lang="en-US"/>
              <a:t>Bài tập 1. Github to Local</a:t>
            </a:r>
          </a:p>
        </p:txBody>
      </p:sp>
      <p:sp>
        <p:nvSpPr>
          <p:cNvPr id="3" name="Content Placeholder 2">
            <a:extLst>
              <a:ext uri="{FF2B5EF4-FFF2-40B4-BE49-F238E27FC236}">
                <a16:creationId xmlns:a16="http://schemas.microsoft.com/office/drawing/2014/main" id="{491142FC-913B-7688-1780-F46BC2B2A10E}"/>
              </a:ext>
            </a:extLst>
          </p:cNvPr>
          <p:cNvSpPr>
            <a:spLocks noGrp="1"/>
          </p:cNvSpPr>
          <p:nvPr>
            <p:ph idx="1"/>
          </p:nvPr>
        </p:nvSpPr>
        <p:spPr/>
        <p:txBody>
          <a:bodyPr/>
          <a:lstStyle/>
          <a:p>
            <a:r>
              <a:rPr lang="vi-VN"/>
              <a:t>Truy cập GitHub và tạo một kho lưu trữ mới.</a:t>
            </a:r>
          </a:p>
          <a:p>
            <a:r>
              <a:rPr lang="vi-VN"/>
              <a:t>Nhấp vào nút tại GitHub.</a:t>
            </a:r>
          </a:p>
          <a:p>
            <a:endParaRPr lang="vi-VN"/>
          </a:p>
          <a:p>
            <a:r>
              <a:rPr lang="vi-VN"/>
              <a:t>Hãy bắt đầu với tệp Readme.md (đánh dấu vào ô có liên quan).</a:t>
            </a:r>
          </a:p>
          <a:p>
            <a:endParaRPr lang="vi-VN"/>
          </a:p>
          <a:p>
            <a:r>
              <a:rPr lang="vi-VN"/>
              <a:t>Thao tác này sẽ khởi tạo một kho lưu trữ không trống.</a:t>
            </a:r>
            <a:endParaRPr lang="en-US"/>
          </a:p>
        </p:txBody>
      </p:sp>
      <p:pic>
        <p:nvPicPr>
          <p:cNvPr id="3074" name="Picture 2">
            <a:extLst>
              <a:ext uri="{FF2B5EF4-FFF2-40B4-BE49-F238E27FC236}">
                <a16:creationId xmlns:a16="http://schemas.microsoft.com/office/drawing/2014/main" id="{867697B0-DCB6-F706-CAB7-6A922387E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175343"/>
            <a:ext cx="2743200" cy="125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131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569</TotalTime>
  <Words>1911</Words>
  <Application>Microsoft Office PowerPoint</Application>
  <PresentationFormat>Widescreen</PresentationFormat>
  <Paragraphs>182</Paragraphs>
  <Slides>32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Bài 01. QUẢN LÝ MÃ NGUỒN Git / Github (tiếp theo)</vt:lpstr>
      <vt:lpstr>Các Git Repository</vt:lpstr>
      <vt:lpstr>Các Git Repository</vt:lpstr>
      <vt:lpstr>Các Git Repository</vt:lpstr>
      <vt:lpstr>So sánh</vt:lpstr>
      <vt:lpstr>Làm việc với Github</vt:lpstr>
      <vt:lpstr>Password, authentication, etc.</vt:lpstr>
      <vt:lpstr>Password, authentication, etc.</vt:lpstr>
      <vt:lpstr>Bài tập 1. Github to Local</vt:lpstr>
      <vt:lpstr>Bài tập 1. Github to Local</vt:lpstr>
      <vt:lpstr>Bài tập 1. Github to Local</vt:lpstr>
      <vt:lpstr>Bài tập 1. Github to Local</vt:lpstr>
      <vt:lpstr>Bài tập 1. Github to Local</vt:lpstr>
      <vt:lpstr>Bài tập 1. Github to Local</vt:lpstr>
      <vt:lpstr>PowerPoint Presentation</vt:lpstr>
      <vt:lpstr>Bài tập 2. Local to Github</vt:lpstr>
      <vt:lpstr>Bài tập 2. Local to Github</vt:lpstr>
      <vt:lpstr>Bài tập 2. Local to Github</vt:lpstr>
      <vt:lpstr>Bài tập 2. Local to Github</vt:lpstr>
      <vt:lpstr>Bài tập 2. Local to Github</vt:lpstr>
      <vt:lpstr>Bài tập 2. Local to Github</vt:lpstr>
      <vt:lpstr>PowerPoint Presentation</vt:lpstr>
      <vt:lpstr>Bài tập 3. Forking and getting updates (Phân nhánh và nhận cập nhật)</vt:lpstr>
      <vt:lpstr>Bài tập 3. Forking and getting updates (Phân nhánh và nhận cập nhật)</vt:lpstr>
      <vt:lpstr>Bài tập 3. Forking and getting updates (Phân nhánh và nhận cập nhật)</vt:lpstr>
      <vt:lpstr>Bài tập 3. Forking and getting updates (Phân nhánh và nhận cập nhật)</vt:lpstr>
      <vt:lpstr>Bài tập 3. Forking and getting updates (Phân nhánh và nhận cập nhật)</vt:lpstr>
      <vt:lpstr>Bài tập 3. Forking and getting updates (Phân nhánh và nhận cập nhật)</vt:lpstr>
      <vt:lpstr>PowerPoint Presentation</vt:lpstr>
      <vt:lpstr>Bài tập 4. Sử dụng Github Desktop</vt:lpstr>
      <vt:lpstr>PowerPoint Presentation</vt:lpstr>
      <vt:lpstr>Bài tập 5. Sử dụng Git trong Pycharm hoặc VS Studio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cp:revision>
  <dcterms:created xsi:type="dcterms:W3CDTF">2024-09-15T11:38:08Z</dcterms:created>
  <dcterms:modified xsi:type="dcterms:W3CDTF">2024-09-17T00:31:34Z</dcterms:modified>
</cp:coreProperties>
</file>