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 id="280" r:id="rId24"/>
    <p:sldId id="281" r:id="rId25"/>
    <p:sldId id="282" r:id="rId26"/>
    <p:sldId id="276"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4DD6B-05A6-40C8-B01F-35DF49397AFF}" v="65" dt="2024-09-17T00:26:45.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54105" autoAdjust="0"/>
  </p:normalViewPr>
  <p:slideViewPr>
    <p:cSldViewPr>
      <p:cViewPr varScale="1">
        <p:scale>
          <a:sx n="69" d="100"/>
          <a:sy n="69" d="100"/>
        </p:scale>
        <p:origin x="1068" y="78"/>
      </p:cViewPr>
      <p:guideLst/>
    </p:cSldViewPr>
  </p:slideViewPr>
  <p:notesTextViewPr>
    <p:cViewPr>
      <p:scale>
        <a:sx n="125" d="100"/>
        <a:sy n="125" d="100"/>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2624DD6B-05A6-40C8-B01F-35DF49397AFF}"/>
    <pc:docChg chg="undo custSel addSld delSld modSld sldOrd">
      <pc:chgData name="Le Nhat Tung" userId="77b0905b33e1f80d" providerId="LiveId" clId="{2624DD6B-05A6-40C8-B01F-35DF49397AFF}" dt="2024-09-17T00:31:33.157" v="1381" actId="1076"/>
      <pc:docMkLst>
        <pc:docMk/>
      </pc:docMkLst>
      <pc:sldChg chg="del">
        <pc:chgData name="Le Nhat Tung" userId="77b0905b33e1f80d" providerId="LiveId" clId="{2624DD6B-05A6-40C8-B01F-35DF49397AFF}" dt="2024-09-16T22:36:38.445" v="1" actId="2696"/>
        <pc:sldMkLst>
          <pc:docMk/>
          <pc:sldMk cId="2633710098" sldId="257"/>
        </pc:sldMkLst>
      </pc:sldChg>
      <pc:sldChg chg="addSp modSp new mod modNotesTx">
        <pc:chgData name="Le Nhat Tung" userId="77b0905b33e1f80d" providerId="LiveId" clId="{2624DD6B-05A6-40C8-B01F-35DF49397AFF}" dt="2024-09-16T22:49:00.734" v="74"/>
        <pc:sldMkLst>
          <pc:docMk/>
          <pc:sldMk cId="2649534133" sldId="257"/>
        </pc:sldMkLst>
        <pc:spChg chg="mod">
          <ac:chgData name="Le Nhat Tung" userId="77b0905b33e1f80d" providerId="LiveId" clId="{2624DD6B-05A6-40C8-B01F-35DF49397AFF}" dt="2024-09-16T22:37:37.663" v="22" actId="20577"/>
          <ac:spMkLst>
            <pc:docMk/>
            <pc:sldMk cId="2649534133" sldId="257"/>
            <ac:spMk id="2" creationId="{9B6CD20B-D0C7-E0E7-5600-E1181F457E12}"/>
          </ac:spMkLst>
        </pc:spChg>
        <pc:spChg chg="mod">
          <ac:chgData name="Le Nhat Tung" userId="77b0905b33e1f80d" providerId="LiveId" clId="{2624DD6B-05A6-40C8-B01F-35DF49397AFF}" dt="2024-09-16T22:40:23.468" v="34"/>
          <ac:spMkLst>
            <pc:docMk/>
            <pc:sldMk cId="2649534133" sldId="257"/>
            <ac:spMk id="3" creationId="{2F54BCD9-54D7-C5F5-8AF2-875EEF982DE9}"/>
          </ac:spMkLst>
        </pc:spChg>
        <pc:picChg chg="add mod">
          <ac:chgData name="Le Nhat Tung" userId="77b0905b33e1f80d" providerId="LiveId" clId="{2624DD6B-05A6-40C8-B01F-35DF49397AFF}" dt="2024-09-16T22:42:50.901" v="44" actId="1076"/>
          <ac:picMkLst>
            <pc:docMk/>
            <pc:sldMk cId="2649534133" sldId="257"/>
            <ac:picMk id="4" creationId="{BB6D5D36-7578-D0D2-7CB6-F7BE86F24805}"/>
          </ac:picMkLst>
        </pc:picChg>
      </pc:sldChg>
      <pc:sldChg chg="addSp modSp add mod modNotesTx">
        <pc:chgData name="Le Nhat Tung" userId="77b0905b33e1f80d" providerId="LiveId" clId="{2624DD6B-05A6-40C8-B01F-35DF49397AFF}" dt="2024-09-16T22:49:30.886" v="75"/>
        <pc:sldMkLst>
          <pc:docMk/>
          <pc:sldMk cId="805425246" sldId="258"/>
        </pc:sldMkLst>
        <pc:spChg chg="mod">
          <ac:chgData name="Le Nhat Tung" userId="77b0905b33e1f80d" providerId="LiveId" clId="{2624DD6B-05A6-40C8-B01F-35DF49397AFF}" dt="2024-09-16T22:41:51.717" v="41"/>
          <ac:spMkLst>
            <pc:docMk/>
            <pc:sldMk cId="805425246" sldId="258"/>
            <ac:spMk id="3" creationId="{2F54BCD9-54D7-C5F5-8AF2-875EEF982DE9}"/>
          </ac:spMkLst>
        </pc:spChg>
        <pc:picChg chg="add">
          <ac:chgData name="Le Nhat Tung" userId="77b0905b33e1f80d" providerId="LiveId" clId="{2624DD6B-05A6-40C8-B01F-35DF49397AFF}" dt="2024-09-16T22:43:16.891" v="45"/>
          <ac:picMkLst>
            <pc:docMk/>
            <pc:sldMk cId="805425246" sldId="258"/>
            <ac:picMk id="1026" creationId="{E63DEA4B-E9D4-446C-D775-676FA964C2A8}"/>
          </ac:picMkLst>
        </pc:picChg>
        <pc:picChg chg="add mod">
          <ac:chgData name="Le Nhat Tung" userId="77b0905b33e1f80d" providerId="LiveId" clId="{2624DD6B-05A6-40C8-B01F-35DF49397AFF}" dt="2024-09-16T22:43:34.770" v="48" actId="1076"/>
          <ac:picMkLst>
            <pc:docMk/>
            <pc:sldMk cId="805425246" sldId="258"/>
            <ac:picMk id="1028" creationId="{5C767A38-58EB-2FE1-68F3-6065D71A22A3}"/>
          </ac:picMkLst>
        </pc:picChg>
      </pc:sldChg>
      <pc:sldChg chg="del">
        <pc:chgData name="Le Nhat Tung" userId="77b0905b33e1f80d" providerId="LiveId" clId="{2624DD6B-05A6-40C8-B01F-35DF49397AFF}" dt="2024-09-16T22:36:38.445" v="1" actId="2696"/>
        <pc:sldMkLst>
          <pc:docMk/>
          <pc:sldMk cId="935130269" sldId="258"/>
        </pc:sldMkLst>
      </pc:sldChg>
      <pc:sldChg chg="del">
        <pc:chgData name="Le Nhat Tung" userId="77b0905b33e1f80d" providerId="LiveId" clId="{2624DD6B-05A6-40C8-B01F-35DF49397AFF}" dt="2024-09-16T22:36:38.445" v="1" actId="2696"/>
        <pc:sldMkLst>
          <pc:docMk/>
          <pc:sldMk cId="192122664" sldId="259"/>
        </pc:sldMkLst>
      </pc:sldChg>
      <pc:sldChg chg="addSp modSp add mod modNotesTx">
        <pc:chgData name="Le Nhat Tung" userId="77b0905b33e1f80d" providerId="LiveId" clId="{2624DD6B-05A6-40C8-B01F-35DF49397AFF}" dt="2024-09-16T22:50:07.965" v="76"/>
        <pc:sldMkLst>
          <pc:docMk/>
          <pc:sldMk cId="464767728" sldId="259"/>
        </pc:sldMkLst>
        <pc:spChg chg="mod">
          <ac:chgData name="Le Nhat Tung" userId="77b0905b33e1f80d" providerId="LiveId" clId="{2624DD6B-05A6-40C8-B01F-35DF49397AFF}" dt="2024-09-16T22:45:20.155" v="56" actId="20577"/>
          <ac:spMkLst>
            <pc:docMk/>
            <pc:sldMk cId="464767728" sldId="259"/>
            <ac:spMk id="3" creationId="{2F54BCD9-54D7-C5F5-8AF2-875EEF982DE9}"/>
          </ac:spMkLst>
        </pc:spChg>
        <pc:picChg chg="add mod">
          <ac:chgData name="Le Nhat Tung" userId="77b0905b33e1f80d" providerId="LiveId" clId="{2624DD6B-05A6-40C8-B01F-35DF49397AFF}" dt="2024-09-16T22:45:58.001" v="59" actId="1076"/>
          <ac:picMkLst>
            <pc:docMk/>
            <pc:sldMk cId="464767728" sldId="259"/>
            <ac:picMk id="2050" creationId="{9092EADA-B353-DCFF-F968-294F0405D709}"/>
          </ac:picMkLst>
        </pc:picChg>
      </pc:sldChg>
      <pc:sldChg chg="del">
        <pc:chgData name="Le Nhat Tung" userId="77b0905b33e1f80d" providerId="LiveId" clId="{2624DD6B-05A6-40C8-B01F-35DF49397AFF}" dt="2024-09-16T22:36:38.445" v="1" actId="2696"/>
        <pc:sldMkLst>
          <pc:docMk/>
          <pc:sldMk cId="155904253" sldId="260"/>
        </pc:sldMkLst>
      </pc:sldChg>
      <pc:sldChg chg="modSp new mod">
        <pc:chgData name="Le Nhat Tung" userId="77b0905b33e1f80d" providerId="LiveId" clId="{2624DD6B-05A6-40C8-B01F-35DF49397AFF}" dt="2024-09-16T22:52:11.910" v="81" actId="20577"/>
        <pc:sldMkLst>
          <pc:docMk/>
          <pc:sldMk cId="4167589825" sldId="260"/>
        </pc:sldMkLst>
        <pc:spChg chg="mod">
          <ac:chgData name="Le Nhat Tung" userId="77b0905b33e1f80d" providerId="LiveId" clId="{2624DD6B-05A6-40C8-B01F-35DF49397AFF}" dt="2024-09-16T22:47:19.584" v="71" actId="20577"/>
          <ac:spMkLst>
            <pc:docMk/>
            <pc:sldMk cId="4167589825" sldId="260"/>
            <ac:spMk id="2" creationId="{E9F79F92-13FA-7899-6076-9C4C0EDCAECD}"/>
          </ac:spMkLst>
        </pc:spChg>
        <pc:spChg chg="mod">
          <ac:chgData name="Le Nhat Tung" userId="77b0905b33e1f80d" providerId="LiveId" clId="{2624DD6B-05A6-40C8-B01F-35DF49397AFF}" dt="2024-09-16T22:52:11.910" v="81" actId="20577"/>
          <ac:spMkLst>
            <pc:docMk/>
            <pc:sldMk cId="4167589825" sldId="260"/>
            <ac:spMk id="3" creationId="{4810E39A-9B31-3F16-8CCD-F1EE909819D7}"/>
          </ac:spMkLst>
        </pc:spChg>
      </pc:sldChg>
      <pc:sldChg chg="modSp new mod">
        <pc:chgData name="Le Nhat Tung" userId="77b0905b33e1f80d" providerId="LiveId" clId="{2624DD6B-05A6-40C8-B01F-35DF49397AFF}" dt="2024-09-16T22:53:32.854" v="130" actId="12"/>
        <pc:sldMkLst>
          <pc:docMk/>
          <pc:sldMk cId="1992704855" sldId="261"/>
        </pc:sldMkLst>
        <pc:spChg chg="mod">
          <ac:chgData name="Le Nhat Tung" userId="77b0905b33e1f80d" providerId="LiveId" clId="{2624DD6B-05A6-40C8-B01F-35DF49397AFF}" dt="2024-09-16T22:52:22.037" v="117" actId="20577"/>
          <ac:spMkLst>
            <pc:docMk/>
            <pc:sldMk cId="1992704855" sldId="261"/>
            <ac:spMk id="2" creationId="{6EB4677E-8D36-4E63-6374-216A780D8356}"/>
          </ac:spMkLst>
        </pc:spChg>
        <pc:spChg chg="mod">
          <ac:chgData name="Le Nhat Tung" userId="77b0905b33e1f80d" providerId="LiveId" clId="{2624DD6B-05A6-40C8-B01F-35DF49397AFF}" dt="2024-09-16T22:53:32.854" v="130" actId="12"/>
          <ac:spMkLst>
            <pc:docMk/>
            <pc:sldMk cId="1992704855" sldId="261"/>
            <ac:spMk id="3" creationId="{2EEC6BF5-1A26-4206-BF0A-872722C9922C}"/>
          </ac:spMkLst>
        </pc:spChg>
      </pc:sldChg>
      <pc:sldChg chg="del">
        <pc:chgData name="Le Nhat Tung" userId="77b0905b33e1f80d" providerId="LiveId" clId="{2624DD6B-05A6-40C8-B01F-35DF49397AFF}" dt="2024-09-16T22:36:38.445" v="1" actId="2696"/>
        <pc:sldMkLst>
          <pc:docMk/>
          <pc:sldMk cId="3491695976" sldId="261"/>
        </pc:sldMkLst>
      </pc:sldChg>
      <pc:sldChg chg="del">
        <pc:chgData name="Le Nhat Tung" userId="77b0905b33e1f80d" providerId="LiveId" clId="{2624DD6B-05A6-40C8-B01F-35DF49397AFF}" dt="2024-09-16T22:36:38.445" v="1" actId="2696"/>
        <pc:sldMkLst>
          <pc:docMk/>
          <pc:sldMk cId="2286434237" sldId="262"/>
        </pc:sldMkLst>
      </pc:sldChg>
      <pc:sldChg chg="modSp new mod">
        <pc:chgData name="Le Nhat Tung" userId="77b0905b33e1f80d" providerId="LiveId" clId="{2624DD6B-05A6-40C8-B01F-35DF49397AFF}" dt="2024-09-16T22:56:09.171" v="163" actId="2710"/>
        <pc:sldMkLst>
          <pc:docMk/>
          <pc:sldMk cId="4102453484" sldId="262"/>
        </pc:sldMkLst>
        <pc:spChg chg="mod">
          <ac:chgData name="Le Nhat Tung" userId="77b0905b33e1f80d" providerId="LiveId" clId="{2624DD6B-05A6-40C8-B01F-35DF49397AFF}" dt="2024-09-16T22:54:16.018" v="132"/>
          <ac:spMkLst>
            <pc:docMk/>
            <pc:sldMk cId="4102453484" sldId="262"/>
            <ac:spMk id="2" creationId="{2F9CD4B2-6B04-A9BD-1C45-19FA4B93C187}"/>
          </ac:spMkLst>
        </pc:spChg>
        <pc:spChg chg="mod">
          <ac:chgData name="Le Nhat Tung" userId="77b0905b33e1f80d" providerId="LiveId" clId="{2624DD6B-05A6-40C8-B01F-35DF49397AFF}" dt="2024-09-16T22:56:09.171" v="163" actId="2710"/>
          <ac:spMkLst>
            <pc:docMk/>
            <pc:sldMk cId="4102453484" sldId="262"/>
            <ac:spMk id="3" creationId="{6479A4F4-4FE5-7DED-4105-52EEEBCF5525}"/>
          </ac:spMkLst>
        </pc:spChg>
      </pc:sldChg>
      <pc:sldChg chg="modSp new mod">
        <pc:chgData name="Le Nhat Tung" userId="77b0905b33e1f80d" providerId="LiveId" clId="{2624DD6B-05A6-40C8-B01F-35DF49397AFF}" dt="2024-09-16T22:57:44.640" v="176" actId="20577"/>
        <pc:sldMkLst>
          <pc:docMk/>
          <pc:sldMk cId="92185874" sldId="263"/>
        </pc:sldMkLst>
        <pc:spChg chg="mod">
          <ac:chgData name="Le Nhat Tung" userId="77b0905b33e1f80d" providerId="LiveId" clId="{2624DD6B-05A6-40C8-B01F-35DF49397AFF}" dt="2024-09-16T22:56:26.424" v="165"/>
          <ac:spMkLst>
            <pc:docMk/>
            <pc:sldMk cId="92185874" sldId="263"/>
            <ac:spMk id="2" creationId="{C073EC7D-E374-0263-0903-F2343561A197}"/>
          </ac:spMkLst>
        </pc:spChg>
        <pc:spChg chg="mod">
          <ac:chgData name="Le Nhat Tung" userId="77b0905b33e1f80d" providerId="LiveId" clId="{2624DD6B-05A6-40C8-B01F-35DF49397AFF}" dt="2024-09-16T22:57:44.640" v="176" actId="20577"/>
          <ac:spMkLst>
            <pc:docMk/>
            <pc:sldMk cId="92185874" sldId="263"/>
            <ac:spMk id="3" creationId="{51B79CF4-E8C7-3C42-5BC1-1C0151D530D7}"/>
          </ac:spMkLst>
        </pc:spChg>
      </pc:sldChg>
      <pc:sldChg chg="del">
        <pc:chgData name="Le Nhat Tung" userId="77b0905b33e1f80d" providerId="LiveId" clId="{2624DD6B-05A6-40C8-B01F-35DF49397AFF}" dt="2024-09-16T22:36:38.445" v="1" actId="2696"/>
        <pc:sldMkLst>
          <pc:docMk/>
          <pc:sldMk cId="2085697417" sldId="263"/>
        </pc:sldMkLst>
      </pc:sldChg>
      <pc:sldChg chg="del">
        <pc:chgData name="Le Nhat Tung" userId="77b0905b33e1f80d" providerId="LiveId" clId="{2624DD6B-05A6-40C8-B01F-35DF49397AFF}" dt="2024-09-16T22:36:38.445" v="1" actId="2696"/>
        <pc:sldMkLst>
          <pc:docMk/>
          <pc:sldMk cId="801644138" sldId="264"/>
        </pc:sldMkLst>
      </pc:sldChg>
      <pc:sldChg chg="addSp modSp new mod">
        <pc:chgData name="Le Nhat Tung" userId="77b0905b33e1f80d" providerId="LiveId" clId="{2624DD6B-05A6-40C8-B01F-35DF49397AFF}" dt="2024-09-16T22:59:35.398" v="225" actId="1076"/>
        <pc:sldMkLst>
          <pc:docMk/>
          <pc:sldMk cId="2252131040" sldId="264"/>
        </pc:sldMkLst>
        <pc:spChg chg="mod">
          <ac:chgData name="Le Nhat Tung" userId="77b0905b33e1f80d" providerId="LiveId" clId="{2624DD6B-05A6-40C8-B01F-35DF49397AFF}" dt="2024-09-16T22:58:27.256" v="218" actId="207"/>
          <ac:spMkLst>
            <pc:docMk/>
            <pc:sldMk cId="2252131040" sldId="264"/>
            <ac:spMk id="2" creationId="{50747AB5-D76F-EBD5-F51F-3F1621029235}"/>
          </ac:spMkLst>
        </pc:spChg>
        <pc:spChg chg="mod">
          <ac:chgData name="Le Nhat Tung" userId="77b0905b33e1f80d" providerId="LiveId" clId="{2624DD6B-05A6-40C8-B01F-35DF49397AFF}" dt="2024-09-16T22:59:13.094" v="221"/>
          <ac:spMkLst>
            <pc:docMk/>
            <pc:sldMk cId="2252131040" sldId="264"/>
            <ac:spMk id="3" creationId="{491142FC-913B-7688-1780-F46BC2B2A10E}"/>
          </ac:spMkLst>
        </pc:spChg>
        <pc:picChg chg="add mod">
          <ac:chgData name="Le Nhat Tung" userId="77b0905b33e1f80d" providerId="LiveId" clId="{2624DD6B-05A6-40C8-B01F-35DF49397AFF}" dt="2024-09-16T22:59:35.398" v="225" actId="1076"/>
          <ac:picMkLst>
            <pc:docMk/>
            <pc:sldMk cId="2252131040" sldId="264"/>
            <ac:picMk id="3074" creationId="{867697B0-DCB6-F706-CAB7-6A922387E368}"/>
          </ac:picMkLst>
        </pc:picChg>
      </pc:sldChg>
      <pc:sldChg chg="addSp delSp modSp new mod">
        <pc:chgData name="Le Nhat Tung" userId="77b0905b33e1f80d" providerId="LiveId" clId="{2624DD6B-05A6-40C8-B01F-35DF49397AFF}" dt="2024-09-16T23:02:36.697" v="245" actId="1076"/>
        <pc:sldMkLst>
          <pc:docMk/>
          <pc:sldMk cId="15563507" sldId="265"/>
        </pc:sldMkLst>
        <pc:spChg chg="del">
          <ac:chgData name="Le Nhat Tung" userId="77b0905b33e1f80d" providerId="LiveId" clId="{2624DD6B-05A6-40C8-B01F-35DF49397AFF}" dt="2024-09-16T22:59:51.703" v="228" actId="478"/>
          <ac:spMkLst>
            <pc:docMk/>
            <pc:sldMk cId="15563507" sldId="265"/>
            <ac:spMk id="2" creationId="{52E2F20C-F792-FCC0-3987-651760DE2CB9}"/>
          </ac:spMkLst>
        </pc:spChg>
        <pc:spChg chg="mod">
          <ac:chgData name="Le Nhat Tung" userId="77b0905b33e1f80d" providerId="LiveId" clId="{2624DD6B-05A6-40C8-B01F-35DF49397AFF}" dt="2024-09-16T23:02:33.878" v="244" actId="14100"/>
          <ac:spMkLst>
            <pc:docMk/>
            <pc:sldMk cId="15563507" sldId="265"/>
            <ac:spMk id="3" creationId="{5DF8DD1B-B4BF-A559-B80C-847CA8020F64}"/>
          </ac:spMkLst>
        </pc:spChg>
        <pc:spChg chg="add del mod">
          <ac:chgData name="Le Nhat Tung" userId="77b0905b33e1f80d" providerId="LiveId" clId="{2624DD6B-05A6-40C8-B01F-35DF49397AFF}" dt="2024-09-16T22:59:52.648" v="229" actId="478"/>
          <ac:spMkLst>
            <pc:docMk/>
            <pc:sldMk cId="15563507" sldId="265"/>
            <ac:spMk id="4" creationId="{88FB8703-419A-B610-E648-1D0B0FD306F2}"/>
          </ac:spMkLst>
        </pc:spChg>
        <pc:spChg chg="add mod">
          <ac:chgData name="Le Nhat Tung" userId="77b0905b33e1f80d" providerId="LiveId" clId="{2624DD6B-05A6-40C8-B01F-35DF49397AFF}" dt="2024-09-16T22:59:54.034" v="230"/>
          <ac:spMkLst>
            <pc:docMk/>
            <pc:sldMk cId="15563507" sldId="265"/>
            <ac:spMk id="5" creationId="{526C221B-6701-9ABF-0FA1-6382536B8FF3}"/>
          </ac:spMkLst>
        </pc:spChg>
        <pc:picChg chg="add mod">
          <ac:chgData name="Le Nhat Tung" userId="77b0905b33e1f80d" providerId="LiveId" clId="{2624DD6B-05A6-40C8-B01F-35DF49397AFF}" dt="2024-09-16T23:02:36.697" v="245" actId="1076"/>
          <ac:picMkLst>
            <pc:docMk/>
            <pc:sldMk cId="15563507" sldId="265"/>
            <ac:picMk id="7" creationId="{E66AD67D-FEEB-63E6-83D4-60A6716496AD}"/>
          </ac:picMkLst>
        </pc:picChg>
      </pc:sldChg>
      <pc:sldChg chg="del">
        <pc:chgData name="Le Nhat Tung" userId="77b0905b33e1f80d" providerId="LiveId" clId="{2624DD6B-05A6-40C8-B01F-35DF49397AFF}" dt="2024-09-16T22:36:38.445" v="1" actId="2696"/>
        <pc:sldMkLst>
          <pc:docMk/>
          <pc:sldMk cId="2070945913" sldId="265"/>
        </pc:sldMkLst>
      </pc:sldChg>
      <pc:sldChg chg="delSp modSp add mod">
        <pc:chgData name="Le Nhat Tung" userId="77b0905b33e1f80d" providerId="LiveId" clId="{2624DD6B-05A6-40C8-B01F-35DF49397AFF}" dt="2024-09-16T23:04:04.576" v="277" actId="113"/>
        <pc:sldMkLst>
          <pc:docMk/>
          <pc:sldMk cId="1944633696" sldId="266"/>
        </pc:sldMkLst>
        <pc:spChg chg="mod">
          <ac:chgData name="Le Nhat Tung" userId="77b0905b33e1f80d" providerId="LiveId" clId="{2624DD6B-05A6-40C8-B01F-35DF49397AFF}" dt="2024-09-16T23:04:04.576" v="277" actId="113"/>
          <ac:spMkLst>
            <pc:docMk/>
            <pc:sldMk cId="1944633696" sldId="266"/>
            <ac:spMk id="3" creationId="{491142FC-913B-7688-1780-F46BC2B2A10E}"/>
          </ac:spMkLst>
        </pc:spChg>
        <pc:picChg chg="del">
          <ac:chgData name="Le Nhat Tung" userId="77b0905b33e1f80d" providerId="LiveId" clId="{2624DD6B-05A6-40C8-B01F-35DF49397AFF}" dt="2024-09-16T23:03:10.264" v="248" actId="478"/>
          <ac:picMkLst>
            <pc:docMk/>
            <pc:sldMk cId="1944633696" sldId="266"/>
            <ac:picMk id="3074" creationId="{867697B0-DCB6-F706-CAB7-6A922387E368}"/>
          </ac:picMkLst>
        </pc:picChg>
      </pc:sldChg>
      <pc:sldChg chg="del">
        <pc:chgData name="Le Nhat Tung" userId="77b0905b33e1f80d" providerId="LiveId" clId="{2624DD6B-05A6-40C8-B01F-35DF49397AFF}" dt="2024-09-16T22:36:38.445" v="1" actId="2696"/>
        <pc:sldMkLst>
          <pc:docMk/>
          <pc:sldMk cId="2334603749" sldId="266"/>
        </pc:sldMkLst>
      </pc:sldChg>
      <pc:sldChg chg="addSp modSp add mod">
        <pc:chgData name="Le Nhat Tung" userId="77b0905b33e1f80d" providerId="LiveId" clId="{2624DD6B-05A6-40C8-B01F-35DF49397AFF}" dt="2024-09-16T23:13:42.722" v="365" actId="20577"/>
        <pc:sldMkLst>
          <pc:docMk/>
          <pc:sldMk cId="2906680760" sldId="267"/>
        </pc:sldMkLst>
        <pc:spChg chg="mod">
          <ac:chgData name="Le Nhat Tung" userId="77b0905b33e1f80d" providerId="LiveId" clId="{2624DD6B-05A6-40C8-B01F-35DF49397AFF}" dt="2024-09-16T23:13:42.722" v="365" actId="20577"/>
          <ac:spMkLst>
            <pc:docMk/>
            <pc:sldMk cId="2906680760" sldId="267"/>
            <ac:spMk id="3" creationId="{491142FC-913B-7688-1780-F46BC2B2A10E}"/>
          </ac:spMkLst>
        </pc:spChg>
        <pc:spChg chg="add">
          <ac:chgData name="Le Nhat Tung" userId="77b0905b33e1f80d" providerId="LiveId" clId="{2624DD6B-05A6-40C8-B01F-35DF49397AFF}" dt="2024-09-16T23:12:10.112" v="336"/>
          <ac:spMkLst>
            <pc:docMk/>
            <pc:sldMk cId="2906680760" sldId="267"/>
            <ac:spMk id="4" creationId="{8EDAD0A7-E1E9-4660-692D-8177E8A49B2F}"/>
          </ac:spMkLst>
        </pc:spChg>
      </pc:sldChg>
      <pc:sldChg chg="del">
        <pc:chgData name="Le Nhat Tung" userId="77b0905b33e1f80d" providerId="LiveId" clId="{2624DD6B-05A6-40C8-B01F-35DF49397AFF}" dt="2024-09-16T22:36:38.445" v="1" actId="2696"/>
        <pc:sldMkLst>
          <pc:docMk/>
          <pc:sldMk cId="3407454591" sldId="267"/>
        </pc:sldMkLst>
      </pc:sldChg>
      <pc:sldChg chg="del">
        <pc:chgData name="Le Nhat Tung" userId="77b0905b33e1f80d" providerId="LiveId" clId="{2624DD6B-05A6-40C8-B01F-35DF49397AFF}" dt="2024-09-16T22:36:38.445" v="1" actId="2696"/>
        <pc:sldMkLst>
          <pc:docMk/>
          <pc:sldMk cId="258074417" sldId="268"/>
        </pc:sldMkLst>
      </pc:sldChg>
      <pc:sldChg chg="addSp modSp add mod">
        <pc:chgData name="Le Nhat Tung" userId="77b0905b33e1f80d" providerId="LiveId" clId="{2624DD6B-05A6-40C8-B01F-35DF49397AFF}" dt="2024-09-16T23:15:31.080" v="416" actId="27636"/>
        <pc:sldMkLst>
          <pc:docMk/>
          <pc:sldMk cId="2452596990" sldId="268"/>
        </pc:sldMkLst>
        <pc:spChg chg="mod">
          <ac:chgData name="Le Nhat Tung" userId="77b0905b33e1f80d" providerId="LiveId" clId="{2624DD6B-05A6-40C8-B01F-35DF49397AFF}" dt="2024-09-16T23:15:31.080" v="416" actId="27636"/>
          <ac:spMkLst>
            <pc:docMk/>
            <pc:sldMk cId="2452596990" sldId="268"/>
            <ac:spMk id="3" creationId="{491142FC-913B-7688-1780-F46BC2B2A10E}"/>
          </ac:spMkLst>
        </pc:spChg>
        <pc:spChg chg="add">
          <ac:chgData name="Le Nhat Tung" userId="77b0905b33e1f80d" providerId="LiveId" clId="{2624DD6B-05A6-40C8-B01F-35DF49397AFF}" dt="2024-09-16T23:14:25.818" v="367"/>
          <ac:spMkLst>
            <pc:docMk/>
            <pc:sldMk cId="2452596990" sldId="268"/>
            <ac:spMk id="4" creationId="{EB677164-42F9-781D-A34E-9ADBF2895670}"/>
          </ac:spMkLst>
        </pc:spChg>
        <pc:spChg chg="add">
          <ac:chgData name="Le Nhat Tung" userId="77b0905b33e1f80d" providerId="LiveId" clId="{2624DD6B-05A6-40C8-B01F-35DF49397AFF}" dt="2024-09-16T23:14:25.818" v="367"/>
          <ac:spMkLst>
            <pc:docMk/>
            <pc:sldMk cId="2452596990" sldId="268"/>
            <ac:spMk id="5" creationId="{AC31095C-EDEB-4494-D2F7-A73EDA8C6C2F}"/>
          </ac:spMkLst>
        </pc:spChg>
        <pc:spChg chg="add">
          <ac:chgData name="Le Nhat Tung" userId="77b0905b33e1f80d" providerId="LiveId" clId="{2624DD6B-05A6-40C8-B01F-35DF49397AFF}" dt="2024-09-16T23:14:25.818" v="367"/>
          <ac:spMkLst>
            <pc:docMk/>
            <pc:sldMk cId="2452596990" sldId="268"/>
            <ac:spMk id="6" creationId="{A3833ACF-DEF1-546B-DD7D-A1D495A7FC28}"/>
          </ac:spMkLst>
        </pc:spChg>
      </pc:sldChg>
      <pc:sldChg chg="del">
        <pc:chgData name="Le Nhat Tung" userId="77b0905b33e1f80d" providerId="LiveId" clId="{2624DD6B-05A6-40C8-B01F-35DF49397AFF}" dt="2024-09-16T22:36:38.445" v="1" actId="2696"/>
        <pc:sldMkLst>
          <pc:docMk/>
          <pc:sldMk cId="3614408794" sldId="269"/>
        </pc:sldMkLst>
      </pc:sldChg>
      <pc:sldChg chg="modSp add mod">
        <pc:chgData name="Le Nhat Tung" userId="77b0905b33e1f80d" providerId="LiveId" clId="{2624DD6B-05A6-40C8-B01F-35DF49397AFF}" dt="2024-09-16T23:16:12.354" v="420" actId="27636"/>
        <pc:sldMkLst>
          <pc:docMk/>
          <pc:sldMk cId="3707852721" sldId="269"/>
        </pc:sldMkLst>
        <pc:spChg chg="mod">
          <ac:chgData name="Le Nhat Tung" userId="77b0905b33e1f80d" providerId="LiveId" clId="{2624DD6B-05A6-40C8-B01F-35DF49397AFF}" dt="2024-09-16T23:16:12.354" v="420" actId="27636"/>
          <ac:spMkLst>
            <pc:docMk/>
            <pc:sldMk cId="3707852721" sldId="269"/>
            <ac:spMk id="3" creationId="{491142FC-913B-7688-1780-F46BC2B2A10E}"/>
          </ac:spMkLst>
        </pc:spChg>
      </pc:sldChg>
      <pc:sldChg chg="new">
        <pc:chgData name="Le Nhat Tung" userId="77b0905b33e1f80d" providerId="LiveId" clId="{2624DD6B-05A6-40C8-B01F-35DF49397AFF}" dt="2024-09-16T23:16:25.109" v="421" actId="680"/>
        <pc:sldMkLst>
          <pc:docMk/>
          <pc:sldMk cId="395294643" sldId="270"/>
        </pc:sldMkLst>
      </pc:sldChg>
      <pc:sldChg chg="del">
        <pc:chgData name="Le Nhat Tung" userId="77b0905b33e1f80d" providerId="LiveId" clId="{2624DD6B-05A6-40C8-B01F-35DF49397AFF}" dt="2024-09-16T22:36:38.445" v="1" actId="2696"/>
        <pc:sldMkLst>
          <pc:docMk/>
          <pc:sldMk cId="2835326110" sldId="270"/>
        </pc:sldMkLst>
      </pc:sldChg>
      <pc:sldChg chg="delSp modSp add mod">
        <pc:chgData name="Le Nhat Tung" userId="77b0905b33e1f80d" providerId="LiveId" clId="{2624DD6B-05A6-40C8-B01F-35DF49397AFF}" dt="2024-09-16T23:17:33.443" v="450" actId="113"/>
        <pc:sldMkLst>
          <pc:docMk/>
          <pc:sldMk cId="1402936023" sldId="271"/>
        </pc:sldMkLst>
        <pc:spChg chg="mod">
          <ac:chgData name="Le Nhat Tung" userId="77b0905b33e1f80d" providerId="LiveId" clId="{2624DD6B-05A6-40C8-B01F-35DF49397AFF}" dt="2024-09-16T23:16:43.978" v="438" actId="20577"/>
          <ac:spMkLst>
            <pc:docMk/>
            <pc:sldMk cId="1402936023" sldId="271"/>
            <ac:spMk id="2" creationId="{50747AB5-D76F-EBD5-F51F-3F1621029235}"/>
          </ac:spMkLst>
        </pc:spChg>
        <pc:spChg chg="mod">
          <ac:chgData name="Le Nhat Tung" userId="77b0905b33e1f80d" providerId="LiveId" clId="{2624DD6B-05A6-40C8-B01F-35DF49397AFF}" dt="2024-09-16T23:17:33.443" v="450" actId="113"/>
          <ac:spMkLst>
            <pc:docMk/>
            <pc:sldMk cId="1402936023" sldId="271"/>
            <ac:spMk id="3" creationId="{491142FC-913B-7688-1780-F46BC2B2A10E}"/>
          </ac:spMkLst>
        </pc:spChg>
        <pc:picChg chg="del">
          <ac:chgData name="Le Nhat Tung" userId="77b0905b33e1f80d" providerId="LiveId" clId="{2624DD6B-05A6-40C8-B01F-35DF49397AFF}" dt="2024-09-16T23:17:08.640" v="439" actId="478"/>
          <ac:picMkLst>
            <pc:docMk/>
            <pc:sldMk cId="1402936023" sldId="271"/>
            <ac:picMk id="3074" creationId="{867697B0-DCB6-F706-CAB7-6A922387E368}"/>
          </ac:picMkLst>
        </pc:picChg>
      </pc:sldChg>
      <pc:sldChg chg="del">
        <pc:chgData name="Le Nhat Tung" userId="77b0905b33e1f80d" providerId="LiveId" clId="{2624DD6B-05A6-40C8-B01F-35DF49397AFF}" dt="2024-09-16T22:36:38.445" v="1" actId="2696"/>
        <pc:sldMkLst>
          <pc:docMk/>
          <pc:sldMk cId="4186418019" sldId="271"/>
        </pc:sldMkLst>
      </pc:sldChg>
      <pc:sldChg chg="addSp delSp modSp new mod">
        <pc:chgData name="Le Nhat Tung" userId="77b0905b33e1f80d" providerId="LiveId" clId="{2624DD6B-05A6-40C8-B01F-35DF49397AFF}" dt="2024-09-16T23:18:33.654" v="488" actId="403"/>
        <pc:sldMkLst>
          <pc:docMk/>
          <pc:sldMk cId="3241387063" sldId="272"/>
        </pc:sldMkLst>
        <pc:spChg chg="del">
          <ac:chgData name="Le Nhat Tung" userId="77b0905b33e1f80d" providerId="LiveId" clId="{2624DD6B-05A6-40C8-B01F-35DF49397AFF}" dt="2024-09-16T23:18:08.857" v="475" actId="478"/>
          <ac:spMkLst>
            <pc:docMk/>
            <pc:sldMk cId="3241387063" sldId="272"/>
            <ac:spMk id="2" creationId="{FAACC244-A230-DA5A-F5D3-00D6DFAE7852}"/>
          </ac:spMkLst>
        </pc:spChg>
        <pc:spChg chg="mod">
          <ac:chgData name="Le Nhat Tung" userId="77b0905b33e1f80d" providerId="LiveId" clId="{2624DD6B-05A6-40C8-B01F-35DF49397AFF}" dt="2024-09-16T23:18:33.654" v="488" actId="403"/>
          <ac:spMkLst>
            <pc:docMk/>
            <pc:sldMk cId="3241387063" sldId="272"/>
            <ac:spMk id="3" creationId="{8F198D63-E89B-EBED-1F23-213194A95E97}"/>
          </ac:spMkLst>
        </pc:spChg>
        <pc:spChg chg="add mod">
          <ac:chgData name="Le Nhat Tung" userId="77b0905b33e1f80d" providerId="LiveId" clId="{2624DD6B-05A6-40C8-B01F-35DF49397AFF}" dt="2024-09-16T23:18:09.253" v="476"/>
          <ac:spMkLst>
            <pc:docMk/>
            <pc:sldMk cId="3241387063" sldId="272"/>
            <ac:spMk id="4" creationId="{D4743FDE-FD53-5133-EB67-173AE4C72E4D}"/>
          </ac:spMkLst>
        </pc:spChg>
      </pc:sldChg>
      <pc:sldChg chg="del">
        <pc:chgData name="Le Nhat Tung" userId="77b0905b33e1f80d" providerId="LiveId" clId="{2624DD6B-05A6-40C8-B01F-35DF49397AFF}" dt="2024-09-16T22:36:38.445" v="1" actId="2696"/>
        <pc:sldMkLst>
          <pc:docMk/>
          <pc:sldMk cId="4187783642" sldId="272"/>
        </pc:sldMkLst>
      </pc:sldChg>
      <pc:sldChg chg="addSp modSp add mod ord">
        <pc:chgData name="Le Nhat Tung" userId="77b0905b33e1f80d" providerId="LiveId" clId="{2624DD6B-05A6-40C8-B01F-35DF49397AFF}" dt="2024-09-16T23:21:31.243" v="531" actId="14100"/>
        <pc:sldMkLst>
          <pc:docMk/>
          <pc:sldMk cId="684466322" sldId="273"/>
        </pc:sldMkLst>
        <pc:spChg chg="mod">
          <ac:chgData name="Le Nhat Tung" userId="77b0905b33e1f80d" providerId="LiveId" clId="{2624DD6B-05A6-40C8-B01F-35DF49397AFF}" dt="2024-09-16T23:21:31.243" v="531" actId="14100"/>
          <ac:spMkLst>
            <pc:docMk/>
            <pc:sldMk cId="684466322" sldId="273"/>
            <ac:spMk id="3" creationId="{8F198D63-E89B-EBED-1F23-213194A95E97}"/>
          </ac:spMkLst>
        </pc:spChg>
        <pc:picChg chg="add mod">
          <ac:chgData name="Le Nhat Tung" userId="77b0905b33e1f80d" providerId="LiveId" clId="{2624DD6B-05A6-40C8-B01F-35DF49397AFF}" dt="2024-09-16T23:21:28.455" v="530" actId="1076"/>
          <ac:picMkLst>
            <pc:docMk/>
            <pc:sldMk cId="684466322" sldId="273"/>
            <ac:picMk id="5" creationId="{EBD79DEF-DB49-21E8-6142-E1EC69FB65BD}"/>
          </ac:picMkLst>
        </pc:picChg>
      </pc:sldChg>
      <pc:sldChg chg="del">
        <pc:chgData name="Le Nhat Tung" userId="77b0905b33e1f80d" providerId="LiveId" clId="{2624DD6B-05A6-40C8-B01F-35DF49397AFF}" dt="2024-09-16T22:36:38.445" v="1" actId="2696"/>
        <pc:sldMkLst>
          <pc:docMk/>
          <pc:sldMk cId="3473549478" sldId="273"/>
        </pc:sldMkLst>
      </pc:sldChg>
      <pc:sldChg chg="add del">
        <pc:chgData name="Le Nhat Tung" userId="77b0905b33e1f80d" providerId="LiveId" clId="{2624DD6B-05A6-40C8-B01F-35DF49397AFF}" dt="2024-09-16T22:36:38.445" v="1" actId="2696"/>
        <pc:sldMkLst>
          <pc:docMk/>
          <pc:sldMk cId="2223671191" sldId="274"/>
        </pc:sldMkLst>
      </pc:sldChg>
      <pc:sldChg chg="addSp modSp add">
        <pc:chgData name="Le Nhat Tung" userId="77b0905b33e1f80d" providerId="LiveId" clId="{2624DD6B-05A6-40C8-B01F-35DF49397AFF}" dt="2024-09-16T23:20:25.536" v="511" actId="14100"/>
        <pc:sldMkLst>
          <pc:docMk/>
          <pc:sldMk cId="3210571678" sldId="274"/>
        </pc:sldMkLst>
        <pc:picChg chg="add mod">
          <ac:chgData name="Le Nhat Tung" userId="77b0905b33e1f80d" providerId="LiveId" clId="{2624DD6B-05A6-40C8-B01F-35DF49397AFF}" dt="2024-09-16T23:20:25.536" v="511" actId="14100"/>
          <ac:picMkLst>
            <pc:docMk/>
            <pc:sldMk cId="3210571678" sldId="274"/>
            <ac:picMk id="8194" creationId="{DE9DEB25-165A-B68C-7AED-B7FE57D7C3C3}"/>
          </ac:picMkLst>
        </pc:picChg>
      </pc:sldChg>
      <pc:sldChg chg="addSp delSp modSp new mod">
        <pc:chgData name="Le Nhat Tung" userId="77b0905b33e1f80d" providerId="LiveId" clId="{2624DD6B-05A6-40C8-B01F-35DF49397AFF}" dt="2024-09-16T23:22:24.274" v="545" actId="403"/>
        <pc:sldMkLst>
          <pc:docMk/>
          <pc:sldMk cId="2358005233" sldId="275"/>
        </pc:sldMkLst>
        <pc:spChg chg="del">
          <ac:chgData name="Le Nhat Tung" userId="77b0905b33e1f80d" providerId="LiveId" clId="{2624DD6B-05A6-40C8-B01F-35DF49397AFF}" dt="2024-09-16T23:21:43.552" v="533" actId="478"/>
          <ac:spMkLst>
            <pc:docMk/>
            <pc:sldMk cId="2358005233" sldId="275"/>
            <ac:spMk id="2" creationId="{A585CB32-B3B4-40C7-7DA6-FDE338D87958}"/>
          </ac:spMkLst>
        </pc:spChg>
        <pc:spChg chg="mod">
          <ac:chgData name="Le Nhat Tung" userId="77b0905b33e1f80d" providerId="LiveId" clId="{2624DD6B-05A6-40C8-B01F-35DF49397AFF}" dt="2024-09-16T23:22:24.274" v="545" actId="403"/>
          <ac:spMkLst>
            <pc:docMk/>
            <pc:sldMk cId="2358005233" sldId="275"/>
            <ac:spMk id="3" creationId="{A00E1746-AA8A-FC2D-CD36-26AF440A3D1F}"/>
          </ac:spMkLst>
        </pc:spChg>
        <pc:spChg chg="add mod">
          <ac:chgData name="Le Nhat Tung" userId="77b0905b33e1f80d" providerId="LiveId" clId="{2624DD6B-05A6-40C8-B01F-35DF49397AFF}" dt="2024-09-16T23:21:44.650" v="534"/>
          <ac:spMkLst>
            <pc:docMk/>
            <pc:sldMk cId="2358005233" sldId="275"/>
            <ac:spMk id="4" creationId="{AB85463B-87E0-2E24-2BFF-E650B9C8AFE1}"/>
          </ac:spMkLst>
        </pc:spChg>
      </pc:sldChg>
      <pc:sldChg chg="add del replId">
        <pc:chgData name="Le Nhat Tung" userId="77b0905b33e1f80d" providerId="LiveId" clId="{2624DD6B-05A6-40C8-B01F-35DF49397AFF}" dt="2024-09-16T22:36:38.445" v="1" actId="2696"/>
        <pc:sldMkLst>
          <pc:docMk/>
          <pc:sldMk cId="3629282471" sldId="275"/>
        </pc:sldMkLst>
      </pc:sldChg>
      <pc:sldChg chg="addSp modSp add mod">
        <pc:chgData name="Le Nhat Tung" userId="77b0905b33e1f80d" providerId="LiveId" clId="{2624DD6B-05A6-40C8-B01F-35DF49397AFF}" dt="2024-09-16T23:24:09.575" v="608" actId="6549"/>
        <pc:sldMkLst>
          <pc:docMk/>
          <pc:sldMk cId="2092217961" sldId="276"/>
        </pc:sldMkLst>
        <pc:spChg chg="add">
          <ac:chgData name="Le Nhat Tung" userId="77b0905b33e1f80d" providerId="LiveId" clId="{2624DD6B-05A6-40C8-B01F-35DF49397AFF}" dt="2024-09-16T23:24:03.064" v="604"/>
          <ac:spMkLst>
            <pc:docMk/>
            <pc:sldMk cId="2092217961" sldId="276"/>
            <ac:spMk id="2" creationId="{0D51145A-DA7B-D367-F59B-4B2E118CA644}"/>
          </ac:spMkLst>
        </pc:spChg>
        <pc:spChg chg="mod">
          <ac:chgData name="Le Nhat Tung" userId="77b0905b33e1f80d" providerId="LiveId" clId="{2624DD6B-05A6-40C8-B01F-35DF49397AFF}" dt="2024-09-16T23:24:09.575" v="608" actId="6549"/>
          <ac:spMkLst>
            <pc:docMk/>
            <pc:sldMk cId="2092217961" sldId="276"/>
            <ac:spMk id="3" creationId="{A00E1746-AA8A-FC2D-CD36-26AF440A3D1F}"/>
          </ac:spMkLst>
        </pc:spChg>
        <pc:spChg chg="add">
          <ac:chgData name="Le Nhat Tung" userId="77b0905b33e1f80d" providerId="LiveId" clId="{2624DD6B-05A6-40C8-B01F-35DF49397AFF}" dt="2024-09-16T23:24:03.064" v="604"/>
          <ac:spMkLst>
            <pc:docMk/>
            <pc:sldMk cId="2092217961" sldId="276"/>
            <ac:spMk id="5" creationId="{C0E68606-46A1-796A-DE8B-7693A2C42679}"/>
          </ac:spMkLst>
        </pc:spChg>
        <pc:spChg chg="add">
          <ac:chgData name="Le Nhat Tung" userId="77b0905b33e1f80d" providerId="LiveId" clId="{2624DD6B-05A6-40C8-B01F-35DF49397AFF}" dt="2024-09-16T23:24:03.064" v="604"/>
          <ac:spMkLst>
            <pc:docMk/>
            <pc:sldMk cId="2092217961" sldId="276"/>
            <ac:spMk id="6" creationId="{A90271E9-327C-920C-F050-FAE1A0C276CF}"/>
          </ac:spMkLst>
        </pc:spChg>
        <pc:spChg chg="add">
          <ac:chgData name="Le Nhat Tung" userId="77b0905b33e1f80d" providerId="LiveId" clId="{2624DD6B-05A6-40C8-B01F-35DF49397AFF}" dt="2024-09-16T23:24:04.866" v="605"/>
          <ac:spMkLst>
            <pc:docMk/>
            <pc:sldMk cId="2092217961" sldId="276"/>
            <ac:spMk id="7" creationId="{6804BB6D-7835-D9F1-7C6B-CA433C71BBAC}"/>
          </ac:spMkLst>
        </pc:spChg>
        <pc:spChg chg="add">
          <ac:chgData name="Le Nhat Tung" userId="77b0905b33e1f80d" providerId="LiveId" clId="{2624DD6B-05A6-40C8-B01F-35DF49397AFF}" dt="2024-09-16T23:24:04.866" v="605"/>
          <ac:spMkLst>
            <pc:docMk/>
            <pc:sldMk cId="2092217961" sldId="276"/>
            <ac:spMk id="8" creationId="{B1D1B72A-577F-4FD5-126F-19D963F5F98D}"/>
          </ac:spMkLst>
        </pc:spChg>
        <pc:spChg chg="add">
          <ac:chgData name="Le Nhat Tung" userId="77b0905b33e1f80d" providerId="LiveId" clId="{2624DD6B-05A6-40C8-B01F-35DF49397AFF}" dt="2024-09-16T23:24:04.866" v="605"/>
          <ac:spMkLst>
            <pc:docMk/>
            <pc:sldMk cId="2092217961" sldId="276"/>
            <ac:spMk id="9" creationId="{E33096D3-AA34-F9A1-2FC6-452D6650A90D}"/>
          </ac:spMkLst>
        </pc:spChg>
      </pc:sldChg>
      <pc:sldChg chg="add">
        <pc:chgData name="Le Nhat Tung" userId="77b0905b33e1f80d" providerId="LiveId" clId="{2624DD6B-05A6-40C8-B01F-35DF49397AFF}" dt="2024-09-16T23:24:20.490" v="609"/>
        <pc:sldMkLst>
          <pc:docMk/>
          <pc:sldMk cId="80328555" sldId="277"/>
        </pc:sldMkLst>
      </pc:sldChg>
      <pc:sldChg chg="addSp modSp add mod">
        <pc:chgData name="Le Nhat Tung" userId="77b0905b33e1f80d" providerId="LiveId" clId="{2624DD6B-05A6-40C8-B01F-35DF49397AFF}" dt="2024-09-17T00:15:26.294" v="630" actId="1076"/>
        <pc:sldMkLst>
          <pc:docMk/>
          <pc:sldMk cId="669499726" sldId="278"/>
        </pc:sldMkLst>
        <pc:spChg chg="mod">
          <ac:chgData name="Le Nhat Tung" userId="77b0905b33e1f80d" providerId="LiveId" clId="{2624DD6B-05A6-40C8-B01F-35DF49397AFF}" dt="2024-09-16T23:25:07.260" v="616" actId="20577"/>
          <ac:spMkLst>
            <pc:docMk/>
            <pc:sldMk cId="669499726" sldId="278"/>
            <ac:spMk id="2" creationId="{50747AB5-D76F-EBD5-F51F-3F1621029235}"/>
          </ac:spMkLst>
        </pc:spChg>
        <pc:spChg chg="mod">
          <ac:chgData name="Le Nhat Tung" userId="77b0905b33e1f80d" providerId="LiveId" clId="{2624DD6B-05A6-40C8-B01F-35DF49397AFF}" dt="2024-09-17T00:13:27.800" v="622"/>
          <ac:spMkLst>
            <pc:docMk/>
            <pc:sldMk cId="669499726" sldId="278"/>
            <ac:spMk id="3" creationId="{491142FC-913B-7688-1780-F46BC2B2A10E}"/>
          </ac:spMkLst>
        </pc:spChg>
        <pc:picChg chg="add mod">
          <ac:chgData name="Le Nhat Tung" userId="77b0905b33e1f80d" providerId="LiveId" clId="{2624DD6B-05A6-40C8-B01F-35DF49397AFF}" dt="2024-09-17T00:15:11.419" v="627" actId="1076"/>
          <ac:picMkLst>
            <pc:docMk/>
            <pc:sldMk cId="669499726" sldId="278"/>
            <ac:picMk id="5" creationId="{510B234C-B69A-6E2B-26FD-59FA6F19814D}"/>
          </ac:picMkLst>
        </pc:picChg>
        <pc:picChg chg="add mod">
          <ac:chgData name="Le Nhat Tung" userId="77b0905b33e1f80d" providerId="LiveId" clId="{2624DD6B-05A6-40C8-B01F-35DF49397AFF}" dt="2024-09-17T00:15:26.294" v="630" actId="1076"/>
          <ac:picMkLst>
            <pc:docMk/>
            <pc:sldMk cId="669499726" sldId="278"/>
            <ac:picMk id="7" creationId="{8C3F5839-003F-DD6B-1314-229829BD4808}"/>
          </ac:picMkLst>
        </pc:picChg>
      </pc:sldChg>
      <pc:sldChg chg="addSp delSp modSp new mod">
        <pc:chgData name="Le Nhat Tung" userId="77b0905b33e1f80d" providerId="LiveId" clId="{2624DD6B-05A6-40C8-B01F-35DF49397AFF}" dt="2024-09-17T00:16:25.512" v="655" actId="20577"/>
        <pc:sldMkLst>
          <pc:docMk/>
          <pc:sldMk cId="858619840" sldId="279"/>
        </pc:sldMkLst>
        <pc:spChg chg="del">
          <ac:chgData name="Le Nhat Tung" userId="77b0905b33e1f80d" providerId="LiveId" clId="{2624DD6B-05A6-40C8-B01F-35DF49397AFF}" dt="2024-09-17T00:15:42.173" v="632" actId="478"/>
          <ac:spMkLst>
            <pc:docMk/>
            <pc:sldMk cId="858619840" sldId="279"/>
            <ac:spMk id="2" creationId="{68C6BAEA-C157-8A49-E6A2-373741A36788}"/>
          </ac:spMkLst>
        </pc:spChg>
        <pc:spChg chg="mod">
          <ac:chgData name="Le Nhat Tung" userId="77b0905b33e1f80d" providerId="LiveId" clId="{2624DD6B-05A6-40C8-B01F-35DF49397AFF}" dt="2024-09-17T00:16:25.512" v="655" actId="20577"/>
          <ac:spMkLst>
            <pc:docMk/>
            <pc:sldMk cId="858619840" sldId="279"/>
            <ac:spMk id="3" creationId="{52FEBBAD-57A5-73B0-7B5C-6748A3BB7391}"/>
          </ac:spMkLst>
        </pc:spChg>
        <pc:spChg chg="add mod">
          <ac:chgData name="Le Nhat Tung" userId="77b0905b33e1f80d" providerId="LiveId" clId="{2624DD6B-05A6-40C8-B01F-35DF49397AFF}" dt="2024-09-17T00:15:48.225" v="634"/>
          <ac:spMkLst>
            <pc:docMk/>
            <pc:sldMk cId="858619840" sldId="279"/>
            <ac:spMk id="4" creationId="{2C8A4896-76A5-6CF9-35C2-0542FD705317}"/>
          </ac:spMkLst>
        </pc:spChg>
      </pc:sldChg>
      <pc:sldChg chg="modSp add mod">
        <pc:chgData name="Le Nhat Tung" userId="77b0905b33e1f80d" providerId="LiveId" clId="{2624DD6B-05A6-40C8-B01F-35DF49397AFF}" dt="2024-09-17T00:20:33.177" v="1028" actId="113"/>
        <pc:sldMkLst>
          <pc:docMk/>
          <pc:sldMk cId="2925785875" sldId="280"/>
        </pc:sldMkLst>
        <pc:spChg chg="mod">
          <ac:chgData name="Le Nhat Tung" userId="77b0905b33e1f80d" providerId="LiveId" clId="{2624DD6B-05A6-40C8-B01F-35DF49397AFF}" dt="2024-09-17T00:20:33.177" v="1028" actId="113"/>
          <ac:spMkLst>
            <pc:docMk/>
            <pc:sldMk cId="2925785875" sldId="280"/>
            <ac:spMk id="3" creationId="{52FEBBAD-57A5-73B0-7B5C-6748A3BB7391}"/>
          </ac:spMkLst>
        </pc:spChg>
      </pc:sldChg>
      <pc:sldChg chg="modSp add mod">
        <pc:chgData name="Le Nhat Tung" userId="77b0905b33e1f80d" providerId="LiveId" clId="{2624DD6B-05A6-40C8-B01F-35DF49397AFF}" dt="2024-09-17T00:22:39.989" v="1175" actId="20577"/>
        <pc:sldMkLst>
          <pc:docMk/>
          <pc:sldMk cId="637118166" sldId="281"/>
        </pc:sldMkLst>
        <pc:spChg chg="mod">
          <ac:chgData name="Le Nhat Tung" userId="77b0905b33e1f80d" providerId="LiveId" clId="{2624DD6B-05A6-40C8-B01F-35DF49397AFF}" dt="2024-09-17T00:22:39.989" v="1175" actId="20577"/>
          <ac:spMkLst>
            <pc:docMk/>
            <pc:sldMk cId="637118166" sldId="281"/>
            <ac:spMk id="3" creationId="{52FEBBAD-57A5-73B0-7B5C-6748A3BB7391}"/>
          </ac:spMkLst>
        </pc:spChg>
      </pc:sldChg>
      <pc:sldChg chg="add del">
        <pc:chgData name="Le Nhat Tung" userId="77b0905b33e1f80d" providerId="LiveId" clId="{2624DD6B-05A6-40C8-B01F-35DF49397AFF}" dt="2024-09-17T00:17:41.720" v="745"/>
        <pc:sldMkLst>
          <pc:docMk/>
          <pc:sldMk cId="1317971287" sldId="281"/>
        </pc:sldMkLst>
      </pc:sldChg>
      <pc:sldChg chg="modSp add mod ord">
        <pc:chgData name="Le Nhat Tung" userId="77b0905b33e1f80d" providerId="LiveId" clId="{2624DD6B-05A6-40C8-B01F-35DF49397AFF}" dt="2024-09-17T00:24:15.029" v="1192"/>
        <pc:sldMkLst>
          <pc:docMk/>
          <pc:sldMk cId="3869903252" sldId="282"/>
        </pc:sldMkLst>
        <pc:spChg chg="mod">
          <ac:chgData name="Le Nhat Tung" userId="77b0905b33e1f80d" providerId="LiveId" clId="{2624DD6B-05A6-40C8-B01F-35DF49397AFF}" dt="2024-09-17T00:24:06.564" v="1190" actId="113"/>
          <ac:spMkLst>
            <pc:docMk/>
            <pc:sldMk cId="3869903252" sldId="282"/>
            <ac:spMk id="3" creationId="{52FEBBAD-57A5-73B0-7B5C-6748A3BB7391}"/>
          </ac:spMkLst>
        </pc:spChg>
      </pc:sldChg>
      <pc:sldChg chg="add">
        <pc:chgData name="Le Nhat Tung" userId="77b0905b33e1f80d" providerId="LiveId" clId="{2624DD6B-05A6-40C8-B01F-35DF49397AFF}" dt="2024-09-17T00:22:57.633" v="1178"/>
        <pc:sldMkLst>
          <pc:docMk/>
          <pc:sldMk cId="1470255613" sldId="283"/>
        </pc:sldMkLst>
      </pc:sldChg>
      <pc:sldChg chg="addSp modSp add mod">
        <pc:chgData name="Le Nhat Tung" userId="77b0905b33e1f80d" providerId="LiveId" clId="{2624DD6B-05A6-40C8-B01F-35DF49397AFF}" dt="2024-09-17T00:26:05.533" v="1319" actId="403"/>
        <pc:sldMkLst>
          <pc:docMk/>
          <pc:sldMk cId="2142272611" sldId="284"/>
        </pc:sldMkLst>
        <pc:spChg chg="mod">
          <ac:chgData name="Le Nhat Tung" userId="77b0905b33e1f80d" providerId="LiveId" clId="{2624DD6B-05A6-40C8-B01F-35DF49397AFF}" dt="2024-09-17T00:24:57.408" v="1249" actId="207"/>
          <ac:spMkLst>
            <pc:docMk/>
            <pc:sldMk cId="2142272611" sldId="284"/>
            <ac:spMk id="2" creationId="{347A35DB-E01D-BE09-EFCD-FFCC8C6EB70E}"/>
          </ac:spMkLst>
        </pc:spChg>
        <pc:spChg chg="mod">
          <ac:chgData name="Le Nhat Tung" userId="77b0905b33e1f80d" providerId="LiveId" clId="{2624DD6B-05A6-40C8-B01F-35DF49397AFF}" dt="2024-09-17T00:26:05.533" v="1319" actId="403"/>
          <ac:spMkLst>
            <pc:docMk/>
            <pc:sldMk cId="2142272611" sldId="284"/>
            <ac:spMk id="3" creationId="{C0864D3E-2E0D-6A69-5512-C117BC148CFD}"/>
          </ac:spMkLst>
        </pc:spChg>
        <pc:picChg chg="add mod">
          <ac:chgData name="Le Nhat Tung" userId="77b0905b33e1f80d" providerId="LiveId" clId="{2624DD6B-05A6-40C8-B01F-35DF49397AFF}" dt="2024-09-17T00:26:02.120" v="1316" actId="1076"/>
          <ac:picMkLst>
            <pc:docMk/>
            <pc:sldMk cId="2142272611" sldId="284"/>
            <ac:picMk id="15362" creationId="{3CB406CB-22B5-74A8-CB8D-58534F4299F5}"/>
          </ac:picMkLst>
        </pc:picChg>
      </pc:sldChg>
      <pc:sldChg chg="add">
        <pc:chgData name="Le Nhat Tung" userId="77b0905b33e1f80d" providerId="LiveId" clId="{2624DD6B-05A6-40C8-B01F-35DF49397AFF}" dt="2024-09-17T00:26:11.694" v="1320"/>
        <pc:sldMkLst>
          <pc:docMk/>
          <pc:sldMk cId="345957454" sldId="285"/>
        </pc:sldMkLst>
      </pc:sldChg>
      <pc:sldChg chg="add">
        <pc:chgData name="Le Nhat Tung" userId="77b0905b33e1f80d" providerId="LiveId" clId="{2624DD6B-05A6-40C8-B01F-35DF49397AFF}" dt="2024-09-17T00:26:24.316" v="1321"/>
        <pc:sldMkLst>
          <pc:docMk/>
          <pc:sldMk cId="1898934944" sldId="286"/>
        </pc:sldMkLst>
      </pc:sldChg>
      <pc:sldChg chg="addSp delSp modSp add mod">
        <pc:chgData name="Le Nhat Tung" userId="77b0905b33e1f80d" providerId="LiveId" clId="{2624DD6B-05A6-40C8-B01F-35DF49397AFF}" dt="2024-09-17T00:31:33.157" v="1381" actId="1076"/>
        <pc:sldMkLst>
          <pc:docMk/>
          <pc:sldMk cId="4178182312" sldId="287"/>
        </pc:sldMkLst>
        <pc:spChg chg="mod">
          <ac:chgData name="Le Nhat Tung" userId="77b0905b33e1f80d" providerId="LiveId" clId="{2624DD6B-05A6-40C8-B01F-35DF49397AFF}" dt="2024-09-17T00:26:43.240" v="1370" actId="404"/>
          <ac:spMkLst>
            <pc:docMk/>
            <pc:sldMk cId="4178182312" sldId="287"/>
            <ac:spMk id="2" creationId="{347A35DB-E01D-BE09-EFCD-FFCC8C6EB70E}"/>
          </ac:spMkLst>
        </pc:spChg>
        <pc:spChg chg="del">
          <ac:chgData name="Le Nhat Tung" userId="77b0905b33e1f80d" providerId="LiveId" clId="{2624DD6B-05A6-40C8-B01F-35DF49397AFF}" dt="2024-09-17T00:26:47.181" v="1372" actId="478"/>
          <ac:spMkLst>
            <pc:docMk/>
            <pc:sldMk cId="4178182312" sldId="287"/>
            <ac:spMk id="3" creationId="{C0864D3E-2E0D-6A69-5512-C117BC148CFD}"/>
          </ac:spMkLst>
        </pc:spChg>
        <pc:spChg chg="add del mod">
          <ac:chgData name="Le Nhat Tung" userId="77b0905b33e1f80d" providerId="LiveId" clId="{2624DD6B-05A6-40C8-B01F-35DF49397AFF}" dt="2024-09-17T00:30:49.752" v="1373" actId="478"/>
          <ac:spMkLst>
            <pc:docMk/>
            <pc:sldMk cId="4178182312" sldId="287"/>
            <ac:spMk id="5" creationId="{0F4AC615-D52A-B054-ECAD-E76882CEA0AE}"/>
          </ac:spMkLst>
        </pc:spChg>
        <pc:picChg chg="add mod">
          <ac:chgData name="Le Nhat Tung" userId="77b0905b33e1f80d" providerId="LiveId" clId="{2624DD6B-05A6-40C8-B01F-35DF49397AFF}" dt="2024-09-17T00:31:32.308" v="1380" actId="1076"/>
          <ac:picMkLst>
            <pc:docMk/>
            <pc:sldMk cId="4178182312" sldId="287"/>
            <ac:picMk id="7" creationId="{8621AA40-EBAF-72A2-666D-72D524AEA089}"/>
          </ac:picMkLst>
        </pc:picChg>
        <pc:picChg chg="add mod">
          <ac:chgData name="Le Nhat Tung" userId="77b0905b33e1f80d" providerId="LiveId" clId="{2624DD6B-05A6-40C8-B01F-35DF49397AFF}" dt="2024-09-17T00:31:33.157" v="1381" actId="1076"/>
          <ac:picMkLst>
            <pc:docMk/>
            <pc:sldMk cId="4178182312" sldId="287"/>
            <ac:picMk id="9" creationId="{F1E88A45-AD08-BBFE-13F8-F1485CAA2879}"/>
          </ac:picMkLst>
        </pc:picChg>
        <pc:picChg chg="del">
          <ac:chgData name="Le Nhat Tung" userId="77b0905b33e1f80d" providerId="LiveId" clId="{2624DD6B-05A6-40C8-B01F-35DF49397AFF}" dt="2024-09-17T00:26:45.523" v="1371" actId="478"/>
          <ac:picMkLst>
            <pc:docMk/>
            <pc:sldMk cId="4178182312" sldId="287"/>
            <ac:picMk id="15362" creationId="{3CB406CB-22B5-74A8-CB8D-58534F4299F5}"/>
          </ac:picMkLst>
        </pc:picChg>
      </pc:sldChg>
    </pc:docChg>
  </pc:docChgLst>
  <pc:docChgLst>
    <pc:chgData name="Le Nhat Tung" userId="77b0905b33e1f80d" providerId="LiveId" clId="{90270903-184F-446B-9636-9255CE75901F}"/>
    <pc:docChg chg="undo custSel addSld delSld modSld sldOrd">
      <pc:chgData name="Le Nhat Tung" userId="77b0905b33e1f80d" providerId="LiveId" clId="{90270903-184F-446B-9636-9255CE75901F}" dt="2024-09-15T18:41:26.492" v="2172" actId="113"/>
      <pc:docMkLst>
        <pc:docMk/>
      </pc:docMkLst>
      <pc:sldChg chg="addSp delSp modSp new mod">
        <pc:chgData name="Le Nhat Tung" userId="77b0905b33e1f80d" providerId="LiveId" clId="{90270903-184F-446B-9636-9255CE75901F}" dt="2024-09-15T11:47:51.973" v="228" actId="1076"/>
        <pc:sldMkLst>
          <pc:docMk/>
          <pc:sldMk cId="2893862465" sldId="256"/>
        </pc:sldMkLst>
        <pc:spChg chg="mod">
          <ac:chgData name="Le Nhat Tung" userId="77b0905b33e1f80d" providerId="LiveId" clId="{90270903-184F-446B-9636-9255CE75901F}" dt="2024-09-15T11:44:51.354" v="131" actId="20577"/>
          <ac:spMkLst>
            <pc:docMk/>
            <pc:sldMk cId="2893862465" sldId="256"/>
            <ac:spMk id="2" creationId="{250CFDF7-30F0-A323-7B1F-F2337BD253DB}"/>
          </ac:spMkLst>
        </pc:spChg>
        <pc:spChg chg="mod">
          <ac:chgData name="Le Nhat Tung" userId="77b0905b33e1f80d" providerId="LiveId" clId="{90270903-184F-446B-9636-9255CE75901F}" dt="2024-09-15T11:45:00.847" v="133" actId="14100"/>
          <ac:spMkLst>
            <pc:docMk/>
            <pc:sldMk cId="2893862465" sldId="256"/>
            <ac:spMk id="3" creationId="{D034C2E1-AA00-7F52-588C-EF05EBE29375}"/>
          </ac:spMkLst>
        </pc:spChg>
        <pc:spChg chg="add mod">
          <ac:chgData name="Le Nhat Tung" userId="77b0905b33e1f80d" providerId="LiveId" clId="{90270903-184F-446B-9636-9255CE75901F}" dt="2024-09-15T11:45:38.772" v="212" actId="1076"/>
          <ac:spMkLst>
            <pc:docMk/>
            <pc:sldMk cId="2893862465" sldId="256"/>
            <ac:spMk id="4" creationId="{B01A0733-3475-8056-F312-48292C364DED}"/>
          </ac:spMkLst>
        </pc:spChg>
        <pc:picChg chg="add del">
          <ac:chgData name="Le Nhat Tung" userId="77b0905b33e1f80d" providerId="LiveId" clId="{90270903-184F-446B-9636-9255CE75901F}" dt="2024-09-15T11:43:20.366" v="114" actId="478"/>
          <ac:picMkLst>
            <pc:docMk/>
            <pc:sldMk cId="2893862465" sldId="256"/>
            <ac:picMk id="1026" creationId="{E03D03B4-6134-777E-0B04-8579F52914BF}"/>
          </ac:picMkLst>
        </pc:picChg>
        <pc:picChg chg="add mod">
          <ac:chgData name="Le Nhat Tung" userId="77b0905b33e1f80d" providerId="LiveId" clId="{90270903-184F-446B-9636-9255CE75901F}" dt="2024-09-15T11:44:16.490" v="118" actId="1076"/>
          <ac:picMkLst>
            <pc:docMk/>
            <pc:sldMk cId="2893862465" sldId="256"/>
            <ac:picMk id="1028" creationId="{32277E5B-D608-B5F2-1D62-DBE6C45CA6CA}"/>
          </ac:picMkLst>
        </pc:picChg>
        <pc:picChg chg="add mod">
          <ac:chgData name="Le Nhat Tung" userId="77b0905b33e1f80d" providerId="LiveId" clId="{90270903-184F-446B-9636-9255CE75901F}" dt="2024-09-15T11:44:44.749" v="122" actId="1076"/>
          <ac:picMkLst>
            <pc:docMk/>
            <pc:sldMk cId="2893862465" sldId="256"/>
            <ac:picMk id="1030" creationId="{003D3978-4728-3E0B-6A37-C023F3B29BFB}"/>
          </ac:picMkLst>
        </pc:picChg>
        <pc:picChg chg="add mod">
          <ac:chgData name="Le Nhat Tung" userId="77b0905b33e1f80d" providerId="LiveId" clId="{90270903-184F-446B-9636-9255CE75901F}" dt="2024-09-15T11:47:51.973" v="228" actId="1076"/>
          <ac:picMkLst>
            <pc:docMk/>
            <pc:sldMk cId="2893862465" sldId="256"/>
            <ac:picMk id="1032" creationId="{7294B408-D7D2-B423-4B2B-252F9291EDE2}"/>
          </ac:picMkLst>
        </pc:picChg>
        <pc:cxnChg chg="add mod">
          <ac:chgData name="Le Nhat Tung" userId="77b0905b33e1f80d" providerId="LiveId" clId="{90270903-184F-446B-9636-9255CE75901F}" dt="2024-09-15T11:46:44.566" v="224" actId="1076"/>
          <ac:cxnSpMkLst>
            <pc:docMk/>
            <pc:sldMk cId="2893862465" sldId="256"/>
            <ac:cxnSpMk id="6" creationId="{71EF68A8-C327-21BB-3798-1698827318D2}"/>
          </ac:cxnSpMkLst>
        </pc:cxnChg>
      </pc:sldChg>
      <pc:sldChg chg="modSp new mod">
        <pc:chgData name="Le Nhat Tung" userId="77b0905b33e1f80d" providerId="LiveId" clId="{90270903-184F-446B-9636-9255CE75901F}" dt="2024-09-15T11:42:01.996" v="26" actId="2710"/>
        <pc:sldMkLst>
          <pc:docMk/>
          <pc:sldMk cId="4182323044" sldId="257"/>
        </pc:sldMkLst>
        <pc:spChg chg="mod">
          <ac:chgData name="Le Nhat Tung" userId="77b0905b33e1f80d" providerId="LiveId" clId="{90270903-184F-446B-9636-9255CE75901F}" dt="2024-09-15T11:40:05.660" v="15" actId="20577"/>
          <ac:spMkLst>
            <pc:docMk/>
            <pc:sldMk cId="4182323044" sldId="257"/>
            <ac:spMk id="2" creationId="{FF0EEC03-8AB8-C122-16BB-0A3E23CA56B5}"/>
          </ac:spMkLst>
        </pc:spChg>
        <pc:spChg chg="mod">
          <ac:chgData name="Le Nhat Tung" userId="77b0905b33e1f80d" providerId="LiveId" clId="{90270903-184F-446B-9636-9255CE75901F}" dt="2024-09-15T11:42:01.996" v="26" actId="2710"/>
          <ac:spMkLst>
            <pc:docMk/>
            <pc:sldMk cId="4182323044" sldId="257"/>
            <ac:spMk id="3" creationId="{455F401B-34A6-3BCD-BB66-84C6BCF270EA}"/>
          </ac:spMkLst>
        </pc:spChg>
      </pc:sldChg>
      <pc:sldChg chg="modSp new mod">
        <pc:chgData name="Le Nhat Tung" userId="77b0905b33e1f80d" providerId="LiveId" clId="{90270903-184F-446B-9636-9255CE75901F}" dt="2024-09-15T12:21:01.065" v="273" actId="2710"/>
        <pc:sldMkLst>
          <pc:docMk/>
          <pc:sldMk cId="4188391709" sldId="258"/>
        </pc:sldMkLst>
        <pc:spChg chg="mod">
          <ac:chgData name="Le Nhat Tung" userId="77b0905b33e1f80d" providerId="LiveId" clId="{90270903-184F-446B-9636-9255CE75901F}" dt="2024-09-15T12:20:01.168" v="266" actId="20577"/>
          <ac:spMkLst>
            <pc:docMk/>
            <pc:sldMk cId="4188391709" sldId="258"/>
            <ac:spMk id="2" creationId="{01ECE127-A3FE-E907-E858-556961E88C62}"/>
          </ac:spMkLst>
        </pc:spChg>
        <pc:spChg chg="mod">
          <ac:chgData name="Le Nhat Tung" userId="77b0905b33e1f80d" providerId="LiveId" clId="{90270903-184F-446B-9636-9255CE75901F}" dt="2024-09-15T12:21:01.065" v="273" actId="2710"/>
          <ac:spMkLst>
            <pc:docMk/>
            <pc:sldMk cId="4188391709" sldId="258"/>
            <ac:spMk id="3" creationId="{2FE5BC7A-003C-B9DB-A5B7-7C3A9914C2CD}"/>
          </ac:spMkLst>
        </pc:spChg>
      </pc:sldChg>
      <pc:sldChg chg="modSp add mod ord">
        <pc:chgData name="Le Nhat Tung" userId="77b0905b33e1f80d" providerId="LiveId" clId="{90270903-184F-446B-9636-9255CE75901F}" dt="2024-09-15T12:25:46.556" v="316"/>
        <pc:sldMkLst>
          <pc:docMk/>
          <pc:sldMk cId="534237472" sldId="259"/>
        </pc:sldMkLst>
        <pc:spChg chg="mod">
          <ac:chgData name="Le Nhat Tung" userId="77b0905b33e1f80d" providerId="LiveId" clId="{90270903-184F-446B-9636-9255CE75901F}" dt="2024-09-15T11:49:28.279" v="242" actId="27636"/>
          <ac:spMkLst>
            <pc:docMk/>
            <pc:sldMk cId="534237472" sldId="259"/>
            <ac:spMk id="3" creationId="{455F401B-34A6-3BCD-BB66-84C6BCF270EA}"/>
          </ac:spMkLst>
        </pc:spChg>
      </pc:sldChg>
      <pc:sldChg chg="addSp delSp modSp new del mod">
        <pc:chgData name="Le Nhat Tung" userId="77b0905b33e1f80d" providerId="LiveId" clId="{90270903-184F-446B-9636-9255CE75901F}" dt="2024-09-15T12:23:12.172" v="296" actId="2696"/>
        <pc:sldMkLst>
          <pc:docMk/>
          <pc:sldMk cId="2645678003" sldId="260"/>
        </pc:sldMkLst>
        <pc:spChg chg="del">
          <ac:chgData name="Le Nhat Tung" userId="77b0905b33e1f80d" providerId="LiveId" clId="{90270903-184F-446B-9636-9255CE75901F}" dt="2024-09-15T12:21:19.582" v="275" actId="478"/>
          <ac:spMkLst>
            <pc:docMk/>
            <pc:sldMk cId="2645678003" sldId="260"/>
            <ac:spMk id="2" creationId="{1566021C-17B4-5387-9BEF-AD352409AFB6}"/>
          </ac:spMkLst>
        </pc:spChg>
        <pc:spChg chg="del">
          <ac:chgData name="Le Nhat Tung" userId="77b0905b33e1f80d" providerId="LiveId" clId="{90270903-184F-446B-9636-9255CE75901F}" dt="2024-09-15T12:21:19.582" v="275" actId="478"/>
          <ac:spMkLst>
            <pc:docMk/>
            <pc:sldMk cId="2645678003" sldId="260"/>
            <ac:spMk id="3" creationId="{3B33570F-116D-9FB0-E64F-95E6A853B5CE}"/>
          </ac:spMkLst>
        </pc:spChg>
        <pc:picChg chg="add del mod">
          <ac:chgData name="Le Nhat Tung" userId="77b0905b33e1f80d" providerId="LiveId" clId="{90270903-184F-446B-9636-9255CE75901F}" dt="2024-09-15T12:22:35.305" v="291" actId="21"/>
          <ac:picMkLst>
            <pc:docMk/>
            <pc:sldMk cId="2645678003" sldId="260"/>
            <ac:picMk id="2050" creationId="{C97C70AB-7CD9-1630-22C6-EC40864DAE6E}"/>
          </ac:picMkLst>
        </pc:picChg>
      </pc:sldChg>
      <pc:sldChg chg="addSp delSp modSp new mod setBg">
        <pc:chgData name="Le Nhat Tung" userId="77b0905b33e1f80d" providerId="LiveId" clId="{90270903-184F-446B-9636-9255CE75901F}" dt="2024-09-15T12:25:17.378" v="309" actId="26606"/>
        <pc:sldMkLst>
          <pc:docMk/>
          <pc:sldMk cId="2201139787" sldId="261"/>
        </pc:sldMkLst>
        <pc:spChg chg="mod">
          <ac:chgData name="Le Nhat Tung" userId="77b0905b33e1f80d" providerId="LiveId" clId="{90270903-184F-446B-9636-9255CE75901F}" dt="2024-09-15T12:25:17.378" v="309" actId="26606"/>
          <ac:spMkLst>
            <pc:docMk/>
            <pc:sldMk cId="2201139787" sldId="261"/>
            <ac:spMk id="2" creationId="{2A84F06E-DD07-CCBD-CB86-4C7DCD1C5029}"/>
          </ac:spMkLst>
        </pc:spChg>
        <pc:spChg chg="mod">
          <ac:chgData name="Le Nhat Tung" userId="77b0905b33e1f80d" providerId="LiveId" clId="{90270903-184F-446B-9636-9255CE75901F}" dt="2024-09-15T12:25:17.378" v="309" actId="26606"/>
          <ac:spMkLst>
            <pc:docMk/>
            <pc:sldMk cId="2201139787" sldId="261"/>
            <ac:spMk id="3" creationId="{9994FBFB-48FD-EE0B-DEC0-E11F3A076DFD}"/>
          </ac:spMkLst>
        </pc:spChg>
        <pc:spChg chg="add del">
          <ac:chgData name="Le Nhat Tung" userId="77b0905b33e1f80d" providerId="LiveId" clId="{90270903-184F-446B-9636-9255CE75901F}" dt="2024-09-15T12:25:17.378" v="309" actId="26606"/>
          <ac:spMkLst>
            <pc:docMk/>
            <pc:sldMk cId="2201139787" sldId="261"/>
            <ac:spMk id="2055" creationId="{743AA782-23D1-4521-8CAD-47662984AA08}"/>
          </ac:spMkLst>
        </pc:spChg>
        <pc:spChg chg="add del">
          <ac:chgData name="Le Nhat Tung" userId="77b0905b33e1f80d" providerId="LiveId" clId="{90270903-184F-446B-9636-9255CE75901F}" dt="2024-09-15T12:25:17.378" v="309" actId="26606"/>
          <ac:spMkLst>
            <pc:docMk/>
            <pc:sldMk cId="2201139787" sldId="261"/>
            <ac:spMk id="2057" creationId="{71877DBC-BB60-40F0-AC93-2ACDBAAE60CE}"/>
          </ac:spMkLst>
        </pc:spChg>
        <pc:spChg chg="add">
          <ac:chgData name="Le Nhat Tung" userId="77b0905b33e1f80d" providerId="LiveId" clId="{90270903-184F-446B-9636-9255CE75901F}" dt="2024-09-15T12:25:17.378" v="309" actId="26606"/>
          <ac:spMkLst>
            <pc:docMk/>
            <pc:sldMk cId="2201139787" sldId="261"/>
            <ac:spMk id="2062" creationId="{665DBBEF-238B-476B-96AB-8AAC3224ECEA}"/>
          </ac:spMkLst>
        </pc:spChg>
        <pc:spChg chg="add">
          <ac:chgData name="Le Nhat Tung" userId="77b0905b33e1f80d" providerId="LiveId" clId="{90270903-184F-446B-9636-9255CE75901F}" dt="2024-09-15T12:25:17.378" v="309" actId="26606"/>
          <ac:spMkLst>
            <pc:docMk/>
            <pc:sldMk cId="2201139787" sldId="261"/>
            <ac:spMk id="2064" creationId="{3FCFB1DE-0B7E-48CC-BA90-B2AB0889F9D6}"/>
          </ac:spMkLst>
        </pc:spChg>
        <pc:picChg chg="add mod">
          <ac:chgData name="Le Nhat Tung" userId="77b0905b33e1f80d" providerId="LiveId" clId="{90270903-184F-446B-9636-9255CE75901F}" dt="2024-09-15T12:25:17.378" v="309" actId="26606"/>
          <ac:picMkLst>
            <pc:docMk/>
            <pc:sldMk cId="2201139787" sldId="261"/>
            <ac:picMk id="2050" creationId="{C97C70AB-7CD9-1630-22C6-EC40864DAE6E}"/>
          </ac:picMkLst>
        </pc:picChg>
      </pc:sldChg>
      <pc:sldChg chg="addSp delSp modSp new mod setBg">
        <pc:chgData name="Le Nhat Tung" userId="77b0905b33e1f80d" providerId="LiveId" clId="{90270903-184F-446B-9636-9255CE75901F}" dt="2024-09-15T12:25:21.885" v="310" actId="26606"/>
        <pc:sldMkLst>
          <pc:docMk/>
          <pc:sldMk cId="4273501987" sldId="262"/>
        </pc:sldMkLst>
        <pc:spChg chg="mod">
          <ac:chgData name="Le Nhat Tung" userId="77b0905b33e1f80d" providerId="LiveId" clId="{90270903-184F-446B-9636-9255CE75901F}" dt="2024-09-15T12:25:21.885" v="310" actId="26606"/>
          <ac:spMkLst>
            <pc:docMk/>
            <pc:sldMk cId="4273501987" sldId="262"/>
            <ac:spMk id="2" creationId="{C8C05114-93A5-162E-0586-A5F4B4FE4533}"/>
          </ac:spMkLst>
        </pc:spChg>
        <pc:spChg chg="mod">
          <ac:chgData name="Le Nhat Tung" userId="77b0905b33e1f80d" providerId="LiveId" clId="{90270903-184F-446B-9636-9255CE75901F}" dt="2024-09-15T12:25:21.885" v="310" actId="26606"/>
          <ac:spMkLst>
            <pc:docMk/>
            <pc:sldMk cId="4273501987" sldId="262"/>
            <ac:spMk id="3" creationId="{095775A5-C17F-4089-8793-976999B05357}"/>
          </ac:spMkLst>
        </pc:spChg>
        <pc:spChg chg="add del">
          <ac:chgData name="Le Nhat Tung" userId="77b0905b33e1f80d" providerId="LiveId" clId="{90270903-184F-446B-9636-9255CE75901F}" dt="2024-09-15T12:25:21.885" v="310" actId="26606"/>
          <ac:spMkLst>
            <pc:docMk/>
            <pc:sldMk cId="4273501987" sldId="262"/>
            <ac:spMk id="3079" creationId="{743AA782-23D1-4521-8CAD-47662984AA08}"/>
          </ac:spMkLst>
        </pc:spChg>
        <pc:spChg chg="add del">
          <ac:chgData name="Le Nhat Tung" userId="77b0905b33e1f80d" providerId="LiveId" clId="{90270903-184F-446B-9636-9255CE75901F}" dt="2024-09-15T12:25:21.885" v="310" actId="26606"/>
          <ac:spMkLst>
            <pc:docMk/>
            <pc:sldMk cId="4273501987" sldId="262"/>
            <ac:spMk id="3081" creationId="{71877DBC-BB60-40F0-AC93-2ACDBAAE60CE}"/>
          </ac:spMkLst>
        </pc:spChg>
        <pc:spChg chg="add">
          <ac:chgData name="Le Nhat Tung" userId="77b0905b33e1f80d" providerId="LiveId" clId="{90270903-184F-446B-9636-9255CE75901F}" dt="2024-09-15T12:25:21.885" v="310" actId="26606"/>
          <ac:spMkLst>
            <pc:docMk/>
            <pc:sldMk cId="4273501987" sldId="262"/>
            <ac:spMk id="3086" creationId="{665DBBEF-238B-476B-96AB-8AAC3224ECEA}"/>
          </ac:spMkLst>
        </pc:spChg>
        <pc:spChg chg="add">
          <ac:chgData name="Le Nhat Tung" userId="77b0905b33e1f80d" providerId="LiveId" clId="{90270903-184F-446B-9636-9255CE75901F}" dt="2024-09-15T12:25:21.885" v="310" actId="26606"/>
          <ac:spMkLst>
            <pc:docMk/>
            <pc:sldMk cId="4273501987" sldId="262"/>
            <ac:spMk id="3088" creationId="{3FCFB1DE-0B7E-48CC-BA90-B2AB0889F9D6}"/>
          </ac:spMkLst>
        </pc:spChg>
        <pc:picChg chg="add mod">
          <ac:chgData name="Le Nhat Tung" userId="77b0905b33e1f80d" providerId="LiveId" clId="{90270903-184F-446B-9636-9255CE75901F}" dt="2024-09-15T12:25:21.885" v="310" actId="26606"/>
          <ac:picMkLst>
            <pc:docMk/>
            <pc:sldMk cId="4273501987" sldId="262"/>
            <ac:picMk id="3074" creationId="{97CABBA7-05E3-EE51-690E-1D3A92FACE17}"/>
          </ac:picMkLst>
        </pc:picChg>
      </pc:sldChg>
      <pc:sldChg chg="addSp modSp new mod setBg">
        <pc:chgData name="Le Nhat Tung" userId="77b0905b33e1f80d" providerId="LiveId" clId="{90270903-184F-446B-9636-9255CE75901F}" dt="2024-09-15T12:27:18.283" v="360" actId="27614"/>
        <pc:sldMkLst>
          <pc:docMk/>
          <pc:sldMk cId="1934048502" sldId="263"/>
        </pc:sldMkLst>
        <pc:spChg chg="mod">
          <ac:chgData name="Le Nhat Tung" userId="77b0905b33e1f80d" providerId="LiveId" clId="{90270903-184F-446B-9636-9255CE75901F}" dt="2024-09-15T12:27:11.428" v="359" actId="26606"/>
          <ac:spMkLst>
            <pc:docMk/>
            <pc:sldMk cId="1934048502" sldId="263"/>
            <ac:spMk id="2" creationId="{82FC4106-5F84-CC31-0AD2-C39D3AF905C8}"/>
          </ac:spMkLst>
        </pc:spChg>
        <pc:spChg chg="mod">
          <ac:chgData name="Le Nhat Tung" userId="77b0905b33e1f80d" providerId="LiveId" clId="{90270903-184F-446B-9636-9255CE75901F}" dt="2024-09-15T12:27:11.428" v="359" actId="26606"/>
          <ac:spMkLst>
            <pc:docMk/>
            <pc:sldMk cId="1934048502" sldId="263"/>
            <ac:spMk id="3" creationId="{E2B9CFC0-36A6-8036-95DB-D60456FA5CEB}"/>
          </ac:spMkLst>
        </pc:spChg>
        <pc:spChg chg="add">
          <ac:chgData name="Le Nhat Tung" userId="77b0905b33e1f80d" providerId="LiveId" clId="{90270903-184F-446B-9636-9255CE75901F}" dt="2024-09-15T12:27:11.428" v="359" actId="26606"/>
          <ac:spMkLst>
            <pc:docMk/>
            <pc:sldMk cId="1934048502" sldId="263"/>
            <ac:spMk id="5127" creationId="{665DBBEF-238B-476B-96AB-8AAC3224ECEA}"/>
          </ac:spMkLst>
        </pc:spChg>
        <pc:spChg chg="add">
          <ac:chgData name="Le Nhat Tung" userId="77b0905b33e1f80d" providerId="LiveId" clId="{90270903-184F-446B-9636-9255CE75901F}" dt="2024-09-15T12:27:11.428" v="359" actId="26606"/>
          <ac:spMkLst>
            <pc:docMk/>
            <pc:sldMk cId="1934048502" sldId="263"/>
            <ac:spMk id="5129" creationId="{3FCFB1DE-0B7E-48CC-BA90-B2AB0889F9D6}"/>
          </ac:spMkLst>
        </pc:spChg>
        <pc:picChg chg="add mod">
          <ac:chgData name="Le Nhat Tung" userId="77b0905b33e1f80d" providerId="LiveId" clId="{90270903-184F-446B-9636-9255CE75901F}" dt="2024-09-15T12:27:18.283" v="360" actId="27614"/>
          <ac:picMkLst>
            <pc:docMk/>
            <pc:sldMk cId="1934048502" sldId="263"/>
            <ac:picMk id="5122" creationId="{F1E150EE-8212-844C-AA1B-B412D5EC43DA}"/>
          </ac:picMkLst>
        </pc:picChg>
      </pc:sldChg>
      <pc:sldChg chg="addSp delSp add del setBg delDesignElem">
        <pc:chgData name="Le Nhat Tung" userId="77b0905b33e1f80d" providerId="LiveId" clId="{90270903-184F-446B-9636-9255CE75901F}" dt="2024-09-15T12:26:21.645" v="325"/>
        <pc:sldMkLst>
          <pc:docMk/>
          <pc:sldMk cId="2673791213" sldId="263"/>
        </pc:sldMkLst>
        <pc:spChg chg="add del">
          <ac:chgData name="Le Nhat Tung" userId="77b0905b33e1f80d" providerId="LiveId" clId="{90270903-184F-446B-9636-9255CE75901F}" dt="2024-09-15T12:26:21.645" v="325"/>
          <ac:spMkLst>
            <pc:docMk/>
            <pc:sldMk cId="2673791213" sldId="263"/>
            <ac:spMk id="3086" creationId="{665DBBEF-238B-476B-96AB-8AAC3224ECEA}"/>
          </ac:spMkLst>
        </pc:spChg>
        <pc:spChg chg="add del">
          <ac:chgData name="Le Nhat Tung" userId="77b0905b33e1f80d" providerId="LiveId" clId="{90270903-184F-446B-9636-9255CE75901F}" dt="2024-09-15T12:26:21.645" v="325"/>
          <ac:spMkLst>
            <pc:docMk/>
            <pc:sldMk cId="2673791213" sldId="263"/>
            <ac:spMk id="3088" creationId="{3FCFB1DE-0B7E-48CC-BA90-B2AB0889F9D6}"/>
          </ac:spMkLst>
        </pc:spChg>
      </pc:sldChg>
      <pc:sldChg chg="addSp delSp add del setBg delDesignElem">
        <pc:chgData name="Le Nhat Tung" userId="77b0905b33e1f80d" providerId="LiveId" clId="{90270903-184F-446B-9636-9255CE75901F}" dt="2024-09-15T12:26:15.108" v="321"/>
        <pc:sldMkLst>
          <pc:docMk/>
          <pc:sldMk cId="502878893" sldId="264"/>
        </pc:sldMkLst>
        <pc:spChg chg="add del">
          <ac:chgData name="Le Nhat Tung" userId="77b0905b33e1f80d" providerId="LiveId" clId="{90270903-184F-446B-9636-9255CE75901F}" dt="2024-09-15T12:26:15.108" v="321"/>
          <ac:spMkLst>
            <pc:docMk/>
            <pc:sldMk cId="502878893" sldId="264"/>
            <ac:spMk id="3086" creationId="{665DBBEF-238B-476B-96AB-8AAC3224ECEA}"/>
          </ac:spMkLst>
        </pc:spChg>
        <pc:spChg chg="add del">
          <ac:chgData name="Le Nhat Tung" userId="77b0905b33e1f80d" providerId="LiveId" clId="{90270903-184F-446B-9636-9255CE75901F}" dt="2024-09-15T12:26:15.108" v="321"/>
          <ac:spMkLst>
            <pc:docMk/>
            <pc:sldMk cId="502878893" sldId="264"/>
            <ac:spMk id="3088" creationId="{3FCFB1DE-0B7E-48CC-BA90-B2AB0889F9D6}"/>
          </ac:spMkLst>
        </pc:spChg>
      </pc:sldChg>
      <pc:sldChg chg="addSp modSp new mod setBg">
        <pc:chgData name="Le Nhat Tung" userId="77b0905b33e1f80d" providerId="LiveId" clId="{90270903-184F-446B-9636-9255CE75901F}" dt="2024-09-15T12:28:14.458" v="374" actId="26606"/>
        <pc:sldMkLst>
          <pc:docMk/>
          <pc:sldMk cId="663803536" sldId="264"/>
        </pc:sldMkLst>
        <pc:spChg chg="mod">
          <ac:chgData name="Le Nhat Tung" userId="77b0905b33e1f80d" providerId="LiveId" clId="{90270903-184F-446B-9636-9255CE75901F}" dt="2024-09-15T12:28:14.458" v="374" actId="26606"/>
          <ac:spMkLst>
            <pc:docMk/>
            <pc:sldMk cId="663803536" sldId="264"/>
            <ac:spMk id="2" creationId="{B20156B0-394C-59FA-C959-689FA8BCACB9}"/>
          </ac:spMkLst>
        </pc:spChg>
        <pc:spChg chg="mod">
          <ac:chgData name="Le Nhat Tung" userId="77b0905b33e1f80d" providerId="LiveId" clId="{90270903-184F-446B-9636-9255CE75901F}" dt="2024-09-15T12:28:14.458" v="374" actId="26606"/>
          <ac:spMkLst>
            <pc:docMk/>
            <pc:sldMk cId="663803536" sldId="264"/>
            <ac:spMk id="3" creationId="{BB983C7F-ECB2-D364-5BB0-9E7D4247BA4D}"/>
          </ac:spMkLst>
        </pc:spChg>
        <pc:spChg chg="add">
          <ac:chgData name="Le Nhat Tung" userId="77b0905b33e1f80d" providerId="LiveId" clId="{90270903-184F-446B-9636-9255CE75901F}" dt="2024-09-15T12:28:14.458" v="374" actId="26606"/>
          <ac:spMkLst>
            <pc:docMk/>
            <pc:sldMk cId="663803536" sldId="264"/>
            <ac:spMk id="6151" creationId="{665DBBEF-238B-476B-96AB-8AAC3224ECEA}"/>
          </ac:spMkLst>
        </pc:spChg>
        <pc:spChg chg="add">
          <ac:chgData name="Le Nhat Tung" userId="77b0905b33e1f80d" providerId="LiveId" clId="{90270903-184F-446B-9636-9255CE75901F}" dt="2024-09-15T12:28:14.458" v="374" actId="26606"/>
          <ac:spMkLst>
            <pc:docMk/>
            <pc:sldMk cId="663803536" sldId="264"/>
            <ac:spMk id="6153" creationId="{3FCFB1DE-0B7E-48CC-BA90-B2AB0889F9D6}"/>
          </ac:spMkLst>
        </pc:spChg>
        <pc:picChg chg="add mod">
          <ac:chgData name="Le Nhat Tung" userId="77b0905b33e1f80d" providerId="LiveId" clId="{90270903-184F-446B-9636-9255CE75901F}" dt="2024-09-15T12:28:14.458" v="374" actId="26606"/>
          <ac:picMkLst>
            <pc:docMk/>
            <pc:sldMk cId="663803536" sldId="264"/>
            <ac:picMk id="6146" creationId="{14487253-E8C8-4AD0-D6D7-65D8F9FB8B3B}"/>
          </ac:picMkLst>
        </pc:picChg>
      </pc:sldChg>
      <pc:sldChg chg="addSp delSp add del setBg delDesignElem">
        <pc:chgData name="Le Nhat Tung" userId="77b0905b33e1f80d" providerId="LiveId" clId="{90270903-184F-446B-9636-9255CE75901F}" dt="2024-09-15T12:26:21.164" v="324"/>
        <pc:sldMkLst>
          <pc:docMk/>
          <pc:sldMk cId="1971369184" sldId="264"/>
        </pc:sldMkLst>
        <pc:spChg chg="add del">
          <ac:chgData name="Le Nhat Tung" userId="77b0905b33e1f80d" providerId="LiveId" clId="{90270903-184F-446B-9636-9255CE75901F}" dt="2024-09-15T12:26:21.164" v="324"/>
          <ac:spMkLst>
            <pc:docMk/>
            <pc:sldMk cId="1971369184" sldId="264"/>
            <ac:spMk id="3086" creationId="{665DBBEF-238B-476B-96AB-8AAC3224ECEA}"/>
          </ac:spMkLst>
        </pc:spChg>
        <pc:spChg chg="add del">
          <ac:chgData name="Le Nhat Tung" userId="77b0905b33e1f80d" providerId="LiveId" clId="{90270903-184F-446B-9636-9255CE75901F}" dt="2024-09-15T12:26:21.164" v="324"/>
          <ac:spMkLst>
            <pc:docMk/>
            <pc:sldMk cId="1971369184" sldId="264"/>
            <ac:spMk id="3088" creationId="{3FCFB1DE-0B7E-48CC-BA90-B2AB0889F9D6}"/>
          </ac:spMkLst>
        </pc:spChg>
      </pc:sldChg>
      <pc:sldChg chg="addSp modSp new mod setBg">
        <pc:chgData name="Le Nhat Tung" userId="77b0905b33e1f80d" providerId="LiveId" clId="{90270903-184F-446B-9636-9255CE75901F}" dt="2024-09-15T12:29:15.689" v="388" actId="27614"/>
        <pc:sldMkLst>
          <pc:docMk/>
          <pc:sldMk cId="3712761031" sldId="265"/>
        </pc:sldMkLst>
        <pc:spChg chg="mod">
          <ac:chgData name="Le Nhat Tung" userId="77b0905b33e1f80d" providerId="LiveId" clId="{90270903-184F-446B-9636-9255CE75901F}" dt="2024-09-15T12:29:04.529" v="387" actId="26606"/>
          <ac:spMkLst>
            <pc:docMk/>
            <pc:sldMk cId="3712761031" sldId="265"/>
            <ac:spMk id="2" creationId="{989692EC-8D3F-12C6-BE8A-0CCEFDD94423}"/>
          </ac:spMkLst>
        </pc:spChg>
        <pc:spChg chg="mod">
          <ac:chgData name="Le Nhat Tung" userId="77b0905b33e1f80d" providerId="LiveId" clId="{90270903-184F-446B-9636-9255CE75901F}" dt="2024-09-15T12:29:04.529" v="387" actId="26606"/>
          <ac:spMkLst>
            <pc:docMk/>
            <pc:sldMk cId="3712761031" sldId="265"/>
            <ac:spMk id="3" creationId="{4FD74876-D5DC-8CE1-CE06-5E50E095C54B}"/>
          </ac:spMkLst>
        </pc:spChg>
        <pc:spChg chg="add">
          <ac:chgData name="Le Nhat Tung" userId="77b0905b33e1f80d" providerId="LiveId" clId="{90270903-184F-446B-9636-9255CE75901F}" dt="2024-09-15T12:29:04.529" v="387" actId="26606"/>
          <ac:spMkLst>
            <pc:docMk/>
            <pc:sldMk cId="3712761031" sldId="265"/>
            <ac:spMk id="7175" creationId="{665DBBEF-238B-476B-96AB-8AAC3224ECEA}"/>
          </ac:spMkLst>
        </pc:spChg>
        <pc:spChg chg="add">
          <ac:chgData name="Le Nhat Tung" userId="77b0905b33e1f80d" providerId="LiveId" clId="{90270903-184F-446B-9636-9255CE75901F}" dt="2024-09-15T12:29:04.529" v="387" actId="26606"/>
          <ac:spMkLst>
            <pc:docMk/>
            <pc:sldMk cId="3712761031" sldId="265"/>
            <ac:spMk id="7177" creationId="{3FCFB1DE-0B7E-48CC-BA90-B2AB0889F9D6}"/>
          </ac:spMkLst>
        </pc:spChg>
        <pc:picChg chg="add mod">
          <ac:chgData name="Le Nhat Tung" userId="77b0905b33e1f80d" providerId="LiveId" clId="{90270903-184F-446B-9636-9255CE75901F}" dt="2024-09-15T12:29:15.689" v="388" actId="27614"/>
          <ac:picMkLst>
            <pc:docMk/>
            <pc:sldMk cId="3712761031" sldId="265"/>
            <ac:picMk id="7170" creationId="{2ACE1D21-4A10-B607-D73D-C98824B672DC}"/>
          </ac:picMkLst>
        </pc:picChg>
      </pc:sldChg>
      <pc:sldChg chg="addSp modSp new mod setBg">
        <pc:chgData name="Le Nhat Tung" userId="77b0905b33e1f80d" providerId="LiveId" clId="{90270903-184F-446B-9636-9255CE75901F}" dt="2024-09-15T12:30:00.517" v="404" actId="27614"/>
        <pc:sldMkLst>
          <pc:docMk/>
          <pc:sldMk cId="1156330755" sldId="266"/>
        </pc:sldMkLst>
        <pc:spChg chg="mod">
          <ac:chgData name="Le Nhat Tung" userId="77b0905b33e1f80d" providerId="LiveId" clId="{90270903-184F-446B-9636-9255CE75901F}" dt="2024-09-15T12:29:57.472" v="403" actId="26606"/>
          <ac:spMkLst>
            <pc:docMk/>
            <pc:sldMk cId="1156330755" sldId="266"/>
            <ac:spMk id="2" creationId="{BCD5FC42-C132-0CAD-2C22-5A9C284ED7CA}"/>
          </ac:spMkLst>
        </pc:spChg>
        <pc:spChg chg="mod">
          <ac:chgData name="Le Nhat Tung" userId="77b0905b33e1f80d" providerId="LiveId" clId="{90270903-184F-446B-9636-9255CE75901F}" dt="2024-09-15T12:29:57.472" v="403" actId="26606"/>
          <ac:spMkLst>
            <pc:docMk/>
            <pc:sldMk cId="1156330755" sldId="266"/>
            <ac:spMk id="3" creationId="{B4BFD14F-0240-F154-F9F6-3A459E671CB6}"/>
          </ac:spMkLst>
        </pc:spChg>
        <pc:spChg chg="add">
          <ac:chgData name="Le Nhat Tung" userId="77b0905b33e1f80d" providerId="LiveId" clId="{90270903-184F-446B-9636-9255CE75901F}" dt="2024-09-15T12:29:57.472" v="403" actId="26606"/>
          <ac:spMkLst>
            <pc:docMk/>
            <pc:sldMk cId="1156330755" sldId="266"/>
            <ac:spMk id="8199" creationId="{665DBBEF-238B-476B-96AB-8AAC3224ECEA}"/>
          </ac:spMkLst>
        </pc:spChg>
        <pc:spChg chg="add">
          <ac:chgData name="Le Nhat Tung" userId="77b0905b33e1f80d" providerId="LiveId" clId="{90270903-184F-446B-9636-9255CE75901F}" dt="2024-09-15T12:29:57.472" v="403" actId="26606"/>
          <ac:spMkLst>
            <pc:docMk/>
            <pc:sldMk cId="1156330755" sldId="266"/>
            <ac:spMk id="8201" creationId="{3FCFB1DE-0B7E-48CC-BA90-B2AB0889F9D6}"/>
          </ac:spMkLst>
        </pc:spChg>
        <pc:picChg chg="add mod">
          <ac:chgData name="Le Nhat Tung" userId="77b0905b33e1f80d" providerId="LiveId" clId="{90270903-184F-446B-9636-9255CE75901F}" dt="2024-09-15T12:30:00.517" v="404" actId="27614"/>
          <ac:picMkLst>
            <pc:docMk/>
            <pc:sldMk cId="1156330755" sldId="266"/>
            <ac:picMk id="8194" creationId="{7B324C23-09F7-4984-AA69-BB9658F51458}"/>
          </ac:picMkLst>
        </pc:picChg>
      </pc:sldChg>
      <pc:sldChg chg="addSp modSp new mod setBg">
        <pc:chgData name="Le Nhat Tung" userId="77b0905b33e1f80d" providerId="LiveId" clId="{90270903-184F-446B-9636-9255CE75901F}" dt="2024-09-15T12:30:34.466" v="417" actId="26606"/>
        <pc:sldMkLst>
          <pc:docMk/>
          <pc:sldMk cId="4208106877" sldId="267"/>
        </pc:sldMkLst>
        <pc:spChg chg="mod">
          <ac:chgData name="Le Nhat Tung" userId="77b0905b33e1f80d" providerId="LiveId" clId="{90270903-184F-446B-9636-9255CE75901F}" dt="2024-09-15T12:30:34.466" v="417" actId="26606"/>
          <ac:spMkLst>
            <pc:docMk/>
            <pc:sldMk cId="4208106877" sldId="267"/>
            <ac:spMk id="2" creationId="{899A12F8-D164-B6C9-FB70-43684B62DD9A}"/>
          </ac:spMkLst>
        </pc:spChg>
        <pc:spChg chg="mod">
          <ac:chgData name="Le Nhat Tung" userId="77b0905b33e1f80d" providerId="LiveId" clId="{90270903-184F-446B-9636-9255CE75901F}" dt="2024-09-15T12:30:34.466" v="417" actId="26606"/>
          <ac:spMkLst>
            <pc:docMk/>
            <pc:sldMk cId="4208106877" sldId="267"/>
            <ac:spMk id="3" creationId="{38FEA4C2-3E36-FD9F-F76E-DB3E79E63605}"/>
          </ac:spMkLst>
        </pc:spChg>
        <pc:spChg chg="add">
          <ac:chgData name="Le Nhat Tung" userId="77b0905b33e1f80d" providerId="LiveId" clId="{90270903-184F-446B-9636-9255CE75901F}" dt="2024-09-15T12:30:34.466" v="417" actId="26606"/>
          <ac:spMkLst>
            <pc:docMk/>
            <pc:sldMk cId="4208106877" sldId="267"/>
            <ac:spMk id="9223" creationId="{665DBBEF-238B-476B-96AB-8AAC3224ECEA}"/>
          </ac:spMkLst>
        </pc:spChg>
        <pc:spChg chg="add">
          <ac:chgData name="Le Nhat Tung" userId="77b0905b33e1f80d" providerId="LiveId" clId="{90270903-184F-446B-9636-9255CE75901F}" dt="2024-09-15T12:30:34.466" v="417" actId="26606"/>
          <ac:spMkLst>
            <pc:docMk/>
            <pc:sldMk cId="4208106877" sldId="267"/>
            <ac:spMk id="9225" creationId="{3FCFB1DE-0B7E-48CC-BA90-B2AB0889F9D6}"/>
          </ac:spMkLst>
        </pc:spChg>
        <pc:picChg chg="add mod">
          <ac:chgData name="Le Nhat Tung" userId="77b0905b33e1f80d" providerId="LiveId" clId="{90270903-184F-446B-9636-9255CE75901F}" dt="2024-09-15T12:30:34.466" v="417" actId="26606"/>
          <ac:picMkLst>
            <pc:docMk/>
            <pc:sldMk cId="4208106877" sldId="267"/>
            <ac:picMk id="9218" creationId="{F77A4326-6F6D-4841-DEB2-34930BB73A78}"/>
          </ac:picMkLst>
        </pc:picChg>
      </pc:sldChg>
      <pc:sldChg chg="addSp delSp modSp new mod setBg">
        <pc:chgData name="Le Nhat Tung" userId="77b0905b33e1f80d" providerId="LiveId" clId="{90270903-184F-446B-9636-9255CE75901F}" dt="2024-09-15T12:31:20.880" v="431" actId="27614"/>
        <pc:sldMkLst>
          <pc:docMk/>
          <pc:sldMk cId="1195876406" sldId="268"/>
        </pc:sldMkLst>
        <pc:spChg chg="mod">
          <ac:chgData name="Le Nhat Tung" userId="77b0905b33e1f80d" providerId="LiveId" clId="{90270903-184F-446B-9636-9255CE75901F}" dt="2024-09-15T12:31:17.085" v="430" actId="26606"/>
          <ac:spMkLst>
            <pc:docMk/>
            <pc:sldMk cId="1195876406" sldId="268"/>
            <ac:spMk id="2" creationId="{796C73F6-32F4-62A0-1E57-943A7CDB88A3}"/>
          </ac:spMkLst>
        </pc:spChg>
        <pc:spChg chg="del">
          <ac:chgData name="Le Nhat Tung" userId="77b0905b33e1f80d" providerId="LiveId" clId="{90270903-184F-446B-9636-9255CE75901F}" dt="2024-09-15T12:31:13.003" v="428" actId="478"/>
          <ac:spMkLst>
            <pc:docMk/>
            <pc:sldMk cId="1195876406" sldId="268"/>
            <ac:spMk id="3" creationId="{D4AFCDD5-788A-0AD7-9B31-C7A287E7E4AF}"/>
          </ac:spMkLst>
        </pc:spChg>
        <pc:spChg chg="add">
          <ac:chgData name="Le Nhat Tung" userId="77b0905b33e1f80d" providerId="LiveId" clId="{90270903-184F-446B-9636-9255CE75901F}" dt="2024-09-15T12:31:17.085" v="430" actId="26606"/>
          <ac:spMkLst>
            <pc:docMk/>
            <pc:sldMk cId="1195876406" sldId="268"/>
            <ac:spMk id="10247" creationId="{665DBBEF-238B-476B-96AB-8AAC3224ECEA}"/>
          </ac:spMkLst>
        </pc:spChg>
        <pc:spChg chg="add">
          <ac:chgData name="Le Nhat Tung" userId="77b0905b33e1f80d" providerId="LiveId" clId="{90270903-184F-446B-9636-9255CE75901F}" dt="2024-09-15T12:31:17.085" v="430" actId="26606"/>
          <ac:spMkLst>
            <pc:docMk/>
            <pc:sldMk cId="1195876406" sldId="268"/>
            <ac:spMk id="10249" creationId="{3FCFB1DE-0B7E-48CC-BA90-B2AB0889F9D6}"/>
          </ac:spMkLst>
        </pc:spChg>
        <pc:picChg chg="add mod">
          <ac:chgData name="Le Nhat Tung" userId="77b0905b33e1f80d" providerId="LiveId" clId="{90270903-184F-446B-9636-9255CE75901F}" dt="2024-09-15T12:31:20.880" v="431" actId="27614"/>
          <ac:picMkLst>
            <pc:docMk/>
            <pc:sldMk cId="1195876406" sldId="268"/>
            <ac:picMk id="10242" creationId="{3ACD1AFD-389A-7349-84B8-B9C8E6AD6B9A}"/>
          </ac:picMkLst>
        </pc:picChg>
      </pc:sldChg>
      <pc:sldChg chg="addSp delSp modSp new mod setBg">
        <pc:chgData name="Le Nhat Tung" userId="77b0905b33e1f80d" providerId="LiveId" clId="{90270903-184F-446B-9636-9255CE75901F}" dt="2024-09-15T12:31:56.170" v="445" actId="27614"/>
        <pc:sldMkLst>
          <pc:docMk/>
          <pc:sldMk cId="3340391893" sldId="269"/>
        </pc:sldMkLst>
        <pc:spChg chg="mod">
          <ac:chgData name="Le Nhat Tung" userId="77b0905b33e1f80d" providerId="LiveId" clId="{90270903-184F-446B-9636-9255CE75901F}" dt="2024-09-15T12:31:53.823" v="444" actId="26606"/>
          <ac:spMkLst>
            <pc:docMk/>
            <pc:sldMk cId="3340391893" sldId="269"/>
            <ac:spMk id="2" creationId="{7F848FAE-C9A2-42B3-D212-BC6B113DAB2A}"/>
          </ac:spMkLst>
        </pc:spChg>
        <pc:spChg chg="del">
          <ac:chgData name="Le Nhat Tung" userId="77b0905b33e1f80d" providerId="LiveId" clId="{90270903-184F-446B-9636-9255CE75901F}" dt="2024-09-15T12:31:50.550" v="442" actId="478"/>
          <ac:spMkLst>
            <pc:docMk/>
            <pc:sldMk cId="3340391893" sldId="269"/>
            <ac:spMk id="3" creationId="{A30BA18A-5949-02B8-02DE-FEC77667ACD9}"/>
          </ac:spMkLst>
        </pc:spChg>
        <pc:spChg chg="add">
          <ac:chgData name="Le Nhat Tung" userId="77b0905b33e1f80d" providerId="LiveId" clId="{90270903-184F-446B-9636-9255CE75901F}" dt="2024-09-15T12:31:53.823" v="444" actId="26606"/>
          <ac:spMkLst>
            <pc:docMk/>
            <pc:sldMk cId="3340391893" sldId="269"/>
            <ac:spMk id="11271" creationId="{665DBBEF-238B-476B-96AB-8AAC3224ECEA}"/>
          </ac:spMkLst>
        </pc:spChg>
        <pc:spChg chg="add">
          <ac:chgData name="Le Nhat Tung" userId="77b0905b33e1f80d" providerId="LiveId" clId="{90270903-184F-446B-9636-9255CE75901F}" dt="2024-09-15T12:31:53.823" v="444" actId="26606"/>
          <ac:spMkLst>
            <pc:docMk/>
            <pc:sldMk cId="3340391893" sldId="269"/>
            <ac:spMk id="11273" creationId="{3FCFB1DE-0B7E-48CC-BA90-B2AB0889F9D6}"/>
          </ac:spMkLst>
        </pc:spChg>
        <pc:picChg chg="add mod">
          <ac:chgData name="Le Nhat Tung" userId="77b0905b33e1f80d" providerId="LiveId" clId="{90270903-184F-446B-9636-9255CE75901F}" dt="2024-09-15T12:31:56.170" v="445" actId="27614"/>
          <ac:picMkLst>
            <pc:docMk/>
            <pc:sldMk cId="3340391893" sldId="269"/>
            <ac:picMk id="11266" creationId="{75A47824-D71F-88AE-950A-E4F0318ACC76}"/>
          </ac:picMkLst>
        </pc:picChg>
      </pc:sldChg>
      <pc:sldChg chg="addSp delSp modSp new mod ord setBg">
        <pc:chgData name="Le Nhat Tung" userId="77b0905b33e1f80d" providerId="LiveId" clId="{90270903-184F-446B-9636-9255CE75901F}" dt="2024-09-15T12:32:17.022" v="460" actId="27614"/>
        <pc:sldMkLst>
          <pc:docMk/>
          <pc:sldMk cId="150301770" sldId="270"/>
        </pc:sldMkLst>
        <pc:spChg chg="mod">
          <ac:chgData name="Le Nhat Tung" userId="77b0905b33e1f80d" providerId="LiveId" clId="{90270903-184F-446B-9636-9255CE75901F}" dt="2024-09-15T12:32:15.318" v="459" actId="26606"/>
          <ac:spMkLst>
            <pc:docMk/>
            <pc:sldMk cId="150301770" sldId="270"/>
            <ac:spMk id="2" creationId="{0DE50537-9F11-B7A0-33A2-2ABE271B1887}"/>
          </ac:spMkLst>
        </pc:spChg>
        <pc:spChg chg="del">
          <ac:chgData name="Le Nhat Tung" userId="77b0905b33e1f80d" providerId="LiveId" clId="{90270903-184F-446B-9636-9255CE75901F}" dt="2024-09-15T12:32:15.318" v="459" actId="26606"/>
          <ac:spMkLst>
            <pc:docMk/>
            <pc:sldMk cId="150301770" sldId="270"/>
            <ac:spMk id="3" creationId="{7E83F857-B55B-8278-A731-230FB8058C6C}"/>
          </ac:spMkLst>
        </pc:spChg>
        <pc:spChg chg="add">
          <ac:chgData name="Le Nhat Tung" userId="77b0905b33e1f80d" providerId="LiveId" clId="{90270903-184F-446B-9636-9255CE75901F}" dt="2024-09-15T12:32:15.318" v="459" actId="26606"/>
          <ac:spMkLst>
            <pc:docMk/>
            <pc:sldMk cId="150301770" sldId="270"/>
            <ac:spMk id="12295" creationId="{665DBBEF-238B-476B-96AB-8AAC3224ECEA}"/>
          </ac:spMkLst>
        </pc:spChg>
        <pc:spChg chg="add">
          <ac:chgData name="Le Nhat Tung" userId="77b0905b33e1f80d" providerId="LiveId" clId="{90270903-184F-446B-9636-9255CE75901F}" dt="2024-09-15T12:32:15.318" v="459" actId="26606"/>
          <ac:spMkLst>
            <pc:docMk/>
            <pc:sldMk cId="150301770" sldId="270"/>
            <ac:spMk id="12297" creationId="{3FCFB1DE-0B7E-48CC-BA90-B2AB0889F9D6}"/>
          </ac:spMkLst>
        </pc:spChg>
        <pc:picChg chg="add mod">
          <ac:chgData name="Le Nhat Tung" userId="77b0905b33e1f80d" providerId="LiveId" clId="{90270903-184F-446B-9636-9255CE75901F}" dt="2024-09-15T12:32:17.022" v="460" actId="27614"/>
          <ac:picMkLst>
            <pc:docMk/>
            <pc:sldMk cId="150301770" sldId="270"/>
            <ac:picMk id="12290" creationId="{4592EC93-4AED-B095-B532-D9897F86AE24}"/>
          </ac:picMkLst>
        </pc:picChg>
      </pc:sldChg>
      <pc:sldChg chg="addSp delSp modSp new mod setBg">
        <pc:chgData name="Le Nhat Tung" userId="77b0905b33e1f80d" providerId="LiveId" clId="{90270903-184F-446B-9636-9255CE75901F}" dt="2024-09-15T12:33:02.165" v="473" actId="27614"/>
        <pc:sldMkLst>
          <pc:docMk/>
          <pc:sldMk cId="4225646567" sldId="271"/>
        </pc:sldMkLst>
        <pc:spChg chg="mod">
          <ac:chgData name="Le Nhat Tung" userId="77b0905b33e1f80d" providerId="LiveId" clId="{90270903-184F-446B-9636-9255CE75901F}" dt="2024-09-15T12:32:37.572" v="472" actId="26606"/>
          <ac:spMkLst>
            <pc:docMk/>
            <pc:sldMk cId="4225646567" sldId="271"/>
            <ac:spMk id="2" creationId="{1D7C9585-5387-E130-D9F6-C2E394F69B4E}"/>
          </ac:spMkLst>
        </pc:spChg>
        <pc:spChg chg="del">
          <ac:chgData name="Le Nhat Tung" userId="77b0905b33e1f80d" providerId="LiveId" clId="{90270903-184F-446B-9636-9255CE75901F}" dt="2024-09-15T12:32:37.572" v="472" actId="26606"/>
          <ac:spMkLst>
            <pc:docMk/>
            <pc:sldMk cId="4225646567" sldId="271"/>
            <ac:spMk id="3" creationId="{80589144-FCCC-36B8-78CF-0CDCE5995A27}"/>
          </ac:spMkLst>
        </pc:spChg>
        <pc:spChg chg="add">
          <ac:chgData name="Le Nhat Tung" userId="77b0905b33e1f80d" providerId="LiveId" clId="{90270903-184F-446B-9636-9255CE75901F}" dt="2024-09-15T12:32:37.572" v="472" actId="26606"/>
          <ac:spMkLst>
            <pc:docMk/>
            <pc:sldMk cId="4225646567" sldId="271"/>
            <ac:spMk id="13319" creationId="{665DBBEF-238B-476B-96AB-8AAC3224ECEA}"/>
          </ac:spMkLst>
        </pc:spChg>
        <pc:spChg chg="add">
          <ac:chgData name="Le Nhat Tung" userId="77b0905b33e1f80d" providerId="LiveId" clId="{90270903-184F-446B-9636-9255CE75901F}" dt="2024-09-15T12:32:37.572" v="472" actId="26606"/>
          <ac:spMkLst>
            <pc:docMk/>
            <pc:sldMk cId="4225646567" sldId="271"/>
            <ac:spMk id="13321" creationId="{3FCFB1DE-0B7E-48CC-BA90-B2AB0889F9D6}"/>
          </ac:spMkLst>
        </pc:spChg>
        <pc:picChg chg="add mod">
          <ac:chgData name="Le Nhat Tung" userId="77b0905b33e1f80d" providerId="LiveId" clId="{90270903-184F-446B-9636-9255CE75901F}" dt="2024-09-15T12:33:02.165" v="473" actId="27614"/>
          <ac:picMkLst>
            <pc:docMk/>
            <pc:sldMk cId="4225646567" sldId="271"/>
            <ac:picMk id="13314" creationId="{4236F0EA-18BB-6366-B14E-50DF017D4D50}"/>
          </ac:picMkLst>
        </pc:picChg>
      </pc:sldChg>
      <pc:sldChg chg="addSp modSp new mod setBg">
        <pc:chgData name="Le Nhat Tung" userId="77b0905b33e1f80d" providerId="LiveId" clId="{90270903-184F-446B-9636-9255CE75901F}" dt="2024-09-15T12:33:47.017" v="490" actId="27614"/>
        <pc:sldMkLst>
          <pc:docMk/>
          <pc:sldMk cId="693710392" sldId="272"/>
        </pc:sldMkLst>
        <pc:spChg chg="mod">
          <ac:chgData name="Le Nhat Tung" userId="77b0905b33e1f80d" providerId="LiveId" clId="{90270903-184F-446B-9636-9255CE75901F}" dt="2024-09-15T12:33:30.352" v="489" actId="26606"/>
          <ac:spMkLst>
            <pc:docMk/>
            <pc:sldMk cId="693710392" sldId="272"/>
            <ac:spMk id="2" creationId="{3564E5C9-EF71-3FAE-8A34-2B21A032C81E}"/>
          </ac:spMkLst>
        </pc:spChg>
        <pc:spChg chg="mod">
          <ac:chgData name="Le Nhat Tung" userId="77b0905b33e1f80d" providerId="LiveId" clId="{90270903-184F-446B-9636-9255CE75901F}" dt="2024-09-15T12:33:30.352" v="489" actId="26606"/>
          <ac:spMkLst>
            <pc:docMk/>
            <pc:sldMk cId="693710392" sldId="272"/>
            <ac:spMk id="3" creationId="{526D1F35-EF2D-668C-16B3-AEA102D097F1}"/>
          </ac:spMkLst>
        </pc:spChg>
        <pc:spChg chg="add">
          <ac:chgData name="Le Nhat Tung" userId="77b0905b33e1f80d" providerId="LiveId" clId="{90270903-184F-446B-9636-9255CE75901F}" dt="2024-09-15T12:33:30.352" v="489" actId="26606"/>
          <ac:spMkLst>
            <pc:docMk/>
            <pc:sldMk cId="693710392" sldId="272"/>
            <ac:spMk id="14343" creationId="{665DBBEF-238B-476B-96AB-8AAC3224ECEA}"/>
          </ac:spMkLst>
        </pc:spChg>
        <pc:spChg chg="add">
          <ac:chgData name="Le Nhat Tung" userId="77b0905b33e1f80d" providerId="LiveId" clId="{90270903-184F-446B-9636-9255CE75901F}" dt="2024-09-15T12:33:30.352" v="489" actId="26606"/>
          <ac:spMkLst>
            <pc:docMk/>
            <pc:sldMk cId="693710392" sldId="272"/>
            <ac:spMk id="14345" creationId="{3FCFB1DE-0B7E-48CC-BA90-B2AB0889F9D6}"/>
          </ac:spMkLst>
        </pc:spChg>
        <pc:picChg chg="add mod">
          <ac:chgData name="Le Nhat Tung" userId="77b0905b33e1f80d" providerId="LiveId" clId="{90270903-184F-446B-9636-9255CE75901F}" dt="2024-09-15T12:33:47.017" v="490" actId="27614"/>
          <ac:picMkLst>
            <pc:docMk/>
            <pc:sldMk cId="693710392" sldId="272"/>
            <ac:picMk id="14338" creationId="{D91D5750-070C-100F-7FB5-0D52F6C03369}"/>
          </ac:picMkLst>
        </pc:picChg>
      </pc:sldChg>
      <pc:sldChg chg="addSp modSp new mod setBg">
        <pc:chgData name="Le Nhat Tung" userId="77b0905b33e1f80d" providerId="LiveId" clId="{90270903-184F-446B-9636-9255CE75901F}" dt="2024-09-15T12:34:12.819" v="514" actId="27614"/>
        <pc:sldMkLst>
          <pc:docMk/>
          <pc:sldMk cId="3200195926" sldId="273"/>
        </pc:sldMkLst>
        <pc:spChg chg="mod">
          <ac:chgData name="Le Nhat Tung" userId="77b0905b33e1f80d" providerId="LiveId" clId="{90270903-184F-446B-9636-9255CE75901F}" dt="2024-09-15T12:34:09.403" v="513" actId="26606"/>
          <ac:spMkLst>
            <pc:docMk/>
            <pc:sldMk cId="3200195926" sldId="273"/>
            <ac:spMk id="2" creationId="{310F3FC2-57DA-8F00-1C38-67543247D553}"/>
          </ac:spMkLst>
        </pc:spChg>
        <pc:spChg chg="mod">
          <ac:chgData name="Le Nhat Tung" userId="77b0905b33e1f80d" providerId="LiveId" clId="{90270903-184F-446B-9636-9255CE75901F}" dt="2024-09-15T12:34:09.403" v="513" actId="26606"/>
          <ac:spMkLst>
            <pc:docMk/>
            <pc:sldMk cId="3200195926" sldId="273"/>
            <ac:spMk id="3" creationId="{0D32C8A3-8236-6FC6-6241-44BC9A2E6418}"/>
          </ac:spMkLst>
        </pc:spChg>
        <pc:spChg chg="add">
          <ac:chgData name="Le Nhat Tung" userId="77b0905b33e1f80d" providerId="LiveId" clId="{90270903-184F-446B-9636-9255CE75901F}" dt="2024-09-15T12:34:09.403" v="513" actId="26606"/>
          <ac:spMkLst>
            <pc:docMk/>
            <pc:sldMk cId="3200195926" sldId="273"/>
            <ac:spMk id="15367" creationId="{665DBBEF-238B-476B-96AB-8AAC3224ECEA}"/>
          </ac:spMkLst>
        </pc:spChg>
        <pc:spChg chg="add">
          <ac:chgData name="Le Nhat Tung" userId="77b0905b33e1f80d" providerId="LiveId" clId="{90270903-184F-446B-9636-9255CE75901F}" dt="2024-09-15T12:34:09.403" v="513" actId="26606"/>
          <ac:spMkLst>
            <pc:docMk/>
            <pc:sldMk cId="3200195926" sldId="273"/>
            <ac:spMk id="15369" creationId="{3FCFB1DE-0B7E-48CC-BA90-B2AB0889F9D6}"/>
          </ac:spMkLst>
        </pc:spChg>
        <pc:picChg chg="add mod">
          <ac:chgData name="Le Nhat Tung" userId="77b0905b33e1f80d" providerId="LiveId" clId="{90270903-184F-446B-9636-9255CE75901F}" dt="2024-09-15T12:34:12.819" v="514" actId="27614"/>
          <ac:picMkLst>
            <pc:docMk/>
            <pc:sldMk cId="3200195926" sldId="273"/>
            <ac:picMk id="15362" creationId="{9BF3CAAD-9467-814C-6CD0-56F82666E860}"/>
          </ac:picMkLst>
        </pc:picChg>
      </pc:sldChg>
      <pc:sldChg chg="modSp new mod">
        <pc:chgData name="Le Nhat Tung" userId="77b0905b33e1f80d" providerId="LiveId" clId="{90270903-184F-446B-9636-9255CE75901F}" dt="2024-09-15T12:35:33.369" v="542" actId="27636"/>
        <pc:sldMkLst>
          <pc:docMk/>
          <pc:sldMk cId="3619866700" sldId="274"/>
        </pc:sldMkLst>
        <pc:spChg chg="mod">
          <ac:chgData name="Le Nhat Tung" userId="77b0905b33e1f80d" providerId="LiveId" clId="{90270903-184F-446B-9636-9255CE75901F}" dt="2024-09-15T12:35:00.505" v="534" actId="20577"/>
          <ac:spMkLst>
            <pc:docMk/>
            <pc:sldMk cId="3619866700" sldId="274"/>
            <ac:spMk id="2" creationId="{EB8C6C85-69FE-C551-8161-FF25E8F9445F}"/>
          </ac:spMkLst>
        </pc:spChg>
        <pc:spChg chg="mod">
          <ac:chgData name="Le Nhat Tung" userId="77b0905b33e1f80d" providerId="LiveId" clId="{90270903-184F-446B-9636-9255CE75901F}" dt="2024-09-15T12:35:33.369" v="542" actId="27636"/>
          <ac:spMkLst>
            <pc:docMk/>
            <pc:sldMk cId="3619866700" sldId="274"/>
            <ac:spMk id="3" creationId="{6BCC903D-F9DB-9F80-7B90-A60ACFB0AE65}"/>
          </ac:spMkLst>
        </pc:spChg>
      </pc:sldChg>
      <pc:sldChg chg="addSp modSp new mod">
        <pc:chgData name="Le Nhat Tung" userId="77b0905b33e1f80d" providerId="LiveId" clId="{90270903-184F-446B-9636-9255CE75901F}" dt="2024-09-15T12:39:14.882" v="586" actId="1076"/>
        <pc:sldMkLst>
          <pc:docMk/>
          <pc:sldMk cId="2122835136" sldId="275"/>
        </pc:sldMkLst>
        <pc:spChg chg="mod">
          <ac:chgData name="Le Nhat Tung" userId="77b0905b33e1f80d" providerId="LiveId" clId="{90270903-184F-446B-9636-9255CE75901F}" dt="2024-09-15T12:37:45.020" v="578" actId="20577"/>
          <ac:spMkLst>
            <pc:docMk/>
            <pc:sldMk cId="2122835136" sldId="275"/>
            <ac:spMk id="2" creationId="{80A7C32B-D996-8BE0-61E5-0A6585E73622}"/>
          </ac:spMkLst>
        </pc:spChg>
        <pc:spChg chg="mod">
          <ac:chgData name="Le Nhat Tung" userId="77b0905b33e1f80d" providerId="LiveId" clId="{90270903-184F-446B-9636-9255CE75901F}" dt="2024-09-15T12:39:02.468" v="584" actId="113"/>
          <ac:spMkLst>
            <pc:docMk/>
            <pc:sldMk cId="2122835136" sldId="275"/>
            <ac:spMk id="3" creationId="{7FF0B693-7CDC-3402-7297-C29B912783D8}"/>
          </ac:spMkLst>
        </pc:spChg>
        <pc:picChg chg="add mod">
          <ac:chgData name="Le Nhat Tung" userId="77b0905b33e1f80d" providerId="LiveId" clId="{90270903-184F-446B-9636-9255CE75901F}" dt="2024-09-15T12:39:14.882" v="586" actId="1076"/>
          <ac:picMkLst>
            <pc:docMk/>
            <pc:sldMk cId="2122835136" sldId="275"/>
            <ac:picMk id="4" creationId="{0A55D69B-11AC-02D0-7604-81F94D0F1057}"/>
          </ac:picMkLst>
        </pc:picChg>
      </pc:sldChg>
      <pc:sldChg chg="addSp modSp new mod">
        <pc:chgData name="Le Nhat Tung" userId="77b0905b33e1f80d" providerId="LiveId" clId="{90270903-184F-446B-9636-9255CE75901F}" dt="2024-09-15T12:54:23.093" v="614" actId="1076"/>
        <pc:sldMkLst>
          <pc:docMk/>
          <pc:sldMk cId="1946933282" sldId="276"/>
        </pc:sldMkLst>
        <pc:spChg chg="mod">
          <ac:chgData name="Le Nhat Tung" userId="77b0905b33e1f80d" providerId="LiveId" clId="{90270903-184F-446B-9636-9255CE75901F}" dt="2024-09-15T12:51:36.981" v="607" actId="20577"/>
          <ac:spMkLst>
            <pc:docMk/>
            <pc:sldMk cId="1946933282" sldId="276"/>
            <ac:spMk id="2" creationId="{3CD44A4F-8089-0EC8-6D12-DFD430E9F475}"/>
          </ac:spMkLst>
        </pc:spChg>
        <pc:spChg chg="mod">
          <ac:chgData name="Le Nhat Tung" userId="77b0905b33e1f80d" providerId="LiveId" clId="{90270903-184F-446B-9636-9255CE75901F}" dt="2024-09-15T12:52:01.235" v="610" actId="20577"/>
          <ac:spMkLst>
            <pc:docMk/>
            <pc:sldMk cId="1946933282" sldId="276"/>
            <ac:spMk id="3" creationId="{EEF9F860-B471-8F15-A827-B979116BBFF4}"/>
          </ac:spMkLst>
        </pc:spChg>
        <pc:picChg chg="add mod">
          <ac:chgData name="Le Nhat Tung" userId="77b0905b33e1f80d" providerId="LiveId" clId="{90270903-184F-446B-9636-9255CE75901F}" dt="2024-09-15T12:54:23.093" v="614" actId="1076"/>
          <ac:picMkLst>
            <pc:docMk/>
            <pc:sldMk cId="1946933282" sldId="276"/>
            <ac:picMk id="5" creationId="{583B4CA2-D3C2-ED47-7E13-80B56933061B}"/>
          </ac:picMkLst>
        </pc:picChg>
      </pc:sldChg>
      <pc:sldChg chg="addSp modSp new mod">
        <pc:chgData name="Le Nhat Tung" userId="77b0905b33e1f80d" providerId="LiveId" clId="{90270903-184F-446B-9636-9255CE75901F}" dt="2024-09-15T13:02:43.944" v="669" actId="207"/>
        <pc:sldMkLst>
          <pc:docMk/>
          <pc:sldMk cId="1924617763" sldId="277"/>
        </pc:sldMkLst>
        <pc:spChg chg="mod">
          <ac:chgData name="Le Nhat Tung" userId="77b0905b33e1f80d" providerId="LiveId" clId="{90270903-184F-446B-9636-9255CE75901F}" dt="2024-09-15T12:54:33.126" v="616"/>
          <ac:spMkLst>
            <pc:docMk/>
            <pc:sldMk cId="1924617763" sldId="277"/>
            <ac:spMk id="2" creationId="{EE5006D5-91E8-75B2-AB92-F334CB1F9D3E}"/>
          </ac:spMkLst>
        </pc:spChg>
        <pc:spChg chg="mod">
          <ac:chgData name="Le Nhat Tung" userId="77b0905b33e1f80d" providerId="LiveId" clId="{90270903-184F-446B-9636-9255CE75901F}" dt="2024-09-15T13:02:43.944" v="669" actId="207"/>
          <ac:spMkLst>
            <pc:docMk/>
            <pc:sldMk cId="1924617763" sldId="277"/>
            <ac:spMk id="3" creationId="{9096AC23-8096-7B26-6A4C-7F96BBE2DF7E}"/>
          </ac:spMkLst>
        </pc:spChg>
        <pc:spChg chg="add">
          <ac:chgData name="Le Nhat Tung" userId="77b0905b33e1f80d" providerId="LiveId" clId="{90270903-184F-446B-9636-9255CE75901F}" dt="2024-09-15T12:58:01.914" v="638"/>
          <ac:spMkLst>
            <pc:docMk/>
            <pc:sldMk cId="1924617763" sldId="277"/>
            <ac:spMk id="4" creationId="{83D0AAAA-EF2C-FC2E-8FA0-1326DB59F31A}"/>
          </ac:spMkLst>
        </pc:spChg>
        <pc:spChg chg="add">
          <ac:chgData name="Le Nhat Tung" userId="77b0905b33e1f80d" providerId="LiveId" clId="{90270903-184F-446B-9636-9255CE75901F}" dt="2024-09-15T12:58:05.522" v="639"/>
          <ac:spMkLst>
            <pc:docMk/>
            <pc:sldMk cId="1924617763" sldId="277"/>
            <ac:spMk id="5" creationId="{60BB6C16-65CD-DF14-174F-79CEC8525E5B}"/>
          </ac:spMkLst>
        </pc:spChg>
        <pc:spChg chg="add">
          <ac:chgData name="Le Nhat Tung" userId="77b0905b33e1f80d" providerId="LiveId" clId="{90270903-184F-446B-9636-9255CE75901F}" dt="2024-09-15T12:58:40.377" v="646"/>
          <ac:spMkLst>
            <pc:docMk/>
            <pc:sldMk cId="1924617763" sldId="277"/>
            <ac:spMk id="6" creationId="{E5ED56B1-AEDE-47EA-629B-6DB72E1F7A65}"/>
          </ac:spMkLst>
        </pc:spChg>
      </pc:sldChg>
      <pc:sldChg chg="addSp delSp modSp new mod modNotesTx">
        <pc:chgData name="Le Nhat Tung" userId="77b0905b33e1f80d" providerId="LiveId" clId="{90270903-184F-446B-9636-9255CE75901F}" dt="2024-09-15T13:13:53.081" v="697"/>
        <pc:sldMkLst>
          <pc:docMk/>
          <pc:sldMk cId="2266273016" sldId="278"/>
        </pc:sldMkLst>
        <pc:spChg chg="mod">
          <ac:chgData name="Le Nhat Tung" userId="77b0905b33e1f80d" providerId="LiveId" clId="{90270903-184F-446B-9636-9255CE75901F}" dt="2024-09-15T13:06:54.419" v="671"/>
          <ac:spMkLst>
            <pc:docMk/>
            <pc:sldMk cId="2266273016" sldId="278"/>
            <ac:spMk id="2" creationId="{6DC00D3D-B77C-3E67-8873-B187D62A8554}"/>
          </ac:spMkLst>
        </pc:spChg>
        <pc:spChg chg="del">
          <ac:chgData name="Le Nhat Tung" userId="77b0905b33e1f80d" providerId="LiveId" clId="{90270903-184F-446B-9636-9255CE75901F}" dt="2024-09-15T13:07:32.715" v="672" actId="478"/>
          <ac:spMkLst>
            <pc:docMk/>
            <pc:sldMk cId="2266273016" sldId="278"/>
            <ac:spMk id="3" creationId="{FDE48BDE-7A5C-9182-22E3-909B781FB55F}"/>
          </ac:spMkLst>
        </pc:spChg>
        <pc:spChg chg="add mod">
          <ac:chgData name="Le Nhat Tung" userId="77b0905b33e1f80d" providerId="LiveId" clId="{90270903-184F-446B-9636-9255CE75901F}" dt="2024-09-15T13:08:30.441" v="683" actId="1076"/>
          <ac:spMkLst>
            <pc:docMk/>
            <pc:sldMk cId="2266273016" sldId="278"/>
            <ac:spMk id="5" creationId="{6C92548C-B6ED-4FA7-3FB8-D87D3CDB2E74}"/>
          </ac:spMkLst>
        </pc:spChg>
        <pc:picChg chg="add mod">
          <ac:chgData name="Le Nhat Tung" userId="77b0905b33e1f80d" providerId="LiveId" clId="{90270903-184F-446B-9636-9255CE75901F}" dt="2024-09-15T13:07:39.791" v="675" actId="1076"/>
          <ac:picMkLst>
            <pc:docMk/>
            <pc:sldMk cId="2266273016" sldId="278"/>
            <ac:picMk id="18434" creationId="{5F85976B-D649-B94F-C550-6794F1AAB8B0}"/>
          </ac:picMkLst>
        </pc:picChg>
      </pc:sldChg>
      <pc:sldChg chg="modSp new mod">
        <pc:chgData name="Le Nhat Tung" userId="77b0905b33e1f80d" providerId="LiveId" clId="{90270903-184F-446B-9636-9255CE75901F}" dt="2024-09-15T13:16:39.720" v="707" actId="20577"/>
        <pc:sldMkLst>
          <pc:docMk/>
          <pc:sldMk cId="473953827" sldId="279"/>
        </pc:sldMkLst>
        <pc:spChg chg="mod">
          <ac:chgData name="Le Nhat Tung" userId="77b0905b33e1f80d" providerId="LiveId" clId="{90270903-184F-446B-9636-9255CE75901F}" dt="2024-09-15T13:16:39.720" v="707" actId="20577"/>
          <ac:spMkLst>
            <pc:docMk/>
            <pc:sldMk cId="473953827" sldId="279"/>
            <ac:spMk id="2" creationId="{8F1D6E58-2A28-1354-596D-6D8653D306BE}"/>
          </ac:spMkLst>
        </pc:spChg>
        <pc:spChg chg="mod">
          <ac:chgData name="Le Nhat Tung" userId="77b0905b33e1f80d" providerId="LiveId" clId="{90270903-184F-446B-9636-9255CE75901F}" dt="2024-09-15T13:16:29.153" v="702" actId="2710"/>
          <ac:spMkLst>
            <pc:docMk/>
            <pc:sldMk cId="473953827" sldId="279"/>
            <ac:spMk id="3" creationId="{9481AEA6-2E22-E056-5A88-DC207757DAE5}"/>
          </ac:spMkLst>
        </pc:spChg>
      </pc:sldChg>
      <pc:sldChg chg="addSp delSp modSp new mod">
        <pc:chgData name="Le Nhat Tung" userId="77b0905b33e1f80d" providerId="LiveId" clId="{90270903-184F-446B-9636-9255CE75901F}" dt="2024-09-15T13:24:00.946" v="721" actId="2711"/>
        <pc:sldMkLst>
          <pc:docMk/>
          <pc:sldMk cId="3191380613" sldId="280"/>
        </pc:sldMkLst>
        <pc:spChg chg="mod">
          <ac:chgData name="Le Nhat Tung" userId="77b0905b33e1f80d" providerId="LiveId" clId="{90270903-184F-446B-9636-9255CE75901F}" dt="2024-09-15T13:24:00.946" v="721" actId="2711"/>
          <ac:spMkLst>
            <pc:docMk/>
            <pc:sldMk cId="3191380613" sldId="280"/>
            <ac:spMk id="2" creationId="{021F2A5B-0E88-AD70-31FB-401E7DC10C49}"/>
          </ac:spMkLst>
        </pc:spChg>
        <pc:spChg chg="del">
          <ac:chgData name="Le Nhat Tung" userId="77b0905b33e1f80d" providerId="LiveId" clId="{90270903-184F-446B-9636-9255CE75901F}" dt="2024-09-15T13:17:47.226" v="712" actId="478"/>
          <ac:spMkLst>
            <pc:docMk/>
            <pc:sldMk cId="3191380613" sldId="280"/>
            <ac:spMk id="3" creationId="{31A93043-9302-780D-BC8F-AF00D401C7E8}"/>
          </ac:spMkLst>
        </pc:spChg>
        <pc:spChg chg="add mod">
          <ac:chgData name="Le Nhat Tung" userId="77b0905b33e1f80d" providerId="LiveId" clId="{90270903-184F-446B-9636-9255CE75901F}" dt="2024-09-15T13:23:32.794" v="718" actId="20577"/>
          <ac:spMkLst>
            <pc:docMk/>
            <pc:sldMk cId="3191380613" sldId="280"/>
            <ac:spMk id="5" creationId="{A221908A-0517-91B8-22E2-AEEE46466BC4}"/>
          </ac:spMkLst>
        </pc:spChg>
        <pc:picChg chg="add mod">
          <ac:chgData name="Le Nhat Tung" userId="77b0905b33e1f80d" providerId="LiveId" clId="{90270903-184F-446B-9636-9255CE75901F}" dt="2024-09-15T13:23:41.237" v="720" actId="1076"/>
          <ac:picMkLst>
            <pc:docMk/>
            <pc:sldMk cId="3191380613" sldId="280"/>
            <ac:picMk id="19458" creationId="{DE3EDF40-E72F-5D3F-BAFF-B924C5BBB565}"/>
          </ac:picMkLst>
        </pc:picChg>
      </pc:sldChg>
      <pc:sldChg chg="addSp delSp modSp new mod setBg">
        <pc:chgData name="Le Nhat Tung" userId="77b0905b33e1f80d" providerId="LiveId" clId="{90270903-184F-446B-9636-9255CE75901F}" dt="2024-09-15T13:29:46.659" v="784" actId="1076"/>
        <pc:sldMkLst>
          <pc:docMk/>
          <pc:sldMk cId="20324696" sldId="281"/>
        </pc:sldMkLst>
        <pc:spChg chg="mod">
          <ac:chgData name="Le Nhat Tung" userId="77b0905b33e1f80d" providerId="LiveId" clId="{90270903-184F-446B-9636-9255CE75901F}" dt="2024-09-15T13:29:15.784" v="779" actId="26606"/>
          <ac:spMkLst>
            <pc:docMk/>
            <pc:sldMk cId="20324696" sldId="281"/>
            <ac:spMk id="2" creationId="{6913992E-322F-750F-370A-D2A79832438E}"/>
          </ac:spMkLst>
        </pc:spChg>
        <pc:spChg chg="mod">
          <ac:chgData name="Le Nhat Tung" userId="77b0905b33e1f80d" providerId="LiveId" clId="{90270903-184F-446B-9636-9255CE75901F}" dt="2024-09-15T13:29:44.203" v="783" actId="27636"/>
          <ac:spMkLst>
            <pc:docMk/>
            <pc:sldMk cId="20324696" sldId="281"/>
            <ac:spMk id="3" creationId="{97A15497-BCAC-A1D8-011F-9DC340E0A936}"/>
          </ac:spMkLst>
        </pc:spChg>
        <pc:spChg chg="add del">
          <ac:chgData name="Le Nhat Tung" userId="77b0905b33e1f80d" providerId="LiveId" clId="{90270903-184F-446B-9636-9255CE75901F}" dt="2024-09-15T13:29:15.784" v="779" actId="26606"/>
          <ac:spMkLst>
            <pc:docMk/>
            <pc:sldMk cId="20324696" sldId="281"/>
            <ac:spMk id="20487" creationId="{743AA782-23D1-4521-8CAD-47662984AA08}"/>
          </ac:spMkLst>
        </pc:spChg>
        <pc:spChg chg="add del">
          <ac:chgData name="Le Nhat Tung" userId="77b0905b33e1f80d" providerId="LiveId" clId="{90270903-184F-446B-9636-9255CE75901F}" dt="2024-09-15T13:29:15.784" v="779" actId="26606"/>
          <ac:spMkLst>
            <pc:docMk/>
            <pc:sldMk cId="20324696" sldId="281"/>
            <ac:spMk id="20489" creationId="{71877DBC-BB60-40F0-AC93-2ACDBAAE60CE}"/>
          </ac:spMkLst>
        </pc:spChg>
        <pc:picChg chg="add del mod ord">
          <ac:chgData name="Le Nhat Tung" userId="77b0905b33e1f80d" providerId="LiveId" clId="{90270903-184F-446B-9636-9255CE75901F}" dt="2024-09-15T13:29:15.687" v="778" actId="22"/>
          <ac:picMkLst>
            <pc:docMk/>
            <pc:sldMk cId="20324696" sldId="281"/>
            <ac:picMk id="5" creationId="{586249AC-AA9F-A3CB-E13C-ED2B1765893F}"/>
          </ac:picMkLst>
        </pc:picChg>
        <pc:picChg chg="add mod">
          <ac:chgData name="Le Nhat Tung" userId="77b0905b33e1f80d" providerId="LiveId" clId="{90270903-184F-446B-9636-9255CE75901F}" dt="2024-09-15T13:29:46.659" v="784" actId="1076"/>
          <ac:picMkLst>
            <pc:docMk/>
            <pc:sldMk cId="20324696" sldId="281"/>
            <ac:picMk id="7" creationId="{7236CE7D-DEE8-29E2-4956-8873DF4F230B}"/>
          </ac:picMkLst>
        </pc:picChg>
        <pc:picChg chg="add mod">
          <ac:chgData name="Le Nhat Tung" userId="77b0905b33e1f80d" providerId="LiveId" clId="{90270903-184F-446B-9636-9255CE75901F}" dt="2024-09-15T13:29:15.784" v="779" actId="26606"/>
          <ac:picMkLst>
            <pc:docMk/>
            <pc:sldMk cId="20324696" sldId="281"/>
            <ac:picMk id="20482" creationId="{212171D8-AD14-F4B5-0054-AA81D4C69017}"/>
          </ac:picMkLst>
        </pc:picChg>
      </pc:sldChg>
      <pc:sldChg chg="addSp delSp modSp new mod setBg">
        <pc:chgData name="Le Nhat Tung" userId="77b0905b33e1f80d" providerId="LiveId" clId="{90270903-184F-446B-9636-9255CE75901F}" dt="2024-09-15T13:45:21.571" v="796" actId="27614"/>
        <pc:sldMkLst>
          <pc:docMk/>
          <pc:sldMk cId="1582280400" sldId="282"/>
        </pc:sldMkLst>
        <pc:spChg chg="mod">
          <ac:chgData name="Le Nhat Tung" userId="77b0905b33e1f80d" providerId="LiveId" clId="{90270903-184F-446B-9636-9255CE75901F}" dt="2024-09-15T13:45:16.949" v="795" actId="26606"/>
          <ac:spMkLst>
            <pc:docMk/>
            <pc:sldMk cId="1582280400" sldId="282"/>
            <ac:spMk id="2" creationId="{8BC490AA-9E64-8175-9491-99B8BD51778E}"/>
          </ac:spMkLst>
        </pc:spChg>
        <pc:spChg chg="del">
          <ac:chgData name="Le Nhat Tung" userId="77b0905b33e1f80d" providerId="LiveId" clId="{90270903-184F-446B-9636-9255CE75901F}" dt="2024-09-15T13:42:01.194" v="787" actId="478"/>
          <ac:spMkLst>
            <pc:docMk/>
            <pc:sldMk cId="1582280400" sldId="282"/>
            <ac:spMk id="3" creationId="{29D9E3B7-2AE1-7439-9FA9-F5CC038A7E4B}"/>
          </ac:spMkLst>
        </pc:spChg>
        <pc:spChg chg="add mod">
          <ac:chgData name="Le Nhat Tung" userId="77b0905b33e1f80d" providerId="LiveId" clId="{90270903-184F-446B-9636-9255CE75901F}" dt="2024-09-15T13:45:16.949" v="795" actId="26606"/>
          <ac:spMkLst>
            <pc:docMk/>
            <pc:sldMk cId="1582280400" sldId="282"/>
            <ac:spMk id="5" creationId="{B2A93529-705D-BD16-AC7D-785D7B9257BF}"/>
          </ac:spMkLst>
        </pc:spChg>
        <pc:spChg chg="add">
          <ac:chgData name="Le Nhat Tung" userId="77b0905b33e1f80d" providerId="LiveId" clId="{90270903-184F-446B-9636-9255CE75901F}" dt="2024-09-15T13:45:16.949" v="795" actId="26606"/>
          <ac:spMkLst>
            <pc:docMk/>
            <pc:sldMk cId="1582280400" sldId="282"/>
            <ac:spMk id="12" creationId="{743AA782-23D1-4521-8CAD-47662984AA08}"/>
          </ac:spMkLst>
        </pc:spChg>
        <pc:spChg chg="add">
          <ac:chgData name="Le Nhat Tung" userId="77b0905b33e1f80d" providerId="LiveId" clId="{90270903-184F-446B-9636-9255CE75901F}" dt="2024-09-15T13:45:16.949" v="795" actId="26606"/>
          <ac:spMkLst>
            <pc:docMk/>
            <pc:sldMk cId="1582280400" sldId="282"/>
            <ac:spMk id="14" creationId="{71877DBC-BB60-40F0-AC93-2ACDBAAE60CE}"/>
          </ac:spMkLst>
        </pc:spChg>
        <pc:picChg chg="add mod">
          <ac:chgData name="Le Nhat Tung" userId="77b0905b33e1f80d" providerId="LiveId" clId="{90270903-184F-446B-9636-9255CE75901F}" dt="2024-09-15T13:45:21.571" v="796" actId="27614"/>
          <ac:picMkLst>
            <pc:docMk/>
            <pc:sldMk cId="1582280400" sldId="282"/>
            <ac:picMk id="7" creationId="{52A83FFF-A1DE-4E19-065A-AB77558C41A3}"/>
          </ac:picMkLst>
        </pc:picChg>
        <pc:picChg chg="add del mod">
          <ac:chgData name="Le Nhat Tung" userId="77b0905b33e1f80d" providerId="LiveId" clId="{90270903-184F-446B-9636-9255CE75901F}" dt="2024-09-15T13:45:12.962" v="792" actId="478"/>
          <ac:picMkLst>
            <pc:docMk/>
            <pc:sldMk cId="1582280400" sldId="282"/>
            <ac:picMk id="21506" creationId="{A7F5F594-7D70-B813-7DE1-52B9F9A1F249}"/>
          </ac:picMkLst>
        </pc:picChg>
      </pc:sldChg>
      <pc:sldChg chg="addSp delSp modSp new mod">
        <pc:chgData name="Le Nhat Tung" userId="77b0905b33e1f80d" providerId="LiveId" clId="{90270903-184F-446B-9636-9255CE75901F}" dt="2024-09-15T13:47:43.465" v="875" actId="6549"/>
        <pc:sldMkLst>
          <pc:docMk/>
          <pc:sldMk cId="2990299178" sldId="283"/>
        </pc:sldMkLst>
        <pc:spChg chg="mod">
          <ac:chgData name="Le Nhat Tung" userId="77b0905b33e1f80d" providerId="LiveId" clId="{90270903-184F-446B-9636-9255CE75901F}" dt="2024-09-15T13:46:08.004" v="855" actId="20577"/>
          <ac:spMkLst>
            <pc:docMk/>
            <pc:sldMk cId="2990299178" sldId="283"/>
            <ac:spMk id="2" creationId="{A32AAA24-5763-1BD7-5F6A-9CA6AECE36EC}"/>
          </ac:spMkLst>
        </pc:spChg>
        <pc:spChg chg="add del">
          <ac:chgData name="Le Nhat Tung" userId="77b0905b33e1f80d" providerId="LiveId" clId="{90270903-184F-446B-9636-9255CE75901F}" dt="2024-09-15T13:47:02.641" v="860"/>
          <ac:spMkLst>
            <pc:docMk/>
            <pc:sldMk cId="2990299178" sldId="283"/>
            <ac:spMk id="3" creationId="{09C11038-5070-CFBB-D821-C996F64A6560}"/>
          </ac:spMkLst>
        </pc:spChg>
        <pc:spChg chg="add mod">
          <ac:chgData name="Le Nhat Tung" userId="77b0905b33e1f80d" providerId="LiveId" clId="{90270903-184F-446B-9636-9255CE75901F}" dt="2024-09-15T13:46:58.898" v="857"/>
          <ac:spMkLst>
            <pc:docMk/>
            <pc:sldMk cId="2990299178" sldId="283"/>
            <ac:spMk id="4" creationId="{C85A99FB-749F-A71E-65E3-20AAC9350F03}"/>
          </ac:spMkLst>
        </pc:spChg>
        <pc:spChg chg="add mod">
          <ac:chgData name="Le Nhat Tung" userId="77b0905b33e1f80d" providerId="LiveId" clId="{90270903-184F-446B-9636-9255CE75901F}" dt="2024-09-15T13:47:00.906" v="859"/>
          <ac:spMkLst>
            <pc:docMk/>
            <pc:sldMk cId="2990299178" sldId="283"/>
            <ac:spMk id="5" creationId="{9D25D5C7-C24E-8BA0-CE0E-4AB2A09F348F}"/>
          </ac:spMkLst>
        </pc:spChg>
        <pc:spChg chg="add mod">
          <ac:chgData name="Le Nhat Tung" userId="77b0905b33e1f80d" providerId="LiveId" clId="{90270903-184F-446B-9636-9255CE75901F}" dt="2024-09-15T13:47:43.465" v="875" actId="6549"/>
          <ac:spMkLst>
            <pc:docMk/>
            <pc:sldMk cId="2990299178" sldId="283"/>
            <ac:spMk id="6" creationId="{40CFE1E0-96D0-6D65-11E2-25B06EF88325}"/>
          </ac:spMkLst>
        </pc:spChg>
      </pc:sldChg>
      <pc:sldChg chg="addSp delSp modSp add mod">
        <pc:chgData name="Le Nhat Tung" userId="77b0905b33e1f80d" providerId="LiveId" clId="{90270903-184F-446B-9636-9255CE75901F}" dt="2024-09-15T13:48:44.102" v="883" actId="1076"/>
        <pc:sldMkLst>
          <pc:docMk/>
          <pc:sldMk cId="4100311370" sldId="284"/>
        </pc:sldMkLst>
        <pc:spChg chg="add mod">
          <ac:chgData name="Le Nhat Tung" userId="77b0905b33e1f80d" providerId="LiveId" clId="{90270903-184F-446B-9636-9255CE75901F}" dt="2024-09-15T13:48:44.102" v="883" actId="1076"/>
          <ac:spMkLst>
            <pc:docMk/>
            <pc:sldMk cId="4100311370" sldId="284"/>
            <ac:spMk id="4" creationId="{F5C0EC10-0B9A-0A3B-9291-082E040BA0FF}"/>
          </ac:spMkLst>
        </pc:spChg>
        <pc:spChg chg="del mod">
          <ac:chgData name="Le Nhat Tung" userId="77b0905b33e1f80d" providerId="LiveId" clId="{90270903-184F-446B-9636-9255CE75901F}" dt="2024-09-15T13:48:36.322" v="880" actId="478"/>
          <ac:spMkLst>
            <pc:docMk/>
            <pc:sldMk cId="4100311370" sldId="284"/>
            <ac:spMk id="6" creationId="{40CFE1E0-96D0-6D65-11E2-25B06EF88325}"/>
          </ac:spMkLst>
        </pc:spChg>
      </pc:sldChg>
      <pc:sldChg chg="new del">
        <pc:chgData name="Le Nhat Tung" userId="77b0905b33e1f80d" providerId="LiveId" clId="{90270903-184F-446B-9636-9255CE75901F}" dt="2024-09-15T13:49:23.606" v="885" actId="2696"/>
        <pc:sldMkLst>
          <pc:docMk/>
          <pc:sldMk cId="2539537874" sldId="285"/>
        </pc:sldMkLst>
      </pc:sldChg>
      <pc:sldChg chg="modSp new mod">
        <pc:chgData name="Le Nhat Tung" userId="77b0905b33e1f80d" providerId="LiveId" clId="{90270903-184F-446B-9636-9255CE75901F}" dt="2024-09-15T14:01:38.407" v="1311" actId="207"/>
        <pc:sldMkLst>
          <pc:docMk/>
          <pc:sldMk cId="4102317310" sldId="285"/>
        </pc:sldMkLst>
        <pc:spChg chg="mod">
          <ac:chgData name="Le Nhat Tung" userId="77b0905b33e1f80d" providerId="LiveId" clId="{90270903-184F-446B-9636-9255CE75901F}" dt="2024-09-15T14:01:38.407" v="1311" actId="207"/>
          <ac:spMkLst>
            <pc:docMk/>
            <pc:sldMk cId="4102317310" sldId="285"/>
            <ac:spMk id="2" creationId="{607CA5B2-2B22-36A9-5E62-68BE52A0F025}"/>
          </ac:spMkLst>
        </pc:spChg>
        <pc:spChg chg="mod">
          <ac:chgData name="Le Nhat Tung" userId="77b0905b33e1f80d" providerId="LiveId" clId="{90270903-184F-446B-9636-9255CE75901F}" dt="2024-09-15T13:50:27.373" v="912" actId="2710"/>
          <ac:spMkLst>
            <pc:docMk/>
            <pc:sldMk cId="4102317310" sldId="285"/>
            <ac:spMk id="3" creationId="{A3B52A08-BFF9-F8C0-38F2-CFDB50A363ED}"/>
          </ac:spMkLst>
        </pc:spChg>
      </pc:sldChg>
      <pc:sldChg chg="modSp new mod">
        <pc:chgData name="Le Nhat Tung" userId="77b0905b33e1f80d" providerId="LiveId" clId="{90270903-184F-446B-9636-9255CE75901F}" dt="2024-09-15T13:58:33.164" v="1263" actId="207"/>
        <pc:sldMkLst>
          <pc:docMk/>
          <pc:sldMk cId="896722777" sldId="286"/>
        </pc:sldMkLst>
        <pc:spChg chg="mod">
          <ac:chgData name="Le Nhat Tung" userId="77b0905b33e1f80d" providerId="LiveId" clId="{90270903-184F-446B-9636-9255CE75901F}" dt="2024-09-15T13:58:33.164" v="1263" actId="207"/>
          <ac:spMkLst>
            <pc:docMk/>
            <pc:sldMk cId="896722777" sldId="286"/>
            <ac:spMk id="2" creationId="{8553D114-52B0-788D-93EE-399579AFFABC}"/>
          </ac:spMkLst>
        </pc:spChg>
        <pc:spChg chg="mod">
          <ac:chgData name="Le Nhat Tung" userId="77b0905b33e1f80d" providerId="LiveId" clId="{90270903-184F-446B-9636-9255CE75901F}" dt="2024-09-15T13:53:02.522" v="1082" actId="20577"/>
          <ac:spMkLst>
            <pc:docMk/>
            <pc:sldMk cId="896722777" sldId="286"/>
            <ac:spMk id="3" creationId="{9CB9A24E-16B4-48CA-F7EB-945476FDA9D9}"/>
          </ac:spMkLst>
        </pc:spChg>
      </pc:sldChg>
      <pc:sldChg chg="addSp delSp modSp new mod">
        <pc:chgData name="Le Nhat Tung" userId="77b0905b33e1f80d" providerId="LiveId" clId="{90270903-184F-446B-9636-9255CE75901F}" dt="2024-09-15T13:55:22.131" v="1176" actId="14100"/>
        <pc:sldMkLst>
          <pc:docMk/>
          <pc:sldMk cId="1294982744" sldId="287"/>
        </pc:sldMkLst>
        <pc:spChg chg="mod">
          <ac:chgData name="Le Nhat Tung" userId="77b0905b33e1f80d" providerId="LiveId" clId="{90270903-184F-446B-9636-9255CE75901F}" dt="2024-09-15T13:53:36.005" v="1134" actId="20577"/>
          <ac:spMkLst>
            <pc:docMk/>
            <pc:sldMk cId="1294982744" sldId="287"/>
            <ac:spMk id="2" creationId="{BBFD8525-9C49-CF7E-B7D4-CA2E4437F3AD}"/>
          </ac:spMkLst>
        </pc:spChg>
        <pc:spChg chg="del mod">
          <ac:chgData name="Le Nhat Tung" userId="77b0905b33e1f80d" providerId="LiveId" clId="{90270903-184F-446B-9636-9255CE75901F}" dt="2024-09-15T13:54:34.691" v="1138"/>
          <ac:spMkLst>
            <pc:docMk/>
            <pc:sldMk cId="1294982744" sldId="287"/>
            <ac:spMk id="3" creationId="{D605E933-E97F-C526-E535-B739F2865825}"/>
          </ac:spMkLst>
        </pc:spChg>
        <pc:spChg chg="add del mod">
          <ac:chgData name="Le Nhat Tung" userId="77b0905b33e1f80d" providerId="LiveId" clId="{90270903-184F-446B-9636-9255CE75901F}" dt="2024-09-15T13:55:09.877" v="1170" actId="478"/>
          <ac:spMkLst>
            <pc:docMk/>
            <pc:sldMk cId="1294982744" sldId="287"/>
            <ac:spMk id="4" creationId="{8B5A6613-FB76-69BE-B4FA-F850965F6D26}"/>
          </ac:spMkLst>
        </pc:spChg>
        <pc:spChg chg="add mod">
          <ac:chgData name="Le Nhat Tung" userId="77b0905b33e1f80d" providerId="LiveId" clId="{90270903-184F-446B-9636-9255CE75901F}" dt="2024-09-15T13:55:22.131" v="1176" actId="14100"/>
          <ac:spMkLst>
            <pc:docMk/>
            <pc:sldMk cId="1294982744" sldId="287"/>
            <ac:spMk id="6" creationId="{248B78A2-E72A-6D6C-D486-07E7054D99DA}"/>
          </ac:spMkLst>
        </pc:spChg>
      </pc:sldChg>
      <pc:sldChg chg="modSp new mod">
        <pc:chgData name="Le Nhat Tung" userId="77b0905b33e1f80d" providerId="LiveId" clId="{90270903-184F-446B-9636-9255CE75901F}" dt="2024-09-15T13:57:40.847" v="1261" actId="403"/>
        <pc:sldMkLst>
          <pc:docMk/>
          <pc:sldMk cId="2552198852" sldId="288"/>
        </pc:sldMkLst>
        <pc:spChg chg="mod">
          <ac:chgData name="Le Nhat Tung" userId="77b0905b33e1f80d" providerId="LiveId" clId="{90270903-184F-446B-9636-9255CE75901F}" dt="2024-09-15T13:56:20.820" v="1254" actId="20577"/>
          <ac:spMkLst>
            <pc:docMk/>
            <pc:sldMk cId="2552198852" sldId="288"/>
            <ac:spMk id="2" creationId="{BBE49214-EBDE-9483-A0F3-84FE30D24114}"/>
          </ac:spMkLst>
        </pc:spChg>
        <pc:spChg chg="mod">
          <ac:chgData name="Le Nhat Tung" userId="77b0905b33e1f80d" providerId="LiveId" clId="{90270903-184F-446B-9636-9255CE75901F}" dt="2024-09-15T13:57:40.847" v="1261" actId="403"/>
          <ac:spMkLst>
            <pc:docMk/>
            <pc:sldMk cId="2552198852" sldId="288"/>
            <ac:spMk id="3" creationId="{2F75689B-EFCE-4579-F37E-17DEDB230462}"/>
          </ac:spMkLst>
        </pc:spChg>
      </pc:sldChg>
      <pc:sldChg chg="addSp delSp modSp new mod">
        <pc:chgData name="Le Nhat Tung" userId="77b0905b33e1f80d" providerId="LiveId" clId="{90270903-184F-446B-9636-9255CE75901F}" dt="2024-09-15T14:02:56.197" v="1379" actId="403"/>
        <pc:sldMkLst>
          <pc:docMk/>
          <pc:sldMk cId="4052086332" sldId="289"/>
        </pc:sldMkLst>
        <pc:spChg chg="mod">
          <ac:chgData name="Le Nhat Tung" userId="77b0905b33e1f80d" providerId="LiveId" clId="{90270903-184F-446B-9636-9255CE75901F}" dt="2024-09-15T13:59:06.384" v="1301" actId="207"/>
          <ac:spMkLst>
            <pc:docMk/>
            <pc:sldMk cId="4052086332" sldId="289"/>
            <ac:spMk id="2" creationId="{B3CD99FA-B4C6-F142-9CCC-33966DE1E05B}"/>
          </ac:spMkLst>
        </pc:spChg>
        <pc:spChg chg="mod">
          <ac:chgData name="Le Nhat Tung" userId="77b0905b33e1f80d" providerId="LiveId" clId="{90270903-184F-446B-9636-9255CE75901F}" dt="2024-09-15T13:59:36.391" v="1303"/>
          <ac:spMkLst>
            <pc:docMk/>
            <pc:sldMk cId="4052086332" sldId="289"/>
            <ac:spMk id="3" creationId="{FB7028B3-787E-2F93-1C64-7579527471BD}"/>
          </ac:spMkLst>
        </pc:spChg>
        <pc:spChg chg="add del">
          <ac:chgData name="Le Nhat Tung" userId="77b0905b33e1f80d" providerId="LiveId" clId="{90270903-184F-446B-9636-9255CE75901F}" dt="2024-09-15T14:00:49.740" v="1308" actId="22"/>
          <ac:spMkLst>
            <pc:docMk/>
            <pc:sldMk cId="4052086332" sldId="289"/>
            <ac:spMk id="7" creationId="{C1466B24-4709-BD5C-8D2D-161B981AFE3F}"/>
          </ac:spMkLst>
        </pc:spChg>
        <pc:spChg chg="add mod">
          <ac:chgData name="Le Nhat Tung" userId="77b0905b33e1f80d" providerId="LiveId" clId="{90270903-184F-446B-9636-9255CE75901F}" dt="2024-09-15T14:02:56.197" v="1379" actId="403"/>
          <ac:spMkLst>
            <pc:docMk/>
            <pc:sldMk cId="4052086332" sldId="289"/>
            <ac:spMk id="9" creationId="{CD4220BF-43A9-E5B1-92AD-5519BA80E14D}"/>
          </ac:spMkLst>
        </pc:spChg>
        <pc:picChg chg="add del mod">
          <ac:chgData name="Le Nhat Tung" userId="77b0905b33e1f80d" providerId="LiveId" clId="{90270903-184F-446B-9636-9255CE75901F}" dt="2024-09-15T14:00:47.704" v="1306" actId="478"/>
          <ac:picMkLst>
            <pc:docMk/>
            <pc:sldMk cId="4052086332" sldId="289"/>
            <ac:picMk id="5" creationId="{D228D07C-EA4D-D21C-50A3-FC66F4D9DDA6}"/>
          </ac:picMkLst>
        </pc:picChg>
      </pc:sldChg>
      <pc:sldChg chg="new del">
        <pc:chgData name="Le Nhat Tung" userId="77b0905b33e1f80d" providerId="LiveId" clId="{90270903-184F-446B-9636-9255CE75901F}" dt="2024-09-15T14:02:25.629" v="1314" actId="2696"/>
        <pc:sldMkLst>
          <pc:docMk/>
          <pc:sldMk cId="1257400698" sldId="290"/>
        </pc:sldMkLst>
      </pc:sldChg>
      <pc:sldChg chg="delSp modSp add mod">
        <pc:chgData name="Le Nhat Tung" userId="77b0905b33e1f80d" providerId="LiveId" clId="{90270903-184F-446B-9636-9255CE75901F}" dt="2024-09-15T14:20:46.246" v="1583" actId="113"/>
        <pc:sldMkLst>
          <pc:docMk/>
          <pc:sldMk cId="157314277" sldId="291"/>
        </pc:sldMkLst>
        <pc:spChg chg="mod">
          <ac:chgData name="Le Nhat Tung" userId="77b0905b33e1f80d" providerId="LiveId" clId="{90270903-184F-446B-9636-9255CE75901F}" dt="2024-09-15T14:20:46.246" v="1583" actId="113"/>
          <ac:spMkLst>
            <pc:docMk/>
            <pc:sldMk cId="157314277" sldId="291"/>
            <ac:spMk id="3" creationId="{FB7028B3-787E-2F93-1C64-7579527471BD}"/>
          </ac:spMkLst>
        </pc:spChg>
        <pc:spChg chg="del mod">
          <ac:chgData name="Le Nhat Tung" userId="77b0905b33e1f80d" providerId="LiveId" clId="{90270903-184F-446B-9636-9255CE75901F}" dt="2024-09-15T14:02:47.105" v="1375" actId="478"/>
          <ac:spMkLst>
            <pc:docMk/>
            <pc:sldMk cId="157314277" sldId="291"/>
            <ac:spMk id="9" creationId="{CD4220BF-43A9-E5B1-92AD-5519BA80E14D}"/>
          </ac:spMkLst>
        </pc:spChg>
      </pc:sldChg>
      <pc:sldChg chg="addSp modSp new mod setBg">
        <pc:chgData name="Le Nhat Tung" userId="77b0905b33e1f80d" providerId="LiveId" clId="{90270903-184F-446B-9636-9255CE75901F}" dt="2024-09-15T14:24:20.894" v="1625" actId="27614"/>
        <pc:sldMkLst>
          <pc:docMk/>
          <pc:sldMk cId="3591653553" sldId="292"/>
        </pc:sldMkLst>
        <pc:spChg chg="mod">
          <ac:chgData name="Le Nhat Tung" userId="77b0905b33e1f80d" providerId="LiveId" clId="{90270903-184F-446B-9636-9255CE75901F}" dt="2024-09-15T14:24:16.352" v="1624" actId="26606"/>
          <ac:spMkLst>
            <pc:docMk/>
            <pc:sldMk cId="3591653553" sldId="292"/>
            <ac:spMk id="2" creationId="{861CBD07-F201-450D-5022-DD44618DDBD6}"/>
          </ac:spMkLst>
        </pc:spChg>
        <pc:spChg chg="mod">
          <ac:chgData name="Le Nhat Tung" userId="77b0905b33e1f80d" providerId="LiveId" clId="{90270903-184F-446B-9636-9255CE75901F}" dt="2024-09-15T14:24:16.352" v="1624" actId="26606"/>
          <ac:spMkLst>
            <pc:docMk/>
            <pc:sldMk cId="3591653553" sldId="292"/>
            <ac:spMk id="3" creationId="{CCF28971-662F-65F4-15E5-F48382E3DD9C}"/>
          </ac:spMkLst>
        </pc:spChg>
        <pc:spChg chg="add">
          <ac:chgData name="Le Nhat Tung" userId="77b0905b33e1f80d" providerId="LiveId" clId="{90270903-184F-446B-9636-9255CE75901F}" dt="2024-09-15T14:24:16.352" v="1624" actId="26606"/>
          <ac:spMkLst>
            <pc:docMk/>
            <pc:sldMk cId="3591653553" sldId="292"/>
            <ac:spMk id="25607" creationId="{743AA782-23D1-4521-8CAD-47662984AA08}"/>
          </ac:spMkLst>
        </pc:spChg>
        <pc:spChg chg="add">
          <ac:chgData name="Le Nhat Tung" userId="77b0905b33e1f80d" providerId="LiveId" clId="{90270903-184F-446B-9636-9255CE75901F}" dt="2024-09-15T14:24:16.352" v="1624" actId="26606"/>
          <ac:spMkLst>
            <pc:docMk/>
            <pc:sldMk cId="3591653553" sldId="292"/>
            <ac:spMk id="25609" creationId="{71877DBC-BB60-40F0-AC93-2ACDBAAE60CE}"/>
          </ac:spMkLst>
        </pc:spChg>
        <pc:picChg chg="add mod">
          <ac:chgData name="Le Nhat Tung" userId="77b0905b33e1f80d" providerId="LiveId" clId="{90270903-184F-446B-9636-9255CE75901F}" dt="2024-09-15T14:24:20.894" v="1625" actId="27614"/>
          <ac:picMkLst>
            <pc:docMk/>
            <pc:sldMk cId="3591653553" sldId="292"/>
            <ac:picMk id="25602" creationId="{F6044F5E-F95C-5568-76FD-896F6E92D0A2}"/>
          </ac:picMkLst>
        </pc:picChg>
      </pc:sldChg>
      <pc:sldChg chg="addSp delSp modSp new mod">
        <pc:chgData name="Le Nhat Tung" userId="77b0905b33e1f80d" providerId="LiveId" clId="{90270903-184F-446B-9636-9255CE75901F}" dt="2024-09-15T14:26:43.458" v="1643" actId="20577"/>
        <pc:sldMkLst>
          <pc:docMk/>
          <pc:sldMk cId="2362789835" sldId="293"/>
        </pc:sldMkLst>
        <pc:spChg chg="mod">
          <ac:chgData name="Le Nhat Tung" userId="77b0905b33e1f80d" providerId="LiveId" clId="{90270903-184F-446B-9636-9255CE75901F}" dt="2024-09-15T14:26:43.458" v="1643" actId="20577"/>
          <ac:spMkLst>
            <pc:docMk/>
            <pc:sldMk cId="2362789835" sldId="293"/>
            <ac:spMk id="2" creationId="{10CB95D8-C742-842F-F7F5-9ED35D965E94}"/>
          </ac:spMkLst>
        </pc:spChg>
        <pc:spChg chg="del">
          <ac:chgData name="Le Nhat Tung" userId="77b0905b33e1f80d" providerId="LiveId" clId="{90270903-184F-446B-9636-9255CE75901F}" dt="2024-09-15T14:26:12.198" v="1628" actId="478"/>
          <ac:spMkLst>
            <pc:docMk/>
            <pc:sldMk cId="2362789835" sldId="293"/>
            <ac:spMk id="3" creationId="{0F9AEE01-46E1-80A5-41C5-B846E16945FF}"/>
          </ac:spMkLst>
        </pc:spChg>
        <pc:picChg chg="add mod">
          <ac:chgData name="Le Nhat Tung" userId="77b0905b33e1f80d" providerId="LiveId" clId="{90270903-184F-446B-9636-9255CE75901F}" dt="2024-09-15T14:26:15.527" v="1630" actId="14100"/>
          <ac:picMkLst>
            <pc:docMk/>
            <pc:sldMk cId="2362789835" sldId="293"/>
            <ac:picMk id="5" creationId="{D7A7FBA6-9224-8B5A-8018-97B922414BCB}"/>
          </ac:picMkLst>
        </pc:picChg>
      </pc:sldChg>
      <pc:sldChg chg="addSp delSp new mod">
        <pc:chgData name="Le Nhat Tung" userId="77b0905b33e1f80d" providerId="LiveId" clId="{90270903-184F-446B-9636-9255CE75901F}" dt="2024-09-15T14:28:58.577" v="1646"/>
        <pc:sldMkLst>
          <pc:docMk/>
          <pc:sldMk cId="1712163825" sldId="294"/>
        </pc:sldMkLst>
        <pc:spChg chg="del">
          <ac:chgData name="Le Nhat Tung" userId="77b0905b33e1f80d" providerId="LiveId" clId="{90270903-184F-446B-9636-9255CE75901F}" dt="2024-09-15T14:28:56.898" v="1645" actId="478"/>
          <ac:spMkLst>
            <pc:docMk/>
            <pc:sldMk cId="1712163825" sldId="294"/>
            <ac:spMk id="2" creationId="{68B53F91-08BE-4558-BE3E-9C3C0AB77315}"/>
          </ac:spMkLst>
        </pc:spChg>
        <pc:spChg chg="del">
          <ac:chgData name="Le Nhat Tung" userId="77b0905b33e1f80d" providerId="LiveId" clId="{90270903-184F-446B-9636-9255CE75901F}" dt="2024-09-15T14:28:56.898" v="1645" actId="478"/>
          <ac:spMkLst>
            <pc:docMk/>
            <pc:sldMk cId="1712163825" sldId="294"/>
            <ac:spMk id="3" creationId="{4D42C1F7-E87B-9B21-3EB4-328E5310D669}"/>
          </ac:spMkLst>
        </pc:spChg>
        <pc:picChg chg="add">
          <ac:chgData name="Le Nhat Tung" userId="77b0905b33e1f80d" providerId="LiveId" clId="{90270903-184F-446B-9636-9255CE75901F}" dt="2024-09-15T14:28:58.577" v="1646"/>
          <ac:picMkLst>
            <pc:docMk/>
            <pc:sldMk cId="1712163825" sldId="294"/>
            <ac:picMk id="26626" creationId="{28757454-CE43-0A02-7066-829CC0C14630}"/>
          </ac:picMkLst>
        </pc:picChg>
      </pc:sldChg>
      <pc:sldChg chg="modSp new mod ord">
        <pc:chgData name="Le Nhat Tung" userId="77b0905b33e1f80d" providerId="LiveId" clId="{90270903-184F-446B-9636-9255CE75901F}" dt="2024-09-15T14:32:05.475" v="1661"/>
        <pc:sldMkLst>
          <pc:docMk/>
          <pc:sldMk cId="2104361908" sldId="295"/>
        </pc:sldMkLst>
        <pc:spChg chg="mod">
          <ac:chgData name="Le Nhat Tung" userId="77b0905b33e1f80d" providerId="LiveId" clId="{90270903-184F-446B-9636-9255CE75901F}" dt="2024-09-15T14:31:59.193" v="1659" actId="20577"/>
          <ac:spMkLst>
            <pc:docMk/>
            <pc:sldMk cId="2104361908" sldId="295"/>
            <ac:spMk id="2" creationId="{1A89BADE-76D7-DB3D-247D-D497DB45016B}"/>
          </ac:spMkLst>
        </pc:spChg>
        <pc:spChg chg="mod">
          <ac:chgData name="Le Nhat Tung" userId="77b0905b33e1f80d" providerId="LiveId" clId="{90270903-184F-446B-9636-9255CE75901F}" dt="2024-09-15T14:31:43.009" v="1655" actId="113"/>
          <ac:spMkLst>
            <pc:docMk/>
            <pc:sldMk cId="2104361908" sldId="295"/>
            <ac:spMk id="3" creationId="{46B06349-F61D-72D0-E8B9-7FEBE8FF0056}"/>
          </ac:spMkLst>
        </pc:spChg>
      </pc:sldChg>
      <pc:sldChg chg="modSp new mod">
        <pc:chgData name="Le Nhat Tung" userId="77b0905b33e1f80d" providerId="LiveId" clId="{90270903-184F-446B-9636-9255CE75901F}" dt="2024-09-15T14:33:14.053" v="1674" actId="2710"/>
        <pc:sldMkLst>
          <pc:docMk/>
          <pc:sldMk cId="425746095" sldId="296"/>
        </pc:sldMkLst>
        <pc:spChg chg="mod">
          <ac:chgData name="Le Nhat Tung" userId="77b0905b33e1f80d" providerId="LiveId" clId="{90270903-184F-446B-9636-9255CE75901F}" dt="2024-09-15T14:32:16.923" v="1663"/>
          <ac:spMkLst>
            <pc:docMk/>
            <pc:sldMk cId="425746095" sldId="296"/>
            <ac:spMk id="2" creationId="{9D2F14B3-5073-C2B0-2577-2041E4F51398}"/>
          </ac:spMkLst>
        </pc:spChg>
        <pc:spChg chg="mod">
          <ac:chgData name="Le Nhat Tung" userId="77b0905b33e1f80d" providerId="LiveId" clId="{90270903-184F-446B-9636-9255CE75901F}" dt="2024-09-15T14:33:14.053" v="1674" actId="2710"/>
          <ac:spMkLst>
            <pc:docMk/>
            <pc:sldMk cId="425746095" sldId="296"/>
            <ac:spMk id="3" creationId="{CE60F115-90AA-AA4C-F6F7-A017CAC38461}"/>
          </ac:spMkLst>
        </pc:spChg>
      </pc:sldChg>
      <pc:sldChg chg="addSp delSp modSp new mod">
        <pc:chgData name="Le Nhat Tung" userId="77b0905b33e1f80d" providerId="LiveId" clId="{90270903-184F-446B-9636-9255CE75901F}" dt="2024-09-15T14:33:44.196" v="1681" actId="123"/>
        <pc:sldMkLst>
          <pc:docMk/>
          <pc:sldMk cId="3180836542" sldId="297"/>
        </pc:sldMkLst>
        <pc:spChg chg="mod">
          <ac:chgData name="Le Nhat Tung" userId="77b0905b33e1f80d" providerId="LiveId" clId="{90270903-184F-446B-9636-9255CE75901F}" dt="2024-09-15T14:33:27.643" v="1676"/>
          <ac:spMkLst>
            <pc:docMk/>
            <pc:sldMk cId="3180836542" sldId="297"/>
            <ac:spMk id="2" creationId="{08AA8F25-B8C4-285C-FF6E-8F7133C1EAAA}"/>
          </ac:spMkLst>
        </pc:spChg>
        <pc:spChg chg="add del mod">
          <ac:chgData name="Le Nhat Tung" userId="77b0905b33e1f80d" providerId="LiveId" clId="{90270903-184F-446B-9636-9255CE75901F}" dt="2024-09-15T14:33:44.196" v="1681" actId="123"/>
          <ac:spMkLst>
            <pc:docMk/>
            <pc:sldMk cId="3180836542" sldId="297"/>
            <ac:spMk id="3" creationId="{19CACC32-161F-463A-70BE-4A40443AEAF4}"/>
          </ac:spMkLst>
        </pc:spChg>
        <pc:spChg chg="add mod">
          <ac:chgData name="Le Nhat Tung" userId="77b0905b33e1f80d" providerId="LiveId" clId="{90270903-184F-446B-9636-9255CE75901F}" dt="2024-09-15T14:33:40.348" v="1678"/>
          <ac:spMkLst>
            <pc:docMk/>
            <pc:sldMk cId="3180836542" sldId="297"/>
            <ac:spMk id="4" creationId="{0C6522CA-BA14-D3F6-0533-FBF451F35418}"/>
          </ac:spMkLst>
        </pc:spChg>
      </pc:sldChg>
      <pc:sldChg chg="addSp delSp modSp new mod">
        <pc:chgData name="Le Nhat Tung" userId="77b0905b33e1f80d" providerId="LiveId" clId="{90270903-184F-446B-9636-9255CE75901F}" dt="2024-09-15T14:43:53.931" v="1719"/>
        <pc:sldMkLst>
          <pc:docMk/>
          <pc:sldMk cId="1350161251" sldId="298"/>
        </pc:sldMkLst>
        <pc:spChg chg="del mod">
          <ac:chgData name="Le Nhat Tung" userId="77b0905b33e1f80d" providerId="LiveId" clId="{90270903-184F-446B-9636-9255CE75901F}" dt="2024-09-15T14:34:34.271" v="1686" actId="478"/>
          <ac:spMkLst>
            <pc:docMk/>
            <pc:sldMk cId="1350161251" sldId="298"/>
            <ac:spMk id="2" creationId="{FDAEC5D5-A547-2028-B55A-DB2FCF86E4CA}"/>
          </ac:spMkLst>
        </pc:spChg>
        <pc:spChg chg="mod">
          <ac:chgData name="Le Nhat Tung" userId="77b0905b33e1f80d" providerId="LiveId" clId="{90270903-184F-446B-9636-9255CE75901F}" dt="2024-09-15T14:34:49.563" v="1689" actId="123"/>
          <ac:spMkLst>
            <pc:docMk/>
            <pc:sldMk cId="1350161251" sldId="298"/>
            <ac:spMk id="3" creationId="{1EAFE892-CDDA-14F4-D364-5C78DBE66B94}"/>
          </ac:spMkLst>
        </pc:spChg>
        <pc:spChg chg="add del mod">
          <ac:chgData name="Le Nhat Tung" userId="77b0905b33e1f80d" providerId="LiveId" clId="{90270903-184F-446B-9636-9255CE75901F}" dt="2024-09-15T14:34:35.806" v="1687" actId="478"/>
          <ac:spMkLst>
            <pc:docMk/>
            <pc:sldMk cId="1350161251" sldId="298"/>
            <ac:spMk id="5" creationId="{6CEBD45F-4FCF-1EF1-CA16-0C8AACFE03A9}"/>
          </ac:spMkLst>
        </pc:spChg>
        <pc:spChg chg="add mod">
          <ac:chgData name="Le Nhat Tung" userId="77b0905b33e1f80d" providerId="LiveId" clId="{90270903-184F-446B-9636-9255CE75901F}" dt="2024-09-15T14:43:53.931" v="1719"/>
          <ac:spMkLst>
            <pc:docMk/>
            <pc:sldMk cId="1350161251" sldId="298"/>
            <ac:spMk id="6" creationId="{37522E78-B4CB-E45A-3F24-EEB3503F8769}"/>
          </ac:spMkLst>
        </pc:spChg>
        <pc:picChg chg="add mod">
          <ac:chgData name="Le Nhat Tung" userId="77b0905b33e1f80d" providerId="LiveId" clId="{90270903-184F-446B-9636-9255CE75901F}" dt="2024-09-15T14:41:43.768" v="1693" actId="1076"/>
          <ac:picMkLst>
            <pc:docMk/>
            <pc:sldMk cId="1350161251" sldId="298"/>
            <ac:picMk id="28674" creationId="{D9C70FBD-8960-2136-5A80-210E4F5CE518}"/>
          </ac:picMkLst>
        </pc:picChg>
      </pc:sldChg>
      <pc:sldChg chg="addSp modSp new mod">
        <pc:chgData name="Le Nhat Tung" userId="77b0905b33e1f80d" providerId="LiveId" clId="{90270903-184F-446B-9636-9255CE75901F}" dt="2024-09-15T14:43:49.502" v="1718" actId="20577"/>
        <pc:sldMkLst>
          <pc:docMk/>
          <pc:sldMk cId="3148356624" sldId="299"/>
        </pc:sldMkLst>
        <pc:spChg chg="mod">
          <ac:chgData name="Le Nhat Tung" userId="77b0905b33e1f80d" providerId="LiveId" clId="{90270903-184F-446B-9636-9255CE75901F}" dt="2024-09-15T14:43:49.502" v="1718" actId="20577"/>
          <ac:spMkLst>
            <pc:docMk/>
            <pc:sldMk cId="3148356624" sldId="299"/>
            <ac:spMk id="2" creationId="{B2129A92-B66A-2689-B3C4-19796B9DB4CF}"/>
          </ac:spMkLst>
        </pc:spChg>
        <pc:spChg chg="mod">
          <ac:chgData name="Le Nhat Tung" userId="77b0905b33e1f80d" providerId="LiveId" clId="{90270903-184F-446B-9636-9255CE75901F}" dt="2024-09-15T14:43:25.211" v="1705" actId="20577"/>
          <ac:spMkLst>
            <pc:docMk/>
            <pc:sldMk cId="3148356624" sldId="299"/>
            <ac:spMk id="3" creationId="{988CD8B1-EDAA-2293-E75C-11F3E937FB90}"/>
          </ac:spMkLst>
        </pc:spChg>
        <pc:picChg chg="add mod">
          <ac:chgData name="Le Nhat Tung" userId="77b0905b33e1f80d" providerId="LiveId" clId="{90270903-184F-446B-9636-9255CE75901F}" dt="2024-09-15T14:43:43.349" v="1709" actId="14100"/>
          <ac:picMkLst>
            <pc:docMk/>
            <pc:sldMk cId="3148356624" sldId="299"/>
            <ac:picMk id="29698" creationId="{D3F9804D-9678-C47D-2763-0C19D23511F6}"/>
          </ac:picMkLst>
        </pc:picChg>
      </pc:sldChg>
      <pc:sldChg chg="addSp delSp modSp new mod setBg">
        <pc:chgData name="Le Nhat Tung" userId="77b0905b33e1f80d" providerId="LiveId" clId="{90270903-184F-446B-9636-9255CE75901F}" dt="2024-09-15T14:45:36.150" v="1742" actId="27614"/>
        <pc:sldMkLst>
          <pc:docMk/>
          <pc:sldMk cId="2270742268" sldId="300"/>
        </pc:sldMkLst>
        <pc:spChg chg="mod">
          <ac:chgData name="Le Nhat Tung" userId="77b0905b33e1f80d" providerId="LiveId" clId="{90270903-184F-446B-9636-9255CE75901F}" dt="2024-09-15T14:45:32.898" v="1741" actId="26606"/>
          <ac:spMkLst>
            <pc:docMk/>
            <pc:sldMk cId="2270742268" sldId="300"/>
            <ac:spMk id="2" creationId="{B1A1727D-963A-8258-EE24-2231ED377813}"/>
          </ac:spMkLst>
        </pc:spChg>
        <pc:spChg chg="mod">
          <ac:chgData name="Le Nhat Tung" userId="77b0905b33e1f80d" providerId="LiveId" clId="{90270903-184F-446B-9636-9255CE75901F}" dt="2024-09-15T14:45:32.898" v="1741" actId="26606"/>
          <ac:spMkLst>
            <pc:docMk/>
            <pc:sldMk cId="2270742268" sldId="300"/>
            <ac:spMk id="3" creationId="{94B0C441-2A14-9968-9061-5D6D7AFC5569}"/>
          </ac:spMkLst>
        </pc:spChg>
        <pc:spChg chg="add del">
          <ac:chgData name="Le Nhat Tung" userId="77b0905b33e1f80d" providerId="LiveId" clId="{90270903-184F-446B-9636-9255CE75901F}" dt="2024-09-15T14:45:32.890" v="1740" actId="26606"/>
          <ac:spMkLst>
            <pc:docMk/>
            <pc:sldMk cId="2270742268" sldId="300"/>
            <ac:spMk id="30727" creationId="{DBC6133C-0615-4CE4-9132-37E609A9BDFA}"/>
          </ac:spMkLst>
        </pc:spChg>
        <pc:spChg chg="add del">
          <ac:chgData name="Le Nhat Tung" userId="77b0905b33e1f80d" providerId="LiveId" clId="{90270903-184F-446B-9636-9255CE75901F}" dt="2024-09-15T14:45:32.890" v="1740" actId="26606"/>
          <ac:spMkLst>
            <pc:docMk/>
            <pc:sldMk cId="2270742268" sldId="300"/>
            <ac:spMk id="30729" creationId="{169CC832-2974-4E8D-90ED-3E2941BA7336}"/>
          </ac:spMkLst>
        </pc:spChg>
        <pc:spChg chg="add del">
          <ac:chgData name="Le Nhat Tung" userId="77b0905b33e1f80d" providerId="LiveId" clId="{90270903-184F-446B-9636-9255CE75901F}" dt="2024-09-15T14:45:32.890" v="1740" actId="26606"/>
          <ac:spMkLst>
            <pc:docMk/>
            <pc:sldMk cId="2270742268" sldId="300"/>
            <ac:spMk id="30731" creationId="{55222F96-971A-4F90-B841-6BAB416C7AC1}"/>
          </ac:spMkLst>
        </pc:spChg>
        <pc:spChg chg="add del">
          <ac:chgData name="Le Nhat Tung" userId="77b0905b33e1f80d" providerId="LiveId" clId="{90270903-184F-446B-9636-9255CE75901F}" dt="2024-09-15T14:45:32.890" v="1740" actId="26606"/>
          <ac:spMkLst>
            <pc:docMk/>
            <pc:sldMk cId="2270742268" sldId="300"/>
            <ac:spMk id="30733" creationId="{08980754-6F4B-43C9-B9BE-127B6BED6586}"/>
          </ac:spMkLst>
        </pc:spChg>
        <pc:spChg chg="add del">
          <ac:chgData name="Le Nhat Tung" userId="77b0905b33e1f80d" providerId="LiveId" clId="{90270903-184F-446B-9636-9255CE75901F}" dt="2024-09-15T14:45:32.890" v="1740" actId="26606"/>
          <ac:spMkLst>
            <pc:docMk/>
            <pc:sldMk cId="2270742268" sldId="300"/>
            <ac:spMk id="30735" creationId="{2C1BBA94-3F40-40AA-8BB9-E69E25E537C1}"/>
          </ac:spMkLst>
        </pc:spChg>
        <pc:spChg chg="add">
          <ac:chgData name="Le Nhat Tung" userId="77b0905b33e1f80d" providerId="LiveId" clId="{90270903-184F-446B-9636-9255CE75901F}" dt="2024-09-15T14:45:32.898" v="1741" actId="26606"/>
          <ac:spMkLst>
            <pc:docMk/>
            <pc:sldMk cId="2270742268" sldId="300"/>
            <ac:spMk id="30737" creationId="{2B97F24A-32CE-4C1C-A50D-3016B394DCFB}"/>
          </ac:spMkLst>
        </pc:spChg>
        <pc:spChg chg="add">
          <ac:chgData name="Le Nhat Tung" userId="77b0905b33e1f80d" providerId="LiveId" clId="{90270903-184F-446B-9636-9255CE75901F}" dt="2024-09-15T14:45:32.898" v="1741" actId="26606"/>
          <ac:spMkLst>
            <pc:docMk/>
            <pc:sldMk cId="2270742268" sldId="300"/>
            <ac:spMk id="30738" creationId="{CD8B4F24-440B-49E9-B85D-733523DC064B}"/>
          </ac:spMkLst>
        </pc:spChg>
        <pc:picChg chg="add mod">
          <ac:chgData name="Le Nhat Tung" userId="77b0905b33e1f80d" providerId="LiveId" clId="{90270903-184F-446B-9636-9255CE75901F}" dt="2024-09-15T14:45:36.150" v="1742" actId="27614"/>
          <ac:picMkLst>
            <pc:docMk/>
            <pc:sldMk cId="2270742268" sldId="300"/>
            <ac:picMk id="30722" creationId="{F5549E7E-4352-B749-EFF7-A41FC220A66D}"/>
          </ac:picMkLst>
        </pc:picChg>
      </pc:sldChg>
      <pc:sldChg chg="addSp modSp new mod">
        <pc:chgData name="Le Nhat Tung" userId="77b0905b33e1f80d" providerId="LiveId" clId="{90270903-184F-446B-9636-9255CE75901F}" dt="2024-09-15T14:46:16.845" v="1756" actId="14100"/>
        <pc:sldMkLst>
          <pc:docMk/>
          <pc:sldMk cId="3147757712" sldId="301"/>
        </pc:sldMkLst>
        <pc:spChg chg="mod">
          <ac:chgData name="Le Nhat Tung" userId="77b0905b33e1f80d" providerId="LiveId" clId="{90270903-184F-446B-9636-9255CE75901F}" dt="2024-09-15T14:45:42.801" v="1752" actId="20577"/>
          <ac:spMkLst>
            <pc:docMk/>
            <pc:sldMk cId="3147757712" sldId="301"/>
            <ac:spMk id="2" creationId="{990B91EB-058F-8BD0-27D1-A951654089E3}"/>
          </ac:spMkLst>
        </pc:spChg>
        <pc:spChg chg="mod">
          <ac:chgData name="Le Nhat Tung" userId="77b0905b33e1f80d" providerId="LiveId" clId="{90270903-184F-446B-9636-9255CE75901F}" dt="2024-09-15T14:46:04.972" v="1753"/>
          <ac:spMkLst>
            <pc:docMk/>
            <pc:sldMk cId="3147757712" sldId="301"/>
            <ac:spMk id="3" creationId="{E476FEA3-A345-B912-A882-E249D311CF05}"/>
          </ac:spMkLst>
        </pc:spChg>
        <pc:picChg chg="add mod">
          <ac:chgData name="Le Nhat Tung" userId="77b0905b33e1f80d" providerId="LiveId" clId="{90270903-184F-446B-9636-9255CE75901F}" dt="2024-09-15T14:46:16.845" v="1756" actId="14100"/>
          <ac:picMkLst>
            <pc:docMk/>
            <pc:sldMk cId="3147757712" sldId="301"/>
            <ac:picMk id="31746" creationId="{8CA0C8E7-0FD3-446C-8202-20DD30492CF9}"/>
          </ac:picMkLst>
        </pc:picChg>
      </pc:sldChg>
      <pc:sldChg chg="addSp delSp modSp new mod">
        <pc:chgData name="Le Nhat Tung" userId="77b0905b33e1f80d" providerId="LiveId" clId="{90270903-184F-446B-9636-9255CE75901F}" dt="2024-09-15T14:47:50.644" v="1770" actId="2710"/>
        <pc:sldMkLst>
          <pc:docMk/>
          <pc:sldMk cId="2311772131" sldId="302"/>
        </pc:sldMkLst>
        <pc:spChg chg="mod">
          <ac:chgData name="Le Nhat Tung" userId="77b0905b33e1f80d" providerId="LiveId" clId="{90270903-184F-446B-9636-9255CE75901F}" dt="2024-09-15T14:47:03.949" v="1758"/>
          <ac:spMkLst>
            <pc:docMk/>
            <pc:sldMk cId="2311772131" sldId="302"/>
            <ac:spMk id="2" creationId="{09CEE32A-8190-DD55-4965-BE86A4F3E16B}"/>
          </ac:spMkLst>
        </pc:spChg>
        <pc:spChg chg="add del mod">
          <ac:chgData name="Le Nhat Tung" userId="77b0905b33e1f80d" providerId="LiveId" clId="{90270903-184F-446B-9636-9255CE75901F}" dt="2024-09-15T14:47:50.644" v="1770" actId="2710"/>
          <ac:spMkLst>
            <pc:docMk/>
            <pc:sldMk cId="2311772131" sldId="302"/>
            <ac:spMk id="3" creationId="{40A060EB-9C09-2AB4-B8E7-D58551BDE243}"/>
          </ac:spMkLst>
        </pc:spChg>
        <pc:spChg chg="add mod">
          <ac:chgData name="Le Nhat Tung" userId="77b0905b33e1f80d" providerId="LiveId" clId="{90270903-184F-446B-9636-9255CE75901F}" dt="2024-09-15T14:47:17.812" v="1760"/>
          <ac:spMkLst>
            <pc:docMk/>
            <pc:sldMk cId="2311772131" sldId="302"/>
            <ac:spMk id="4" creationId="{DB2D0D5D-628B-D580-F468-C92BFAB1D8DE}"/>
          </ac:spMkLst>
        </pc:spChg>
      </pc:sldChg>
      <pc:sldChg chg="modSp new mod">
        <pc:chgData name="Le Nhat Tung" userId="77b0905b33e1f80d" providerId="LiveId" clId="{90270903-184F-446B-9636-9255CE75901F}" dt="2024-09-15T14:48:51.749" v="1784" actId="20577"/>
        <pc:sldMkLst>
          <pc:docMk/>
          <pc:sldMk cId="51324752" sldId="303"/>
        </pc:sldMkLst>
        <pc:spChg chg="mod">
          <ac:chgData name="Le Nhat Tung" userId="77b0905b33e1f80d" providerId="LiveId" clId="{90270903-184F-446B-9636-9255CE75901F}" dt="2024-09-15T14:48:13.489" v="1772"/>
          <ac:spMkLst>
            <pc:docMk/>
            <pc:sldMk cId="51324752" sldId="303"/>
            <ac:spMk id="2" creationId="{79ACC5C2-0FEF-0AA8-E625-FE51022134CD}"/>
          </ac:spMkLst>
        </pc:spChg>
        <pc:spChg chg="mod">
          <ac:chgData name="Le Nhat Tung" userId="77b0905b33e1f80d" providerId="LiveId" clId="{90270903-184F-446B-9636-9255CE75901F}" dt="2024-09-15T14:48:51.749" v="1784" actId="20577"/>
          <ac:spMkLst>
            <pc:docMk/>
            <pc:sldMk cId="51324752" sldId="303"/>
            <ac:spMk id="3" creationId="{231DF24C-B745-89B3-AC36-D84A0E4213B2}"/>
          </ac:spMkLst>
        </pc:spChg>
      </pc:sldChg>
      <pc:sldChg chg="modSp new mod">
        <pc:chgData name="Le Nhat Tung" userId="77b0905b33e1f80d" providerId="LiveId" clId="{90270903-184F-446B-9636-9255CE75901F}" dt="2024-09-15T14:50:39.244" v="1842" actId="113"/>
        <pc:sldMkLst>
          <pc:docMk/>
          <pc:sldMk cId="2213464434" sldId="304"/>
        </pc:sldMkLst>
        <pc:spChg chg="mod">
          <ac:chgData name="Le Nhat Tung" userId="77b0905b33e1f80d" providerId="LiveId" clId="{90270903-184F-446B-9636-9255CE75901F}" dt="2024-09-15T14:49:35.269" v="1828" actId="207"/>
          <ac:spMkLst>
            <pc:docMk/>
            <pc:sldMk cId="2213464434" sldId="304"/>
            <ac:spMk id="2" creationId="{98A5CF22-5DC3-B479-D43D-EE9C46D7D610}"/>
          </ac:spMkLst>
        </pc:spChg>
        <pc:spChg chg="mod">
          <ac:chgData name="Le Nhat Tung" userId="77b0905b33e1f80d" providerId="LiveId" clId="{90270903-184F-446B-9636-9255CE75901F}" dt="2024-09-15T14:50:39.244" v="1842" actId="113"/>
          <ac:spMkLst>
            <pc:docMk/>
            <pc:sldMk cId="2213464434" sldId="304"/>
            <ac:spMk id="3" creationId="{FDB7BDBB-5DA1-DE3B-7B9F-6A763BD9265B}"/>
          </ac:spMkLst>
        </pc:spChg>
      </pc:sldChg>
      <pc:sldChg chg="modSp add mod">
        <pc:chgData name="Le Nhat Tung" userId="77b0905b33e1f80d" providerId="LiveId" clId="{90270903-184F-446B-9636-9255CE75901F}" dt="2024-09-15T15:15:20.788" v="1906" actId="113"/>
        <pc:sldMkLst>
          <pc:docMk/>
          <pc:sldMk cId="1012932431" sldId="305"/>
        </pc:sldMkLst>
        <pc:spChg chg="mod">
          <ac:chgData name="Le Nhat Tung" userId="77b0905b33e1f80d" providerId="LiveId" clId="{90270903-184F-446B-9636-9255CE75901F}" dt="2024-09-15T15:15:20.788" v="1906" actId="113"/>
          <ac:spMkLst>
            <pc:docMk/>
            <pc:sldMk cId="1012932431" sldId="305"/>
            <ac:spMk id="3" creationId="{FDB7BDBB-5DA1-DE3B-7B9F-6A763BD9265B}"/>
          </ac:spMkLst>
        </pc:spChg>
      </pc:sldChg>
      <pc:sldChg chg="modSp add mod">
        <pc:chgData name="Le Nhat Tung" userId="77b0905b33e1f80d" providerId="LiveId" clId="{90270903-184F-446B-9636-9255CE75901F}" dt="2024-09-15T15:15:54.878" v="1912" actId="20577"/>
        <pc:sldMkLst>
          <pc:docMk/>
          <pc:sldMk cId="3152252574" sldId="306"/>
        </pc:sldMkLst>
        <pc:spChg chg="mod">
          <ac:chgData name="Le Nhat Tung" userId="77b0905b33e1f80d" providerId="LiveId" clId="{90270903-184F-446B-9636-9255CE75901F}" dt="2024-09-15T15:15:54.878" v="1912" actId="20577"/>
          <ac:spMkLst>
            <pc:docMk/>
            <pc:sldMk cId="3152252574" sldId="306"/>
            <ac:spMk id="3" creationId="{FDB7BDBB-5DA1-DE3B-7B9F-6A763BD9265B}"/>
          </ac:spMkLst>
        </pc:spChg>
      </pc:sldChg>
      <pc:sldChg chg="addSp delSp modSp new mod">
        <pc:chgData name="Le Nhat Tung" userId="77b0905b33e1f80d" providerId="LiveId" clId="{90270903-184F-446B-9636-9255CE75901F}" dt="2024-09-15T15:18:25.338" v="1934" actId="20577"/>
        <pc:sldMkLst>
          <pc:docMk/>
          <pc:sldMk cId="2135568807" sldId="307"/>
        </pc:sldMkLst>
        <pc:spChg chg="del">
          <ac:chgData name="Le Nhat Tung" userId="77b0905b33e1f80d" providerId="LiveId" clId="{90270903-184F-446B-9636-9255CE75901F}" dt="2024-09-15T15:16:09.617" v="1914" actId="478"/>
          <ac:spMkLst>
            <pc:docMk/>
            <pc:sldMk cId="2135568807" sldId="307"/>
            <ac:spMk id="2" creationId="{5FB6EA24-F106-DA1A-99C9-1FDD1CD469B8}"/>
          </ac:spMkLst>
        </pc:spChg>
        <pc:spChg chg="mod">
          <ac:chgData name="Le Nhat Tung" userId="77b0905b33e1f80d" providerId="LiveId" clId="{90270903-184F-446B-9636-9255CE75901F}" dt="2024-09-15T15:18:25.338" v="1934" actId="20577"/>
          <ac:spMkLst>
            <pc:docMk/>
            <pc:sldMk cId="2135568807" sldId="307"/>
            <ac:spMk id="3" creationId="{6E66652B-8554-6B11-C27C-B9E9A4FB0147}"/>
          </ac:spMkLst>
        </pc:spChg>
        <pc:spChg chg="add mod">
          <ac:chgData name="Le Nhat Tung" userId="77b0905b33e1f80d" providerId="LiveId" clId="{90270903-184F-446B-9636-9255CE75901F}" dt="2024-09-15T15:16:10.995" v="1915"/>
          <ac:spMkLst>
            <pc:docMk/>
            <pc:sldMk cId="2135568807" sldId="307"/>
            <ac:spMk id="4" creationId="{832E376E-740D-1DDF-3403-37D9C7B643AD}"/>
          </ac:spMkLst>
        </pc:spChg>
      </pc:sldChg>
      <pc:sldChg chg="modSp add mod">
        <pc:chgData name="Le Nhat Tung" userId="77b0905b33e1f80d" providerId="LiveId" clId="{90270903-184F-446B-9636-9255CE75901F}" dt="2024-09-15T18:38:22.099" v="2140" actId="15"/>
        <pc:sldMkLst>
          <pc:docMk/>
          <pc:sldMk cId="2240845775" sldId="308"/>
        </pc:sldMkLst>
        <pc:spChg chg="mod">
          <ac:chgData name="Le Nhat Tung" userId="77b0905b33e1f80d" providerId="LiveId" clId="{90270903-184F-446B-9636-9255CE75901F}" dt="2024-09-15T18:38:22.099" v="2140" actId="15"/>
          <ac:spMkLst>
            <pc:docMk/>
            <pc:sldMk cId="2240845775" sldId="308"/>
            <ac:spMk id="3" creationId="{6E66652B-8554-6B11-C27C-B9E9A4FB0147}"/>
          </ac:spMkLst>
        </pc:spChg>
        <pc:spChg chg="mod">
          <ac:chgData name="Le Nhat Tung" userId="77b0905b33e1f80d" providerId="LiveId" clId="{90270903-184F-446B-9636-9255CE75901F}" dt="2024-09-15T16:54:15.003" v="1936" actId="20577"/>
          <ac:spMkLst>
            <pc:docMk/>
            <pc:sldMk cId="2240845775" sldId="308"/>
            <ac:spMk id="4" creationId="{832E376E-740D-1DDF-3403-37D9C7B643AD}"/>
          </ac:spMkLst>
        </pc:spChg>
      </pc:sldChg>
      <pc:sldChg chg="modSp add mod modNotesTx">
        <pc:chgData name="Le Nhat Tung" userId="77b0905b33e1f80d" providerId="LiveId" clId="{90270903-184F-446B-9636-9255CE75901F}" dt="2024-09-15T18:41:26.492" v="2172" actId="113"/>
        <pc:sldMkLst>
          <pc:docMk/>
          <pc:sldMk cId="1316844294" sldId="309"/>
        </pc:sldMkLst>
        <pc:spChg chg="mod">
          <ac:chgData name="Le Nhat Tung" userId="77b0905b33e1f80d" providerId="LiveId" clId="{90270903-184F-446B-9636-9255CE75901F}" dt="2024-09-15T18:41:26.492" v="2172" actId="113"/>
          <ac:spMkLst>
            <pc:docMk/>
            <pc:sldMk cId="1316844294" sldId="309"/>
            <ac:spMk id="3" creationId="{6E66652B-8554-6B11-C27C-B9E9A4FB0147}"/>
          </ac:spMkLst>
        </pc:spChg>
        <pc:spChg chg="mod">
          <ac:chgData name="Le Nhat Tung" userId="77b0905b33e1f80d" providerId="LiveId" clId="{90270903-184F-446B-9636-9255CE75901F}" dt="2024-09-15T18:38:51.601" v="2142" actId="20577"/>
          <ac:spMkLst>
            <pc:docMk/>
            <pc:sldMk cId="1316844294" sldId="309"/>
            <ac:spMk id="4" creationId="{832E376E-740D-1DDF-3403-37D9C7B643AD}"/>
          </ac:spMkLst>
        </pc:spChg>
      </pc:sldChg>
    </pc:docChg>
  </pc:docChgLst>
  <pc:docChgLst>
    <pc:chgData name="Le Nhat Tung" userId="77b0905b33e1f80d" providerId="LiveId" clId="{6177B9BF-404E-4577-AFF7-5A30D19B8196}"/>
    <pc:docChg chg="undo custSel addSld delSld modSld sldOrd">
      <pc:chgData name="Le Nhat Tung" userId="77b0905b33e1f80d" providerId="LiveId" clId="{6177B9BF-404E-4577-AFF7-5A30D19B8196}" dt="2024-09-15T19:15:24.177" v="308" actId="27636"/>
      <pc:docMkLst>
        <pc:docMk/>
      </pc:docMkLst>
      <pc:sldChg chg="modSp mod">
        <pc:chgData name="Le Nhat Tung" userId="77b0905b33e1f80d" providerId="LiveId" clId="{6177B9BF-404E-4577-AFF7-5A30D19B8196}" dt="2024-09-15T18:43:47.524" v="17" actId="20577"/>
        <pc:sldMkLst>
          <pc:docMk/>
          <pc:sldMk cId="2893862465" sldId="256"/>
        </pc:sldMkLst>
        <pc:spChg chg="mod">
          <ac:chgData name="Le Nhat Tung" userId="77b0905b33e1f80d" providerId="LiveId" clId="{6177B9BF-404E-4577-AFF7-5A30D19B8196}" dt="2024-09-15T18:43:47.524" v="17" actId="20577"/>
          <ac:spMkLst>
            <pc:docMk/>
            <pc:sldMk cId="2893862465" sldId="256"/>
            <ac:spMk id="2" creationId="{250CFDF7-30F0-A323-7B1F-F2337BD253DB}"/>
          </ac:spMkLst>
        </pc:spChg>
      </pc:sldChg>
      <pc:sldChg chg="addSp delSp modSp new mod">
        <pc:chgData name="Le Nhat Tung" userId="77b0905b33e1f80d" providerId="LiveId" clId="{6177B9BF-404E-4577-AFF7-5A30D19B8196}" dt="2024-09-15T18:44:25.335" v="24" actId="1076"/>
        <pc:sldMkLst>
          <pc:docMk/>
          <pc:sldMk cId="2633710098" sldId="257"/>
        </pc:sldMkLst>
        <pc:spChg chg="mod">
          <ac:chgData name="Le Nhat Tung" userId="77b0905b33e1f80d" providerId="LiveId" clId="{6177B9BF-404E-4577-AFF7-5A30D19B8196}" dt="2024-09-15T18:44:12.028" v="20"/>
          <ac:spMkLst>
            <pc:docMk/>
            <pc:sldMk cId="2633710098" sldId="257"/>
            <ac:spMk id="2" creationId="{928038EC-8227-5936-83B9-349D0750EB67}"/>
          </ac:spMkLst>
        </pc:spChg>
        <pc:spChg chg="del">
          <ac:chgData name="Le Nhat Tung" userId="77b0905b33e1f80d" providerId="LiveId" clId="{6177B9BF-404E-4577-AFF7-5A30D19B8196}" dt="2024-09-15T18:44:18.277" v="21" actId="478"/>
          <ac:spMkLst>
            <pc:docMk/>
            <pc:sldMk cId="2633710098" sldId="257"/>
            <ac:spMk id="3" creationId="{99E5345E-1A3D-AFB4-CD59-CCB82D1D7A0D}"/>
          </ac:spMkLst>
        </pc:spChg>
        <pc:picChg chg="add mod">
          <ac:chgData name="Le Nhat Tung" userId="77b0905b33e1f80d" providerId="LiveId" clId="{6177B9BF-404E-4577-AFF7-5A30D19B8196}" dt="2024-09-15T18:44:25.335" v="24" actId="1076"/>
          <ac:picMkLst>
            <pc:docMk/>
            <pc:sldMk cId="2633710098" sldId="257"/>
            <ac:picMk id="1026" creationId="{EF77F87D-8F40-0473-AAA1-66CCC85CBD15}"/>
          </ac:picMkLst>
        </pc:picChg>
      </pc:sldChg>
      <pc:sldChg chg="del">
        <pc:chgData name="Le Nhat Tung" userId="77b0905b33e1f80d" providerId="LiveId" clId="{6177B9BF-404E-4577-AFF7-5A30D19B8196}" dt="2024-09-15T18:44:08.849" v="18" actId="47"/>
        <pc:sldMkLst>
          <pc:docMk/>
          <pc:sldMk cId="4182323044" sldId="257"/>
        </pc:sldMkLst>
      </pc:sldChg>
      <pc:sldChg chg="addSp delSp modSp new mod">
        <pc:chgData name="Le Nhat Tung" userId="77b0905b33e1f80d" providerId="LiveId" clId="{6177B9BF-404E-4577-AFF7-5A30D19B8196}" dt="2024-09-15T18:44:57.626" v="29" actId="1076"/>
        <pc:sldMkLst>
          <pc:docMk/>
          <pc:sldMk cId="935130269" sldId="258"/>
        </pc:sldMkLst>
        <pc:spChg chg="mod">
          <ac:chgData name="Le Nhat Tung" userId="77b0905b33e1f80d" providerId="LiveId" clId="{6177B9BF-404E-4577-AFF7-5A30D19B8196}" dt="2024-09-15T18:44:47.521" v="26"/>
          <ac:spMkLst>
            <pc:docMk/>
            <pc:sldMk cId="935130269" sldId="258"/>
            <ac:spMk id="2" creationId="{81563A88-3AAE-0B34-ADA6-82DE4860D78B}"/>
          </ac:spMkLst>
        </pc:spChg>
        <pc:spChg chg="del">
          <ac:chgData name="Le Nhat Tung" userId="77b0905b33e1f80d" providerId="LiveId" clId="{6177B9BF-404E-4577-AFF7-5A30D19B8196}" dt="2024-09-15T18:44:54.015" v="27" actId="478"/>
          <ac:spMkLst>
            <pc:docMk/>
            <pc:sldMk cId="935130269" sldId="258"/>
            <ac:spMk id="3" creationId="{3E8EB0AF-508E-F6E3-356F-1C4955D1514D}"/>
          </ac:spMkLst>
        </pc:spChg>
        <pc:picChg chg="add mod">
          <ac:chgData name="Le Nhat Tung" userId="77b0905b33e1f80d" providerId="LiveId" clId="{6177B9BF-404E-4577-AFF7-5A30D19B8196}" dt="2024-09-15T18:44:57.626" v="29" actId="1076"/>
          <ac:picMkLst>
            <pc:docMk/>
            <pc:sldMk cId="935130269" sldId="258"/>
            <ac:picMk id="2050" creationId="{07259736-9FC3-EBE5-814A-C932609BE16D}"/>
          </ac:picMkLst>
        </pc:picChg>
      </pc:sldChg>
      <pc:sldChg chg="del">
        <pc:chgData name="Le Nhat Tung" userId="77b0905b33e1f80d" providerId="LiveId" clId="{6177B9BF-404E-4577-AFF7-5A30D19B8196}" dt="2024-09-15T18:44:08.849" v="18" actId="47"/>
        <pc:sldMkLst>
          <pc:docMk/>
          <pc:sldMk cId="4188391709" sldId="258"/>
        </pc:sldMkLst>
      </pc:sldChg>
      <pc:sldChg chg="modSp new mod">
        <pc:chgData name="Le Nhat Tung" userId="77b0905b33e1f80d" providerId="LiveId" clId="{6177B9BF-404E-4577-AFF7-5A30D19B8196}" dt="2024-09-15T18:48:05.922" v="55" actId="20577"/>
        <pc:sldMkLst>
          <pc:docMk/>
          <pc:sldMk cId="192122664" sldId="259"/>
        </pc:sldMkLst>
        <pc:spChg chg="mod">
          <ac:chgData name="Le Nhat Tung" userId="77b0905b33e1f80d" providerId="LiveId" clId="{6177B9BF-404E-4577-AFF7-5A30D19B8196}" dt="2024-09-15T18:46:21.384" v="32" actId="404"/>
          <ac:spMkLst>
            <pc:docMk/>
            <pc:sldMk cId="192122664" sldId="259"/>
            <ac:spMk id="2" creationId="{6EBB215C-F1C4-996F-9699-62DED474C645}"/>
          </ac:spMkLst>
        </pc:spChg>
        <pc:spChg chg="mod">
          <ac:chgData name="Le Nhat Tung" userId="77b0905b33e1f80d" providerId="LiveId" clId="{6177B9BF-404E-4577-AFF7-5A30D19B8196}" dt="2024-09-15T18:48:05.922" v="55" actId="20577"/>
          <ac:spMkLst>
            <pc:docMk/>
            <pc:sldMk cId="192122664" sldId="259"/>
            <ac:spMk id="3" creationId="{5F7B8317-1541-2FC6-F014-68F3D4788CAA}"/>
          </ac:spMkLst>
        </pc:spChg>
      </pc:sldChg>
      <pc:sldChg chg="del">
        <pc:chgData name="Le Nhat Tung" userId="77b0905b33e1f80d" providerId="LiveId" clId="{6177B9BF-404E-4577-AFF7-5A30D19B8196}" dt="2024-09-15T18:44:08.849" v="18" actId="47"/>
        <pc:sldMkLst>
          <pc:docMk/>
          <pc:sldMk cId="534237472" sldId="259"/>
        </pc:sldMkLst>
      </pc:sldChg>
      <pc:sldChg chg="modSp new mod">
        <pc:chgData name="Le Nhat Tung" userId="77b0905b33e1f80d" providerId="LiveId" clId="{6177B9BF-404E-4577-AFF7-5A30D19B8196}" dt="2024-09-15T18:56:42.294" v="67"/>
        <pc:sldMkLst>
          <pc:docMk/>
          <pc:sldMk cId="155904253" sldId="260"/>
        </pc:sldMkLst>
        <pc:spChg chg="mod">
          <ac:chgData name="Le Nhat Tung" userId="77b0905b33e1f80d" providerId="LiveId" clId="{6177B9BF-404E-4577-AFF7-5A30D19B8196}" dt="2024-09-15T18:51:12.848" v="57"/>
          <ac:spMkLst>
            <pc:docMk/>
            <pc:sldMk cId="155904253" sldId="260"/>
            <ac:spMk id="2" creationId="{539DB1C4-D1CB-1DC0-1D85-82ECA8A9C443}"/>
          </ac:spMkLst>
        </pc:spChg>
        <pc:spChg chg="mod">
          <ac:chgData name="Le Nhat Tung" userId="77b0905b33e1f80d" providerId="LiveId" clId="{6177B9BF-404E-4577-AFF7-5A30D19B8196}" dt="2024-09-15T18:56:42.294" v="67"/>
          <ac:spMkLst>
            <pc:docMk/>
            <pc:sldMk cId="155904253" sldId="260"/>
            <ac:spMk id="3" creationId="{829A9B4B-BA71-1822-05AB-3BB0067B10A0}"/>
          </ac:spMkLst>
        </pc:spChg>
      </pc:sldChg>
      <pc:sldChg chg="del">
        <pc:chgData name="Le Nhat Tung" userId="77b0905b33e1f80d" providerId="LiveId" clId="{6177B9BF-404E-4577-AFF7-5A30D19B8196}" dt="2024-09-15T18:44:08.849" v="18" actId="47"/>
        <pc:sldMkLst>
          <pc:docMk/>
          <pc:sldMk cId="2201139787" sldId="261"/>
        </pc:sldMkLst>
      </pc:sldChg>
      <pc:sldChg chg="modSp add mod ord">
        <pc:chgData name="Le Nhat Tung" userId="77b0905b33e1f80d" providerId="LiveId" clId="{6177B9BF-404E-4577-AFF7-5A30D19B8196}" dt="2024-09-15T18:56:38.892" v="66"/>
        <pc:sldMkLst>
          <pc:docMk/>
          <pc:sldMk cId="3491695976" sldId="261"/>
        </pc:sldMkLst>
        <pc:spChg chg="mod">
          <ac:chgData name="Le Nhat Tung" userId="77b0905b33e1f80d" providerId="LiveId" clId="{6177B9BF-404E-4577-AFF7-5A30D19B8196}" dt="2024-09-15T18:56:38.892" v="66"/>
          <ac:spMkLst>
            <pc:docMk/>
            <pc:sldMk cId="3491695976" sldId="261"/>
            <ac:spMk id="3" creationId="{829A9B4B-BA71-1822-05AB-3BB0067B10A0}"/>
          </ac:spMkLst>
        </pc:spChg>
      </pc:sldChg>
      <pc:sldChg chg="modSp add mod">
        <pc:chgData name="Le Nhat Tung" userId="77b0905b33e1f80d" providerId="LiveId" clId="{6177B9BF-404E-4577-AFF7-5A30D19B8196}" dt="2024-09-15T18:56:55.468" v="69"/>
        <pc:sldMkLst>
          <pc:docMk/>
          <pc:sldMk cId="2286434237" sldId="262"/>
        </pc:sldMkLst>
        <pc:spChg chg="mod">
          <ac:chgData name="Le Nhat Tung" userId="77b0905b33e1f80d" providerId="LiveId" clId="{6177B9BF-404E-4577-AFF7-5A30D19B8196}" dt="2024-09-15T18:56:55.468" v="69"/>
          <ac:spMkLst>
            <pc:docMk/>
            <pc:sldMk cId="2286434237" sldId="262"/>
            <ac:spMk id="3" creationId="{829A9B4B-BA71-1822-05AB-3BB0067B10A0}"/>
          </ac:spMkLst>
        </pc:spChg>
      </pc:sldChg>
      <pc:sldChg chg="del">
        <pc:chgData name="Le Nhat Tung" userId="77b0905b33e1f80d" providerId="LiveId" clId="{6177B9BF-404E-4577-AFF7-5A30D19B8196}" dt="2024-09-15T18:44:08.849" v="18" actId="47"/>
        <pc:sldMkLst>
          <pc:docMk/>
          <pc:sldMk cId="4273501987" sldId="262"/>
        </pc:sldMkLst>
      </pc:sldChg>
      <pc:sldChg chg="del">
        <pc:chgData name="Le Nhat Tung" userId="77b0905b33e1f80d" providerId="LiveId" clId="{6177B9BF-404E-4577-AFF7-5A30D19B8196}" dt="2024-09-15T18:44:08.849" v="18" actId="47"/>
        <pc:sldMkLst>
          <pc:docMk/>
          <pc:sldMk cId="1934048502" sldId="263"/>
        </pc:sldMkLst>
      </pc:sldChg>
      <pc:sldChg chg="modSp new mod">
        <pc:chgData name="Le Nhat Tung" userId="77b0905b33e1f80d" providerId="LiveId" clId="{6177B9BF-404E-4577-AFF7-5A30D19B8196}" dt="2024-09-15T19:00:09.333" v="125" actId="122"/>
        <pc:sldMkLst>
          <pc:docMk/>
          <pc:sldMk cId="2085697417" sldId="263"/>
        </pc:sldMkLst>
        <pc:spChg chg="mod">
          <ac:chgData name="Le Nhat Tung" userId="77b0905b33e1f80d" providerId="LiveId" clId="{6177B9BF-404E-4577-AFF7-5A30D19B8196}" dt="2024-09-15T18:57:57.116" v="113" actId="207"/>
          <ac:spMkLst>
            <pc:docMk/>
            <pc:sldMk cId="2085697417" sldId="263"/>
            <ac:spMk id="2" creationId="{F3803D83-1C46-A83B-A997-DF79A12442D4}"/>
          </ac:spMkLst>
        </pc:spChg>
        <pc:spChg chg="mod">
          <ac:chgData name="Le Nhat Tung" userId="77b0905b33e1f80d" providerId="LiveId" clId="{6177B9BF-404E-4577-AFF7-5A30D19B8196}" dt="2024-09-15T19:00:09.333" v="125" actId="122"/>
          <ac:spMkLst>
            <pc:docMk/>
            <pc:sldMk cId="2085697417" sldId="263"/>
            <ac:spMk id="3" creationId="{54C3D844-7B75-82F1-8882-276374AB4C90}"/>
          </ac:spMkLst>
        </pc:spChg>
      </pc:sldChg>
      <pc:sldChg chg="del">
        <pc:chgData name="Le Nhat Tung" userId="77b0905b33e1f80d" providerId="LiveId" clId="{6177B9BF-404E-4577-AFF7-5A30D19B8196}" dt="2024-09-15T18:44:08.849" v="18" actId="47"/>
        <pc:sldMkLst>
          <pc:docMk/>
          <pc:sldMk cId="663803536" sldId="264"/>
        </pc:sldMkLst>
      </pc:sldChg>
      <pc:sldChg chg="modSp add mod">
        <pc:chgData name="Le Nhat Tung" userId="77b0905b33e1f80d" providerId="LiveId" clId="{6177B9BF-404E-4577-AFF7-5A30D19B8196}" dt="2024-09-15T19:02:40.469" v="163" actId="113"/>
        <pc:sldMkLst>
          <pc:docMk/>
          <pc:sldMk cId="801644138" sldId="264"/>
        </pc:sldMkLst>
        <pc:spChg chg="mod">
          <ac:chgData name="Le Nhat Tung" userId="77b0905b33e1f80d" providerId="LiveId" clId="{6177B9BF-404E-4577-AFF7-5A30D19B8196}" dt="2024-09-15T19:02:40.469" v="163" actId="113"/>
          <ac:spMkLst>
            <pc:docMk/>
            <pc:sldMk cId="801644138" sldId="264"/>
            <ac:spMk id="3" creationId="{54C3D844-7B75-82F1-8882-276374AB4C90}"/>
          </ac:spMkLst>
        </pc:spChg>
      </pc:sldChg>
      <pc:sldChg chg="modSp add mod">
        <pc:chgData name="Le Nhat Tung" userId="77b0905b33e1f80d" providerId="LiveId" clId="{6177B9BF-404E-4577-AFF7-5A30D19B8196}" dt="2024-09-15T19:03:20.604" v="172" actId="20577"/>
        <pc:sldMkLst>
          <pc:docMk/>
          <pc:sldMk cId="2070945913" sldId="265"/>
        </pc:sldMkLst>
        <pc:spChg chg="mod">
          <ac:chgData name="Le Nhat Tung" userId="77b0905b33e1f80d" providerId="LiveId" clId="{6177B9BF-404E-4577-AFF7-5A30D19B8196}" dt="2024-09-15T19:03:20.604" v="172" actId="20577"/>
          <ac:spMkLst>
            <pc:docMk/>
            <pc:sldMk cId="2070945913" sldId="265"/>
            <ac:spMk id="3" creationId="{54C3D844-7B75-82F1-8882-276374AB4C90}"/>
          </ac:spMkLst>
        </pc:spChg>
      </pc:sldChg>
      <pc:sldChg chg="del">
        <pc:chgData name="Le Nhat Tung" userId="77b0905b33e1f80d" providerId="LiveId" clId="{6177B9BF-404E-4577-AFF7-5A30D19B8196}" dt="2024-09-15T18:44:08.849" v="18" actId="47"/>
        <pc:sldMkLst>
          <pc:docMk/>
          <pc:sldMk cId="3712761031" sldId="265"/>
        </pc:sldMkLst>
      </pc:sldChg>
      <pc:sldChg chg="del">
        <pc:chgData name="Le Nhat Tung" userId="77b0905b33e1f80d" providerId="LiveId" clId="{6177B9BF-404E-4577-AFF7-5A30D19B8196}" dt="2024-09-15T18:44:08.849" v="18" actId="47"/>
        <pc:sldMkLst>
          <pc:docMk/>
          <pc:sldMk cId="1156330755" sldId="266"/>
        </pc:sldMkLst>
      </pc:sldChg>
      <pc:sldChg chg="addSp delSp new mod">
        <pc:chgData name="Le Nhat Tung" userId="77b0905b33e1f80d" providerId="LiveId" clId="{6177B9BF-404E-4577-AFF7-5A30D19B8196}" dt="2024-09-15T19:03:34.786" v="175"/>
        <pc:sldMkLst>
          <pc:docMk/>
          <pc:sldMk cId="2334603749" sldId="266"/>
        </pc:sldMkLst>
        <pc:spChg chg="del">
          <ac:chgData name="Le Nhat Tung" userId="77b0905b33e1f80d" providerId="LiveId" clId="{6177B9BF-404E-4577-AFF7-5A30D19B8196}" dt="2024-09-15T19:03:33.255" v="174" actId="478"/>
          <ac:spMkLst>
            <pc:docMk/>
            <pc:sldMk cId="2334603749" sldId="266"/>
            <ac:spMk id="2" creationId="{8D3275D3-B8B4-833F-2A74-DDEFB7BB2C22}"/>
          </ac:spMkLst>
        </pc:spChg>
        <pc:spChg chg="del">
          <ac:chgData name="Le Nhat Tung" userId="77b0905b33e1f80d" providerId="LiveId" clId="{6177B9BF-404E-4577-AFF7-5A30D19B8196}" dt="2024-09-15T19:03:33.255" v="174" actId="478"/>
          <ac:spMkLst>
            <pc:docMk/>
            <pc:sldMk cId="2334603749" sldId="266"/>
            <ac:spMk id="3" creationId="{752AEDC4-5217-AB71-C67E-EA0CBAAC514D}"/>
          </ac:spMkLst>
        </pc:spChg>
        <pc:picChg chg="add">
          <ac:chgData name="Le Nhat Tung" userId="77b0905b33e1f80d" providerId="LiveId" clId="{6177B9BF-404E-4577-AFF7-5A30D19B8196}" dt="2024-09-15T19:03:34.786" v="175"/>
          <ac:picMkLst>
            <pc:docMk/>
            <pc:sldMk cId="2334603749" sldId="266"/>
            <ac:picMk id="3074" creationId="{794FFB3C-8F6B-B044-114C-95373F34B29C}"/>
          </ac:picMkLst>
        </pc:picChg>
      </pc:sldChg>
      <pc:sldChg chg="modSp new mod">
        <pc:chgData name="Le Nhat Tung" userId="77b0905b33e1f80d" providerId="LiveId" clId="{6177B9BF-404E-4577-AFF7-5A30D19B8196}" dt="2024-09-15T19:05:23.173" v="199" actId="113"/>
        <pc:sldMkLst>
          <pc:docMk/>
          <pc:sldMk cId="3407454591" sldId="267"/>
        </pc:sldMkLst>
        <pc:spChg chg="mod">
          <ac:chgData name="Le Nhat Tung" userId="77b0905b33e1f80d" providerId="LiveId" clId="{6177B9BF-404E-4577-AFF7-5A30D19B8196}" dt="2024-09-15T19:04:32.801" v="179" actId="207"/>
          <ac:spMkLst>
            <pc:docMk/>
            <pc:sldMk cId="3407454591" sldId="267"/>
            <ac:spMk id="2" creationId="{98519FC0-C5E0-6663-5758-91B395F6267E}"/>
          </ac:spMkLst>
        </pc:spChg>
        <pc:spChg chg="mod">
          <ac:chgData name="Le Nhat Tung" userId="77b0905b33e1f80d" providerId="LiveId" clId="{6177B9BF-404E-4577-AFF7-5A30D19B8196}" dt="2024-09-15T19:05:23.173" v="199" actId="113"/>
          <ac:spMkLst>
            <pc:docMk/>
            <pc:sldMk cId="3407454591" sldId="267"/>
            <ac:spMk id="3" creationId="{8BCF4B0B-920B-A0D7-620D-0E6E4F1B8ACF}"/>
          </ac:spMkLst>
        </pc:spChg>
      </pc:sldChg>
      <pc:sldChg chg="del">
        <pc:chgData name="Le Nhat Tung" userId="77b0905b33e1f80d" providerId="LiveId" clId="{6177B9BF-404E-4577-AFF7-5A30D19B8196}" dt="2024-09-15T18:44:08.849" v="18" actId="47"/>
        <pc:sldMkLst>
          <pc:docMk/>
          <pc:sldMk cId="4208106877" sldId="267"/>
        </pc:sldMkLst>
      </pc:sldChg>
      <pc:sldChg chg="modSp new mod">
        <pc:chgData name="Le Nhat Tung" userId="77b0905b33e1f80d" providerId="LiveId" clId="{6177B9BF-404E-4577-AFF7-5A30D19B8196}" dt="2024-09-15T19:12:12.976" v="226" actId="122"/>
        <pc:sldMkLst>
          <pc:docMk/>
          <pc:sldMk cId="258074417" sldId="268"/>
        </pc:sldMkLst>
        <pc:spChg chg="mod">
          <ac:chgData name="Le Nhat Tung" userId="77b0905b33e1f80d" providerId="LiveId" clId="{6177B9BF-404E-4577-AFF7-5A30D19B8196}" dt="2024-09-15T19:06:50.338" v="223" actId="207"/>
          <ac:spMkLst>
            <pc:docMk/>
            <pc:sldMk cId="258074417" sldId="268"/>
            <ac:spMk id="2" creationId="{44F67075-DB6E-65ED-02E0-1607B2595766}"/>
          </ac:spMkLst>
        </pc:spChg>
        <pc:spChg chg="mod">
          <ac:chgData name="Le Nhat Tung" userId="77b0905b33e1f80d" providerId="LiveId" clId="{6177B9BF-404E-4577-AFF7-5A30D19B8196}" dt="2024-09-15T19:12:12.976" v="226" actId="122"/>
          <ac:spMkLst>
            <pc:docMk/>
            <pc:sldMk cId="258074417" sldId="268"/>
            <ac:spMk id="3" creationId="{508BAC7F-4697-6936-E7ED-F414A1F0B6CF}"/>
          </ac:spMkLst>
        </pc:spChg>
      </pc:sldChg>
      <pc:sldChg chg="del">
        <pc:chgData name="Le Nhat Tung" userId="77b0905b33e1f80d" providerId="LiveId" clId="{6177B9BF-404E-4577-AFF7-5A30D19B8196}" dt="2024-09-15T18:44:08.849" v="18" actId="47"/>
        <pc:sldMkLst>
          <pc:docMk/>
          <pc:sldMk cId="1195876406" sldId="268"/>
        </pc:sldMkLst>
      </pc:sldChg>
      <pc:sldChg chg="del">
        <pc:chgData name="Le Nhat Tung" userId="77b0905b33e1f80d" providerId="LiveId" clId="{6177B9BF-404E-4577-AFF7-5A30D19B8196}" dt="2024-09-15T18:44:08.849" v="18" actId="47"/>
        <pc:sldMkLst>
          <pc:docMk/>
          <pc:sldMk cId="3340391893" sldId="269"/>
        </pc:sldMkLst>
      </pc:sldChg>
      <pc:sldChg chg="modSp add mod">
        <pc:chgData name="Le Nhat Tung" userId="77b0905b33e1f80d" providerId="LiveId" clId="{6177B9BF-404E-4577-AFF7-5A30D19B8196}" dt="2024-09-15T19:12:46.751" v="236" actId="20577"/>
        <pc:sldMkLst>
          <pc:docMk/>
          <pc:sldMk cId="3614408794" sldId="269"/>
        </pc:sldMkLst>
        <pc:spChg chg="mod">
          <ac:chgData name="Le Nhat Tung" userId="77b0905b33e1f80d" providerId="LiveId" clId="{6177B9BF-404E-4577-AFF7-5A30D19B8196}" dt="2024-09-15T19:12:46.751" v="236" actId="20577"/>
          <ac:spMkLst>
            <pc:docMk/>
            <pc:sldMk cId="3614408794" sldId="269"/>
            <ac:spMk id="3" creationId="{508BAC7F-4697-6936-E7ED-F414A1F0B6CF}"/>
          </ac:spMkLst>
        </pc:spChg>
      </pc:sldChg>
      <pc:sldChg chg="del">
        <pc:chgData name="Le Nhat Tung" userId="77b0905b33e1f80d" providerId="LiveId" clId="{6177B9BF-404E-4577-AFF7-5A30D19B8196}" dt="2024-09-15T18:44:08.849" v="18" actId="47"/>
        <pc:sldMkLst>
          <pc:docMk/>
          <pc:sldMk cId="150301770" sldId="270"/>
        </pc:sldMkLst>
      </pc:sldChg>
      <pc:sldChg chg="modSp add mod">
        <pc:chgData name="Le Nhat Tung" userId="77b0905b33e1f80d" providerId="LiveId" clId="{6177B9BF-404E-4577-AFF7-5A30D19B8196}" dt="2024-09-15T19:13:18.604" v="243" actId="5793"/>
        <pc:sldMkLst>
          <pc:docMk/>
          <pc:sldMk cId="2835326110" sldId="270"/>
        </pc:sldMkLst>
        <pc:spChg chg="mod">
          <ac:chgData name="Le Nhat Tung" userId="77b0905b33e1f80d" providerId="LiveId" clId="{6177B9BF-404E-4577-AFF7-5A30D19B8196}" dt="2024-09-15T19:13:18.604" v="243" actId="5793"/>
          <ac:spMkLst>
            <pc:docMk/>
            <pc:sldMk cId="2835326110" sldId="270"/>
            <ac:spMk id="3" creationId="{508BAC7F-4697-6936-E7ED-F414A1F0B6CF}"/>
          </ac:spMkLst>
        </pc:spChg>
      </pc:sldChg>
      <pc:sldChg chg="modSp add mod">
        <pc:chgData name="Le Nhat Tung" userId="77b0905b33e1f80d" providerId="LiveId" clId="{6177B9BF-404E-4577-AFF7-5A30D19B8196}" dt="2024-09-15T19:13:47.008" v="247" actId="20577"/>
        <pc:sldMkLst>
          <pc:docMk/>
          <pc:sldMk cId="4186418019" sldId="271"/>
        </pc:sldMkLst>
        <pc:spChg chg="mod">
          <ac:chgData name="Le Nhat Tung" userId="77b0905b33e1f80d" providerId="LiveId" clId="{6177B9BF-404E-4577-AFF7-5A30D19B8196}" dt="2024-09-15T19:13:47.008" v="247" actId="20577"/>
          <ac:spMkLst>
            <pc:docMk/>
            <pc:sldMk cId="4186418019" sldId="271"/>
            <ac:spMk id="3" creationId="{508BAC7F-4697-6936-E7ED-F414A1F0B6CF}"/>
          </ac:spMkLst>
        </pc:spChg>
      </pc:sldChg>
      <pc:sldChg chg="del">
        <pc:chgData name="Le Nhat Tung" userId="77b0905b33e1f80d" providerId="LiveId" clId="{6177B9BF-404E-4577-AFF7-5A30D19B8196}" dt="2024-09-15T18:44:08.849" v="18" actId="47"/>
        <pc:sldMkLst>
          <pc:docMk/>
          <pc:sldMk cId="4225646567" sldId="271"/>
        </pc:sldMkLst>
      </pc:sldChg>
      <pc:sldChg chg="del">
        <pc:chgData name="Le Nhat Tung" userId="77b0905b33e1f80d" providerId="LiveId" clId="{6177B9BF-404E-4577-AFF7-5A30D19B8196}" dt="2024-09-15T18:44:08.849" v="18" actId="47"/>
        <pc:sldMkLst>
          <pc:docMk/>
          <pc:sldMk cId="693710392" sldId="272"/>
        </pc:sldMkLst>
      </pc:sldChg>
      <pc:sldChg chg="modSp new mod">
        <pc:chgData name="Le Nhat Tung" userId="77b0905b33e1f80d" providerId="LiveId" clId="{6177B9BF-404E-4577-AFF7-5A30D19B8196}" dt="2024-09-15T19:15:00.208" v="305" actId="207"/>
        <pc:sldMkLst>
          <pc:docMk/>
          <pc:sldMk cId="4187783642" sldId="272"/>
        </pc:sldMkLst>
        <pc:spChg chg="mod">
          <ac:chgData name="Le Nhat Tung" userId="77b0905b33e1f80d" providerId="LiveId" clId="{6177B9BF-404E-4577-AFF7-5A30D19B8196}" dt="2024-09-15T19:15:00.208" v="305" actId="207"/>
          <ac:spMkLst>
            <pc:docMk/>
            <pc:sldMk cId="4187783642" sldId="272"/>
            <ac:spMk id="2" creationId="{C59F01C6-C7EE-E233-650D-F25703828CF4}"/>
          </ac:spMkLst>
        </pc:spChg>
        <pc:spChg chg="mod">
          <ac:chgData name="Le Nhat Tung" userId="77b0905b33e1f80d" providerId="LiveId" clId="{6177B9BF-404E-4577-AFF7-5A30D19B8196}" dt="2024-09-15T19:14:54.784" v="304" actId="27636"/>
          <ac:spMkLst>
            <pc:docMk/>
            <pc:sldMk cId="4187783642" sldId="272"/>
            <ac:spMk id="3" creationId="{21D6AD8C-AE11-6865-4A06-DE81F45CB447}"/>
          </ac:spMkLst>
        </pc:spChg>
      </pc:sldChg>
      <pc:sldChg chg="del">
        <pc:chgData name="Le Nhat Tung" userId="77b0905b33e1f80d" providerId="LiveId" clId="{6177B9BF-404E-4577-AFF7-5A30D19B8196}" dt="2024-09-15T18:44:08.849" v="18" actId="47"/>
        <pc:sldMkLst>
          <pc:docMk/>
          <pc:sldMk cId="3200195926" sldId="273"/>
        </pc:sldMkLst>
      </pc:sldChg>
      <pc:sldChg chg="modSp add mod">
        <pc:chgData name="Le Nhat Tung" userId="77b0905b33e1f80d" providerId="LiveId" clId="{6177B9BF-404E-4577-AFF7-5A30D19B8196}" dt="2024-09-15T19:15:24.177" v="308" actId="27636"/>
        <pc:sldMkLst>
          <pc:docMk/>
          <pc:sldMk cId="3473549478" sldId="273"/>
        </pc:sldMkLst>
        <pc:spChg chg="mod">
          <ac:chgData name="Le Nhat Tung" userId="77b0905b33e1f80d" providerId="LiveId" clId="{6177B9BF-404E-4577-AFF7-5A30D19B8196}" dt="2024-09-15T19:15:24.177" v="308" actId="27636"/>
          <ac:spMkLst>
            <pc:docMk/>
            <pc:sldMk cId="3473549478" sldId="273"/>
            <ac:spMk id="3" creationId="{21D6AD8C-AE11-6865-4A06-DE81F45CB447}"/>
          </ac:spMkLst>
        </pc:spChg>
      </pc:sldChg>
      <pc:sldChg chg="del">
        <pc:chgData name="Le Nhat Tung" userId="77b0905b33e1f80d" providerId="LiveId" clId="{6177B9BF-404E-4577-AFF7-5A30D19B8196}" dt="2024-09-15T18:44:08.849" v="18" actId="47"/>
        <pc:sldMkLst>
          <pc:docMk/>
          <pc:sldMk cId="3619866700" sldId="274"/>
        </pc:sldMkLst>
      </pc:sldChg>
      <pc:sldChg chg="del">
        <pc:chgData name="Le Nhat Tung" userId="77b0905b33e1f80d" providerId="LiveId" clId="{6177B9BF-404E-4577-AFF7-5A30D19B8196}" dt="2024-09-15T18:44:08.849" v="18" actId="47"/>
        <pc:sldMkLst>
          <pc:docMk/>
          <pc:sldMk cId="2122835136" sldId="275"/>
        </pc:sldMkLst>
      </pc:sldChg>
      <pc:sldChg chg="del">
        <pc:chgData name="Le Nhat Tung" userId="77b0905b33e1f80d" providerId="LiveId" clId="{6177B9BF-404E-4577-AFF7-5A30D19B8196}" dt="2024-09-15T18:44:08.849" v="18" actId="47"/>
        <pc:sldMkLst>
          <pc:docMk/>
          <pc:sldMk cId="1946933282" sldId="276"/>
        </pc:sldMkLst>
      </pc:sldChg>
      <pc:sldChg chg="del">
        <pc:chgData name="Le Nhat Tung" userId="77b0905b33e1f80d" providerId="LiveId" clId="{6177B9BF-404E-4577-AFF7-5A30D19B8196}" dt="2024-09-15T18:44:08.849" v="18" actId="47"/>
        <pc:sldMkLst>
          <pc:docMk/>
          <pc:sldMk cId="1924617763" sldId="277"/>
        </pc:sldMkLst>
      </pc:sldChg>
      <pc:sldChg chg="del">
        <pc:chgData name="Le Nhat Tung" userId="77b0905b33e1f80d" providerId="LiveId" clId="{6177B9BF-404E-4577-AFF7-5A30D19B8196}" dt="2024-09-15T18:44:08.849" v="18" actId="47"/>
        <pc:sldMkLst>
          <pc:docMk/>
          <pc:sldMk cId="2266273016" sldId="278"/>
        </pc:sldMkLst>
      </pc:sldChg>
      <pc:sldChg chg="del">
        <pc:chgData name="Le Nhat Tung" userId="77b0905b33e1f80d" providerId="LiveId" clId="{6177B9BF-404E-4577-AFF7-5A30D19B8196}" dt="2024-09-15T18:44:08.849" v="18" actId="47"/>
        <pc:sldMkLst>
          <pc:docMk/>
          <pc:sldMk cId="473953827" sldId="279"/>
        </pc:sldMkLst>
      </pc:sldChg>
      <pc:sldChg chg="del">
        <pc:chgData name="Le Nhat Tung" userId="77b0905b33e1f80d" providerId="LiveId" clId="{6177B9BF-404E-4577-AFF7-5A30D19B8196}" dt="2024-09-15T18:44:08.849" v="18" actId="47"/>
        <pc:sldMkLst>
          <pc:docMk/>
          <pc:sldMk cId="3191380613" sldId="280"/>
        </pc:sldMkLst>
      </pc:sldChg>
      <pc:sldChg chg="del">
        <pc:chgData name="Le Nhat Tung" userId="77b0905b33e1f80d" providerId="LiveId" clId="{6177B9BF-404E-4577-AFF7-5A30D19B8196}" dt="2024-09-15T18:44:08.849" v="18" actId="47"/>
        <pc:sldMkLst>
          <pc:docMk/>
          <pc:sldMk cId="20324696" sldId="281"/>
        </pc:sldMkLst>
      </pc:sldChg>
      <pc:sldChg chg="del">
        <pc:chgData name="Le Nhat Tung" userId="77b0905b33e1f80d" providerId="LiveId" clId="{6177B9BF-404E-4577-AFF7-5A30D19B8196}" dt="2024-09-15T18:44:08.849" v="18" actId="47"/>
        <pc:sldMkLst>
          <pc:docMk/>
          <pc:sldMk cId="1582280400" sldId="282"/>
        </pc:sldMkLst>
      </pc:sldChg>
      <pc:sldChg chg="del">
        <pc:chgData name="Le Nhat Tung" userId="77b0905b33e1f80d" providerId="LiveId" clId="{6177B9BF-404E-4577-AFF7-5A30D19B8196}" dt="2024-09-15T18:44:08.849" v="18" actId="47"/>
        <pc:sldMkLst>
          <pc:docMk/>
          <pc:sldMk cId="2990299178" sldId="283"/>
        </pc:sldMkLst>
      </pc:sldChg>
      <pc:sldChg chg="del">
        <pc:chgData name="Le Nhat Tung" userId="77b0905b33e1f80d" providerId="LiveId" clId="{6177B9BF-404E-4577-AFF7-5A30D19B8196}" dt="2024-09-15T18:44:08.849" v="18" actId="47"/>
        <pc:sldMkLst>
          <pc:docMk/>
          <pc:sldMk cId="4100311370" sldId="284"/>
        </pc:sldMkLst>
      </pc:sldChg>
      <pc:sldChg chg="del">
        <pc:chgData name="Le Nhat Tung" userId="77b0905b33e1f80d" providerId="LiveId" clId="{6177B9BF-404E-4577-AFF7-5A30D19B8196}" dt="2024-09-15T18:44:08.849" v="18" actId="47"/>
        <pc:sldMkLst>
          <pc:docMk/>
          <pc:sldMk cId="4102317310" sldId="285"/>
        </pc:sldMkLst>
      </pc:sldChg>
      <pc:sldChg chg="del">
        <pc:chgData name="Le Nhat Tung" userId="77b0905b33e1f80d" providerId="LiveId" clId="{6177B9BF-404E-4577-AFF7-5A30D19B8196}" dt="2024-09-15T18:44:08.849" v="18" actId="47"/>
        <pc:sldMkLst>
          <pc:docMk/>
          <pc:sldMk cId="896722777" sldId="286"/>
        </pc:sldMkLst>
      </pc:sldChg>
      <pc:sldChg chg="del">
        <pc:chgData name="Le Nhat Tung" userId="77b0905b33e1f80d" providerId="LiveId" clId="{6177B9BF-404E-4577-AFF7-5A30D19B8196}" dt="2024-09-15T18:44:08.849" v="18" actId="47"/>
        <pc:sldMkLst>
          <pc:docMk/>
          <pc:sldMk cId="1294982744" sldId="287"/>
        </pc:sldMkLst>
      </pc:sldChg>
      <pc:sldChg chg="del">
        <pc:chgData name="Le Nhat Tung" userId="77b0905b33e1f80d" providerId="LiveId" clId="{6177B9BF-404E-4577-AFF7-5A30D19B8196}" dt="2024-09-15T18:44:08.849" v="18" actId="47"/>
        <pc:sldMkLst>
          <pc:docMk/>
          <pc:sldMk cId="2552198852" sldId="288"/>
        </pc:sldMkLst>
      </pc:sldChg>
      <pc:sldChg chg="del">
        <pc:chgData name="Le Nhat Tung" userId="77b0905b33e1f80d" providerId="LiveId" clId="{6177B9BF-404E-4577-AFF7-5A30D19B8196}" dt="2024-09-15T18:44:08.849" v="18" actId="47"/>
        <pc:sldMkLst>
          <pc:docMk/>
          <pc:sldMk cId="4052086332" sldId="289"/>
        </pc:sldMkLst>
      </pc:sldChg>
      <pc:sldChg chg="del">
        <pc:chgData name="Le Nhat Tung" userId="77b0905b33e1f80d" providerId="LiveId" clId="{6177B9BF-404E-4577-AFF7-5A30D19B8196}" dt="2024-09-15T18:44:08.849" v="18" actId="47"/>
        <pc:sldMkLst>
          <pc:docMk/>
          <pc:sldMk cId="157314277" sldId="291"/>
        </pc:sldMkLst>
      </pc:sldChg>
      <pc:sldChg chg="del">
        <pc:chgData name="Le Nhat Tung" userId="77b0905b33e1f80d" providerId="LiveId" clId="{6177B9BF-404E-4577-AFF7-5A30D19B8196}" dt="2024-09-15T18:44:08.849" v="18" actId="47"/>
        <pc:sldMkLst>
          <pc:docMk/>
          <pc:sldMk cId="3591653553" sldId="292"/>
        </pc:sldMkLst>
      </pc:sldChg>
      <pc:sldChg chg="del">
        <pc:chgData name="Le Nhat Tung" userId="77b0905b33e1f80d" providerId="LiveId" clId="{6177B9BF-404E-4577-AFF7-5A30D19B8196}" dt="2024-09-15T18:44:08.849" v="18" actId="47"/>
        <pc:sldMkLst>
          <pc:docMk/>
          <pc:sldMk cId="2362789835" sldId="293"/>
        </pc:sldMkLst>
      </pc:sldChg>
      <pc:sldChg chg="del">
        <pc:chgData name="Le Nhat Tung" userId="77b0905b33e1f80d" providerId="LiveId" clId="{6177B9BF-404E-4577-AFF7-5A30D19B8196}" dt="2024-09-15T18:44:08.849" v="18" actId="47"/>
        <pc:sldMkLst>
          <pc:docMk/>
          <pc:sldMk cId="1712163825" sldId="294"/>
        </pc:sldMkLst>
      </pc:sldChg>
      <pc:sldChg chg="del">
        <pc:chgData name="Le Nhat Tung" userId="77b0905b33e1f80d" providerId="LiveId" clId="{6177B9BF-404E-4577-AFF7-5A30D19B8196}" dt="2024-09-15T18:44:08.849" v="18" actId="47"/>
        <pc:sldMkLst>
          <pc:docMk/>
          <pc:sldMk cId="2104361908" sldId="295"/>
        </pc:sldMkLst>
      </pc:sldChg>
      <pc:sldChg chg="del">
        <pc:chgData name="Le Nhat Tung" userId="77b0905b33e1f80d" providerId="LiveId" clId="{6177B9BF-404E-4577-AFF7-5A30D19B8196}" dt="2024-09-15T18:44:08.849" v="18" actId="47"/>
        <pc:sldMkLst>
          <pc:docMk/>
          <pc:sldMk cId="425746095" sldId="296"/>
        </pc:sldMkLst>
      </pc:sldChg>
      <pc:sldChg chg="del">
        <pc:chgData name="Le Nhat Tung" userId="77b0905b33e1f80d" providerId="LiveId" clId="{6177B9BF-404E-4577-AFF7-5A30D19B8196}" dt="2024-09-15T18:44:08.849" v="18" actId="47"/>
        <pc:sldMkLst>
          <pc:docMk/>
          <pc:sldMk cId="3180836542" sldId="297"/>
        </pc:sldMkLst>
      </pc:sldChg>
      <pc:sldChg chg="del">
        <pc:chgData name="Le Nhat Tung" userId="77b0905b33e1f80d" providerId="LiveId" clId="{6177B9BF-404E-4577-AFF7-5A30D19B8196}" dt="2024-09-15T18:44:08.849" v="18" actId="47"/>
        <pc:sldMkLst>
          <pc:docMk/>
          <pc:sldMk cId="1350161251" sldId="298"/>
        </pc:sldMkLst>
      </pc:sldChg>
      <pc:sldChg chg="del">
        <pc:chgData name="Le Nhat Tung" userId="77b0905b33e1f80d" providerId="LiveId" clId="{6177B9BF-404E-4577-AFF7-5A30D19B8196}" dt="2024-09-15T18:44:08.849" v="18" actId="47"/>
        <pc:sldMkLst>
          <pc:docMk/>
          <pc:sldMk cId="3148356624" sldId="299"/>
        </pc:sldMkLst>
      </pc:sldChg>
      <pc:sldChg chg="del">
        <pc:chgData name="Le Nhat Tung" userId="77b0905b33e1f80d" providerId="LiveId" clId="{6177B9BF-404E-4577-AFF7-5A30D19B8196}" dt="2024-09-15T18:44:08.849" v="18" actId="47"/>
        <pc:sldMkLst>
          <pc:docMk/>
          <pc:sldMk cId="2270742268" sldId="300"/>
        </pc:sldMkLst>
      </pc:sldChg>
      <pc:sldChg chg="del">
        <pc:chgData name="Le Nhat Tung" userId="77b0905b33e1f80d" providerId="LiveId" clId="{6177B9BF-404E-4577-AFF7-5A30D19B8196}" dt="2024-09-15T18:44:08.849" v="18" actId="47"/>
        <pc:sldMkLst>
          <pc:docMk/>
          <pc:sldMk cId="3147757712" sldId="301"/>
        </pc:sldMkLst>
      </pc:sldChg>
      <pc:sldChg chg="del">
        <pc:chgData name="Le Nhat Tung" userId="77b0905b33e1f80d" providerId="LiveId" clId="{6177B9BF-404E-4577-AFF7-5A30D19B8196}" dt="2024-09-15T18:44:08.849" v="18" actId="47"/>
        <pc:sldMkLst>
          <pc:docMk/>
          <pc:sldMk cId="2311772131" sldId="302"/>
        </pc:sldMkLst>
      </pc:sldChg>
      <pc:sldChg chg="del">
        <pc:chgData name="Le Nhat Tung" userId="77b0905b33e1f80d" providerId="LiveId" clId="{6177B9BF-404E-4577-AFF7-5A30D19B8196}" dt="2024-09-15T18:44:08.849" v="18" actId="47"/>
        <pc:sldMkLst>
          <pc:docMk/>
          <pc:sldMk cId="51324752" sldId="303"/>
        </pc:sldMkLst>
      </pc:sldChg>
      <pc:sldChg chg="del">
        <pc:chgData name="Le Nhat Tung" userId="77b0905b33e1f80d" providerId="LiveId" clId="{6177B9BF-404E-4577-AFF7-5A30D19B8196}" dt="2024-09-15T18:44:08.849" v="18" actId="47"/>
        <pc:sldMkLst>
          <pc:docMk/>
          <pc:sldMk cId="2213464434" sldId="304"/>
        </pc:sldMkLst>
      </pc:sldChg>
      <pc:sldChg chg="del">
        <pc:chgData name="Le Nhat Tung" userId="77b0905b33e1f80d" providerId="LiveId" clId="{6177B9BF-404E-4577-AFF7-5A30D19B8196}" dt="2024-09-15T18:44:08.849" v="18" actId="47"/>
        <pc:sldMkLst>
          <pc:docMk/>
          <pc:sldMk cId="1012932431" sldId="305"/>
        </pc:sldMkLst>
      </pc:sldChg>
      <pc:sldChg chg="del">
        <pc:chgData name="Le Nhat Tung" userId="77b0905b33e1f80d" providerId="LiveId" clId="{6177B9BF-404E-4577-AFF7-5A30D19B8196}" dt="2024-09-15T18:44:08.849" v="18" actId="47"/>
        <pc:sldMkLst>
          <pc:docMk/>
          <pc:sldMk cId="3152252574" sldId="306"/>
        </pc:sldMkLst>
      </pc:sldChg>
      <pc:sldChg chg="del">
        <pc:chgData name="Le Nhat Tung" userId="77b0905b33e1f80d" providerId="LiveId" clId="{6177B9BF-404E-4577-AFF7-5A30D19B8196}" dt="2024-09-15T18:44:08.849" v="18" actId="47"/>
        <pc:sldMkLst>
          <pc:docMk/>
          <pc:sldMk cId="2135568807" sldId="307"/>
        </pc:sldMkLst>
      </pc:sldChg>
      <pc:sldChg chg="del">
        <pc:chgData name="Le Nhat Tung" userId="77b0905b33e1f80d" providerId="LiveId" clId="{6177B9BF-404E-4577-AFF7-5A30D19B8196}" dt="2024-09-15T18:44:08.849" v="18" actId="47"/>
        <pc:sldMkLst>
          <pc:docMk/>
          <pc:sldMk cId="2240845775" sldId="308"/>
        </pc:sldMkLst>
      </pc:sldChg>
      <pc:sldChg chg="del">
        <pc:chgData name="Le Nhat Tung" userId="77b0905b33e1f80d" providerId="LiveId" clId="{6177B9BF-404E-4577-AFF7-5A30D19B8196}" dt="2024-09-15T18:44:08.849" v="18" actId="47"/>
        <pc:sldMkLst>
          <pc:docMk/>
          <pc:sldMk cId="1316844294"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B14A2-269A-4A90-B4A5-3EB3128E63E7}" type="datetimeFigureOut">
              <a:rPr lang="en-US" smtClean="0"/>
              <a:t>23/09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3512D-977B-4176-A13E-19EF94E4A3CE}" type="slidenum">
              <a:rPr lang="en-US" smtClean="0"/>
              <a:t>‹#›</a:t>
            </a:fld>
            <a:endParaRPr lang="en-US"/>
          </a:p>
        </p:txBody>
      </p:sp>
    </p:spTree>
    <p:extLst>
      <p:ext uri="{BB962C8B-B14F-4D97-AF65-F5344CB8AC3E}">
        <p14:creationId xmlns:p14="http://schemas.microsoft.com/office/powerpoint/2010/main" val="198062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6</a:t>
            </a:fld>
            <a:endParaRPr lang="en-US"/>
          </a:p>
        </p:txBody>
      </p:sp>
    </p:spTree>
    <p:extLst>
      <p:ext uri="{BB962C8B-B14F-4D97-AF65-F5344CB8AC3E}">
        <p14:creationId xmlns:p14="http://schemas.microsoft.com/office/powerpoint/2010/main" val="205061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Khi bạn khởi tạo một repository Git, nhánh mặc định là </a:t>
            </a:r>
            <a:r>
              <a:rPr lang="vi-VN" b="1"/>
              <a:t>main</a:t>
            </a:r>
            <a:r>
              <a:rPr lang="vi-VN"/>
              <a:t> (hoặc trước đây là </a:t>
            </a:r>
            <a:r>
              <a:rPr lang="vi-VN" b="1"/>
              <a:t>master</a:t>
            </a:r>
            <a:r>
              <a:rPr lang="vi-VN"/>
              <a:t>). Đây là nhánh chính nơi tất cả mã nguồn ổn định được lưu trữ.</a:t>
            </a:r>
          </a:p>
          <a:p>
            <a:r>
              <a:rPr lang="vi-VN"/>
              <a:t>Lúc này, tất cả các thay đổi của bạn đều diễn ra trên nhánh </a:t>
            </a:r>
            <a:r>
              <a:rPr lang="vi-VN" b="1"/>
              <a:t>main</a:t>
            </a:r>
            <a:r>
              <a:rPr lang="vi-VN"/>
              <a:t>. Nếu bạn chỉ có một nhánh, mọi commit sẽ được thêm trực tiếp vào lịch sử của nhánh này.</a:t>
            </a:r>
          </a:p>
          <a:p>
            <a:r>
              <a:rPr lang="vi-VN"/>
              <a:t>Để quản lý mã nguồn dễ dàng hơn và tránh làm ảnh hưởng đến phiên bản ổn định, bạn thường tạo thêm các nhánh khác để phát triển tính năng hoặc sửa lỗi riêng.</a:t>
            </a:r>
          </a:p>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9</a:t>
            </a:fld>
            <a:endParaRPr lang="en-US"/>
          </a:p>
        </p:txBody>
      </p:sp>
    </p:spTree>
    <p:extLst>
      <p:ext uri="{BB962C8B-B14F-4D97-AF65-F5344CB8AC3E}">
        <p14:creationId xmlns:p14="http://schemas.microsoft.com/office/powerpoint/2010/main" val="368018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13</a:t>
            </a:fld>
            <a:endParaRPr lang="en-US"/>
          </a:p>
        </p:txBody>
      </p:sp>
    </p:spTree>
    <p:extLst>
      <p:ext uri="{BB962C8B-B14F-4D97-AF65-F5344CB8AC3E}">
        <p14:creationId xmlns:p14="http://schemas.microsoft.com/office/powerpoint/2010/main" val="373133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43BB-579B-18F1-CAE0-250D287C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F1F9C4-C6B6-A276-F130-0907ACD7D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0A107-E37E-2AB7-2D13-359CB82503BE}"/>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5" name="Footer Placeholder 4">
            <a:extLst>
              <a:ext uri="{FF2B5EF4-FFF2-40B4-BE49-F238E27FC236}">
                <a16:creationId xmlns:a16="http://schemas.microsoft.com/office/drawing/2014/main" id="{A2D05B49-7672-D144-0A5D-5968CAAD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089EE-A9EB-41A7-D75A-242EEF848922}"/>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93157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592F-D2B5-A44F-6259-B4BC32090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E6002C-D5D6-6CCF-98AB-C810F2C28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A30E8-2BB9-EFD6-CE2B-0FBFE57BD4A6}"/>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5" name="Footer Placeholder 4">
            <a:extLst>
              <a:ext uri="{FF2B5EF4-FFF2-40B4-BE49-F238E27FC236}">
                <a16:creationId xmlns:a16="http://schemas.microsoft.com/office/drawing/2014/main" id="{F8FFF1C4-F089-1AE3-54C0-8EC2F4E4E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0E8FC-9BEE-E458-F9F9-A61ECED2468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4442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791AD-5ACA-6F88-3DC2-9F89ED811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2FC09-AACB-5A32-FD5D-8E666A0A0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3DF8-66A8-6E34-D0A5-FE90AF549D52}"/>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5" name="Footer Placeholder 4">
            <a:extLst>
              <a:ext uri="{FF2B5EF4-FFF2-40B4-BE49-F238E27FC236}">
                <a16:creationId xmlns:a16="http://schemas.microsoft.com/office/drawing/2014/main" id="{F8BCF658-FEFD-F35E-A945-275F87FB0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2CB0-95B6-1AF2-9B29-184BB59F126B}"/>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29050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3D65-1561-307B-4957-D99EEA244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8606C-DE5B-6122-46C7-F5CC4E7A7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CAE8-B5D9-3F3F-515E-62784B10C635}"/>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5" name="Footer Placeholder 4">
            <a:extLst>
              <a:ext uri="{FF2B5EF4-FFF2-40B4-BE49-F238E27FC236}">
                <a16:creationId xmlns:a16="http://schemas.microsoft.com/office/drawing/2014/main" id="{2218CBEB-AEC4-EF3C-0B8C-7FC0935A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2EEA-A3C8-7B39-7E5C-AB6EA7B75E9C}"/>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8250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3EC-A973-26C6-5E8E-E380198DA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E5AB1-577B-ADA5-BAEB-D26DE57846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393B9-0248-022A-F6DE-F5EA7CB84497}"/>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5" name="Footer Placeholder 4">
            <a:extLst>
              <a:ext uri="{FF2B5EF4-FFF2-40B4-BE49-F238E27FC236}">
                <a16:creationId xmlns:a16="http://schemas.microsoft.com/office/drawing/2014/main" id="{5D775E66-E225-DCC1-BC3A-8F27B4C1F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B22E-D7EE-5A24-B808-D39AEC1D669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9968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CFEB-C7F7-DC71-A7B0-6D61E6461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7FAE1-21B6-521B-F5C0-C4931A5B7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715C3-F96C-1EC9-97F7-98DC795DF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25FA-1B57-CA35-BE6E-B5FCEE591129}"/>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6" name="Footer Placeholder 5">
            <a:extLst>
              <a:ext uri="{FF2B5EF4-FFF2-40B4-BE49-F238E27FC236}">
                <a16:creationId xmlns:a16="http://schemas.microsoft.com/office/drawing/2014/main" id="{E02F354F-A2F6-2E90-0BFC-96DB8083A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38613-78BD-3067-C2A4-DD4A7DC0237D}"/>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0388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1F22-17A4-C47E-E4EF-CD979DF60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54B8-80D8-55D3-1950-A0188BB31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F5C43-525A-E1BE-B738-3128C1D996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4E263-01CC-CC92-3947-FB790C915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C2F51-A0E0-4C8B-3035-97C319C7D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FF245-A37E-5676-6A90-3D9774F32544}"/>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8" name="Footer Placeholder 7">
            <a:extLst>
              <a:ext uri="{FF2B5EF4-FFF2-40B4-BE49-F238E27FC236}">
                <a16:creationId xmlns:a16="http://schemas.microsoft.com/office/drawing/2014/main" id="{1C39F575-9435-3B70-885B-DBEC3C09C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8B5C7-CFE8-371A-9194-CE57204D0DE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5996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6D5B-7A18-1DE3-A6D0-A6F585C45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3E5573-7C13-62A3-FBC4-98F3CA3C6E57}"/>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4" name="Footer Placeholder 3">
            <a:extLst>
              <a:ext uri="{FF2B5EF4-FFF2-40B4-BE49-F238E27FC236}">
                <a16:creationId xmlns:a16="http://schemas.microsoft.com/office/drawing/2014/main" id="{55D8D744-0E98-8AD6-F50D-7F68E0930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AAB66-76FA-1FB9-E6E4-3A4647EB076E}"/>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44105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1B749-811E-0CBC-4CBF-A456186391D2}"/>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3" name="Footer Placeholder 2">
            <a:extLst>
              <a:ext uri="{FF2B5EF4-FFF2-40B4-BE49-F238E27FC236}">
                <a16:creationId xmlns:a16="http://schemas.microsoft.com/office/drawing/2014/main" id="{DB389340-5615-B928-D0EB-13555DCE8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ED148-DD92-8D2E-2116-345FA239937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8484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AFC6-5A35-723C-2D59-AA339158C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2254F-CC29-FA73-94AD-3BC224CFB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E1077C-2C93-62C7-64E4-13CBB57A6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90F36-9FA4-A321-91A1-7FBD821217F7}"/>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6" name="Footer Placeholder 5">
            <a:extLst>
              <a:ext uri="{FF2B5EF4-FFF2-40B4-BE49-F238E27FC236}">
                <a16:creationId xmlns:a16="http://schemas.microsoft.com/office/drawing/2014/main" id="{3B4AFC9E-6DDB-AE76-57D2-9EF111B92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54D97-C894-B74B-9C51-404E1CD8018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9726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088E-4E46-0BF1-191B-F4068BEBE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BB0ED-DC5E-A926-FA1E-D933AA50D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EB172-5FDA-1955-6DEA-7F71281A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2CBE9-4D9A-FFA5-CD21-AAB2E2A9A98B}"/>
              </a:ext>
            </a:extLst>
          </p:cNvPr>
          <p:cNvSpPr>
            <a:spLocks noGrp="1"/>
          </p:cNvSpPr>
          <p:nvPr>
            <p:ph type="dt" sz="half" idx="10"/>
          </p:nvPr>
        </p:nvSpPr>
        <p:spPr/>
        <p:txBody>
          <a:bodyPr/>
          <a:lstStyle/>
          <a:p>
            <a:fld id="{CB0BAD71-E8FE-42AE-93FF-9FD693C49743}" type="datetimeFigureOut">
              <a:rPr lang="en-US" smtClean="0"/>
              <a:t>23/09</a:t>
            </a:fld>
            <a:endParaRPr lang="en-US"/>
          </a:p>
        </p:txBody>
      </p:sp>
      <p:sp>
        <p:nvSpPr>
          <p:cNvPr id="6" name="Footer Placeholder 5">
            <a:extLst>
              <a:ext uri="{FF2B5EF4-FFF2-40B4-BE49-F238E27FC236}">
                <a16:creationId xmlns:a16="http://schemas.microsoft.com/office/drawing/2014/main" id="{66B0FF45-1911-E783-2C64-3C903CF05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02700-7FB4-3F98-4C9F-D87916A888EF}"/>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341755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EC095-DF86-5E00-6E1B-B2215395C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A12E7-403E-1EFC-E417-657B797AE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045C9-B3EF-F3BF-AD28-20F66AB43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BAD71-E8FE-42AE-93FF-9FD693C49743}" type="datetimeFigureOut">
              <a:rPr lang="en-US" smtClean="0"/>
              <a:t>23/09</a:t>
            </a:fld>
            <a:endParaRPr lang="en-US"/>
          </a:p>
        </p:txBody>
      </p:sp>
      <p:sp>
        <p:nvSpPr>
          <p:cNvPr id="5" name="Footer Placeholder 4">
            <a:extLst>
              <a:ext uri="{FF2B5EF4-FFF2-40B4-BE49-F238E27FC236}">
                <a16:creationId xmlns:a16="http://schemas.microsoft.com/office/drawing/2014/main" id="{CD875701-3085-7C1F-3095-91E31961E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C1897B-A886-B49D-C9B9-8F8371AB2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D798E-2FFB-482C-9B24-C1E585C56840}" type="slidenum">
              <a:rPr lang="en-US" smtClean="0"/>
              <a:t>‹#›</a:t>
            </a:fld>
            <a:endParaRPr lang="en-US"/>
          </a:p>
        </p:txBody>
      </p:sp>
    </p:spTree>
    <p:extLst>
      <p:ext uri="{BB962C8B-B14F-4D97-AF65-F5344CB8AC3E}">
        <p14:creationId xmlns:p14="http://schemas.microsoft.com/office/powerpoint/2010/main" val="293960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blog.codinghorror.com/software-branching-and-parallel-univers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01.</a:t>
            </a:r>
            <a:br>
              <a:rPr lang="en-US"/>
            </a:br>
            <a:r>
              <a:rPr lang="en-US"/>
              <a:t>QUẢN LÝ MÃ NGUỒN</a:t>
            </a:r>
            <a:br>
              <a:rPr lang="en-US"/>
            </a:br>
            <a:r>
              <a:rPr lang="en-US"/>
              <a:t>Git / Github (tiếp theo)</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28" name="Picture 4" descr="GitHub logo">
            <a:extLst>
              <a:ext uri="{FF2B5EF4-FFF2-40B4-BE49-F238E27FC236}">
                <a16:creationId xmlns:a16="http://schemas.microsoft.com/office/drawing/2014/main" id="{32277E5B-D608-B5F2-1D62-DBE6C45C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273" y="4724400"/>
            <a:ext cx="3135454"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7294B408-D7D2-B423-4B2B-252F9291E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828" y="5002472"/>
            <a:ext cx="2851572" cy="119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E3004-E914-84CE-27C9-1FBA50E92BC5}"/>
              </a:ext>
            </a:extLst>
          </p:cNvPr>
          <p:cNvSpPr>
            <a:spLocks noGrp="1"/>
          </p:cNvSpPr>
          <p:nvPr>
            <p:ph type="title"/>
          </p:nvPr>
        </p:nvSpPr>
        <p:spPr>
          <a:xfrm>
            <a:off x="1008184" y="174032"/>
            <a:ext cx="10175631" cy="1111843"/>
          </a:xfrm>
        </p:spPr>
        <p:txBody>
          <a:bodyPr anchor="ctr">
            <a:normAutofit/>
          </a:bodyPr>
          <a:lstStyle/>
          <a:p>
            <a:pPr algn="ctr"/>
            <a:r>
              <a:rPr lang="en-US" sz="4000"/>
              <a:t>Tạo nhánh mới</a:t>
            </a:r>
          </a:p>
        </p:txBody>
      </p:sp>
      <p:sp>
        <p:nvSpPr>
          <p:cNvPr id="3" name="Content Placeholder 2">
            <a:extLst>
              <a:ext uri="{FF2B5EF4-FFF2-40B4-BE49-F238E27FC236}">
                <a16:creationId xmlns:a16="http://schemas.microsoft.com/office/drawing/2014/main" id="{BF2D2D8B-E9F5-1496-DC59-19270A5098D1}"/>
              </a:ext>
            </a:extLst>
          </p:cNvPr>
          <p:cNvSpPr>
            <a:spLocks noGrp="1"/>
          </p:cNvSpPr>
          <p:nvPr>
            <p:ph idx="1"/>
          </p:nvPr>
        </p:nvSpPr>
        <p:spPr>
          <a:xfrm>
            <a:off x="1008184" y="1459907"/>
            <a:ext cx="10175630" cy="767904"/>
          </a:xfrm>
        </p:spPr>
        <p:txBody>
          <a:bodyPr anchor="ctr">
            <a:normAutofit/>
          </a:bodyPr>
          <a:lstStyle/>
          <a:p>
            <a:pPr algn="ctr"/>
            <a:r>
              <a:rPr lang="en-US" sz="1900"/>
              <a:t>Chúng ta tạo một nhánh mới mà chúng ta đặt tên là "feature" bằng lệnh:</a:t>
            </a:r>
          </a:p>
          <a:p>
            <a:pPr marL="0" indent="0" algn="ctr">
              <a:buNone/>
            </a:pPr>
            <a:r>
              <a:rPr lang="en-US" sz="1900"/>
              <a:t>git branch </a:t>
            </a:r>
            <a:r>
              <a:rPr lang="en-US" sz="1900" b="1"/>
              <a:t>feature</a:t>
            </a:r>
          </a:p>
        </p:txBody>
      </p:sp>
      <p:pic>
        <p:nvPicPr>
          <p:cNvPr id="8194" name="Picture 2">
            <a:extLst>
              <a:ext uri="{FF2B5EF4-FFF2-40B4-BE49-F238E27FC236}">
                <a16:creationId xmlns:a16="http://schemas.microsoft.com/office/drawing/2014/main" id="{A89F6B9D-B159-0713-9EF3-2E32F76B78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4982" y="2405149"/>
            <a:ext cx="9015938" cy="38993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7B3226-4BB3-26F1-DEB7-B8DD3FF46B00}"/>
              </a:ext>
            </a:extLst>
          </p:cNvPr>
          <p:cNvSpPr txBox="1"/>
          <p:nvPr/>
        </p:nvSpPr>
        <p:spPr>
          <a:xfrm>
            <a:off x="4419600" y="5295900"/>
            <a:ext cx="6093618" cy="646331"/>
          </a:xfrm>
          <a:prstGeom prst="rect">
            <a:avLst/>
          </a:prstGeom>
          <a:noFill/>
        </p:spPr>
        <p:txBody>
          <a:bodyPr wrap="square">
            <a:spAutoFit/>
          </a:bodyPr>
          <a:lstStyle/>
          <a:p>
            <a:r>
              <a:rPr lang="en-US"/>
              <a:t>Điều này tạo ra một chỉ báo mới trỏ đến vị trí hiện tại của chúng ta. Tuy nhiên, HEAD vẫn trỏ đến nhánh main.</a:t>
            </a:r>
          </a:p>
        </p:txBody>
      </p:sp>
    </p:spTree>
    <p:extLst>
      <p:ext uri="{BB962C8B-B14F-4D97-AF65-F5344CB8AC3E}">
        <p14:creationId xmlns:p14="http://schemas.microsoft.com/office/powerpoint/2010/main" val="2147814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Rectangle 922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A3D06-2F54-3E7B-20E6-98F0D90C2163}"/>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latin typeface="+mj-lt"/>
                <a:ea typeface="+mj-ea"/>
                <a:cs typeface="+mj-cs"/>
              </a:rPr>
              <a:t>Chuyển sang nhánh mới</a:t>
            </a:r>
          </a:p>
        </p:txBody>
      </p:sp>
      <p:sp>
        <p:nvSpPr>
          <p:cNvPr id="3" name="Content Placeholder 2">
            <a:extLst>
              <a:ext uri="{FF2B5EF4-FFF2-40B4-BE49-F238E27FC236}">
                <a16:creationId xmlns:a16="http://schemas.microsoft.com/office/drawing/2014/main" id="{781A6D60-B703-4962-A703-16C739512976}"/>
              </a:ext>
            </a:extLst>
          </p:cNvPr>
          <p:cNvSpPr>
            <a:spLocks noGrp="1"/>
          </p:cNvSpPr>
          <p:nvPr>
            <p:ph idx="1"/>
          </p:nvPr>
        </p:nvSpPr>
        <p:spPr>
          <a:xfrm>
            <a:off x="1008184" y="1459907"/>
            <a:ext cx="10175630" cy="767904"/>
          </a:xfrm>
        </p:spPr>
        <p:txBody>
          <a:bodyPr vert="horz" lIns="91440" tIns="45720" rIns="91440" bIns="45720" rtlCol="0" anchor="ctr">
            <a:normAutofit/>
          </a:bodyPr>
          <a:lstStyle/>
          <a:p>
            <a:pPr marL="0" indent="0" algn="ctr">
              <a:buNone/>
            </a:pPr>
            <a:r>
              <a:rPr lang="en-US" sz="1900" kern="1200">
                <a:latin typeface="+mn-lt"/>
                <a:ea typeface="+mn-ea"/>
                <a:cs typeface="+mn-cs"/>
              </a:rPr>
              <a:t>Chúng ta sử dụng lệnh sau để chuyển sang nhánh "feature" mới: </a:t>
            </a:r>
          </a:p>
          <a:p>
            <a:pPr marL="0" indent="0" algn="ctr">
              <a:buNone/>
            </a:pPr>
            <a:r>
              <a:rPr lang="en-US" sz="1900" b="1" kern="1200">
                <a:latin typeface="+mn-lt"/>
                <a:ea typeface="+mn-ea"/>
                <a:cs typeface="+mn-cs"/>
              </a:rPr>
              <a:t>git checkout feature</a:t>
            </a:r>
          </a:p>
        </p:txBody>
      </p:sp>
      <p:pic>
        <p:nvPicPr>
          <p:cNvPr id="9218" name="Picture 2" descr="A white background with black and white clouds&#10;&#10;Description automatically generated">
            <a:extLst>
              <a:ext uri="{FF2B5EF4-FFF2-40B4-BE49-F238E27FC236}">
                <a16:creationId xmlns:a16="http://schemas.microsoft.com/office/drawing/2014/main" id="{51C51BEA-AC24-3CFA-3FA9-71A7378605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10889" y="2405149"/>
            <a:ext cx="8964124" cy="38993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8638F3-036D-4006-B602-0ACA0694ED28}"/>
              </a:ext>
            </a:extLst>
          </p:cNvPr>
          <p:cNvSpPr txBox="1"/>
          <p:nvPr/>
        </p:nvSpPr>
        <p:spPr>
          <a:xfrm>
            <a:off x="5090090" y="5403780"/>
            <a:ext cx="6093724" cy="369332"/>
          </a:xfrm>
          <a:prstGeom prst="rect">
            <a:avLst/>
          </a:prstGeom>
          <a:noFill/>
        </p:spPr>
        <p:txBody>
          <a:bodyPr wrap="square">
            <a:spAutoFit/>
          </a:bodyPr>
          <a:lstStyle/>
          <a:p>
            <a:r>
              <a:rPr lang="en-US"/>
              <a:t>Chỉ báo HEAD sẽ chuyển đến nhánh feature.</a:t>
            </a:r>
          </a:p>
        </p:txBody>
      </p:sp>
    </p:spTree>
    <p:extLst>
      <p:ext uri="{BB962C8B-B14F-4D97-AF65-F5344CB8AC3E}">
        <p14:creationId xmlns:p14="http://schemas.microsoft.com/office/powerpoint/2010/main" val="125973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A7B1-B568-8147-53CC-BB4C5E8D7CC7}"/>
              </a:ext>
            </a:extLst>
          </p:cNvPr>
          <p:cNvSpPr>
            <a:spLocks noGrp="1"/>
          </p:cNvSpPr>
          <p:nvPr>
            <p:ph type="title"/>
          </p:nvPr>
        </p:nvSpPr>
        <p:spPr>
          <a:solidFill>
            <a:schemeClr val="accent4"/>
          </a:solidFill>
        </p:spPr>
        <p:txBody>
          <a:bodyPr/>
          <a:lstStyle/>
          <a:p>
            <a:r>
              <a:rPr lang="en-US"/>
              <a:t>Bài tập 1</a:t>
            </a:r>
          </a:p>
        </p:txBody>
      </p:sp>
      <p:sp>
        <p:nvSpPr>
          <p:cNvPr id="3" name="Content Placeholder 2">
            <a:extLst>
              <a:ext uri="{FF2B5EF4-FFF2-40B4-BE49-F238E27FC236}">
                <a16:creationId xmlns:a16="http://schemas.microsoft.com/office/drawing/2014/main" id="{654E510A-E539-D4C4-79A1-FDB9C08811CE}"/>
              </a:ext>
            </a:extLst>
          </p:cNvPr>
          <p:cNvSpPr>
            <a:spLocks noGrp="1"/>
          </p:cNvSpPr>
          <p:nvPr>
            <p:ph idx="1"/>
          </p:nvPr>
        </p:nvSpPr>
        <p:spPr/>
        <p:txBody>
          <a:bodyPr>
            <a:normAutofit lnSpcReduction="10000"/>
          </a:bodyPr>
          <a:lstStyle/>
          <a:p>
            <a:pPr>
              <a:lnSpc>
                <a:spcPct val="150000"/>
              </a:lnSpc>
            </a:pPr>
            <a:r>
              <a:rPr lang="en-US"/>
              <a:t>Tạo thư mục mới RR_git4</a:t>
            </a:r>
          </a:p>
          <a:p>
            <a:pPr>
              <a:lnSpc>
                <a:spcPct val="150000"/>
              </a:lnSpc>
            </a:pPr>
            <a:r>
              <a:rPr lang="en-US"/>
              <a:t>Thực hiện các lệnh sau đây:</a:t>
            </a:r>
          </a:p>
          <a:p>
            <a:pPr marL="457200" lvl="1" indent="0">
              <a:lnSpc>
                <a:spcPct val="150000"/>
              </a:lnSpc>
              <a:buNone/>
            </a:pPr>
            <a:r>
              <a:rPr lang="en-US" b="1"/>
              <a:t>mkdir RR_git4</a:t>
            </a:r>
          </a:p>
          <a:p>
            <a:pPr marL="457200" lvl="1" indent="0">
              <a:lnSpc>
                <a:spcPct val="150000"/>
              </a:lnSpc>
              <a:buNone/>
            </a:pPr>
            <a:r>
              <a:rPr lang="en-US" b="1"/>
              <a:t>cd RR_git4</a:t>
            </a:r>
          </a:p>
          <a:p>
            <a:pPr marL="457200" lvl="1" indent="0">
              <a:lnSpc>
                <a:spcPct val="150000"/>
              </a:lnSpc>
              <a:buNone/>
            </a:pPr>
            <a:r>
              <a:rPr lang="en-US" b="1"/>
              <a:t>git init CentralRepo –bare</a:t>
            </a:r>
          </a:p>
          <a:p>
            <a:pPr marL="457200" lvl="1" indent="0">
              <a:lnSpc>
                <a:spcPct val="150000"/>
              </a:lnSpc>
              <a:buNone/>
            </a:pPr>
            <a:r>
              <a:rPr lang="en-US" b="1"/>
              <a:t>git clone CentralRepo Dev1</a:t>
            </a:r>
          </a:p>
          <a:p>
            <a:pPr marL="457200" lvl="1" indent="0">
              <a:lnSpc>
                <a:spcPct val="150000"/>
              </a:lnSpc>
              <a:buNone/>
            </a:pPr>
            <a:r>
              <a:rPr lang="en-US" b="1"/>
              <a:t>git clone CentralRepo Dev2</a:t>
            </a:r>
          </a:p>
        </p:txBody>
      </p:sp>
    </p:spTree>
    <p:extLst>
      <p:ext uri="{BB962C8B-B14F-4D97-AF65-F5344CB8AC3E}">
        <p14:creationId xmlns:p14="http://schemas.microsoft.com/office/powerpoint/2010/main" val="366212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9A4D-A4B9-8100-5591-BA2454A4A493}"/>
              </a:ext>
            </a:extLst>
          </p:cNvPr>
          <p:cNvSpPr>
            <a:spLocks noGrp="1"/>
          </p:cNvSpPr>
          <p:nvPr>
            <p:ph type="title"/>
          </p:nvPr>
        </p:nvSpPr>
        <p:spPr>
          <a:solidFill>
            <a:schemeClr val="accent4"/>
          </a:solidFill>
        </p:spPr>
        <p:txBody>
          <a:bodyPr/>
          <a:lstStyle/>
          <a:p>
            <a:r>
              <a:rPr lang="en-US"/>
              <a:t>Bài tập 1</a:t>
            </a:r>
          </a:p>
        </p:txBody>
      </p:sp>
      <p:sp>
        <p:nvSpPr>
          <p:cNvPr id="3" name="Content Placeholder 2">
            <a:extLst>
              <a:ext uri="{FF2B5EF4-FFF2-40B4-BE49-F238E27FC236}">
                <a16:creationId xmlns:a16="http://schemas.microsoft.com/office/drawing/2014/main" id="{0C5C3037-7345-5BC3-69D2-91983FE8FD0C}"/>
              </a:ext>
            </a:extLst>
          </p:cNvPr>
          <p:cNvSpPr>
            <a:spLocks noGrp="1"/>
          </p:cNvSpPr>
          <p:nvPr>
            <p:ph idx="1"/>
          </p:nvPr>
        </p:nvSpPr>
        <p:spPr/>
        <p:txBody>
          <a:bodyPr/>
          <a:lstStyle/>
          <a:p>
            <a:r>
              <a:rPr lang="en-US"/>
              <a:t>Tạo một lịch sử ngắn về các commit (tối thiểu hai) và đẩy nó lên dev1</a:t>
            </a:r>
          </a:p>
        </p:txBody>
      </p:sp>
      <p:sp>
        <p:nvSpPr>
          <p:cNvPr id="5" name="TextBox 4">
            <a:extLst>
              <a:ext uri="{FF2B5EF4-FFF2-40B4-BE49-F238E27FC236}">
                <a16:creationId xmlns:a16="http://schemas.microsoft.com/office/drawing/2014/main" id="{B9202D0F-E981-7702-2C47-81F211616348}"/>
              </a:ext>
            </a:extLst>
          </p:cNvPr>
          <p:cNvSpPr txBox="1"/>
          <p:nvPr/>
        </p:nvSpPr>
        <p:spPr>
          <a:xfrm>
            <a:off x="1371600" y="2857500"/>
            <a:ext cx="6093724" cy="3171253"/>
          </a:xfrm>
          <a:prstGeom prst="rect">
            <a:avLst/>
          </a:prstGeom>
          <a:noFill/>
        </p:spPr>
        <p:txBody>
          <a:bodyPr wrap="square">
            <a:spAutoFit/>
          </a:bodyPr>
          <a:lstStyle/>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dev1</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"a first file" &gt; file1.txt</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a first file"</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"a second file" &gt; file2.txt</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a second file"</a:t>
            </a:r>
          </a:p>
          <a:p>
            <a:pPr marL="0" marR="0">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push</a:t>
            </a:r>
          </a:p>
        </p:txBody>
      </p:sp>
    </p:spTree>
    <p:extLst>
      <p:ext uri="{BB962C8B-B14F-4D97-AF65-F5344CB8AC3E}">
        <p14:creationId xmlns:p14="http://schemas.microsoft.com/office/powerpoint/2010/main" val="187966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8C0DF-6C71-E898-CAFD-E9AF724B0D7E}"/>
              </a:ext>
            </a:extLst>
          </p:cNvPr>
          <p:cNvSpPr>
            <a:spLocks noGrp="1"/>
          </p:cNvSpPr>
          <p:nvPr>
            <p:ph idx="1"/>
          </p:nvPr>
        </p:nvSpPr>
        <p:spPr/>
        <p:txBody>
          <a:bodyPr/>
          <a:lstStyle/>
          <a:p>
            <a:r>
              <a:rPr lang="en-US"/>
              <a:t>Kéo thông tin về dev2</a:t>
            </a:r>
          </a:p>
        </p:txBody>
      </p:sp>
      <p:sp>
        <p:nvSpPr>
          <p:cNvPr id="4" name="Title 1">
            <a:extLst>
              <a:ext uri="{FF2B5EF4-FFF2-40B4-BE49-F238E27FC236}">
                <a16:creationId xmlns:a16="http://schemas.microsoft.com/office/drawing/2014/main" id="{D4BB882A-FA66-E380-BBB0-FA53F5EA933F}"/>
              </a:ext>
            </a:extLst>
          </p:cNvPr>
          <p:cNvSpPr>
            <a:spLocks noGrp="1"/>
          </p:cNvSpPr>
          <p:nvPr>
            <p:ph type="title"/>
          </p:nvPr>
        </p:nvSpPr>
        <p:spPr>
          <a:xfrm>
            <a:off x="838200" y="365125"/>
            <a:ext cx="10515600" cy="1325563"/>
          </a:xfrm>
          <a:solidFill>
            <a:schemeClr val="accent4"/>
          </a:solidFill>
        </p:spPr>
        <p:txBody>
          <a:bodyPr/>
          <a:lstStyle/>
          <a:p>
            <a:r>
              <a:rPr lang="en-US"/>
              <a:t>Bài tập 1</a:t>
            </a:r>
          </a:p>
        </p:txBody>
      </p:sp>
      <p:sp>
        <p:nvSpPr>
          <p:cNvPr id="6" name="TextBox 5">
            <a:extLst>
              <a:ext uri="{FF2B5EF4-FFF2-40B4-BE49-F238E27FC236}">
                <a16:creationId xmlns:a16="http://schemas.microsoft.com/office/drawing/2014/main" id="{085683EE-9E32-FF3E-29B8-6B3D4D1205A2}"/>
              </a:ext>
            </a:extLst>
          </p:cNvPr>
          <p:cNvSpPr txBox="1"/>
          <p:nvPr/>
        </p:nvSpPr>
        <p:spPr>
          <a:xfrm>
            <a:off x="1066800" y="2438400"/>
            <a:ext cx="6093724" cy="1101199"/>
          </a:xfrm>
          <a:prstGeom prst="rect">
            <a:avLst/>
          </a:prstGeom>
          <a:noFill/>
        </p:spPr>
        <p:txBody>
          <a:bodyPr wrap="square">
            <a:spAutoFit/>
          </a:bodyPr>
          <a:lstStyle/>
          <a:p>
            <a:pPr marL="0" marR="0">
              <a:lnSpc>
                <a:spcPct val="107000"/>
              </a:lnSpc>
              <a:spcBef>
                <a:spcPts val="0"/>
              </a:spcBef>
              <a:spcAft>
                <a:spcPts val="800"/>
              </a:spcAft>
            </a:pPr>
            <a:r>
              <a:rPr lang="en-US" sz="2800" b="1" kern="100">
                <a:effectLst/>
                <a:latin typeface="Aptos" panose="020B0004020202020204" pitchFamily="34" charset="0"/>
                <a:ea typeface="Aptos" panose="020B0004020202020204" pitchFamily="34" charset="0"/>
                <a:cs typeface="Times New Roman" panose="02020603050405020304" pitchFamily="18" charset="0"/>
              </a:rPr>
              <a:t>cd ../dev2</a:t>
            </a:r>
          </a:p>
          <a:p>
            <a:pPr marL="0" marR="0">
              <a:lnSpc>
                <a:spcPct val="107000"/>
              </a:lnSpc>
              <a:spcBef>
                <a:spcPts val="0"/>
              </a:spcBef>
              <a:spcAft>
                <a:spcPts val="800"/>
              </a:spcAft>
            </a:pPr>
            <a:r>
              <a:rPr lang="en-US" sz="2800" b="1" kern="100">
                <a:effectLst/>
                <a:latin typeface="Aptos" panose="020B0004020202020204" pitchFamily="34" charset="0"/>
                <a:ea typeface="Aptos" panose="020B0004020202020204" pitchFamily="34" charset="0"/>
                <a:cs typeface="Times New Roman" panose="02020603050405020304" pitchFamily="18" charset="0"/>
              </a:rPr>
              <a:t>git pull</a:t>
            </a:r>
          </a:p>
        </p:txBody>
      </p:sp>
    </p:spTree>
    <p:extLst>
      <p:ext uri="{BB962C8B-B14F-4D97-AF65-F5344CB8AC3E}">
        <p14:creationId xmlns:p14="http://schemas.microsoft.com/office/powerpoint/2010/main" val="349864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8C0DF-6C71-E898-CAFD-E9AF724B0D7E}"/>
              </a:ext>
            </a:extLst>
          </p:cNvPr>
          <p:cNvSpPr>
            <a:spLocks noGrp="1"/>
          </p:cNvSpPr>
          <p:nvPr>
            <p:ph idx="1"/>
          </p:nvPr>
        </p:nvSpPr>
        <p:spPr/>
        <p:txBody>
          <a:bodyPr/>
          <a:lstStyle/>
          <a:p>
            <a:r>
              <a:rPr lang="en-US"/>
              <a:t>Kéo thông tin về dev2</a:t>
            </a:r>
          </a:p>
        </p:txBody>
      </p:sp>
      <p:sp>
        <p:nvSpPr>
          <p:cNvPr id="4" name="Title 1">
            <a:extLst>
              <a:ext uri="{FF2B5EF4-FFF2-40B4-BE49-F238E27FC236}">
                <a16:creationId xmlns:a16="http://schemas.microsoft.com/office/drawing/2014/main" id="{D4BB882A-FA66-E380-BBB0-FA53F5EA933F}"/>
              </a:ext>
            </a:extLst>
          </p:cNvPr>
          <p:cNvSpPr>
            <a:spLocks noGrp="1"/>
          </p:cNvSpPr>
          <p:nvPr>
            <p:ph type="title"/>
          </p:nvPr>
        </p:nvSpPr>
        <p:spPr>
          <a:xfrm>
            <a:off x="838200" y="365125"/>
            <a:ext cx="10515600" cy="1325563"/>
          </a:xfrm>
          <a:solidFill>
            <a:schemeClr val="accent4"/>
          </a:solidFill>
        </p:spPr>
        <p:txBody>
          <a:bodyPr/>
          <a:lstStyle/>
          <a:p>
            <a:r>
              <a:rPr lang="en-US"/>
              <a:t>Bài tập 1</a:t>
            </a:r>
          </a:p>
        </p:txBody>
      </p:sp>
      <p:sp>
        <p:nvSpPr>
          <p:cNvPr id="6" name="TextBox 5">
            <a:extLst>
              <a:ext uri="{FF2B5EF4-FFF2-40B4-BE49-F238E27FC236}">
                <a16:creationId xmlns:a16="http://schemas.microsoft.com/office/drawing/2014/main" id="{085683EE-9E32-FF3E-29B8-6B3D4D1205A2}"/>
              </a:ext>
            </a:extLst>
          </p:cNvPr>
          <p:cNvSpPr txBox="1"/>
          <p:nvPr/>
        </p:nvSpPr>
        <p:spPr>
          <a:xfrm>
            <a:off x="1066800" y="2438400"/>
            <a:ext cx="6093724" cy="1101199"/>
          </a:xfrm>
          <a:prstGeom prst="rect">
            <a:avLst/>
          </a:prstGeom>
          <a:noFill/>
        </p:spPr>
        <p:txBody>
          <a:bodyPr wrap="square">
            <a:spAutoFit/>
          </a:bodyPr>
          <a:lstStyle/>
          <a:p>
            <a:pPr marL="0" marR="0">
              <a:lnSpc>
                <a:spcPct val="107000"/>
              </a:lnSpc>
              <a:spcBef>
                <a:spcPts val="0"/>
              </a:spcBef>
              <a:spcAft>
                <a:spcPts val="800"/>
              </a:spcAft>
            </a:pPr>
            <a:r>
              <a:rPr lang="en-US" sz="2800" b="1" kern="100">
                <a:effectLst/>
                <a:latin typeface="Aptos" panose="020B0004020202020204" pitchFamily="34" charset="0"/>
                <a:ea typeface="Aptos" panose="020B0004020202020204" pitchFamily="34" charset="0"/>
                <a:cs typeface="Times New Roman" panose="02020603050405020304" pitchFamily="18" charset="0"/>
              </a:rPr>
              <a:t>cd ../dev2</a:t>
            </a:r>
          </a:p>
          <a:p>
            <a:pPr marL="0" marR="0">
              <a:lnSpc>
                <a:spcPct val="107000"/>
              </a:lnSpc>
              <a:spcBef>
                <a:spcPts val="0"/>
              </a:spcBef>
              <a:spcAft>
                <a:spcPts val="800"/>
              </a:spcAft>
            </a:pPr>
            <a:r>
              <a:rPr lang="en-US" sz="2800" b="1" kern="100">
                <a:effectLst/>
                <a:latin typeface="Aptos" panose="020B0004020202020204" pitchFamily="34" charset="0"/>
                <a:ea typeface="Aptos" panose="020B0004020202020204" pitchFamily="34" charset="0"/>
                <a:cs typeface="Times New Roman" panose="02020603050405020304" pitchFamily="18" charset="0"/>
              </a:rPr>
              <a:t>git pull</a:t>
            </a:r>
          </a:p>
        </p:txBody>
      </p:sp>
    </p:spTree>
    <p:extLst>
      <p:ext uri="{BB962C8B-B14F-4D97-AF65-F5344CB8AC3E}">
        <p14:creationId xmlns:p14="http://schemas.microsoft.com/office/powerpoint/2010/main" val="392981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95DB-7D3B-E534-624C-DB84205449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199DC0-F126-4B2A-4C82-CE86DC51E3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5995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C19-DE33-5066-E58F-43DE694ECE5A}"/>
              </a:ext>
            </a:extLst>
          </p:cNvPr>
          <p:cNvSpPr>
            <a:spLocks noGrp="1"/>
          </p:cNvSpPr>
          <p:nvPr>
            <p:ph type="title"/>
          </p:nvPr>
        </p:nvSpPr>
        <p:spPr>
          <a:solidFill>
            <a:schemeClr val="accent4"/>
          </a:solidFill>
        </p:spPr>
        <p:txBody>
          <a:bodyPr/>
          <a:lstStyle/>
          <a:p>
            <a:r>
              <a:rPr lang="en-US"/>
              <a:t>Bài tập 2</a:t>
            </a:r>
          </a:p>
        </p:txBody>
      </p:sp>
      <p:sp>
        <p:nvSpPr>
          <p:cNvPr id="3" name="Content Placeholder 2">
            <a:extLst>
              <a:ext uri="{FF2B5EF4-FFF2-40B4-BE49-F238E27FC236}">
                <a16:creationId xmlns:a16="http://schemas.microsoft.com/office/drawing/2014/main" id="{D94573C4-EB4D-F3FA-41DF-694C32D58B24}"/>
              </a:ext>
            </a:extLst>
          </p:cNvPr>
          <p:cNvSpPr>
            <a:spLocks noGrp="1"/>
          </p:cNvSpPr>
          <p:nvPr>
            <p:ph idx="1"/>
          </p:nvPr>
        </p:nvSpPr>
        <p:spPr/>
        <p:txBody>
          <a:bodyPr/>
          <a:lstStyle/>
          <a:p>
            <a:r>
              <a:rPr lang="en-US"/>
              <a:t>Tạo nhánh mới trong dev1</a:t>
            </a:r>
          </a:p>
        </p:txBody>
      </p:sp>
      <p:sp>
        <p:nvSpPr>
          <p:cNvPr id="5" name="TextBox 4">
            <a:extLst>
              <a:ext uri="{FF2B5EF4-FFF2-40B4-BE49-F238E27FC236}">
                <a16:creationId xmlns:a16="http://schemas.microsoft.com/office/drawing/2014/main" id="{3CDDEE22-85B6-CAF0-954B-0F006821F69E}"/>
              </a:ext>
            </a:extLst>
          </p:cNvPr>
          <p:cNvSpPr txBox="1"/>
          <p:nvPr/>
        </p:nvSpPr>
        <p:spPr>
          <a:xfrm>
            <a:off x="1143000" y="2514600"/>
            <a:ext cx="6093724" cy="77752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cd ../dev1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branch </a:t>
            </a:r>
            <a:r>
              <a:rPr lang="en-US" sz="1800" b="1" kern="100">
                <a:effectLst/>
                <a:latin typeface="Aptos" panose="020B0004020202020204" pitchFamily="34" charset="0"/>
                <a:ea typeface="Aptos" panose="020B0004020202020204" pitchFamily="34" charset="0"/>
                <a:cs typeface="Times New Roman" panose="02020603050405020304" pitchFamily="18" charset="0"/>
              </a:rPr>
              <a:t>feature1</a:t>
            </a:r>
          </a:p>
        </p:txBody>
      </p:sp>
    </p:spTree>
    <p:extLst>
      <p:ext uri="{BB962C8B-B14F-4D97-AF65-F5344CB8AC3E}">
        <p14:creationId xmlns:p14="http://schemas.microsoft.com/office/powerpoint/2010/main" val="287359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C19-DE33-5066-E58F-43DE694ECE5A}"/>
              </a:ext>
            </a:extLst>
          </p:cNvPr>
          <p:cNvSpPr>
            <a:spLocks noGrp="1"/>
          </p:cNvSpPr>
          <p:nvPr>
            <p:ph type="title"/>
          </p:nvPr>
        </p:nvSpPr>
        <p:spPr>
          <a:solidFill>
            <a:schemeClr val="accent4"/>
          </a:solidFill>
        </p:spPr>
        <p:txBody>
          <a:bodyPr/>
          <a:lstStyle/>
          <a:p>
            <a:r>
              <a:rPr lang="en-US"/>
              <a:t>Bài tập 2</a:t>
            </a:r>
          </a:p>
        </p:txBody>
      </p:sp>
      <p:sp>
        <p:nvSpPr>
          <p:cNvPr id="3" name="Content Placeholder 2">
            <a:extLst>
              <a:ext uri="{FF2B5EF4-FFF2-40B4-BE49-F238E27FC236}">
                <a16:creationId xmlns:a16="http://schemas.microsoft.com/office/drawing/2014/main" id="{D94573C4-EB4D-F3FA-41DF-694C32D58B24}"/>
              </a:ext>
            </a:extLst>
          </p:cNvPr>
          <p:cNvSpPr>
            <a:spLocks noGrp="1"/>
          </p:cNvSpPr>
          <p:nvPr>
            <p:ph idx="1"/>
          </p:nvPr>
        </p:nvSpPr>
        <p:spPr/>
        <p:txBody>
          <a:bodyPr/>
          <a:lstStyle/>
          <a:p>
            <a:r>
              <a:rPr lang="en-US"/>
              <a:t>Để liệt kê các nhánh trong Git, bạn có thể sử dụng các lệnh sau:</a:t>
            </a:r>
          </a:p>
          <a:p>
            <a:pPr lvl="1"/>
            <a:r>
              <a:rPr lang="en-US"/>
              <a:t>Liệt kê nhánh cục bộ: </a:t>
            </a:r>
            <a:r>
              <a:rPr lang="en-US" b="1"/>
              <a:t>git branch</a:t>
            </a:r>
          </a:p>
          <a:p>
            <a:pPr lvl="1"/>
            <a:r>
              <a:rPr lang="en-US"/>
              <a:t>Liệt kê tất cả nhánh (cục bộ và từ xa): </a:t>
            </a:r>
            <a:r>
              <a:rPr lang="en-US" b="1"/>
              <a:t>git branch -a</a:t>
            </a:r>
          </a:p>
          <a:p>
            <a:pPr lvl="1"/>
            <a:r>
              <a:rPr lang="en-US"/>
              <a:t>Liệt kê chỉ nhánh từ xa: </a:t>
            </a:r>
            <a:r>
              <a:rPr lang="en-US" b="1"/>
              <a:t>git branch -r</a:t>
            </a:r>
          </a:p>
        </p:txBody>
      </p:sp>
    </p:spTree>
    <p:extLst>
      <p:ext uri="{BB962C8B-B14F-4D97-AF65-F5344CB8AC3E}">
        <p14:creationId xmlns:p14="http://schemas.microsoft.com/office/powerpoint/2010/main" val="278079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C19-DE33-5066-E58F-43DE694ECE5A}"/>
              </a:ext>
            </a:extLst>
          </p:cNvPr>
          <p:cNvSpPr>
            <a:spLocks noGrp="1"/>
          </p:cNvSpPr>
          <p:nvPr>
            <p:ph type="title"/>
          </p:nvPr>
        </p:nvSpPr>
        <p:spPr>
          <a:solidFill>
            <a:schemeClr val="accent4"/>
          </a:solidFill>
        </p:spPr>
        <p:txBody>
          <a:bodyPr/>
          <a:lstStyle/>
          <a:p>
            <a:r>
              <a:rPr lang="en-US"/>
              <a:t>Bài tập 2</a:t>
            </a:r>
          </a:p>
        </p:txBody>
      </p:sp>
      <p:sp>
        <p:nvSpPr>
          <p:cNvPr id="3" name="Content Placeholder 2">
            <a:extLst>
              <a:ext uri="{FF2B5EF4-FFF2-40B4-BE49-F238E27FC236}">
                <a16:creationId xmlns:a16="http://schemas.microsoft.com/office/drawing/2014/main" id="{D94573C4-EB4D-F3FA-41DF-694C32D58B24}"/>
              </a:ext>
            </a:extLst>
          </p:cNvPr>
          <p:cNvSpPr>
            <a:spLocks noGrp="1"/>
          </p:cNvSpPr>
          <p:nvPr>
            <p:ph idx="1"/>
          </p:nvPr>
        </p:nvSpPr>
        <p:spPr/>
        <p:txBody>
          <a:bodyPr/>
          <a:lstStyle/>
          <a:p>
            <a:r>
              <a:rPr lang="en-US"/>
              <a:t>Để chuyển sang nhánh mới trong Git, bạn có thể sử dụng lệnh sau:</a:t>
            </a:r>
          </a:p>
          <a:p>
            <a:pPr lvl="1"/>
            <a:r>
              <a:rPr lang="en-US"/>
              <a:t>git checkout &lt;branch-name&gt;</a:t>
            </a:r>
          </a:p>
          <a:p>
            <a:pPr lvl="1"/>
            <a:r>
              <a:rPr lang="en-US" b="1"/>
              <a:t>git checkout </a:t>
            </a:r>
            <a:r>
              <a:rPr lang="en-US" b="1" kern="100">
                <a:effectLst/>
                <a:latin typeface="Aptos" panose="020B0004020202020204" pitchFamily="34" charset="0"/>
                <a:ea typeface="Aptos" panose="020B0004020202020204" pitchFamily="34" charset="0"/>
                <a:cs typeface="Times New Roman" panose="02020603050405020304" pitchFamily="18" charset="0"/>
              </a:rPr>
              <a:t>feature1</a:t>
            </a:r>
          </a:p>
          <a:p>
            <a:r>
              <a:rPr lang="vi-VN"/>
              <a:t>Nếu bạn muốn tạo và chuyển sang nhánh mới trong một bước, bạn có thể sử dụng:</a:t>
            </a:r>
            <a:endParaRPr lang="en-US"/>
          </a:p>
          <a:p>
            <a:pPr lvl="1"/>
            <a:r>
              <a:rPr lang="en-US"/>
              <a:t>git checkout -b &lt;new-branch-name&gt;</a:t>
            </a:r>
            <a:endParaRPr lang="en-US" b="1"/>
          </a:p>
        </p:txBody>
      </p:sp>
    </p:spTree>
    <p:extLst>
      <p:ext uri="{BB962C8B-B14F-4D97-AF65-F5344CB8AC3E}">
        <p14:creationId xmlns:p14="http://schemas.microsoft.com/office/powerpoint/2010/main" val="3123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5CBD3E1-B368-11C6-6C9F-F36FF1720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1833563"/>
            <a:ext cx="65817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427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FB63-F657-4C84-BB55-C6097FB06103}"/>
              </a:ext>
            </a:extLst>
          </p:cNvPr>
          <p:cNvSpPr>
            <a:spLocks noGrp="1"/>
          </p:cNvSpPr>
          <p:nvPr>
            <p:ph type="title"/>
          </p:nvPr>
        </p:nvSpPr>
        <p:spPr/>
        <p:txBody>
          <a:bodyPr/>
          <a:lstStyle/>
          <a:p>
            <a:r>
              <a:rPr lang="en-US"/>
              <a:t>Quy trình làm việc mới là gì?</a:t>
            </a:r>
          </a:p>
        </p:txBody>
      </p:sp>
      <p:sp>
        <p:nvSpPr>
          <p:cNvPr id="3" name="Content Placeholder 2">
            <a:extLst>
              <a:ext uri="{FF2B5EF4-FFF2-40B4-BE49-F238E27FC236}">
                <a16:creationId xmlns:a16="http://schemas.microsoft.com/office/drawing/2014/main" id="{72AF16B8-6C02-17D8-4E00-4855D46CEB4E}"/>
              </a:ext>
            </a:extLst>
          </p:cNvPr>
          <p:cNvSpPr>
            <a:spLocks noGrp="1"/>
          </p:cNvSpPr>
          <p:nvPr>
            <p:ph idx="1"/>
          </p:nvPr>
        </p:nvSpPr>
        <p:spPr/>
        <p:txBody>
          <a:bodyPr/>
          <a:lstStyle/>
          <a:p>
            <a:pPr algn="just"/>
            <a:r>
              <a:rPr lang="vi-VN"/>
              <a:t>Bạn chỉ có thể thêm các cam kết vào một trong các nhánh tại một thời điểm.</a:t>
            </a:r>
            <a:endParaRPr lang="en-US"/>
          </a:p>
          <a:p>
            <a:pPr algn="just"/>
            <a:r>
              <a:rPr lang="vi-VN"/>
              <a:t>Khi bạn chuyển giữa các nhánh, Git sẽ 'làm mới' khu vực staging và thư mục làm việc của bạn để khớp với .HEAD.</a:t>
            </a:r>
            <a:endParaRPr lang="en-US"/>
          </a:p>
        </p:txBody>
      </p:sp>
    </p:spTree>
    <p:extLst>
      <p:ext uri="{BB962C8B-B14F-4D97-AF65-F5344CB8AC3E}">
        <p14:creationId xmlns:p14="http://schemas.microsoft.com/office/powerpoint/2010/main" val="267629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6EB5-03FF-A2BA-1B52-73B2CA87428E}"/>
              </a:ext>
            </a:extLst>
          </p:cNvPr>
          <p:cNvSpPr>
            <a:spLocks noGrp="1"/>
          </p:cNvSpPr>
          <p:nvPr>
            <p:ph type="title"/>
          </p:nvPr>
        </p:nvSpPr>
        <p:spPr/>
        <p:txBody>
          <a:bodyPr/>
          <a:lstStyle/>
          <a:p>
            <a:r>
              <a:rPr lang="en-US" sz="4400">
                <a:solidFill>
                  <a:schemeClr val="tx1">
                    <a:lumMod val="85000"/>
                    <a:lumOff val="15000"/>
                  </a:schemeClr>
                </a:solidFill>
              </a:rPr>
              <a:t>Hãy bắt đầu với một lịch sử cam kết đơn giản:</a:t>
            </a:r>
            <a:endParaRPr lang="en-US"/>
          </a:p>
        </p:txBody>
      </p:sp>
      <p:pic>
        <p:nvPicPr>
          <p:cNvPr id="5" name="Picture 4">
            <a:extLst>
              <a:ext uri="{FF2B5EF4-FFF2-40B4-BE49-F238E27FC236}">
                <a16:creationId xmlns:a16="http://schemas.microsoft.com/office/drawing/2014/main" id="{53CD1E14-8DF9-48CD-577C-2CFA63180700}"/>
              </a:ext>
            </a:extLst>
          </p:cNvPr>
          <p:cNvPicPr>
            <a:picLocks noChangeAspect="1"/>
          </p:cNvPicPr>
          <p:nvPr/>
        </p:nvPicPr>
        <p:blipFill>
          <a:blip r:embed="rId2"/>
          <a:stretch>
            <a:fillRect/>
          </a:stretch>
        </p:blipFill>
        <p:spPr>
          <a:xfrm>
            <a:off x="990600" y="1690688"/>
            <a:ext cx="4381500" cy="4634279"/>
          </a:xfrm>
          <a:prstGeom prst="rect">
            <a:avLst/>
          </a:prstGeom>
        </p:spPr>
      </p:pic>
    </p:spTree>
    <p:extLst>
      <p:ext uri="{BB962C8B-B14F-4D97-AF65-F5344CB8AC3E}">
        <p14:creationId xmlns:p14="http://schemas.microsoft.com/office/powerpoint/2010/main" val="11477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912E-3D44-B52B-1CE0-32218BD23087}"/>
              </a:ext>
            </a:extLst>
          </p:cNvPr>
          <p:cNvSpPr>
            <a:spLocks noGrp="1"/>
          </p:cNvSpPr>
          <p:nvPr>
            <p:ph type="title"/>
          </p:nvPr>
        </p:nvSpPr>
        <p:spPr/>
        <p:txBody>
          <a:bodyPr/>
          <a:lstStyle/>
          <a:p>
            <a:r>
              <a:rPr lang="vi-VN"/>
              <a:t>Các cam kết mới chỉ ảnh hưởng đến nhánh hiện tại.</a:t>
            </a:r>
            <a:endParaRPr lang="en-US"/>
          </a:p>
        </p:txBody>
      </p:sp>
      <p:sp>
        <p:nvSpPr>
          <p:cNvPr id="5" name="TextBox 4">
            <a:extLst>
              <a:ext uri="{FF2B5EF4-FFF2-40B4-BE49-F238E27FC236}">
                <a16:creationId xmlns:a16="http://schemas.microsoft.com/office/drawing/2014/main" id="{A6788997-C267-6835-7908-8B6818218581}"/>
              </a:ext>
            </a:extLst>
          </p:cNvPr>
          <p:cNvSpPr txBox="1"/>
          <p:nvPr/>
        </p:nvSpPr>
        <p:spPr>
          <a:xfrm>
            <a:off x="5273724" y="4623989"/>
            <a:ext cx="6093724" cy="1200329"/>
          </a:xfrm>
          <a:prstGeom prst="rect">
            <a:avLst/>
          </a:prstGeom>
          <a:noFill/>
        </p:spPr>
        <p:txBody>
          <a:bodyPr wrap="square">
            <a:spAutoFit/>
          </a:bodyPr>
          <a:lstStyle/>
          <a:p>
            <a:r>
              <a:rPr lang="vi-VN"/>
              <a:t>Trong một dự án lớn, ví dụ như nếu bạn là người làm việc trên nhánh chính, thì các thay đổi có thể không phải là của bạn (các người khác có thể đẩy các tính năng/sửa lỗi của họ, v.v. trong thời gian đó).</a:t>
            </a:r>
            <a:endParaRPr lang="en-US"/>
          </a:p>
        </p:txBody>
      </p:sp>
      <p:pic>
        <p:nvPicPr>
          <p:cNvPr id="7" name="Picture 6">
            <a:extLst>
              <a:ext uri="{FF2B5EF4-FFF2-40B4-BE49-F238E27FC236}">
                <a16:creationId xmlns:a16="http://schemas.microsoft.com/office/drawing/2014/main" id="{646A2920-3A43-B541-9C5B-14BFCB3321FF}"/>
              </a:ext>
            </a:extLst>
          </p:cNvPr>
          <p:cNvPicPr>
            <a:picLocks noChangeAspect="1"/>
          </p:cNvPicPr>
          <p:nvPr/>
        </p:nvPicPr>
        <p:blipFill>
          <a:blip r:embed="rId2"/>
          <a:stretch>
            <a:fillRect/>
          </a:stretch>
        </p:blipFill>
        <p:spPr>
          <a:xfrm>
            <a:off x="609600" y="1707748"/>
            <a:ext cx="4381500" cy="4634279"/>
          </a:xfrm>
          <a:prstGeom prst="rect">
            <a:avLst/>
          </a:prstGeom>
        </p:spPr>
      </p:pic>
    </p:spTree>
    <p:extLst>
      <p:ext uri="{BB962C8B-B14F-4D97-AF65-F5344CB8AC3E}">
        <p14:creationId xmlns:p14="http://schemas.microsoft.com/office/powerpoint/2010/main" val="2568081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1DF2-05DD-9DE1-C5CD-504084D3C9BE}"/>
              </a:ext>
            </a:extLst>
          </p:cNvPr>
          <p:cNvSpPr>
            <a:spLocks noGrp="1"/>
          </p:cNvSpPr>
          <p:nvPr>
            <p:ph type="title"/>
          </p:nvPr>
        </p:nvSpPr>
        <p:spPr/>
        <p:txBody>
          <a:bodyPr/>
          <a:lstStyle/>
          <a:p>
            <a:r>
              <a:rPr lang="en-US"/>
              <a:t>Hãy chuyển sang nhánh feature</a:t>
            </a:r>
            <a:br>
              <a:rPr lang="en-US"/>
            </a:br>
            <a:r>
              <a:rPr lang="en-US"/>
              <a:t>git checkout feature</a:t>
            </a:r>
          </a:p>
        </p:txBody>
      </p:sp>
      <p:pic>
        <p:nvPicPr>
          <p:cNvPr id="5" name="Picture 4">
            <a:extLst>
              <a:ext uri="{FF2B5EF4-FFF2-40B4-BE49-F238E27FC236}">
                <a16:creationId xmlns:a16="http://schemas.microsoft.com/office/drawing/2014/main" id="{76EE1328-E66B-7D48-CD33-0B8A95FCAD00}"/>
              </a:ext>
            </a:extLst>
          </p:cNvPr>
          <p:cNvPicPr>
            <a:picLocks noChangeAspect="1"/>
          </p:cNvPicPr>
          <p:nvPr/>
        </p:nvPicPr>
        <p:blipFill>
          <a:blip r:embed="rId2"/>
          <a:stretch>
            <a:fillRect/>
          </a:stretch>
        </p:blipFill>
        <p:spPr>
          <a:xfrm>
            <a:off x="495300" y="1943100"/>
            <a:ext cx="8792802" cy="4058216"/>
          </a:xfrm>
          <a:prstGeom prst="rect">
            <a:avLst/>
          </a:prstGeom>
        </p:spPr>
      </p:pic>
    </p:spTree>
    <p:extLst>
      <p:ext uri="{BB962C8B-B14F-4D97-AF65-F5344CB8AC3E}">
        <p14:creationId xmlns:p14="http://schemas.microsoft.com/office/powerpoint/2010/main" val="349365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BF0D-78DC-0F0C-3672-FA00F238060A}"/>
              </a:ext>
            </a:extLst>
          </p:cNvPr>
          <p:cNvSpPr>
            <a:spLocks noGrp="1"/>
          </p:cNvSpPr>
          <p:nvPr>
            <p:ph type="title"/>
          </p:nvPr>
        </p:nvSpPr>
        <p:spPr/>
        <p:txBody>
          <a:bodyPr/>
          <a:lstStyle/>
          <a:p>
            <a:r>
              <a:rPr lang="en-US"/>
              <a:t>Và thêm một số commit</a:t>
            </a:r>
          </a:p>
        </p:txBody>
      </p:sp>
      <p:pic>
        <p:nvPicPr>
          <p:cNvPr id="5" name="Picture 4">
            <a:extLst>
              <a:ext uri="{FF2B5EF4-FFF2-40B4-BE49-F238E27FC236}">
                <a16:creationId xmlns:a16="http://schemas.microsoft.com/office/drawing/2014/main" id="{242C4A3D-4D3D-1E53-2FC9-00E272EFF090}"/>
              </a:ext>
            </a:extLst>
          </p:cNvPr>
          <p:cNvPicPr>
            <a:picLocks noChangeAspect="1"/>
          </p:cNvPicPr>
          <p:nvPr/>
        </p:nvPicPr>
        <p:blipFill>
          <a:blip r:embed="rId2"/>
          <a:stretch>
            <a:fillRect/>
          </a:stretch>
        </p:blipFill>
        <p:spPr>
          <a:xfrm>
            <a:off x="838200" y="1828800"/>
            <a:ext cx="7535327" cy="4105848"/>
          </a:xfrm>
          <a:prstGeom prst="rect">
            <a:avLst/>
          </a:prstGeom>
        </p:spPr>
      </p:pic>
    </p:spTree>
    <p:extLst>
      <p:ext uri="{BB962C8B-B14F-4D97-AF65-F5344CB8AC3E}">
        <p14:creationId xmlns:p14="http://schemas.microsoft.com/office/powerpoint/2010/main" val="102709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510A-832F-634F-BE88-CD8F73B2E645}"/>
              </a:ext>
            </a:extLst>
          </p:cNvPr>
          <p:cNvSpPr>
            <a:spLocks noGrp="1"/>
          </p:cNvSpPr>
          <p:nvPr>
            <p:ph type="title"/>
          </p:nvPr>
        </p:nvSpPr>
        <p:spPr/>
        <p:txBody>
          <a:bodyPr/>
          <a:lstStyle/>
          <a:p>
            <a:r>
              <a:rPr lang="en-US"/>
              <a:t>Thêm một commit</a:t>
            </a:r>
          </a:p>
        </p:txBody>
      </p:sp>
      <p:pic>
        <p:nvPicPr>
          <p:cNvPr id="5" name="Picture 4">
            <a:extLst>
              <a:ext uri="{FF2B5EF4-FFF2-40B4-BE49-F238E27FC236}">
                <a16:creationId xmlns:a16="http://schemas.microsoft.com/office/drawing/2014/main" id="{4913726B-C654-2022-86F0-BA10DCF1678F}"/>
              </a:ext>
            </a:extLst>
          </p:cNvPr>
          <p:cNvPicPr>
            <a:picLocks noChangeAspect="1"/>
          </p:cNvPicPr>
          <p:nvPr/>
        </p:nvPicPr>
        <p:blipFill>
          <a:blip r:embed="rId2"/>
          <a:stretch>
            <a:fillRect/>
          </a:stretch>
        </p:blipFill>
        <p:spPr>
          <a:xfrm>
            <a:off x="1028700" y="1666804"/>
            <a:ext cx="6106377" cy="4305901"/>
          </a:xfrm>
          <a:prstGeom prst="rect">
            <a:avLst/>
          </a:prstGeom>
        </p:spPr>
      </p:pic>
    </p:spTree>
    <p:extLst>
      <p:ext uri="{BB962C8B-B14F-4D97-AF65-F5344CB8AC3E}">
        <p14:creationId xmlns:p14="http://schemas.microsoft.com/office/powerpoint/2010/main" val="288693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80CF6-B207-28CE-E13E-2F86284A88C2}"/>
              </a:ext>
            </a:extLst>
          </p:cNvPr>
          <p:cNvSpPr>
            <a:spLocks noGrp="1"/>
          </p:cNvSpPr>
          <p:nvPr>
            <p:ph idx="1"/>
          </p:nvPr>
        </p:nvSpPr>
        <p:spPr>
          <a:xfrm>
            <a:off x="838200" y="381000"/>
            <a:ext cx="10515600" cy="4351338"/>
          </a:xfrm>
        </p:spPr>
        <p:txBody>
          <a:bodyPr/>
          <a:lstStyle/>
          <a:p>
            <a:r>
              <a:rPr lang="en-US"/>
              <a:t>Tại bất kỳ thời điểm nào, bạn có thể quay lại nhánh chính bằng lệnh:</a:t>
            </a:r>
            <a:r>
              <a:rPr lang="en-US" b="1"/>
              <a:t> git checkout main</a:t>
            </a:r>
          </a:p>
        </p:txBody>
      </p:sp>
      <p:pic>
        <p:nvPicPr>
          <p:cNvPr id="10242" name="Picture 2">
            <a:extLst>
              <a:ext uri="{FF2B5EF4-FFF2-40B4-BE49-F238E27FC236}">
                <a16:creationId xmlns:a16="http://schemas.microsoft.com/office/drawing/2014/main" id="{D03FA20E-5844-FDF7-BE9C-1FC2FA59B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409700"/>
            <a:ext cx="11153775"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59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A089-4769-023F-BA6E-919B7AAF6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DC4938-5A59-8DC9-D38A-386508313E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3929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3</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Là Dev1, trong khi ở nhánh feature1, hãy thêm một tệp, ghi lại và cam kết nó. Sau đó thực hiện lệnh đẩy (push).</a:t>
            </a:r>
          </a:p>
        </p:txBody>
      </p:sp>
      <p:sp>
        <p:nvSpPr>
          <p:cNvPr id="5" name="TextBox 4">
            <a:extLst>
              <a:ext uri="{FF2B5EF4-FFF2-40B4-BE49-F238E27FC236}">
                <a16:creationId xmlns:a16="http://schemas.microsoft.com/office/drawing/2014/main" id="{AB5583FB-E867-2D2E-CD01-54CFDB436EA2}"/>
              </a:ext>
            </a:extLst>
          </p:cNvPr>
          <p:cNvSpPr txBox="1"/>
          <p:nvPr/>
        </p:nvSpPr>
        <p:spPr>
          <a:xfrm>
            <a:off x="1066800" y="2971800"/>
            <a:ext cx="6093724" cy="2772297"/>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echo "some text" &gt; file_on_feature1.txt</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add .</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commit -m "First file on feature1 branch"</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push</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Read the message and follow the hints.</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push --set-upstream origin feature1</a:t>
            </a:r>
          </a:p>
        </p:txBody>
      </p:sp>
    </p:spTree>
    <p:extLst>
      <p:ext uri="{BB962C8B-B14F-4D97-AF65-F5344CB8AC3E}">
        <p14:creationId xmlns:p14="http://schemas.microsoft.com/office/powerpoint/2010/main" val="4194165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C745-3D52-3750-7DA8-0EBA01F58EB3}"/>
              </a:ext>
            </a:extLst>
          </p:cNvPr>
          <p:cNvSpPr>
            <a:spLocks noGrp="1"/>
          </p:cNvSpPr>
          <p:nvPr>
            <p:ph idx="1"/>
          </p:nvPr>
        </p:nvSpPr>
        <p:spPr/>
        <p:txBody>
          <a:bodyPr/>
          <a:lstStyle/>
          <a:p>
            <a:r>
              <a:rPr lang="vi-VN"/>
              <a:t>Chuyển lại về nhánh chính và chú ý những gì đang xảy ra trong thư mục làm việc của bạn.</a:t>
            </a:r>
            <a:endParaRPr lang="en-US"/>
          </a:p>
        </p:txBody>
      </p:sp>
      <p:sp>
        <p:nvSpPr>
          <p:cNvPr id="4" name="Title 1">
            <a:extLst>
              <a:ext uri="{FF2B5EF4-FFF2-40B4-BE49-F238E27FC236}">
                <a16:creationId xmlns:a16="http://schemas.microsoft.com/office/drawing/2014/main" id="{2A794F29-C860-251A-687C-144944089590}"/>
              </a:ext>
            </a:extLst>
          </p:cNvPr>
          <p:cNvSpPr>
            <a:spLocks noGrp="1"/>
          </p:cNvSpPr>
          <p:nvPr>
            <p:ph type="title"/>
          </p:nvPr>
        </p:nvSpPr>
        <p:spPr>
          <a:xfrm>
            <a:off x="838200" y="365125"/>
            <a:ext cx="10515600" cy="1325563"/>
          </a:xfrm>
          <a:solidFill>
            <a:schemeClr val="accent4"/>
          </a:solidFill>
        </p:spPr>
        <p:txBody>
          <a:bodyPr/>
          <a:lstStyle/>
          <a:p>
            <a:r>
              <a:rPr lang="en-US"/>
              <a:t>Bài tập 3</a:t>
            </a:r>
          </a:p>
        </p:txBody>
      </p:sp>
      <p:sp>
        <p:nvSpPr>
          <p:cNvPr id="6" name="TextBox 5">
            <a:extLst>
              <a:ext uri="{FF2B5EF4-FFF2-40B4-BE49-F238E27FC236}">
                <a16:creationId xmlns:a16="http://schemas.microsoft.com/office/drawing/2014/main" id="{4E169780-6754-0677-011C-FB5680618F20}"/>
              </a:ext>
            </a:extLst>
          </p:cNvPr>
          <p:cNvSpPr txBox="1"/>
          <p:nvPr/>
        </p:nvSpPr>
        <p:spPr>
          <a:xfrm>
            <a:off x="1066800" y="2933700"/>
            <a:ext cx="6093724" cy="157543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ls</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main</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ls</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(or look at it in Explorer/Finder)</a:t>
            </a:r>
          </a:p>
        </p:txBody>
      </p:sp>
    </p:spTree>
    <p:extLst>
      <p:ext uri="{BB962C8B-B14F-4D97-AF65-F5344CB8AC3E}">
        <p14:creationId xmlns:p14="http://schemas.microsoft.com/office/powerpoint/2010/main" val="7096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D60-FD7B-74FB-9DD5-00DCB5E45E6C}"/>
              </a:ext>
            </a:extLst>
          </p:cNvPr>
          <p:cNvSpPr>
            <a:spLocks noGrp="1"/>
          </p:cNvSpPr>
          <p:nvPr>
            <p:ph type="title"/>
          </p:nvPr>
        </p:nvSpPr>
        <p:spPr/>
        <p:txBody>
          <a:bodyPr/>
          <a:lstStyle/>
          <a:p>
            <a:r>
              <a:rPr lang="vi-VN"/>
              <a:t>Lợi ích của việc sử dụng nhánh:</a:t>
            </a:r>
            <a:endParaRPr lang="en-US"/>
          </a:p>
        </p:txBody>
      </p:sp>
      <p:sp>
        <p:nvSpPr>
          <p:cNvPr id="3" name="Content Placeholder 2">
            <a:extLst>
              <a:ext uri="{FF2B5EF4-FFF2-40B4-BE49-F238E27FC236}">
                <a16:creationId xmlns:a16="http://schemas.microsoft.com/office/drawing/2014/main" id="{926938EF-E7A6-202E-B0D4-FB1B1F3810CE}"/>
              </a:ext>
            </a:extLst>
          </p:cNvPr>
          <p:cNvSpPr>
            <a:spLocks noGrp="1"/>
          </p:cNvSpPr>
          <p:nvPr>
            <p:ph idx="1"/>
          </p:nvPr>
        </p:nvSpPr>
        <p:spPr/>
        <p:txBody>
          <a:bodyPr>
            <a:normAutofit lnSpcReduction="10000"/>
          </a:bodyPr>
          <a:lstStyle/>
          <a:p>
            <a:pPr marL="0" marR="0" algn="just">
              <a:lnSpc>
                <a:spcPct val="107000"/>
              </a:lnSpc>
              <a:spcBef>
                <a:spcPts val="0"/>
              </a:spcBef>
              <a:spcAft>
                <a:spcPts val="800"/>
              </a:spcAft>
            </a:pPr>
            <a:r>
              <a:rPr lang="en-US" sz="3600" kern="100">
                <a:effectLst/>
                <a:latin typeface="Aptos" panose="020B0004020202020204" pitchFamily="34" charset="0"/>
                <a:ea typeface="Aptos" panose="020B0004020202020204" pitchFamily="34" charset="0"/>
                <a:cs typeface="Times New Roman" panose="02020603050405020304" pitchFamily="18" charset="0"/>
              </a:rPr>
              <a:t>Nhánh chính giữ lịch sử phát hành sạch sẽ</a:t>
            </a:r>
          </a:p>
          <a:p>
            <a:pPr marL="0" marR="0" algn="just">
              <a:lnSpc>
                <a:spcPct val="107000"/>
              </a:lnSpc>
              <a:spcBef>
                <a:spcPts val="0"/>
              </a:spcBef>
              <a:spcAft>
                <a:spcPts val="800"/>
              </a:spcAft>
            </a:pPr>
            <a:r>
              <a:rPr lang="en-US" sz="3600" kern="100">
                <a:effectLst/>
                <a:latin typeface="Aptos" panose="020B0004020202020204" pitchFamily="34" charset="0"/>
                <a:ea typeface="Aptos" panose="020B0004020202020204" pitchFamily="34" charset="0"/>
                <a:cs typeface="Times New Roman" panose="02020603050405020304" pitchFamily="18" charset="0"/>
              </a:rPr>
              <a:t>Có không gian để thử nghiệm mà không làm ảnh hưởng đến hệ thống chính</a:t>
            </a:r>
          </a:p>
          <a:p>
            <a:pPr marL="0" marR="0" algn="just">
              <a:lnSpc>
                <a:spcPct val="107000"/>
              </a:lnSpc>
              <a:spcBef>
                <a:spcPts val="0"/>
              </a:spcBef>
              <a:spcAft>
                <a:spcPts val="800"/>
              </a:spcAft>
            </a:pPr>
            <a:r>
              <a:rPr lang="en-US" sz="3600" kern="100">
                <a:effectLst/>
                <a:latin typeface="Aptos" panose="020B0004020202020204" pitchFamily="34" charset="0"/>
                <a:ea typeface="Aptos" panose="020B0004020202020204" pitchFamily="34" charset="0"/>
                <a:cs typeface="Times New Roman" panose="02020603050405020304" pitchFamily="18" charset="0"/>
              </a:rPr>
              <a:t>Nhiều người có thể làm việc cùng lúc trên các nhánh khác nhau</a:t>
            </a:r>
          </a:p>
          <a:p>
            <a:pPr marL="0" marR="0" algn="just">
              <a:lnSpc>
                <a:spcPct val="107000"/>
              </a:lnSpc>
              <a:spcBef>
                <a:spcPts val="0"/>
              </a:spcBef>
              <a:spcAft>
                <a:spcPts val="800"/>
              </a:spcAft>
            </a:pPr>
            <a:r>
              <a:rPr lang="en-US" sz="3600" kern="100">
                <a:effectLst/>
                <a:latin typeface="Aptos" panose="020B0004020202020204" pitchFamily="34" charset="0"/>
                <a:ea typeface="Aptos" panose="020B0004020202020204" pitchFamily="34" charset="0"/>
                <a:cs typeface="Times New Roman" panose="02020603050405020304" pitchFamily="18" charset="0"/>
              </a:rPr>
              <a:t>Dễ dàng quay lại công việc trên một tính năng và tiếp tục với nhánh chính</a:t>
            </a:r>
          </a:p>
        </p:txBody>
      </p:sp>
    </p:spTree>
    <p:extLst>
      <p:ext uri="{BB962C8B-B14F-4D97-AF65-F5344CB8AC3E}">
        <p14:creationId xmlns:p14="http://schemas.microsoft.com/office/powerpoint/2010/main" val="243341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C745-3D52-3750-7DA8-0EBA01F58EB3}"/>
              </a:ext>
            </a:extLst>
          </p:cNvPr>
          <p:cNvSpPr>
            <a:spLocks noGrp="1"/>
          </p:cNvSpPr>
          <p:nvPr>
            <p:ph idx="1"/>
          </p:nvPr>
        </p:nvSpPr>
        <p:spPr/>
        <p:txBody>
          <a:bodyPr/>
          <a:lstStyle/>
          <a:p>
            <a:r>
              <a:rPr lang="en-US"/>
              <a:t>Thêm một tệp (không cam kết nó) và thử chuyển nhánh.</a:t>
            </a:r>
          </a:p>
        </p:txBody>
      </p:sp>
      <p:sp>
        <p:nvSpPr>
          <p:cNvPr id="4" name="Title 1">
            <a:extLst>
              <a:ext uri="{FF2B5EF4-FFF2-40B4-BE49-F238E27FC236}">
                <a16:creationId xmlns:a16="http://schemas.microsoft.com/office/drawing/2014/main" id="{2A794F29-C860-251A-687C-144944089590}"/>
              </a:ext>
            </a:extLst>
          </p:cNvPr>
          <p:cNvSpPr>
            <a:spLocks noGrp="1"/>
          </p:cNvSpPr>
          <p:nvPr>
            <p:ph type="title"/>
          </p:nvPr>
        </p:nvSpPr>
        <p:spPr>
          <a:xfrm>
            <a:off x="838200" y="365125"/>
            <a:ext cx="10515600" cy="1325563"/>
          </a:xfrm>
          <a:solidFill>
            <a:schemeClr val="accent4"/>
          </a:solidFill>
        </p:spPr>
        <p:txBody>
          <a:bodyPr/>
          <a:lstStyle/>
          <a:p>
            <a:r>
              <a:rPr lang="en-US"/>
              <a:t>Bài tập 3</a:t>
            </a:r>
          </a:p>
        </p:txBody>
      </p:sp>
      <p:sp>
        <p:nvSpPr>
          <p:cNvPr id="5" name="TextBox 4">
            <a:extLst>
              <a:ext uri="{FF2B5EF4-FFF2-40B4-BE49-F238E27FC236}">
                <a16:creationId xmlns:a16="http://schemas.microsoft.com/office/drawing/2014/main" id="{62E123A9-2211-673D-9246-459A19C7C9D6}"/>
              </a:ext>
            </a:extLst>
          </p:cNvPr>
          <p:cNvSpPr txBox="1"/>
          <p:nvPr/>
        </p:nvSpPr>
        <p:spPr>
          <a:xfrm>
            <a:off x="1104900" y="2651479"/>
            <a:ext cx="6093724" cy="77752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echo "some other text" &gt; some_file.txt</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feature1</a:t>
            </a:r>
          </a:p>
        </p:txBody>
      </p:sp>
    </p:spTree>
    <p:extLst>
      <p:ext uri="{BB962C8B-B14F-4D97-AF65-F5344CB8AC3E}">
        <p14:creationId xmlns:p14="http://schemas.microsoft.com/office/powerpoint/2010/main" val="177006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C745-3D52-3750-7DA8-0EBA01F58EB3}"/>
              </a:ext>
            </a:extLst>
          </p:cNvPr>
          <p:cNvSpPr>
            <a:spLocks noGrp="1"/>
          </p:cNvSpPr>
          <p:nvPr>
            <p:ph idx="1"/>
          </p:nvPr>
        </p:nvSpPr>
        <p:spPr/>
        <p:txBody>
          <a:bodyPr/>
          <a:lstStyle/>
          <a:p>
            <a:r>
              <a:rPr lang="fr-FR"/>
              <a:t>Là Dev2, thực hiện lệnh:</a:t>
            </a:r>
            <a:endParaRPr lang="en-US"/>
          </a:p>
        </p:txBody>
      </p:sp>
      <p:sp>
        <p:nvSpPr>
          <p:cNvPr id="4" name="Title 1">
            <a:extLst>
              <a:ext uri="{FF2B5EF4-FFF2-40B4-BE49-F238E27FC236}">
                <a16:creationId xmlns:a16="http://schemas.microsoft.com/office/drawing/2014/main" id="{2A794F29-C860-251A-687C-144944089590}"/>
              </a:ext>
            </a:extLst>
          </p:cNvPr>
          <p:cNvSpPr>
            <a:spLocks noGrp="1"/>
          </p:cNvSpPr>
          <p:nvPr>
            <p:ph type="title"/>
          </p:nvPr>
        </p:nvSpPr>
        <p:spPr>
          <a:xfrm>
            <a:off x="838200" y="365125"/>
            <a:ext cx="10515600" cy="1325563"/>
          </a:xfrm>
          <a:solidFill>
            <a:schemeClr val="accent4"/>
          </a:solidFill>
        </p:spPr>
        <p:txBody>
          <a:bodyPr/>
          <a:lstStyle/>
          <a:p>
            <a:r>
              <a:rPr lang="en-US"/>
              <a:t>Bài tập 3</a:t>
            </a:r>
          </a:p>
        </p:txBody>
      </p:sp>
      <p:sp>
        <p:nvSpPr>
          <p:cNvPr id="8" name="TextBox 7">
            <a:extLst>
              <a:ext uri="{FF2B5EF4-FFF2-40B4-BE49-F238E27FC236}">
                <a16:creationId xmlns:a16="http://schemas.microsoft.com/office/drawing/2014/main" id="{DE507FBF-FF17-36B3-82EB-6371EE24DDB7}"/>
              </a:ext>
            </a:extLst>
          </p:cNvPr>
          <p:cNvSpPr txBox="1"/>
          <p:nvPr/>
        </p:nvSpPr>
        <p:spPr>
          <a:xfrm>
            <a:off x="1104900" y="2476500"/>
            <a:ext cx="6093724" cy="1176476"/>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cd ../Dev2</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pull</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branch -l</a:t>
            </a:r>
          </a:p>
        </p:txBody>
      </p:sp>
    </p:spTree>
    <p:extLst>
      <p:ext uri="{BB962C8B-B14F-4D97-AF65-F5344CB8AC3E}">
        <p14:creationId xmlns:p14="http://schemas.microsoft.com/office/powerpoint/2010/main" val="1130450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C745-3D52-3750-7DA8-0EBA01F58EB3}"/>
              </a:ext>
            </a:extLst>
          </p:cNvPr>
          <p:cNvSpPr>
            <a:spLocks noGrp="1"/>
          </p:cNvSpPr>
          <p:nvPr>
            <p:ph idx="1"/>
          </p:nvPr>
        </p:nvSpPr>
        <p:spPr/>
        <p:txBody>
          <a:bodyPr/>
          <a:lstStyle/>
          <a:p>
            <a:r>
              <a:rPr lang="fr-FR"/>
              <a:t>Thực hiện và kiểm tra lại</a:t>
            </a:r>
            <a:endParaRPr lang="en-US"/>
          </a:p>
        </p:txBody>
      </p:sp>
      <p:sp>
        <p:nvSpPr>
          <p:cNvPr id="4" name="Title 1">
            <a:extLst>
              <a:ext uri="{FF2B5EF4-FFF2-40B4-BE49-F238E27FC236}">
                <a16:creationId xmlns:a16="http://schemas.microsoft.com/office/drawing/2014/main" id="{2A794F29-C860-251A-687C-144944089590}"/>
              </a:ext>
            </a:extLst>
          </p:cNvPr>
          <p:cNvSpPr>
            <a:spLocks noGrp="1"/>
          </p:cNvSpPr>
          <p:nvPr>
            <p:ph type="title"/>
          </p:nvPr>
        </p:nvSpPr>
        <p:spPr>
          <a:xfrm>
            <a:off x="838200" y="365125"/>
            <a:ext cx="10515600" cy="1325563"/>
          </a:xfrm>
          <a:solidFill>
            <a:schemeClr val="accent4"/>
          </a:solidFill>
        </p:spPr>
        <p:txBody>
          <a:bodyPr/>
          <a:lstStyle/>
          <a:p>
            <a:r>
              <a:rPr lang="en-US"/>
              <a:t>Bài tập 3</a:t>
            </a:r>
          </a:p>
        </p:txBody>
      </p:sp>
      <p:sp>
        <p:nvSpPr>
          <p:cNvPr id="5" name="TextBox 4">
            <a:extLst>
              <a:ext uri="{FF2B5EF4-FFF2-40B4-BE49-F238E27FC236}">
                <a16:creationId xmlns:a16="http://schemas.microsoft.com/office/drawing/2014/main" id="{9B98EC8B-748E-8C5A-EE52-458E6A435943}"/>
              </a:ext>
            </a:extLst>
          </p:cNvPr>
          <p:cNvSpPr txBox="1"/>
          <p:nvPr/>
        </p:nvSpPr>
        <p:spPr>
          <a:xfrm>
            <a:off x="1066800" y="2552700"/>
            <a:ext cx="6093724" cy="77752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feature1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branch -l</a:t>
            </a:r>
          </a:p>
        </p:txBody>
      </p:sp>
    </p:spTree>
    <p:extLst>
      <p:ext uri="{BB962C8B-B14F-4D97-AF65-F5344CB8AC3E}">
        <p14:creationId xmlns:p14="http://schemas.microsoft.com/office/powerpoint/2010/main" val="2486960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C745-3D52-3750-7DA8-0EBA01F58EB3}"/>
              </a:ext>
            </a:extLst>
          </p:cNvPr>
          <p:cNvSpPr>
            <a:spLocks noGrp="1"/>
          </p:cNvSpPr>
          <p:nvPr>
            <p:ph idx="1"/>
          </p:nvPr>
        </p:nvSpPr>
        <p:spPr/>
        <p:txBody>
          <a:bodyPr/>
          <a:lstStyle/>
          <a:p>
            <a:r>
              <a:rPr lang="fr-FR"/>
              <a:t>Thực hiện và kiểm tra lại</a:t>
            </a:r>
            <a:endParaRPr lang="en-US"/>
          </a:p>
        </p:txBody>
      </p:sp>
      <p:sp>
        <p:nvSpPr>
          <p:cNvPr id="4" name="Title 1">
            <a:extLst>
              <a:ext uri="{FF2B5EF4-FFF2-40B4-BE49-F238E27FC236}">
                <a16:creationId xmlns:a16="http://schemas.microsoft.com/office/drawing/2014/main" id="{2A794F29-C860-251A-687C-144944089590}"/>
              </a:ext>
            </a:extLst>
          </p:cNvPr>
          <p:cNvSpPr>
            <a:spLocks noGrp="1"/>
          </p:cNvSpPr>
          <p:nvPr>
            <p:ph type="title"/>
          </p:nvPr>
        </p:nvSpPr>
        <p:spPr>
          <a:xfrm>
            <a:off x="838200" y="365125"/>
            <a:ext cx="10515600" cy="1325563"/>
          </a:xfrm>
          <a:solidFill>
            <a:schemeClr val="accent4"/>
          </a:solidFill>
        </p:spPr>
        <p:txBody>
          <a:bodyPr/>
          <a:lstStyle/>
          <a:p>
            <a:r>
              <a:rPr lang="en-US"/>
              <a:t>Bài tập 3</a:t>
            </a:r>
          </a:p>
        </p:txBody>
      </p:sp>
      <p:sp>
        <p:nvSpPr>
          <p:cNvPr id="5" name="TextBox 4">
            <a:extLst>
              <a:ext uri="{FF2B5EF4-FFF2-40B4-BE49-F238E27FC236}">
                <a16:creationId xmlns:a16="http://schemas.microsoft.com/office/drawing/2014/main" id="{9B98EC8B-748E-8C5A-EE52-458E6A435943}"/>
              </a:ext>
            </a:extLst>
          </p:cNvPr>
          <p:cNvSpPr txBox="1"/>
          <p:nvPr/>
        </p:nvSpPr>
        <p:spPr>
          <a:xfrm>
            <a:off x="1066800" y="2552700"/>
            <a:ext cx="6093724" cy="77752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feature1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branch -l</a:t>
            </a:r>
          </a:p>
        </p:txBody>
      </p:sp>
    </p:spTree>
    <p:extLst>
      <p:ext uri="{BB962C8B-B14F-4D97-AF65-F5344CB8AC3E}">
        <p14:creationId xmlns:p14="http://schemas.microsoft.com/office/powerpoint/2010/main" val="291085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A089-4769-023F-BA6E-919B7AAF6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DC4938-5A59-8DC9-D38A-386508313E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1818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4</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Để Dev2 thực hiện một số công việc, tạo một cam kết mới trên nhánh chính (main</a:t>
            </a:r>
          </a:p>
        </p:txBody>
      </p:sp>
      <p:sp>
        <p:nvSpPr>
          <p:cNvPr id="7" name="TextBox 6">
            <a:extLst>
              <a:ext uri="{FF2B5EF4-FFF2-40B4-BE49-F238E27FC236}">
                <a16:creationId xmlns:a16="http://schemas.microsoft.com/office/drawing/2014/main" id="{DA23E8E0-7870-0FC3-72AF-DFB1C0530D1B}"/>
              </a:ext>
            </a:extLst>
          </p:cNvPr>
          <p:cNvSpPr txBox="1"/>
          <p:nvPr/>
        </p:nvSpPr>
        <p:spPr>
          <a:xfrm>
            <a:off x="1104900" y="2895600"/>
            <a:ext cx="6093724" cy="157543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main</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echo "another text" &gt; file_dev2main.txt</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add .</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commit -m "A file added to main by dev2"</a:t>
            </a:r>
          </a:p>
        </p:txBody>
      </p:sp>
    </p:spTree>
    <p:extLst>
      <p:ext uri="{BB962C8B-B14F-4D97-AF65-F5344CB8AC3E}">
        <p14:creationId xmlns:p14="http://schemas.microsoft.com/office/powerpoint/2010/main" val="2874873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4</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Tạo một cam kết mới trên nhánh feature1</a:t>
            </a:r>
          </a:p>
        </p:txBody>
      </p:sp>
      <p:sp>
        <p:nvSpPr>
          <p:cNvPr id="6" name="TextBox 5">
            <a:extLst>
              <a:ext uri="{FF2B5EF4-FFF2-40B4-BE49-F238E27FC236}">
                <a16:creationId xmlns:a16="http://schemas.microsoft.com/office/drawing/2014/main" id="{DD6025F9-0F51-2B22-5F96-8C9FA6057A9D}"/>
              </a:ext>
            </a:extLst>
          </p:cNvPr>
          <p:cNvSpPr txBox="1"/>
          <p:nvPr/>
        </p:nvSpPr>
        <p:spPr>
          <a:xfrm>
            <a:off x="1143000" y="2552700"/>
            <a:ext cx="6093724" cy="157543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feature1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echo "another text" &gt; file_dev2feature.txt</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add .</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commit -m "A file added to feature1 by dev2"</a:t>
            </a:r>
          </a:p>
        </p:txBody>
      </p:sp>
    </p:spTree>
    <p:extLst>
      <p:ext uri="{BB962C8B-B14F-4D97-AF65-F5344CB8AC3E}">
        <p14:creationId xmlns:p14="http://schemas.microsoft.com/office/powerpoint/2010/main" val="47673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4</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Chạy lệnh trên nhánh chính, đẩy các thay đổi:</a:t>
            </a:r>
          </a:p>
        </p:txBody>
      </p:sp>
      <p:sp>
        <p:nvSpPr>
          <p:cNvPr id="5" name="TextBox 4">
            <a:extLst>
              <a:ext uri="{FF2B5EF4-FFF2-40B4-BE49-F238E27FC236}">
                <a16:creationId xmlns:a16="http://schemas.microsoft.com/office/drawing/2014/main" id="{EDB24DC2-AA4F-D2F1-FCD6-428A0F983DA5}"/>
              </a:ext>
            </a:extLst>
          </p:cNvPr>
          <p:cNvSpPr txBox="1"/>
          <p:nvPr/>
        </p:nvSpPr>
        <p:spPr>
          <a:xfrm>
            <a:off x="1143000" y="2641284"/>
            <a:ext cx="6093724" cy="157543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main</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status</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push</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status</a:t>
            </a:r>
          </a:p>
        </p:txBody>
      </p:sp>
    </p:spTree>
    <p:extLst>
      <p:ext uri="{BB962C8B-B14F-4D97-AF65-F5344CB8AC3E}">
        <p14:creationId xmlns:p14="http://schemas.microsoft.com/office/powerpoint/2010/main" val="362176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4</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Chạy lệnh trên nhánh feature1, đẩy các thay đổi:</a:t>
            </a:r>
          </a:p>
        </p:txBody>
      </p:sp>
      <p:sp>
        <p:nvSpPr>
          <p:cNvPr id="7" name="TextBox 6">
            <a:extLst>
              <a:ext uri="{FF2B5EF4-FFF2-40B4-BE49-F238E27FC236}">
                <a16:creationId xmlns:a16="http://schemas.microsoft.com/office/drawing/2014/main" id="{37B83AED-BE90-58F2-558D-22347FEFA120}"/>
              </a:ext>
            </a:extLst>
          </p:cNvPr>
          <p:cNvSpPr txBox="1"/>
          <p:nvPr/>
        </p:nvSpPr>
        <p:spPr>
          <a:xfrm>
            <a:off x="1104900" y="2427000"/>
            <a:ext cx="6093724" cy="157543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feature1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status</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push</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status</a:t>
            </a:r>
          </a:p>
        </p:txBody>
      </p:sp>
    </p:spTree>
    <p:extLst>
      <p:ext uri="{BB962C8B-B14F-4D97-AF65-F5344CB8AC3E}">
        <p14:creationId xmlns:p14="http://schemas.microsoft.com/office/powerpoint/2010/main" val="4183352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A1A3-535A-02F4-92D4-5E51A9698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652BAD-FADF-E905-B53A-45AB81DC1C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29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D60-FD7B-74FB-9DD5-00DCB5E45E6C}"/>
              </a:ext>
            </a:extLst>
          </p:cNvPr>
          <p:cNvSpPr>
            <a:spLocks noGrp="1"/>
          </p:cNvSpPr>
          <p:nvPr>
            <p:ph type="title"/>
          </p:nvPr>
        </p:nvSpPr>
        <p:spPr/>
        <p:txBody>
          <a:bodyPr/>
          <a:lstStyle/>
          <a:p>
            <a:r>
              <a:rPr lang="en-US"/>
              <a:t>Các nhánh có thể có các nhánh con</a:t>
            </a:r>
          </a:p>
        </p:txBody>
      </p:sp>
      <p:pic>
        <p:nvPicPr>
          <p:cNvPr id="2050" name="Picture 2">
            <a:extLst>
              <a:ext uri="{FF2B5EF4-FFF2-40B4-BE49-F238E27FC236}">
                <a16:creationId xmlns:a16="http://schemas.microsoft.com/office/drawing/2014/main" id="{BF2B2C39-6591-B89B-FF55-F249C728E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231" y="1524000"/>
            <a:ext cx="6713538" cy="482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65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3FB4-9A3B-6689-EB2E-B02B71390DBD}"/>
              </a:ext>
            </a:extLst>
          </p:cNvPr>
          <p:cNvSpPr>
            <a:spLocks noGrp="1"/>
          </p:cNvSpPr>
          <p:nvPr>
            <p:ph type="title"/>
          </p:nvPr>
        </p:nvSpPr>
        <p:spPr/>
        <p:txBody>
          <a:bodyPr/>
          <a:lstStyle/>
          <a:p>
            <a:r>
              <a:rPr lang="en-US"/>
              <a:t>Có hai cách chính để gộp các kết quả lại với nhau:</a:t>
            </a:r>
          </a:p>
        </p:txBody>
      </p:sp>
      <p:sp>
        <p:nvSpPr>
          <p:cNvPr id="3" name="Content Placeholder 2">
            <a:extLst>
              <a:ext uri="{FF2B5EF4-FFF2-40B4-BE49-F238E27FC236}">
                <a16:creationId xmlns:a16="http://schemas.microsoft.com/office/drawing/2014/main" id="{A759C11D-4517-1F72-AFEC-A63044AF137B}"/>
              </a:ext>
            </a:extLst>
          </p:cNvPr>
          <p:cNvSpPr>
            <a:spLocks noGrp="1"/>
          </p:cNvSpPr>
          <p:nvPr>
            <p:ph idx="1"/>
          </p:nvPr>
        </p:nvSpPr>
        <p:spPr>
          <a:xfrm>
            <a:off x="838200" y="1825625"/>
            <a:ext cx="4648200" cy="4351338"/>
          </a:xfrm>
        </p:spPr>
        <p:txBody>
          <a:bodyPr/>
          <a:lstStyle/>
          <a:p>
            <a:r>
              <a:rPr lang="en-US"/>
              <a:t>Bạn có thể nhớ cách mà chúng ta gộp lại với nhánh chính bằng lệnh: </a:t>
            </a:r>
          </a:p>
          <a:p>
            <a:r>
              <a:rPr lang="en-US" b="1"/>
              <a:t>git merge origin/main</a:t>
            </a:r>
          </a:p>
        </p:txBody>
      </p:sp>
      <p:pic>
        <p:nvPicPr>
          <p:cNvPr id="5" name="Picture 4">
            <a:extLst>
              <a:ext uri="{FF2B5EF4-FFF2-40B4-BE49-F238E27FC236}">
                <a16:creationId xmlns:a16="http://schemas.microsoft.com/office/drawing/2014/main" id="{1741B61B-F94B-BF67-8090-3EA334563002}"/>
              </a:ext>
            </a:extLst>
          </p:cNvPr>
          <p:cNvPicPr>
            <a:picLocks noChangeAspect="1"/>
          </p:cNvPicPr>
          <p:nvPr/>
        </p:nvPicPr>
        <p:blipFill>
          <a:blip r:embed="rId2"/>
          <a:stretch>
            <a:fillRect/>
          </a:stretch>
        </p:blipFill>
        <p:spPr>
          <a:xfrm>
            <a:off x="5905500" y="1562100"/>
            <a:ext cx="4763165" cy="4039164"/>
          </a:xfrm>
          <a:prstGeom prst="rect">
            <a:avLst/>
          </a:prstGeom>
        </p:spPr>
      </p:pic>
    </p:spTree>
    <p:extLst>
      <p:ext uri="{BB962C8B-B14F-4D97-AF65-F5344CB8AC3E}">
        <p14:creationId xmlns:p14="http://schemas.microsoft.com/office/powerpoint/2010/main" val="1048636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F40C-11A1-52CC-D172-55060F4B56FF}"/>
              </a:ext>
            </a:extLst>
          </p:cNvPr>
          <p:cNvSpPr>
            <a:spLocks noGrp="1"/>
          </p:cNvSpPr>
          <p:nvPr>
            <p:ph type="title"/>
          </p:nvPr>
        </p:nvSpPr>
        <p:spPr/>
        <p:txBody>
          <a:bodyPr/>
          <a:lstStyle/>
          <a:p>
            <a:r>
              <a:rPr lang="en-US"/>
              <a:t>Trong khi ở nhánh chính (main), hãy thực hiện lệnh:</a:t>
            </a:r>
          </a:p>
        </p:txBody>
      </p:sp>
      <p:sp>
        <p:nvSpPr>
          <p:cNvPr id="3" name="Content Placeholder 2">
            <a:extLst>
              <a:ext uri="{FF2B5EF4-FFF2-40B4-BE49-F238E27FC236}">
                <a16:creationId xmlns:a16="http://schemas.microsoft.com/office/drawing/2014/main" id="{1D6F198A-13A7-6D7A-A18E-87A194268A98}"/>
              </a:ext>
            </a:extLst>
          </p:cNvPr>
          <p:cNvSpPr>
            <a:spLocks noGrp="1"/>
          </p:cNvSpPr>
          <p:nvPr>
            <p:ph idx="1"/>
          </p:nvPr>
        </p:nvSpPr>
        <p:spPr/>
        <p:txBody>
          <a:bodyPr/>
          <a:lstStyle/>
          <a:p>
            <a:r>
              <a:rPr lang="en-US"/>
              <a:t>git merge feature</a:t>
            </a:r>
          </a:p>
          <a:p>
            <a:r>
              <a:rPr lang="en-US"/>
              <a:t>Lưu ý commit sau khi merge</a:t>
            </a:r>
          </a:p>
        </p:txBody>
      </p:sp>
      <p:pic>
        <p:nvPicPr>
          <p:cNvPr id="6" name="Picture 5">
            <a:extLst>
              <a:ext uri="{FF2B5EF4-FFF2-40B4-BE49-F238E27FC236}">
                <a16:creationId xmlns:a16="http://schemas.microsoft.com/office/drawing/2014/main" id="{1D679358-6543-2677-62C5-DDC74B06AA6B}"/>
              </a:ext>
            </a:extLst>
          </p:cNvPr>
          <p:cNvPicPr>
            <a:picLocks noChangeAspect="1"/>
          </p:cNvPicPr>
          <p:nvPr/>
        </p:nvPicPr>
        <p:blipFill>
          <a:blip r:embed="rId2"/>
          <a:stretch>
            <a:fillRect/>
          </a:stretch>
        </p:blipFill>
        <p:spPr>
          <a:xfrm>
            <a:off x="6078940" y="1690688"/>
            <a:ext cx="5849166" cy="4525006"/>
          </a:xfrm>
          <a:prstGeom prst="rect">
            <a:avLst/>
          </a:prstGeom>
        </p:spPr>
      </p:pic>
    </p:spTree>
    <p:extLst>
      <p:ext uri="{BB962C8B-B14F-4D97-AF65-F5344CB8AC3E}">
        <p14:creationId xmlns:p14="http://schemas.microsoft.com/office/powerpoint/2010/main" val="2640609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D11B-9CF0-7FE0-8B8D-6CD32E2F82B9}"/>
              </a:ext>
            </a:extLst>
          </p:cNvPr>
          <p:cNvSpPr>
            <a:spLocks noGrp="1"/>
          </p:cNvSpPr>
          <p:nvPr>
            <p:ph type="title"/>
          </p:nvPr>
        </p:nvSpPr>
        <p:spPr/>
        <p:txBody>
          <a:bodyPr/>
          <a:lstStyle/>
          <a:p>
            <a:r>
              <a:rPr lang="en-US"/>
              <a:t>Bạn vẫn có thể làm việc trên nhánh feature</a:t>
            </a:r>
          </a:p>
        </p:txBody>
      </p:sp>
      <p:sp>
        <p:nvSpPr>
          <p:cNvPr id="3" name="Content Placeholder 2">
            <a:extLst>
              <a:ext uri="{FF2B5EF4-FFF2-40B4-BE49-F238E27FC236}">
                <a16:creationId xmlns:a16="http://schemas.microsoft.com/office/drawing/2014/main" id="{46541EEF-B385-99A2-D999-9893E5BC41C8}"/>
              </a:ext>
            </a:extLst>
          </p:cNvPr>
          <p:cNvSpPr>
            <a:spLocks noGrp="1"/>
          </p:cNvSpPr>
          <p:nvPr>
            <p:ph idx="1"/>
          </p:nvPr>
        </p:nvSpPr>
        <p:spPr>
          <a:xfrm>
            <a:off x="838200" y="1825625"/>
            <a:ext cx="5105401" cy="4351338"/>
          </a:xfrm>
        </p:spPr>
        <p:txBody>
          <a:bodyPr/>
          <a:lstStyle/>
          <a:p>
            <a:r>
              <a:rPr lang="en-US"/>
              <a:t>Nó không bao gồm việc hợp nhất (trừ khi bạn cũng thực hiện khi ở trên nhánh): </a:t>
            </a:r>
          </a:p>
          <a:p>
            <a:r>
              <a:rPr lang="en-US"/>
              <a:t>git merge main</a:t>
            </a:r>
          </a:p>
        </p:txBody>
      </p:sp>
      <p:pic>
        <p:nvPicPr>
          <p:cNvPr id="5" name="Picture 4">
            <a:extLst>
              <a:ext uri="{FF2B5EF4-FFF2-40B4-BE49-F238E27FC236}">
                <a16:creationId xmlns:a16="http://schemas.microsoft.com/office/drawing/2014/main" id="{23416452-4FB9-2B3C-07C7-E23CA8B36FEF}"/>
              </a:ext>
            </a:extLst>
          </p:cNvPr>
          <p:cNvPicPr>
            <a:picLocks noChangeAspect="1"/>
          </p:cNvPicPr>
          <p:nvPr/>
        </p:nvPicPr>
        <p:blipFill>
          <a:blip r:embed="rId2"/>
          <a:stretch>
            <a:fillRect/>
          </a:stretch>
        </p:blipFill>
        <p:spPr>
          <a:xfrm>
            <a:off x="6248400" y="1791185"/>
            <a:ext cx="5620534" cy="4420217"/>
          </a:xfrm>
          <a:prstGeom prst="rect">
            <a:avLst/>
          </a:prstGeom>
        </p:spPr>
      </p:pic>
    </p:spTree>
    <p:extLst>
      <p:ext uri="{BB962C8B-B14F-4D97-AF65-F5344CB8AC3E}">
        <p14:creationId xmlns:p14="http://schemas.microsoft.com/office/powerpoint/2010/main" val="3843444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622AC2AE-2EA7-72C1-93CC-E21CA63EA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131" y="441531"/>
            <a:ext cx="8313738" cy="597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196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9E85-14BE-C324-5569-8CD6B162BA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28D036-8B4A-CC69-1345-CE6EB8B4C5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1219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5</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vi-VN"/>
              <a:t>Dev1 nhận được tất cả các cập nhật mới nhất cho cả hai nhánh.</a:t>
            </a:r>
            <a:endParaRPr lang="en-US"/>
          </a:p>
        </p:txBody>
      </p:sp>
      <p:sp>
        <p:nvSpPr>
          <p:cNvPr id="5" name="TextBox 4">
            <a:extLst>
              <a:ext uri="{FF2B5EF4-FFF2-40B4-BE49-F238E27FC236}">
                <a16:creationId xmlns:a16="http://schemas.microsoft.com/office/drawing/2014/main" id="{E3E9A1B1-A771-9320-EE07-4E008F5B6C58}"/>
              </a:ext>
            </a:extLst>
          </p:cNvPr>
          <p:cNvSpPr txBox="1"/>
          <p:nvPr/>
        </p:nvSpPr>
        <p:spPr>
          <a:xfrm>
            <a:off x="1104900" y="2895600"/>
            <a:ext cx="6096000" cy="157543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cd ../dev1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pull</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main</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pull</a:t>
            </a:r>
          </a:p>
        </p:txBody>
      </p:sp>
    </p:spTree>
    <p:extLst>
      <p:ext uri="{BB962C8B-B14F-4D97-AF65-F5344CB8AC3E}">
        <p14:creationId xmlns:p14="http://schemas.microsoft.com/office/powerpoint/2010/main" val="3059190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5</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Trộn các nhánh</a:t>
            </a:r>
          </a:p>
        </p:txBody>
      </p:sp>
      <p:sp>
        <p:nvSpPr>
          <p:cNvPr id="6" name="TextBox 5">
            <a:extLst>
              <a:ext uri="{FF2B5EF4-FFF2-40B4-BE49-F238E27FC236}">
                <a16:creationId xmlns:a16="http://schemas.microsoft.com/office/drawing/2014/main" id="{1215D4F7-E15E-4D78-217F-211A530B8954}"/>
              </a:ext>
            </a:extLst>
          </p:cNvPr>
          <p:cNvSpPr txBox="1"/>
          <p:nvPr/>
        </p:nvSpPr>
        <p:spPr>
          <a:xfrm>
            <a:off x="1181100" y="2400300"/>
            <a:ext cx="6096000" cy="777521"/>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main</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merge feature1</a:t>
            </a:r>
          </a:p>
        </p:txBody>
      </p:sp>
    </p:spTree>
    <p:extLst>
      <p:ext uri="{BB962C8B-B14F-4D97-AF65-F5344CB8AC3E}">
        <p14:creationId xmlns:p14="http://schemas.microsoft.com/office/powerpoint/2010/main" val="4140407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A231-0057-2C21-DDB4-816E2AA50487}"/>
              </a:ext>
            </a:extLst>
          </p:cNvPr>
          <p:cNvSpPr>
            <a:spLocks noGrp="1"/>
          </p:cNvSpPr>
          <p:nvPr>
            <p:ph type="title"/>
          </p:nvPr>
        </p:nvSpPr>
        <p:spPr>
          <a:solidFill>
            <a:schemeClr val="accent4"/>
          </a:solidFill>
        </p:spPr>
        <p:txBody>
          <a:bodyPr/>
          <a:lstStyle/>
          <a:p>
            <a:r>
              <a:rPr lang="en-US"/>
              <a:t>Bài tập 5</a:t>
            </a:r>
          </a:p>
        </p:txBody>
      </p:sp>
      <p:sp>
        <p:nvSpPr>
          <p:cNvPr id="3" name="Content Placeholder 2">
            <a:extLst>
              <a:ext uri="{FF2B5EF4-FFF2-40B4-BE49-F238E27FC236}">
                <a16:creationId xmlns:a16="http://schemas.microsoft.com/office/drawing/2014/main" id="{F0DA35DD-599A-0A52-14F6-5AD464947666}"/>
              </a:ext>
            </a:extLst>
          </p:cNvPr>
          <p:cNvSpPr>
            <a:spLocks noGrp="1"/>
          </p:cNvSpPr>
          <p:nvPr>
            <p:ph idx="1"/>
          </p:nvPr>
        </p:nvSpPr>
        <p:spPr/>
        <p:txBody>
          <a:bodyPr/>
          <a:lstStyle/>
          <a:p>
            <a:r>
              <a:rPr lang="en-US"/>
              <a:t>Trộn các nhánh</a:t>
            </a:r>
          </a:p>
        </p:txBody>
      </p:sp>
      <p:sp>
        <p:nvSpPr>
          <p:cNvPr id="6" name="TextBox 5">
            <a:extLst>
              <a:ext uri="{FF2B5EF4-FFF2-40B4-BE49-F238E27FC236}">
                <a16:creationId xmlns:a16="http://schemas.microsoft.com/office/drawing/2014/main" id="{1215D4F7-E15E-4D78-217F-211A530B8954}"/>
              </a:ext>
            </a:extLst>
          </p:cNvPr>
          <p:cNvSpPr txBox="1"/>
          <p:nvPr/>
        </p:nvSpPr>
        <p:spPr>
          <a:xfrm>
            <a:off x="1181100" y="2400300"/>
            <a:ext cx="6096000" cy="1974387"/>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main</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merge feature1</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push</a:t>
            </a:r>
            <a:endParaRPr lang="en-US" kern="10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kern="100">
                <a:latin typeface="Aptos" panose="020B0004020202020204" pitchFamily="34" charset="0"/>
                <a:ea typeface="Aptos" panose="020B0004020202020204" pitchFamily="34" charset="0"/>
                <a:cs typeface="Times New Roman" panose="02020603050405020304" pitchFamily="18" charset="0"/>
              </a:rPr>
              <a:t>Giải quyết đụng độ nếu có</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97782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A8D2-F557-C39B-340C-6C20DB17D7F5}"/>
              </a:ext>
            </a:extLst>
          </p:cNvPr>
          <p:cNvSpPr>
            <a:spLocks noGrp="1"/>
          </p:cNvSpPr>
          <p:nvPr>
            <p:ph type="title"/>
          </p:nvPr>
        </p:nvSpPr>
        <p:spPr/>
        <p:txBody>
          <a:bodyPr/>
          <a:lstStyle/>
          <a:p>
            <a:r>
              <a:rPr lang="en-US"/>
              <a:t>Cách tiếp cận thứ hai là rebase.</a:t>
            </a:r>
          </a:p>
        </p:txBody>
      </p:sp>
      <p:sp>
        <p:nvSpPr>
          <p:cNvPr id="3" name="Content Placeholder 2">
            <a:extLst>
              <a:ext uri="{FF2B5EF4-FFF2-40B4-BE49-F238E27FC236}">
                <a16:creationId xmlns:a16="http://schemas.microsoft.com/office/drawing/2014/main" id="{C39A36BD-6201-CEC9-8567-69010A492C06}"/>
              </a:ext>
            </a:extLst>
          </p:cNvPr>
          <p:cNvSpPr>
            <a:spLocks noGrp="1"/>
          </p:cNvSpPr>
          <p:nvPr>
            <p:ph idx="1"/>
          </p:nvPr>
        </p:nvSpPr>
        <p:spPr>
          <a:xfrm>
            <a:off x="838200" y="1825625"/>
            <a:ext cx="4495800" cy="4351338"/>
          </a:xfrm>
        </p:spPr>
        <p:txBody>
          <a:bodyPr/>
          <a:lstStyle/>
          <a:p>
            <a:r>
              <a:rPr lang="en-US"/>
              <a:t>Rebase là làm cho nhánh của bạn bắt đầu từ một điểm khác.</a:t>
            </a:r>
          </a:p>
        </p:txBody>
      </p:sp>
      <p:pic>
        <p:nvPicPr>
          <p:cNvPr id="5" name="Picture 4">
            <a:extLst>
              <a:ext uri="{FF2B5EF4-FFF2-40B4-BE49-F238E27FC236}">
                <a16:creationId xmlns:a16="http://schemas.microsoft.com/office/drawing/2014/main" id="{5F631BB8-4111-B384-3A01-92554836FF4C}"/>
              </a:ext>
            </a:extLst>
          </p:cNvPr>
          <p:cNvPicPr>
            <a:picLocks noChangeAspect="1"/>
          </p:cNvPicPr>
          <p:nvPr/>
        </p:nvPicPr>
        <p:blipFill>
          <a:blip r:embed="rId2"/>
          <a:stretch>
            <a:fillRect/>
          </a:stretch>
        </p:blipFill>
        <p:spPr>
          <a:xfrm>
            <a:off x="6096000" y="1825625"/>
            <a:ext cx="5334744" cy="4401164"/>
          </a:xfrm>
          <a:prstGeom prst="rect">
            <a:avLst/>
          </a:prstGeom>
        </p:spPr>
      </p:pic>
    </p:spTree>
    <p:extLst>
      <p:ext uri="{BB962C8B-B14F-4D97-AF65-F5344CB8AC3E}">
        <p14:creationId xmlns:p14="http://schemas.microsoft.com/office/powerpoint/2010/main" val="1814756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3FB8-DA42-E126-8628-7C9265849221}"/>
              </a:ext>
            </a:extLst>
          </p:cNvPr>
          <p:cNvSpPr>
            <a:spLocks noGrp="1"/>
          </p:cNvSpPr>
          <p:nvPr>
            <p:ph type="title"/>
          </p:nvPr>
        </p:nvSpPr>
        <p:spPr/>
        <p:txBody>
          <a:bodyPr/>
          <a:lstStyle/>
          <a:p>
            <a:r>
              <a:rPr lang="en-US"/>
              <a:t>Chuyển nhánh</a:t>
            </a:r>
          </a:p>
        </p:txBody>
      </p:sp>
      <p:sp>
        <p:nvSpPr>
          <p:cNvPr id="3" name="Content Placeholder 2">
            <a:extLst>
              <a:ext uri="{FF2B5EF4-FFF2-40B4-BE49-F238E27FC236}">
                <a16:creationId xmlns:a16="http://schemas.microsoft.com/office/drawing/2014/main" id="{91149E59-0A64-8D0D-656A-E9C1542C169B}"/>
              </a:ext>
            </a:extLst>
          </p:cNvPr>
          <p:cNvSpPr>
            <a:spLocks noGrp="1"/>
          </p:cNvSpPr>
          <p:nvPr>
            <p:ph idx="1"/>
          </p:nvPr>
        </p:nvSpPr>
        <p:spPr/>
        <p:txBody>
          <a:bodyPr/>
          <a:lstStyle/>
          <a:p>
            <a:r>
              <a:rPr lang="en-US"/>
              <a:t>git checkout feature</a:t>
            </a:r>
          </a:p>
        </p:txBody>
      </p:sp>
      <p:pic>
        <p:nvPicPr>
          <p:cNvPr id="5" name="Picture 4">
            <a:extLst>
              <a:ext uri="{FF2B5EF4-FFF2-40B4-BE49-F238E27FC236}">
                <a16:creationId xmlns:a16="http://schemas.microsoft.com/office/drawing/2014/main" id="{3D4695CF-ED2B-8389-9E8B-0E187B42D34B}"/>
              </a:ext>
            </a:extLst>
          </p:cNvPr>
          <p:cNvPicPr>
            <a:picLocks noChangeAspect="1"/>
          </p:cNvPicPr>
          <p:nvPr/>
        </p:nvPicPr>
        <p:blipFill>
          <a:blip r:embed="rId2"/>
          <a:stretch>
            <a:fillRect/>
          </a:stretch>
        </p:blipFill>
        <p:spPr>
          <a:xfrm>
            <a:off x="6972300" y="1825625"/>
            <a:ext cx="4801270" cy="4353533"/>
          </a:xfrm>
          <a:prstGeom prst="rect">
            <a:avLst/>
          </a:prstGeom>
        </p:spPr>
      </p:pic>
    </p:spTree>
    <p:extLst>
      <p:ext uri="{BB962C8B-B14F-4D97-AF65-F5344CB8AC3E}">
        <p14:creationId xmlns:p14="http://schemas.microsoft.com/office/powerpoint/2010/main" val="61214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ranch Per Component">
            <a:extLst>
              <a:ext uri="{FF2B5EF4-FFF2-40B4-BE49-F238E27FC236}">
                <a16:creationId xmlns:a16="http://schemas.microsoft.com/office/drawing/2014/main" id="{82A151D3-953A-2573-1DF0-D1C4B8E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11483187"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57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CE64-244B-6532-FE23-16A4339916A0}"/>
              </a:ext>
            </a:extLst>
          </p:cNvPr>
          <p:cNvSpPr>
            <a:spLocks noGrp="1"/>
          </p:cNvSpPr>
          <p:nvPr>
            <p:ph type="title"/>
          </p:nvPr>
        </p:nvSpPr>
        <p:spPr/>
        <p:txBody>
          <a:bodyPr/>
          <a:lstStyle/>
          <a:p>
            <a:r>
              <a:rPr lang="en-US"/>
              <a:t>git rebase main</a:t>
            </a:r>
          </a:p>
        </p:txBody>
      </p:sp>
      <p:pic>
        <p:nvPicPr>
          <p:cNvPr id="5" name="Picture 4">
            <a:extLst>
              <a:ext uri="{FF2B5EF4-FFF2-40B4-BE49-F238E27FC236}">
                <a16:creationId xmlns:a16="http://schemas.microsoft.com/office/drawing/2014/main" id="{A6756988-9C2E-9278-099B-1BDEB540D189}"/>
              </a:ext>
            </a:extLst>
          </p:cNvPr>
          <p:cNvPicPr>
            <a:picLocks noChangeAspect="1"/>
          </p:cNvPicPr>
          <p:nvPr/>
        </p:nvPicPr>
        <p:blipFill>
          <a:blip r:embed="rId2"/>
          <a:stretch>
            <a:fillRect/>
          </a:stretch>
        </p:blipFill>
        <p:spPr>
          <a:xfrm>
            <a:off x="5334000" y="1815234"/>
            <a:ext cx="6601746" cy="4096322"/>
          </a:xfrm>
          <a:prstGeom prst="rect">
            <a:avLst/>
          </a:prstGeom>
        </p:spPr>
      </p:pic>
      <p:sp>
        <p:nvSpPr>
          <p:cNvPr id="7" name="TextBox 6">
            <a:extLst>
              <a:ext uri="{FF2B5EF4-FFF2-40B4-BE49-F238E27FC236}">
                <a16:creationId xmlns:a16="http://schemas.microsoft.com/office/drawing/2014/main" id="{8CB15B84-D3F4-DB4F-8D41-88F81046C7B2}"/>
              </a:ext>
            </a:extLst>
          </p:cNvPr>
          <p:cNvSpPr txBox="1"/>
          <p:nvPr/>
        </p:nvSpPr>
        <p:spPr>
          <a:xfrm>
            <a:off x="1447800" y="4711227"/>
            <a:ext cx="6096000" cy="1200329"/>
          </a:xfrm>
          <a:prstGeom prst="rect">
            <a:avLst/>
          </a:prstGeom>
          <a:noFill/>
        </p:spPr>
        <p:txBody>
          <a:bodyPr wrap="square">
            <a:spAutoFit/>
          </a:bodyPr>
          <a:lstStyle/>
          <a:p>
            <a:r>
              <a:rPr lang="vi-VN"/>
              <a:t>Quan trọng: hủy các cam kết ban đầu và tạo các cam kết mới! Có lẽ không phải là điều tốt nếu các cam kết ban đầu được chia sẻ với người khác hoặc trong một kho lưu trữ từ xa!rebase</a:t>
            </a:r>
            <a:endParaRPr lang="en-US"/>
          </a:p>
        </p:txBody>
      </p:sp>
    </p:spTree>
    <p:extLst>
      <p:ext uri="{BB962C8B-B14F-4D97-AF65-F5344CB8AC3E}">
        <p14:creationId xmlns:p14="http://schemas.microsoft.com/office/powerpoint/2010/main" val="4030623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A8D0-70C7-5EA7-CDCE-6B11C24D458D}"/>
              </a:ext>
            </a:extLst>
          </p:cNvPr>
          <p:cNvSpPr>
            <a:spLocks noGrp="1"/>
          </p:cNvSpPr>
          <p:nvPr>
            <p:ph type="title"/>
          </p:nvPr>
        </p:nvSpPr>
        <p:spPr/>
        <p:txBody>
          <a:bodyPr/>
          <a:lstStyle/>
          <a:p>
            <a:r>
              <a:rPr lang="en-US"/>
              <a:t>Ngoài ra, bạn không cần phải rebase chỉ trong cùng một nhánh</a:t>
            </a:r>
          </a:p>
        </p:txBody>
      </p:sp>
      <p:pic>
        <p:nvPicPr>
          <p:cNvPr id="5" name="Picture 4">
            <a:extLst>
              <a:ext uri="{FF2B5EF4-FFF2-40B4-BE49-F238E27FC236}">
                <a16:creationId xmlns:a16="http://schemas.microsoft.com/office/drawing/2014/main" id="{243D02E6-1BC5-7CA0-D1F1-8E8E59FABED6}"/>
              </a:ext>
            </a:extLst>
          </p:cNvPr>
          <p:cNvPicPr>
            <a:picLocks noChangeAspect="1"/>
          </p:cNvPicPr>
          <p:nvPr/>
        </p:nvPicPr>
        <p:blipFill>
          <a:blip r:embed="rId2"/>
          <a:stretch>
            <a:fillRect/>
          </a:stretch>
        </p:blipFill>
        <p:spPr>
          <a:xfrm>
            <a:off x="838200" y="2057400"/>
            <a:ext cx="8058812" cy="4264051"/>
          </a:xfrm>
          <a:prstGeom prst="rect">
            <a:avLst/>
          </a:prstGeom>
        </p:spPr>
      </p:pic>
    </p:spTree>
    <p:extLst>
      <p:ext uri="{BB962C8B-B14F-4D97-AF65-F5344CB8AC3E}">
        <p14:creationId xmlns:p14="http://schemas.microsoft.com/office/powerpoint/2010/main" val="3000960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92F5-085A-9488-BBCD-C8B2664FB1E0}"/>
              </a:ext>
            </a:extLst>
          </p:cNvPr>
          <p:cNvSpPr>
            <a:spLocks noGrp="1"/>
          </p:cNvSpPr>
          <p:nvPr>
            <p:ph type="title"/>
          </p:nvPr>
        </p:nvSpPr>
        <p:spPr/>
        <p:txBody>
          <a:bodyPr/>
          <a:lstStyle/>
          <a:p>
            <a:r>
              <a:rPr lang="fr-FR"/>
              <a:t>Giải pháp là chuyển sang feature2 main</a:t>
            </a:r>
            <a:endParaRPr lang="en-US"/>
          </a:p>
        </p:txBody>
      </p:sp>
      <p:pic>
        <p:nvPicPr>
          <p:cNvPr id="7" name="Picture 6">
            <a:extLst>
              <a:ext uri="{FF2B5EF4-FFF2-40B4-BE49-F238E27FC236}">
                <a16:creationId xmlns:a16="http://schemas.microsoft.com/office/drawing/2014/main" id="{27FBE52F-2D97-5D30-2E6A-311B22645208}"/>
              </a:ext>
            </a:extLst>
          </p:cNvPr>
          <p:cNvPicPr>
            <a:picLocks noChangeAspect="1"/>
          </p:cNvPicPr>
          <p:nvPr/>
        </p:nvPicPr>
        <p:blipFill>
          <a:blip r:embed="rId2"/>
          <a:stretch>
            <a:fillRect/>
          </a:stretch>
        </p:blipFill>
        <p:spPr>
          <a:xfrm>
            <a:off x="1066800" y="1694152"/>
            <a:ext cx="7144747" cy="4363059"/>
          </a:xfrm>
          <a:prstGeom prst="rect">
            <a:avLst/>
          </a:prstGeom>
        </p:spPr>
      </p:pic>
      <p:sp>
        <p:nvSpPr>
          <p:cNvPr id="9" name="TextBox 8">
            <a:extLst>
              <a:ext uri="{FF2B5EF4-FFF2-40B4-BE49-F238E27FC236}">
                <a16:creationId xmlns:a16="http://schemas.microsoft.com/office/drawing/2014/main" id="{D23EA3BB-A8D5-3F89-4A35-BB8DAC3C8B36}"/>
              </a:ext>
            </a:extLst>
          </p:cNvPr>
          <p:cNvSpPr txBox="1"/>
          <p:nvPr/>
        </p:nvSpPr>
        <p:spPr>
          <a:xfrm>
            <a:off x="635210" y="5312935"/>
            <a:ext cx="6096000" cy="1176476"/>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checkout feature2</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rebase --onto main feature1 feature2</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git rebase –onto &lt;new-base&gt; &lt;old-base&gt; &lt;moved-branch&gt;</a:t>
            </a:r>
          </a:p>
        </p:txBody>
      </p:sp>
    </p:spTree>
    <p:extLst>
      <p:ext uri="{BB962C8B-B14F-4D97-AF65-F5344CB8AC3E}">
        <p14:creationId xmlns:p14="http://schemas.microsoft.com/office/powerpoint/2010/main" val="264711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ranch Per Technology">
            <a:extLst>
              <a:ext uri="{FF2B5EF4-FFF2-40B4-BE49-F238E27FC236}">
                <a16:creationId xmlns:a16="http://schemas.microsoft.com/office/drawing/2014/main" id="{99E283DB-DD25-3C36-29E7-75ABEC0F9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428750"/>
            <a:ext cx="11201400" cy="4000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AD2356-3793-587A-B4FE-31DCA6781734}"/>
              </a:ext>
            </a:extLst>
          </p:cNvPr>
          <p:cNvSpPr txBox="1"/>
          <p:nvPr/>
        </p:nvSpPr>
        <p:spPr>
          <a:xfrm>
            <a:off x="381000" y="5791200"/>
            <a:ext cx="10325100" cy="369332"/>
          </a:xfrm>
          <a:prstGeom prst="rect">
            <a:avLst/>
          </a:prstGeom>
          <a:noFill/>
        </p:spPr>
        <p:txBody>
          <a:bodyPr wrap="square">
            <a:spAutoFit/>
          </a:bodyPr>
          <a:lstStyle/>
          <a:p>
            <a:r>
              <a:rPr lang="en-US">
                <a:hlinkClick r:id="rId4"/>
              </a:rPr>
              <a:t>Software Branching and Parallel Universes (codinghorror.com)</a:t>
            </a:r>
            <a:endParaRPr lang="en-US"/>
          </a:p>
        </p:txBody>
      </p:sp>
    </p:spTree>
    <p:extLst>
      <p:ext uri="{BB962C8B-B14F-4D97-AF65-F5344CB8AC3E}">
        <p14:creationId xmlns:p14="http://schemas.microsoft.com/office/powerpoint/2010/main" val="416293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B50B-B18E-96F3-BDCA-9D100DCC2077}"/>
              </a:ext>
            </a:extLst>
          </p:cNvPr>
          <p:cNvSpPr>
            <a:spLocks noGrp="1"/>
          </p:cNvSpPr>
          <p:nvPr>
            <p:ph type="title"/>
          </p:nvPr>
        </p:nvSpPr>
        <p:spPr/>
        <p:txBody>
          <a:bodyPr/>
          <a:lstStyle/>
          <a:p>
            <a:r>
              <a:rPr lang="en-US"/>
              <a:t>Nhánh là gì?</a:t>
            </a:r>
          </a:p>
        </p:txBody>
      </p:sp>
      <p:sp>
        <p:nvSpPr>
          <p:cNvPr id="3" name="Content Placeholder 2">
            <a:extLst>
              <a:ext uri="{FF2B5EF4-FFF2-40B4-BE49-F238E27FC236}">
                <a16:creationId xmlns:a16="http://schemas.microsoft.com/office/drawing/2014/main" id="{67C4A307-EF0D-6FD0-0695-075742DA9CEB}"/>
              </a:ext>
            </a:extLst>
          </p:cNvPr>
          <p:cNvSpPr>
            <a:spLocks noGrp="1"/>
          </p:cNvSpPr>
          <p:nvPr>
            <p:ph idx="1"/>
          </p:nvPr>
        </p:nvSpPr>
        <p:spPr/>
        <p:txBody>
          <a:bodyPr/>
          <a:lstStyle/>
          <a:p>
            <a:pPr algn="just"/>
            <a:r>
              <a:rPr lang="vi-VN"/>
              <a:t>Nhánh là một chỉ báo (indicator) đến một commit cụ thể trong lịch sử của dự án. Khi bạn tạo một nhánh mới, Git chỉ đơn giản tạo một con trỏ trỏ đến commit hiện tại, sau đó bạn có thể tiếp tục làm việc trên nhánh mới mà không ảnh hưởng đến các nhánh khác.</a:t>
            </a:r>
            <a:endParaRPr lang="en-US"/>
          </a:p>
          <a:p>
            <a:pPr algn="just"/>
            <a:r>
              <a:rPr lang="vi-VN"/>
              <a:t>Nhánh chính (master/main): Đây là nhánh chính của dự án, nơi lưu trữ mã nguồn đã được kiểm tra và ổn định để phát hành. Trong nhiều dự án, nhánh chính hiện nay thường được gọi là main thay vì master.</a:t>
            </a:r>
            <a:endParaRPr lang="en-US"/>
          </a:p>
        </p:txBody>
      </p:sp>
    </p:spTree>
    <p:extLst>
      <p:ext uri="{BB962C8B-B14F-4D97-AF65-F5344CB8AC3E}">
        <p14:creationId xmlns:p14="http://schemas.microsoft.com/office/powerpoint/2010/main" val="286011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805D-BABB-8852-B9F9-A59CA90A244B}"/>
              </a:ext>
            </a:extLst>
          </p:cNvPr>
          <p:cNvSpPr>
            <a:spLocks noGrp="1"/>
          </p:cNvSpPr>
          <p:nvPr>
            <p:ph type="title"/>
          </p:nvPr>
        </p:nvSpPr>
        <p:spPr/>
        <p:txBody>
          <a:bodyPr/>
          <a:lstStyle/>
          <a:p>
            <a:r>
              <a:rPr lang="en-US"/>
              <a:t>Cách tạo một nhánh mới</a:t>
            </a:r>
          </a:p>
        </p:txBody>
      </p:sp>
      <p:sp>
        <p:nvSpPr>
          <p:cNvPr id="3" name="Content Placeholder 2">
            <a:extLst>
              <a:ext uri="{FF2B5EF4-FFF2-40B4-BE49-F238E27FC236}">
                <a16:creationId xmlns:a16="http://schemas.microsoft.com/office/drawing/2014/main" id="{6278BBD2-3BD4-9D6C-EB0F-8073E7BA3A01}"/>
              </a:ext>
            </a:extLst>
          </p:cNvPr>
          <p:cNvSpPr>
            <a:spLocks noGrp="1"/>
          </p:cNvSpPr>
          <p:nvPr>
            <p:ph idx="1"/>
          </p:nvPr>
        </p:nvSpPr>
        <p:spPr/>
        <p:txBody>
          <a:bodyPr/>
          <a:lstStyle/>
          <a:p>
            <a:pPr algn="just">
              <a:lnSpc>
                <a:spcPct val="150000"/>
              </a:lnSpc>
            </a:pPr>
            <a:r>
              <a:rPr lang="en-US"/>
              <a:t>Để tạo nhánh mới trong Git, sử dụng lệnh sau:</a:t>
            </a:r>
          </a:p>
          <a:p>
            <a:pPr marL="0" indent="0" algn="ctr">
              <a:lnSpc>
                <a:spcPct val="150000"/>
              </a:lnSpc>
              <a:buNone/>
            </a:pPr>
            <a:r>
              <a:rPr lang="en-US" b="1">
                <a:solidFill>
                  <a:srgbClr val="FF0000"/>
                </a:solidFill>
              </a:rPr>
              <a:t>git branch </a:t>
            </a:r>
            <a:r>
              <a:rPr lang="en-US" b="1">
                <a:solidFill>
                  <a:schemeClr val="accent1"/>
                </a:solidFill>
              </a:rPr>
              <a:t>&lt;tên-nhánh&gt;</a:t>
            </a:r>
          </a:p>
          <a:p>
            <a:pPr algn="just">
              <a:lnSpc>
                <a:spcPct val="150000"/>
              </a:lnSpc>
            </a:pPr>
            <a:r>
              <a:rPr lang="vi-VN"/>
              <a:t>Sau khi tạo nhánh, bạn sẽ có một chỉ báo mới trỏ đến commit hiện tại. Lúc này, nhánh này có lịch sử giống với nhánh bạn đang ở, nhưng khi bắt đầu làm việc trên nhánh mới, bạn có thể thực hiện các thay đổi mà không ảnh hưởng đến nhánh chính</a:t>
            </a:r>
            <a:endParaRPr lang="en-US" b="1"/>
          </a:p>
        </p:txBody>
      </p:sp>
    </p:spTree>
    <p:extLst>
      <p:ext uri="{BB962C8B-B14F-4D97-AF65-F5344CB8AC3E}">
        <p14:creationId xmlns:p14="http://schemas.microsoft.com/office/powerpoint/2010/main" val="5996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46E35-76BC-D816-9FB9-5169C05CBC7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Chúng ta bắt đầu với một nhánh: main</a:t>
            </a:r>
          </a:p>
        </p:txBody>
      </p:sp>
      <p:pic>
        <p:nvPicPr>
          <p:cNvPr id="7170" name="Picture 2" descr="A white background with black border&#10;&#10;Description automatically generated">
            <a:extLst>
              <a:ext uri="{FF2B5EF4-FFF2-40B4-BE49-F238E27FC236}">
                <a16:creationId xmlns:a16="http://schemas.microsoft.com/office/drawing/2014/main" id="{4AF9DFB0-3E8F-0B57-B66C-93CF05AF75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5195" y="1675227"/>
            <a:ext cx="10101609" cy="43941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19A8EE-1744-DE22-FA3A-958BCB8FBE71}"/>
              </a:ext>
            </a:extLst>
          </p:cNvPr>
          <p:cNvSpPr txBox="1"/>
          <p:nvPr/>
        </p:nvSpPr>
        <p:spPr>
          <a:xfrm>
            <a:off x="1371600" y="4572000"/>
            <a:ext cx="9448800" cy="1384995"/>
          </a:xfrm>
          <a:prstGeom prst="rect">
            <a:avLst/>
          </a:prstGeom>
          <a:noFill/>
        </p:spPr>
        <p:txBody>
          <a:bodyPr wrap="square">
            <a:spAutoFit/>
          </a:bodyPr>
          <a:lstStyle/>
          <a:p>
            <a:r>
              <a:rPr lang="en-US" sz="2800"/>
              <a:t>HEAD là một con trỏ đặc biệt chỉ vào commit hiện tại mà bạn đang làm việc. Nói cách khác, nó cho biết "bạn đang ở đâu" trong lịch sử commi</a:t>
            </a:r>
          </a:p>
        </p:txBody>
      </p:sp>
    </p:spTree>
    <p:extLst>
      <p:ext uri="{BB962C8B-B14F-4D97-AF65-F5344CB8AC3E}">
        <p14:creationId xmlns:p14="http://schemas.microsoft.com/office/powerpoint/2010/main" val="3049568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641</TotalTime>
  <Words>1572</Words>
  <Application>Microsoft Office PowerPoint</Application>
  <PresentationFormat>Widescreen</PresentationFormat>
  <Paragraphs>177</Paragraphs>
  <Slides>52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Aptos</vt:lpstr>
      <vt:lpstr>Aptos Display</vt:lpstr>
      <vt:lpstr>Arial</vt:lpstr>
      <vt:lpstr>Office Theme</vt:lpstr>
      <vt:lpstr>Bài 01. QUẢN LÝ MÃ NGUỒN Git / Github (tiếp theo)</vt:lpstr>
      <vt:lpstr>PowerPoint Presentation</vt:lpstr>
      <vt:lpstr>Lợi ích của việc sử dụng nhánh:</vt:lpstr>
      <vt:lpstr>Các nhánh có thể có các nhánh con</vt:lpstr>
      <vt:lpstr>PowerPoint Presentation</vt:lpstr>
      <vt:lpstr>PowerPoint Presentation</vt:lpstr>
      <vt:lpstr>Nhánh là gì?</vt:lpstr>
      <vt:lpstr>Cách tạo một nhánh mới</vt:lpstr>
      <vt:lpstr>Chúng ta bắt đầu với một nhánh: main</vt:lpstr>
      <vt:lpstr>Tạo nhánh mới</vt:lpstr>
      <vt:lpstr>Chuyển sang nhánh mới</vt:lpstr>
      <vt:lpstr>Bài tập 1</vt:lpstr>
      <vt:lpstr>Bài tập 1</vt:lpstr>
      <vt:lpstr>Bài tập 1</vt:lpstr>
      <vt:lpstr>Bài tập 1</vt:lpstr>
      <vt:lpstr>PowerPoint Presentation</vt:lpstr>
      <vt:lpstr>Bài tập 2</vt:lpstr>
      <vt:lpstr>Bài tập 2</vt:lpstr>
      <vt:lpstr>Bài tập 2</vt:lpstr>
      <vt:lpstr>Quy trình làm việc mới là gì?</vt:lpstr>
      <vt:lpstr>Hãy bắt đầu với một lịch sử cam kết đơn giản:</vt:lpstr>
      <vt:lpstr>Các cam kết mới chỉ ảnh hưởng đến nhánh hiện tại.</vt:lpstr>
      <vt:lpstr>Hãy chuyển sang nhánh feature git checkout feature</vt:lpstr>
      <vt:lpstr>Và thêm một số commit</vt:lpstr>
      <vt:lpstr>Thêm một commit</vt:lpstr>
      <vt:lpstr>PowerPoint Presentation</vt:lpstr>
      <vt:lpstr>PowerPoint Presentation</vt:lpstr>
      <vt:lpstr>Bài tập 3</vt:lpstr>
      <vt:lpstr>Bài tập 3</vt:lpstr>
      <vt:lpstr>Bài tập 3</vt:lpstr>
      <vt:lpstr>Bài tập 3</vt:lpstr>
      <vt:lpstr>Bài tập 3</vt:lpstr>
      <vt:lpstr>Bài tập 3</vt:lpstr>
      <vt:lpstr>PowerPoint Presentation</vt:lpstr>
      <vt:lpstr>Bài tập 4</vt:lpstr>
      <vt:lpstr>Bài tập 4</vt:lpstr>
      <vt:lpstr>Bài tập 4</vt:lpstr>
      <vt:lpstr>Bài tập 4</vt:lpstr>
      <vt:lpstr>PowerPoint Presentation</vt:lpstr>
      <vt:lpstr>Có hai cách chính để gộp các kết quả lại với nhau:</vt:lpstr>
      <vt:lpstr>Trong khi ở nhánh chính (main), hãy thực hiện lệnh:</vt:lpstr>
      <vt:lpstr>Bạn vẫn có thể làm việc trên nhánh feature</vt:lpstr>
      <vt:lpstr>PowerPoint Presentation</vt:lpstr>
      <vt:lpstr>PowerPoint Presentation</vt:lpstr>
      <vt:lpstr>Bài tập 5</vt:lpstr>
      <vt:lpstr>Bài tập 5</vt:lpstr>
      <vt:lpstr>Bài tập 5</vt:lpstr>
      <vt:lpstr>Cách tiếp cận thứ hai là rebase.</vt:lpstr>
      <vt:lpstr>Chuyển nhánh</vt:lpstr>
      <vt:lpstr>git rebase main</vt:lpstr>
      <vt:lpstr>Ngoài ra, bạn không cần phải rebase chỉ trong cùng một nhánh</vt:lpstr>
      <vt:lpstr>Giải pháp là chuyển sang feature2 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42</cp:revision>
  <dcterms:created xsi:type="dcterms:W3CDTF">2024-09-15T11:38:08Z</dcterms:created>
  <dcterms:modified xsi:type="dcterms:W3CDTF">2024-09-22T18:22:23Z</dcterms:modified>
</cp:coreProperties>
</file>