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Vinh Thinh" userId="7b31fadc-e233-4086-a9fa-8d2746a5e226" providerId="ADAL" clId="{4B519366-BCE3-4691-B2EE-52835178E0D9}"/>
    <pc:docChg chg="modSld">
      <pc:chgData name="Le Vinh Thinh" userId="7b31fadc-e233-4086-a9fa-8d2746a5e226" providerId="ADAL" clId="{4B519366-BCE3-4691-B2EE-52835178E0D9}" dt="2022-05-12T07:32:45.001" v="14" actId="122"/>
      <pc:docMkLst>
        <pc:docMk/>
      </pc:docMkLst>
      <pc:sldChg chg="modSp mod">
        <pc:chgData name="Le Vinh Thinh" userId="7b31fadc-e233-4086-a9fa-8d2746a5e226" providerId="ADAL" clId="{4B519366-BCE3-4691-B2EE-52835178E0D9}" dt="2022-05-12T07:32:45.001" v="14" actId="122"/>
        <pc:sldMkLst>
          <pc:docMk/>
          <pc:sldMk cId="3189634050" sldId="257"/>
        </pc:sldMkLst>
        <pc:spChg chg="mod">
          <ac:chgData name="Le Vinh Thinh" userId="7b31fadc-e233-4086-a9fa-8d2746a5e226" providerId="ADAL" clId="{4B519366-BCE3-4691-B2EE-52835178E0D9}" dt="2022-05-12T07:32:45.001" v="14" actId="122"/>
          <ac:spMkLst>
            <pc:docMk/>
            <pc:sldMk cId="3189634050" sldId="257"/>
            <ac:spMk id="2" creationId="{00000000-0000-0000-0000-000000000000}"/>
          </ac:spMkLst>
        </pc:spChg>
      </pc:sldChg>
    </pc:docChg>
  </pc:docChgLst>
  <pc:docChgLst>
    <pc:chgData name="Le Vinh Thinh" userId="7b31fadc-e233-4086-a9fa-8d2746a5e226" providerId="ADAL" clId="{20CB97C9-E10E-44B5-8283-8AA5C9344CDF}"/>
    <pc:docChg chg="addSld modSld">
      <pc:chgData name="Le Vinh Thinh" userId="7b31fadc-e233-4086-a9fa-8d2746a5e226" providerId="ADAL" clId="{20CB97C9-E10E-44B5-8283-8AA5C9344CDF}" dt="2021-04-27T02:22:13.121" v="3" actId="1076"/>
      <pc:docMkLst>
        <pc:docMk/>
      </pc:docMkLst>
      <pc:sldChg chg="modSp">
        <pc:chgData name="Le Vinh Thinh" userId="7b31fadc-e233-4086-a9fa-8d2746a5e226" providerId="ADAL" clId="{20CB97C9-E10E-44B5-8283-8AA5C9344CDF}" dt="2021-04-27T02:21:48.405" v="2" actId="1076"/>
        <pc:sldMkLst>
          <pc:docMk/>
          <pc:sldMk cId="807731468" sldId="265"/>
        </pc:sldMkLst>
        <pc:picChg chg="mod">
          <ac:chgData name="Le Vinh Thinh" userId="7b31fadc-e233-4086-a9fa-8d2746a5e226" providerId="ADAL" clId="{20CB97C9-E10E-44B5-8283-8AA5C9344CDF}" dt="2021-04-27T02:21:48.405" v="2" actId="1076"/>
          <ac:picMkLst>
            <pc:docMk/>
            <pc:sldMk cId="807731468" sldId="265"/>
            <ac:picMk id="5" creationId="{00000000-0000-0000-0000-000000000000}"/>
          </ac:picMkLst>
        </pc:picChg>
      </pc:sldChg>
      <pc:sldChg chg="add">
        <pc:chgData name="Le Vinh Thinh" userId="7b31fadc-e233-4086-a9fa-8d2746a5e226" providerId="ADAL" clId="{20CB97C9-E10E-44B5-8283-8AA5C9344CDF}" dt="2021-04-27T02:21:34.244" v="0"/>
        <pc:sldMkLst>
          <pc:docMk/>
          <pc:sldMk cId="3563242117" sldId="267"/>
        </pc:sldMkLst>
      </pc:sldChg>
      <pc:sldChg chg="add">
        <pc:chgData name="Le Vinh Thinh" userId="7b31fadc-e233-4086-a9fa-8d2746a5e226" providerId="ADAL" clId="{20CB97C9-E10E-44B5-8283-8AA5C9344CDF}" dt="2021-04-27T02:21:34.244" v="0"/>
        <pc:sldMkLst>
          <pc:docMk/>
          <pc:sldMk cId="843941160" sldId="269"/>
        </pc:sldMkLst>
      </pc:sldChg>
      <pc:sldChg chg="add">
        <pc:chgData name="Le Vinh Thinh" userId="7b31fadc-e233-4086-a9fa-8d2746a5e226" providerId="ADAL" clId="{20CB97C9-E10E-44B5-8283-8AA5C9344CDF}" dt="2021-04-27T02:21:34.244" v="0"/>
        <pc:sldMkLst>
          <pc:docMk/>
          <pc:sldMk cId="742887007" sldId="270"/>
        </pc:sldMkLst>
      </pc:sldChg>
      <pc:sldChg chg="add">
        <pc:chgData name="Le Vinh Thinh" userId="7b31fadc-e233-4086-a9fa-8d2746a5e226" providerId="ADAL" clId="{20CB97C9-E10E-44B5-8283-8AA5C9344CDF}" dt="2021-04-27T02:21:34.244" v="0"/>
        <pc:sldMkLst>
          <pc:docMk/>
          <pc:sldMk cId="4154479820" sldId="271"/>
        </pc:sldMkLst>
      </pc:sldChg>
      <pc:sldChg chg="modSp add">
        <pc:chgData name="Le Vinh Thinh" userId="7b31fadc-e233-4086-a9fa-8d2746a5e226" providerId="ADAL" clId="{20CB97C9-E10E-44B5-8283-8AA5C9344CDF}" dt="2021-04-27T02:22:13.121" v="3" actId="1076"/>
        <pc:sldMkLst>
          <pc:docMk/>
          <pc:sldMk cId="2248840716" sldId="272"/>
        </pc:sldMkLst>
        <pc:picChg chg="mod">
          <ac:chgData name="Le Vinh Thinh" userId="7b31fadc-e233-4086-a9fa-8d2746a5e226" providerId="ADAL" clId="{20CB97C9-E10E-44B5-8283-8AA5C9344CDF}" dt="2021-04-27T02:22:13.121" v="3" actId="1076"/>
          <ac:picMkLst>
            <pc:docMk/>
            <pc:sldMk cId="2248840716" sldId="272"/>
            <ac:picMk id="5122" creationId="{00000000-0000-0000-0000-000000000000}"/>
          </ac:picMkLst>
        </pc:picChg>
      </pc:sldChg>
    </pc:docChg>
  </pc:docChgLst>
  <pc:docChgLst>
    <pc:chgData name="Le Vinh Thinh" userId="7b31fadc-e233-4086-a9fa-8d2746a5e226" providerId="ADAL" clId="{94265F9E-66C1-4301-A3CA-F6F66CE087DF}"/>
    <pc:docChg chg="custSel modSld">
      <pc:chgData name="Le Vinh Thinh" userId="7b31fadc-e233-4086-a9fa-8d2746a5e226" providerId="ADAL" clId="{94265F9E-66C1-4301-A3CA-F6F66CE087DF}" dt="2023-04-13T02:31:33.784" v="36" actId="20577"/>
      <pc:docMkLst>
        <pc:docMk/>
      </pc:docMkLst>
      <pc:sldChg chg="modSp mod">
        <pc:chgData name="Le Vinh Thinh" userId="7b31fadc-e233-4086-a9fa-8d2746a5e226" providerId="ADAL" clId="{94265F9E-66C1-4301-A3CA-F6F66CE087DF}" dt="2023-04-13T02:31:33.784" v="36" actId="20577"/>
        <pc:sldMkLst>
          <pc:docMk/>
          <pc:sldMk cId="1473329295" sldId="260"/>
        </pc:sldMkLst>
        <pc:spChg chg="mod">
          <ac:chgData name="Le Vinh Thinh" userId="7b31fadc-e233-4086-a9fa-8d2746a5e226" providerId="ADAL" clId="{94265F9E-66C1-4301-A3CA-F6F66CE087DF}" dt="2023-04-13T02:31:33.784" v="36" actId="20577"/>
          <ac:spMkLst>
            <pc:docMk/>
            <pc:sldMk cId="1473329295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F10ADB-ADEB-4CE5-8D5B-6621D9EACCC6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518-2D15-47D2-8E63-338BFCB833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34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ADB-ADEB-4CE5-8D5B-6621D9EACCC6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518-2D15-47D2-8E63-338BFCB8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5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ADB-ADEB-4CE5-8D5B-6621D9EACCC6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518-2D15-47D2-8E63-338BFCB833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06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5264-E229-4351-B918-225ECD2F9613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3167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D118-F4ED-4150-9FE4-DF95E0CAFD99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91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A5E1-DAE7-4337-ACBA-C08063CD2886}" type="datetime1">
              <a:rPr lang="vi-VN" smtClean="0">
                <a:solidFill>
                  <a:srgbClr val="FFF39D"/>
                </a:solidFill>
              </a:rPr>
              <a:pPr/>
              <a:t>13/04/2023</a:t>
            </a:fld>
            <a:endParaRPr lang="vi-VN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FFF3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369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CAA8-C546-4F58-863A-A4A2254CD8B6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51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2A32-6248-4DA5-BCA7-326892D97EE2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2630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C015-E984-4025-80DD-D5D3C43BEEAC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45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AD25-F6E0-4811-8E38-1F25C9C41827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523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26A0-05D5-442D-8F67-0EDED43D1C96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438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ADB-ADEB-4CE5-8D5B-6621D9EACCC6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518-2D15-47D2-8E63-338BFCB8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36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EE3A-C132-4B22-9369-B4BD63F37614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2761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04D-2A77-45FA-9AC8-61BAA2012B8F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105508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04D-2A77-45FA-9AC8-61BAA2012B8F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33714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04D-2A77-45FA-9AC8-61BAA2012B8F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356584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04D-2A77-45FA-9AC8-61BAA2012B8F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53426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04D-2A77-45FA-9AC8-61BAA2012B8F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423021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422-47A1-45E9-984B-D39980DA7A36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8561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327C-2F05-4C32-8240-59F96937DB23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89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ADB-ADEB-4CE5-8D5B-6621D9EACCC6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518-2D15-47D2-8E63-338BFCB833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8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ADB-ADEB-4CE5-8D5B-6621D9EACCC6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518-2D15-47D2-8E63-338BFCB8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ADB-ADEB-4CE5-8D5B-6621D9EACCC6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518-2D15-47D2-8E63-338BFCB8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ADB-ADEB-4CE5-8D5B-6621D9EACCC6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518-2D15-47D2-8E63-338BFCB8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ADB-ADEB-4CE5-8D5B-6621D9EACCC6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518-2D15-47D2-8E63-338BFCB8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4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ADB-ADEB-4CE5-8D5B-6621D9EACCC6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518-2D15-47D2-8E63-338BFCB8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0ADB-ADEB-4CE5-8D5B-6621D9EACCC6}" type="datetimeFigureOut">
              <a:rPr lang="en-US" smtClean="0"/>
              <a:t>13-Apr-23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518-2D15-47D2-8E63-338BFCB833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2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25004D-2A77-45FA-9AC8-61BAA2012B8F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0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004D-2A77-45FA-9AC8-61BAA2012B8F}" type="datetime1">
              <a:rPr lang="vi-VN" smtClean="0">
                <a:solidFill>
                  <a:srgbClr val="575F6D"/>
                </a:solidFill>
              </a:rPr>
              <a:pPr/>
              <a:t>13/04/2023</a:t>
            </a:fld>
            <a:endParaRPr lang="vi-VN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B4E2EB-2A2B-42AC-B3F3-A5C737E7C8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232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odeproject.com/Questions/233650/How-to-define-Global-veriable-in-Csharp-net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II- HR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Thinh</a:t>
            </a:r>
            <a:r>
              <a:rPr lang="en-US" dirty="0"/>
              <a:t> Le PhD</a:t>
            </a:r>
          </a:p>
        </p:txBody>
      </p:sp>
    </p:spTree>
    <p:extLst>
      <p:ext uri="{BB962C8B-B14F-4D97-AF65-F5344CB8AC3E}">
        <p14:creationId xmlns:p14="http://schemas.microsoft.com/office/powerpoint/2010/main" val="318963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7467600" cy="6016752"/>
          </a:xfrm>
        </p:spPr>
        <p:txBody>
          <a:bodyPr/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login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10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057400"/>
            <a:ext cx="630503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46" y="1143000"/>
            <a:ext cx="284205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56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11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905001"/>
            <a:ext cx="8486775" cy="329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24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i="1" dirty="0"/>
              <a:t>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12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873969"/>
            <a:ext cx="5867400" cy="355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2823562" cy="257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9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Add/Edit new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13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1"/>
            <a:ext cx="3505200" cy="44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981200"/>
            <a:ext cx="315094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88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14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7800"/>
            <a:ext cx="45148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47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Full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15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64" y="1930400"/>
            <a:ext cx="809011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84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2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1"/>
            <a:ext cx="3561522" cy="177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3505200"/>
            <a:ext cx="3025140" cy="1676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086600" y="3429000"/>
            <a:ext cx="2611120" cy="170053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8841663">
            <a:off x="3669275" y="2631129"/>
            <a:ext cx="141367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9" name="Right Arrow 8"/>
          <p:cNvSpPr/>
          <p:nvPr/>
        </p:nvSpPr>
        <p:spPr>
          <a:xfrm rot="2039078">
            <a:off x="6489020" y="2659602"/>
            <a:ext cx="141367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0" name="Striped Right Arrow 9"/>
          <p:cNvSpPr/>
          <p:nvPr/>
        </p:nvSpPr>
        <p:spPr>
          <a:xfrm rot="5400000">
            <a:off x="4686300" y="3314700"/>
            <a:ext cx="2514600" cy="609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5181600" y="4953000"/>
            <a:ext cx="1447800" cy="83820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Trebuchet MS" panose="020B0603020202020204"/>
              </a:rPr>
              <a:t>Result???</a:t>
            </a:r>
          </a:p>
        </p:txBody>
      </p:sp>
    </p:spTree>
    <p:extLst>
      <p:ext uri="{BB962C8B-B14F-4D97-AF65-F5344CB8AC3E}">
        <p14:creationId xmlns:p14="http://schemas.microsoft.com/office/powerpoint/2010/main" val="270041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3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221184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953000"/>
            <a:ext cx="43053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828800"/>
            <a:ext cx="3838575" cy="204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419600" y="26670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836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Email</a:t>
            </a:r>
          </a:p>
          <a:p>
            <a:r>
              <a:rPr lang="en-US"/>
              <a:t>Verify pass</a:t>
            </a:r>
          </a:p>
          <a:p>
            <a:r>
              <a:rPr lang="en-US"/>
              <a:t>Admin 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4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"/>
            <a:ext cx="272285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3886200"/>
            <a:ext cx="3429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34888"/>
            <a:ext cx="4840488" cy="32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 rot="7884582">
            <a:off x="2654023" y="2941642"/>
            <a:ext cx="1295400" cy="346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7" name="Right Arrow 6"/>
          <p:cNvSpPr/>
          <p:nvPr/>
        </p:nvSpPr>
        <p:spPr>
          <a:xfrm rot="2804500">
            <a:off x="4895380" y="2846218"/>
            <a:ext cx="1293039" cy="400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-21265"/>
            <a:ext cx="2125866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6477000" y="17526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7332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USER.cs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5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133600"/>
            <a:ext cx="30956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36538" y="4953000"/>
          <a:ext cx="5029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insertUser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Đưa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thêm</a:t>
                      </a:r>
                      <a:r>
                        <a:rPr lang="en-US" baseline="0" dirty="0"/>
                        <a:t>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updateUser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Cập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thông</a:t>
                      </a:r>
                      <a:r>
                        <a:rPr lang="en-US" baseline="0" dirty="0"/>
                        <a:t> tin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usernameExist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sự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tồn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user </a:t>
                      </a:r>
                      <a:r>
                        <a:rPr lang="en-US" baseline="0" dirty="0" err="1"/>
                        <a:t>theo</a:t>
                      </a:r>
                      <a:r>
                        <a:rPr lang="en-US" baseline="0" dirty="0"/>
                        <a:t> id </a:t>
                      </a:r>
                      <a:r>
                        <a:rPr lang="en-US" baseline="0" dirty="0" err="1"/>
                        <a:t>và</a:t>
                      </a:r>
                      <a:r>
                        <a:rPr lang="en-US" baseline="0" dirty="0"/>
                        <a:t> username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71" y="4041350"/>
            <a:ext cx="15525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84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new user</a:t>
            </a:r>
            <a:r>
              <a:rPr lang="en-US" dirty="0">
                <a:sym typeface="Wingdings" pitchFamily="2" charset="2"/>
              </a:rPr>
              <a:t> create new account</a:t>
            </a:r>
          </a:p>
          <a:p>
            <a:r>
              <a:rPr lang="en-US" dirty="0" err="1">
                <a:sym typeface="Wingdings" pitchFamily="2" charset="2"/>
              </a:rPr>
              <a:t>Hoàn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tất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tạo</a:t>
            </a:r>
            <a:r>
              <a:rPr lang="en-US" dirty="0">
                <a:sym typeface="Wingdings" pitchFamily="2" charset="2"/>
              </a:rPr>
              <a:t> user </a:t>
            </a:r>
            <a:r>
              <a:rPr lang="en-US" dirty="0" err="1">
                <a:sym typeface="Wingdings" pitchFamily="2" charset="2"/>
              </a:rPr>
              <a:t>mới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thì</a:t>
            </a:r>
            <a:r>
              <a:rPr lang="en-US" dirty="0">
                <a:sym typeface="Wingdings" pitchFamily="2" charset="2"/>
              </a:rPr>
              <a:t>: Have an account </a:t>
            </a:r>
            <a:r>
              <a:rPr lang="en-US" dirty="0" err="1">
                <a:sym typeface="Wingdings" pitchFamily="2" charset="2"/>
              </a:rPr>
              <a:t>sẽ</a:t>
            </a:r>
            <a:r>
              <a:rPr lang="en-US" dirty="0">
                <a:sym typeface="Wingdings" pitchFamily="2" charset="2"/>
              </a:rPr>
              <a:t> quay </a:t>
            </a:r>
            <a:r>
              <a:rPr lang="en-US" dirty="0" err="1">
                <a:sym typeface="Wingdings" pitchFamily="2" charset="2"/>
              </a:rPr>
              <a:t>lại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trang</a:t>
            </a:r>
            <a:r>
              <a:rPr lang="en-US" dirty="0">
                <a:sym typeface="Wingdings" pitchFamily="2" charset="2"/>
              </a:rPr>
              <a:t> log-in</a:t>
            </a:r>
          </a:p>
          <a:p>
            <a:r>
              <a:rPr lang="en-US" dirty="0" err="1">
                <a:sym typeface="Wingdings" pitchFamily="2" charset="2"/>
              </a:rPr>
              <a:t>Các</a:t>
            </a:r>
            <a:r>
              <a:rPr lang="en-US" dirty="0">
                <a:sym typeface="Wingdings" pitchFamily="2" charset="2"/>
              </a:rPr>
              <a:t> Textbox </a:t>
            </a:r>
            <a:r>
              <a:rPr lang="en-US" dirty="0" err="1">
                <a:sym typeface="Wingdings" pitchFamily="2" charset="2"/>
              </a:rPr>
              <a:t>đều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phải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gọi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veriFields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kiểm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nhập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báo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bỏ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6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76200"/>
            <a:ext cx="272285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2125866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5105400" y="1676400"/>
            <a:ext cx="6858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904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7467600" cy="6169152"/>
          </a:xfrm>
        </p:spPr>
        <p:txBody>
          <a:bodyPr/>
          <a:lstStyle/>
          <a:p>
            <a:r>
              <a:rPr lang="en-US" dirty="0"/>
              <a:t>Register button: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user,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usernameExist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verifieds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7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133601"/>
            <a:ext cx="4229100" cy="382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53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7467600" cy="6016752"/>
          </a:xfrm>
        </p:spPr>
        <p:txBody>
          <a:bodyPr/>
          <a:lstStyle/>
          <a:p>
            <a:r>
              <a:rPr lang="en-US" dirty="0"/>
              <a:t>Login button: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Id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Forms</a:t>
            </a:r>
          </a:p>
          <a:p>
            <a:r>
              <a:rPr lang="en-US" dirty="0"/>
              <a:t>Link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https://www.codeproject.com/Questions/233650/How-to-define-Global-veriable-in-Csharp-net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verified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8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90801"/>
            <a:ext cx="36385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72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verified: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E2EB-2A2B-42AC-B3F3-A5C737E7C8D1}" type="slidenum">
              <a:rPr lang="vi-VN">
                <a:solidFill>
                  <a:srgbClr val="90C226"/>
                </a:solidFill>
                <a:latin typeface="Arial" panose="020B0604020202020204" pitchFamily="34" charset="0"/>
              </a:rPr>
              <a:pPr/>
              <a:t>9</a:t>
            </a:fld>
            <a:endParaRPr lang="vi-VN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89" y="1391576"/>
            <a:ext cx="59055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731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202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Tahoma</vt:lpstr>
      <vt:lpstr>Trebuchet MS</vt:lpstr>
      <vt:lpstr>Tw Cen MT</vt:lpstr>
      <vt:lpstr>Tw Cen MT Condensed</vt:lpstr>
      <vt:lpstr>Wingdings 3</vt:lpstr>
      <vt:lpstr>Integral</vt:lpstr>
      <vt:lpstr>Facet</vt:lpstr>
      <vt:lpstr>Part II- HR example</vt:lpstr>
      <vt:lpstr>PowerPoint Presentation</vt:lpstr>
      <vt:lpstr>PowerPoint Presentation</vt:lpstr>
      <vt:lpstr>PowerPoint Presentation</vt:lpstr>
      <vt:lpstr>Yêu cầu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</vt:lpstr>
      <vt:lpstr>Contact</vt:lpstr>
      <vt:lpstr>Add/Edit new contact</vt:lpstr>
      <vt:lpstr>Select Contact</vt:lpstr>
      <vt:lpstr>Show Full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II- Quản lý về nhân sự</dc:title>
  <dc:creator>84938252222</dc:creator>
  <cp:lastModifiedBy>Le Vinh Thinh</cp:lastModifiedBy>
  <cp:revision>1</cp:revision>
  <dcterms:created xsi:type="dcterms:W3CDTF">2021-04-27T02:17:36Z</dcterms:created>
  <dcterms:modified xsi:type="dcterms:W3CDTF">2023-04-13T02:31:44Z</dcterms:modified>
</cp:coreProperties>
</file>