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Vinh Thinh" userId="7b31fadc-e233-4086-a9fa-8d2746a5e226" providerId="ADAL" clId="{E0FA82C1-65BC-4D17-A794-CDA634C5562D}"/>
    <pc:docChg chg="delSld">
      <pc:chgData name="Le Vinh Thinh" userId="7b31fadc-e233-4086-a9fa-8d2746a5e226" providerId="ADAL" clId="{E0FA82C1-65BC-4D17-A794-CDA634C5562D}" dt="2022-02-17T02:01:00.422" v="0" actId="47"/>
      <pc:docMkLst>
        <pc:docMk/>
      </pc:docMkLst>
      <pc:sldChg chg="del">
        <pc:chgData name="Le Vinh Thinh" userId="7b31fadc-e233-4086-a9fa-8d2746a5e226" providerId="ADAL" clId="{E0FA82C1-65BC-4D17-A794-CDA634C5562D}" dt="2022-02-17T02:01:00.422" v="0" actId="47"/>
        <pc:sldMkLst>
          <pc:docMk/>
          <pc:sldMk cId="2284033363" sldId="268"/>
        </pc:sldMkLst>
      </pc:sldChg>
    </pc:docChg>
  </pc:docChgLst>
  <pc:docChgLst>
    <pc:chgData name="365 Pro Plus" userId="7eaea2c8-0cda-48f9-ad08-b2c0c4f24c1e" providerId="ADAL" clId="{484B79F8-AE6B-4C71-8529-11CA5B9B49A4}"/>
    <pc:docChg chg="custSel modSld">
      <pc:chgData name="365 Pro Plus" userId="7eaea2c8-0cda-48f9-ad08-b2c0c4f24c1e" providerId="ADAL" clId="{484B79F8-AE6B-4C71-8529-11CA5B9B49A4}" dt="2020-02-05T10:14:42.618" v="4" actId="313"/>
      <pc:docMkLst>
        <pc:docMk/>
      </pc:docMkLst>
      <pc:sldChg chg="modSp">
        <pc:chgData name="365 Pro Plus" userId="7eaea2c8-0cda-48f9-ad08-b2c0c4f24c1e" providerId="ADAL" clId="{484B79F8-AE6B-4C71-8529-11CA5B9B49A4}" dt="2020-02-05T10:14:42.618" v="4" actId="313"/>
        <pc:sldMkLst>
          <pc:docMk/>
          <pc:sldMk cId="2467915809" sldId="257"/>
        </pc:sldMkLst>
        <pc:spChg chg="mod">
          <ac:chgData name="365 Pro Plus" userId="7eaea2c8-0cda-48f9-ad08-b2c0c4f24c1e" providerId="ADAL" clId="{484B79F8-AE6B-4C71-8529-11CA5B9B49A4}" dt="2020-02-05T10:14:42.618" v="4" actId="313"/>
          <ac:spMkLst>
            <pc:docMk/>
            <pc:sldMk cId="2467915809" sldId="257"/>
            <ac:spMk id="3" creationId="{00000000-0000-0000-0000-000000000000}"/>
          </ac:spMkLst>
        </pc:spChg>
      </pc:sldChg>
    </pc:docChg>
  </pc:docChgLst>
  <pc:docChgLst>
    <pc:chgData name="Le Vinh Thinh" userId="7b31fadc-e233-4086-a9fa-8d2746a5e226" providerId="ADAL" clId="{D61DCD8D-53F3-4142-8803-327B1D7D3C3B}"/>
    <pc:docChg chg="modSld">
      <pc:chgData name="Le Vinh Thinh" userId="7b31fadc-e233-4086-a9fa-8d2746a5e226" providerId="ADAL" clId="{D61DCD8D-53F3-4142-8803-327B1D7D3C3B}" dt="2021-02-20T10:50:31.764" v="34" actId="20577"/>
      <pc:docMkLst>
        <pc:docMk/>
      </pc:docMkLst>
      <pc:sldChg chg="modSp mod">
        <pc:chgData name="Le Vinh Thinh" userId="7b31fadc-e233-4086-a9fa-8d2746a5e226" providerId="ADAL" clId="{D61DCD8D-53F3-4142-8803-327B1D7D3C3B}" dt="2021-02-20T10:50:31.764" v="34" actId="20577"/>
        <pc:sldMkLst>
          <pc:docMk/>
          <pc:sldMk cId="313000400" sldId="256"/>
        </pc:sldMkLst>
        <pc:spChg chg="mod">
          <ac:chgData name="Le Vinh Thinh" userId="7b31fadc-e233-4086-a9fa-8d2746a5e226" providerId="ADAL" clId="{D61DCD8D-53F3-4142-8803-327B1D7D3C3B}" dt="2021-02-20T10:50:31.764" v="34" actId="20577"/>
          <ac:spMkLst>
            <pc:docMk/>
            <pc:sldMk cId="313000400" sldId="256"/>
            <ac:spMk id="2" creationId="{00000000-0000-0000-0000-000000000000}"/>
          </ac:spMkLst>
        </pc:spChg>
        <pc:spChg chg="mod">
          <ac:chgData name="Le Vinh Thinh" userId="7b31fadc-e233-4086-a9fa-8d2746a5e226" providerId="ADAL" clId="{D61DCD8D-53F3-4142-8803-327B1D7D3C3B}" dt="2021-02-20T10:50:20.143" v="22"/>
          <ac:spMkLst>
            <pc:docMk/>
            <pc:sldMk cId="31300040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88C5264-E229-4351-B918-225ECD2F9613}" type="datetime1">
              <a:rPr lang="vi-VN" smtClean="0">
                <a:solidFill>
                  <a:srgbClr val="575F6D"/>
                </a:solidFill>
              </a:rPr>
              <a:pPr/>
              <a:t>17/02/2022</a:t>
            </a:fld>
            <a:endParaRPr lang="vi-VN">
              <a:solidFill>
                <a:srgbClr val="575F6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vi-VN">
              <a:solidFill>
                <a:srgbClr val="575F6D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CB4E2EB-2A2B-42AC-B3F3-A5C737E7C8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509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422-47A1-45E9-984B-D39980DA7A36}" type="datetime1">
              <a:rPr lang="vi-VN" smtClean="0">
                <a:solidFill>
                  <a:srgbClr val="575F6D"/>
                </a:solidFill>
              </a:rPr>
              <a:pPr/>
              <a:t>17/02/2022</a:t>
            </a:fld>
            <a:endParaRPr lang="vi-VN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E2EB-2A2B-42AC-B3F3-A5C737E7C8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33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327C-2F05-4C32-8240-59F96937DB23}" type="datetime1">
              <a:rPr lang="vi-VN" smtClean="0">
                <a:solidFill>
                  <a:srgbClr val="575F6D"/>
                </a:solidFill>
              </a:rPr>
              <a:pPr/>
              <a:t>17/02/2022</a:t>
            </a:fld>
            <a:endParaRPr lang="vi-VN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E2EB-2A2B-42AC-B3F3-A5C737E7C8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0732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09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69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37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1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47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41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87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1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7B4D118-F4ED-4150-9FE4-DF95E0CAFD99}" type="datetime1">
              <a:rPr lang="vi-VN" smtClean="0">
                <a:solidFill>
                  <a:srgbClr val="575F6D"/>
                </a:solidFill>
              </a:rPr>
              <a:pPr/>
              <a:t>17/02/2022</a:t>
            </a:fld>
            <a:endParaRPr lang="vi-VN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B4E2EB-2A2B-42AC-B3F3-A5C737E7C8D1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vi-VN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382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10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85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270A5E1-DAE7-4337-ACBA-C08063CD2886}" type="datetime1">
              <a:rPr lang="vi-VN" smtClean="0">
                <a:solidFill>
                  <a:srgbClr val="FFF39D"/>
                </a:solidFill>
              </a:rPr>
              <a:pPr/>
              <a:t>17/02/2022</a:t>
            </a:fld>
            <a:endParaRPr lang="vi-VN">
              <a:solidFill>
                <a:srgbClr val="FFF39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vi-VN">
              <a:solidFill>
                <a:srgbClr val="FFF39D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CB4E2EB-2A2B-42AC-B3F3-A5C737E7C8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5463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CAA8-C546-4F58-863A-A4A2254CD8B6}" type="datetime1">
              <a:rPr lang="vi-VN" smtClean="0">
                <a:solidFill>
                  <a:srgbClr val="575F6D"/>
                </a:solidFill>
              </a:rPr>
              <a:pPr/>
              <a:t>17/02/2022</a:t>
            </a:fld>
            <a:endParaRPr lang="vi-VN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E2EB-2A2B-42AC-B3F3-A5C737E7C8D1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3822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2A32-6248-4DA5-BCA7-326892D97EE2}" type="datetime1">
              <a:rPr lang="vi-VN" smtClean="0">
                <a:solidFill>
                  <a:srgbClr val="575F6D"/>
                </a:solidFill>
              </a:rPr>
              <a:pPr/>
              <a:t>17/02/2022</a:t>
            </a:fld>
            <a:endParaRPr lang="vi-VN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E2EB-2A2B-42AC-B3F3-A5C737E7C8D1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245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221C015-E984-4025-80DD-D5D3C43BEEAC}" type="datetime1">
              <a:rPr lang="vi-VN" smtClean="0">
                <a:solidFill>
                  <a:srgbClr val="575F6D"/>
                </a:solidFill>
              </a:rPr>
              <a:pPr/>
              <a:t>17/02/2022</a:t>
            </a:fld>
            <a:endParaRPr lang="vi-VN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B4E2EB-2A2B-42AC-B3F3-A5C737E7C8D1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vi-VN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AD25-F6E0-4811-8E38-1F25C9C41827}" type="datetime1">
              <a:rPr lang="vi-VN" smtClean="0">
                <a:solidFill>
                  <a:srgbClr val="575F6D"/>
                </a:solidFill>
              </a:rPr>
              <a:pPr/>
              <a:t>17/02/2022</a:t>
            </a:fld>
            <a:endParaRPr lang="vi-VN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E2EB-2A2B-42AC-B3F3-A5C737E7C8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340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28B26A0-05D5-442D-8F67-0EDED43D1C96}" type="datetime1">
              <a:rPr lang="vi-VN" smtClean="0">
                <a:solidFill>
                  <a:srgbClr val="575F6D"/>
                </a:solidFill>
              </a:rPr>
              <a:pPr/>
              <a:t>17/02/2022</a:t>
            </a:fld>
            <a:endParaRPr lang="vi-VN">
              <a:solidFill>
                <a:srgbClr val="575F6D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B4E2EB-2A2B-42AC-B3F3-A5C737E7C8D1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vi-VN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943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BDCEE3A-C132-4B22-9369-B4BD63F37614}" type="datetime1">
              <a:rPr lang="vi-VN" smtClean="0">
                <a:solidFill>
                  <a:srgbClr val="575F6D"/>
                </a:solidFill>
              </a:rPr>
              <a:pPr/>
              <a:t>17/02/2022</a:t>
            </a:fld>
            <a:endParaRPr lang="vi-VN">
              <a:solidFill>
                <a:srgbClr val="575F6D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B4E2EB-2A2B-42AC-B3F3-A5C737E7C8D1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vi-VN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44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C25004D-2A77-45FA-9AC8-61BAA2012B8F}" type="datetime1">
              <a:rPr lang="vi-VN" smtClean="0">
                <a:solidFill>
                  <a:srgbClr val="575F6D"/>
                </a:solidFill>
              </a:rPr>
              <a:pPr/>
              <a:t>17/02/2022</a:t>
            </a:fld>
            <a:endParaRPr lang="vi-VN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vi-VN">
              <a:solidFill>
                <a:srgbClr val="575F6D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CB4E2EB-2A2B-42AC-B3F3-A5C737E7C8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232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5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0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5175"/>
            <a:ext cx="8229600" cy="5559425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Form</a:t>
            </a:r>
          </a:p>
          <a:p>
            <a:pPr marL="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firstButton</a:t>
            </a:r>
            <a:r>
              <a:rPr lang="en-US" dirty="0"/>
              <a:t>:</a:t>
            </a:r>
          </a:p>
          <a:p>
            <a:pPr marL="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2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Lable</a:t>
            </a:r>
            <a:r>
              <a:rPr lang="en-US" dirty="0"/>
              <a:t> Notice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Add/</a:t>
            </a:r>
            <a:r>
              <a:rPr lang="en-US" dirty="0" err="1"/>
              <a:t>Substract</a:t>
            </a:r>
            <a:r>
              <a:rPr lang="en-US" dirty="0"/>
              <a:t> hay </a:t>
            </a:r>
            <a:r>
              <a:rPr lang="en-US" dirty="0" err="1"/>
              <a:t>Multify</a:t>
            </a: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/>
          </a:p>
        </p:txBody>
      </p:sp>
      <p:pic>
        <p:nvPicPr>
          <p:cNvPr id="134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772816"/>
            <a:ext cx="5329014" cy="1679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1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467225"/>
            <a:ext cx="4535487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913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5175"/>
            <a:ext cx="8229600" cy="5559425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n-US" dirty="0" err="1"/>
              <a:t>Hàm</a:t>
            </a:r>
            <a:r>
              <a:rPr lang="en-US" dirty="0"/>
              <a:t> Main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code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 startAt="3"/>
              <a:defRPr/>
            </a:pP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 startAt="3"/>
              <a:defRPr/>
            </a:pP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 startAt="3"/>
              <a:defRPr/>
            </a:pP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 err="1"/>
              <a:t>Nhập</a:t>
            </a:r>
            <a:r>
              <a:rPr lang="en-US" dirty="0"/>
              <a:t> 2, 3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Set No 1; 4 </a:t>
            </a:r>
            <a:r>
              <a:rPr lang="en-US" dirty="0" err="1"/>
              <a:t>và</a:t>
            </a:r>
            <a:r>
              <a:rPr lang="en-US" dirty="0"/>
              <a:t> 7</a:t>
            </a:r>
            <a:r>
              <a:rPr lang="en-US" dirty="0">
                <a:sym typeface="Wingdings" pitchFamily="2" charset="2"/>
              </a:rPr>
              <a:t> Set No 2</a:t>
            </a:r>
            <a:endParaRPr lang="en-US" dirty="0"/>
          </a:p>
        </p:txBody>
      </p:sp>
      <p:pic>
        <p:nvPicPr>
          <p:cNvPr id="135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024" y="1268413"/>
            <a:ext cx="6121400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1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005263"/>
            <a:ext cx="320992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1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933825"/>
            <a:ext cx="3597275" cy="230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548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150"/>
            <a:ext cx="8229600" cy="5632450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 err="1"/>
              <a:t>Nhấn</a:t>
            </a:r>
            <a:r>
              <a:rPr lang="en-US" dirty="0"/>
              <a:t> Add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 err="1"/>
              <a:t>Substract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/>
          </a:p>
          <a:p>
            <a:pPr marL="393700" lvl="1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36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412875"/>
            <a:ext cx="3030538" cy="1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1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213100"/>
            <a:ext cx="2946400" cy="149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0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Next slide presents the example related to Label, Textbox and Button controls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B4E2EB-2A2B-42AC-B3F3-A5C737E7C8D1}" type="slidenum">
              <a:rPr lang="vi-VN" smtClean="0"/>
              <a:pPr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791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</a:t>
            </a:r>
          </a:p>
          <a:p>
            <a:pPr marL="85090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ảo</a:t>
            </a:r>
            <a:endParaRPr lang="en-US" dirty="0"/>
          </a:p>
          <a:p>
            <a:pPr marL="85090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Add, Sub, </a:t>
            </a:r>
            <a:r>
              <a:rPr lang="en-US" dirty="0" err="1"/>
              <a:t>Mul</a:t>
            </a:r>
            <a:endParaRPr lang="en-US" dirty="0"/>
          </a:p>
          <a:p>
            <a:pPr marL="736600" lvl="1" indent="-342900" eaLnBrk="1" fontAlgn="auto" hangingPunct="1">
              <a:spcAft>
                <a:spcPts val="0"/>
              </a:spcAft>
              <a:buFont typeface="Wingdings" pitchFamily="2" charset="2"/>
              <a:buChar char="è"/>
              <a:defRPr/>
            </a:pPr>
            <a:r>
              <a:rPr lang="en-US" dirty="0" err="1">
                <a:sym typeface="Wingdings" pitchFamily="2" charset="2"/>
              </a:rPr>
              <a:t>Thiết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giao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diện</a:t>
            </a:r>
            <a:endParaRPr lang="en-US" dirty="0">
              <a:sym typeface="Wingdings" pitchFamily="2" charset="2"/>
            </a:endParaRPr>
          </a:p>
          <a:p>
            <a:pPr marL="393700" lvl="1" indent="0">
              <a:buNone/>
              <a:defRPr/>
            </a:pPr>
            <a:r>
              <a:rPr lang="en-US" sz="1000" i="1" dirty="0"/>
              <a:t>(Note: D:\HK1_2018\OOP\OOPC#\day5\Confuse)</a:t>
            </a:r>
            <a:endParaRPr lang="en-US" sz="1000" dirty="0"/>
          </a:p>
          <a:p>
            <a:pPr marL="393700" lvl="1" indent="0" eaLnBrk="1" fontAlgn="auto" hangingPunct="1">
              <a:spcAft>
                <a:spcPts val="0"/>
              </a:spcAft>
              <a:buNone/>
              <a:defRPr/>
            </a:pPr>
            <a:endParaRPr lang="en-US" sz="1000" dirty="0"/>
          </a:p>
        </p:txBody>
      </p:sp>
      <p:sp>
        <p:nvSpPr>
          <p:cNvPr id="1269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WinForm</a:t>
            </a:r>
            <a:br>
              <a:rPr lang="en-US" dirty="0"/>
            </a:br>
            <a:endParaRPr lang="en-US" dirty="0"/>
          </a:p>
        </p:txBody>
      </p:sp>
      <p:pic>
        <p:nvPicPr>
          <p:cNvPr id="1269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12776"/>
            <a:ext cx="43053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98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789363"/>
            <a:ext cx="43624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62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150"/>
            <a:ext cx="8229600" cy="563245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Form </a:t>
            </a:r>
            <a:r>
              <a:rPr lang="en-US" dirty="0" err="1"/>
              <a:t>trong</a:t>
            </a:r>
            <a:r>
              <a:rPr lang="en-US" dirty="0"/>
              <a:t> Property panel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Tools,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: </a:t>
            </a:r>
          </a:p>
          <a:p>
            <a:pPr marL="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/>
              <a:t>Button, </a:t>
            </a:r>
          </a:p>
          <a:p>
            <a:pPr marL="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/>
              <a:t>Text Box, </a:t>
            </a:r>
          </a:p>
          <a:p>
            <a:pPr marL="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/>
              <a:t>Label.</a:t>
            </a:r>
          </a:p>
        </p:txBody>
      </p:sp>
      <p:pic>
        <p:nvPicPr>
          <p:cNvPr id="1280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268413"/>
            <a:ext cx="3217863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0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68413"/>
            <a:ext cx="4113213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00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644900"/>
            <a:ext cx="1979612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42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Content Placeholder 2"/>
          <p:cNvSpPr>
            <a:spLocks noGrp="1"/>
          </p:cNvSpPr>
          <p:nvPr>
            <p:ph idx="1"/>
          </p:nvPr>
        </p:nvSpPr>
        <p:spPr>
          <a:xfrm>
            <a:off x="457200" y="765175"/>
            <a:ext cx="8229600" cy="5559425"/>
          </a:xfrm>
        </p:spPr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 startAt="3"/>
            </a:pPr>
            <a:r>
              <a:rPr lang="en-US"/>
              <a:t>Vào Property đặt lại tên cho các Chức năng vừa đưa vào</a:t>
            </a:r>
          </a:p>
        </p:txBody>
      </p:sp>
      <p:pic>
        <p:nvPicPr>
          <p:cNvPr id="1290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3238"/>
            <a:ext cx="442912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0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700213"/>
            <a:ext cx="436245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02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797425"/>
            <a:ext cx="13525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03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4868863"/>
            <a:ext cx="1506538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40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5487987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.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Property panel</a:t>
            </a:r>
            <a:r>
              <a:rPr lang="en-US" dirty="0"/>
              <a:t>, ta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Set No 1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Property, Design , Name</a:t>
            </a:r>
            <a:r>
              <a:rPr lang="en-US" dirty="0"/>
              <a:t>. ta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firstButton</a:t>
            </a:r>
            <a:endParaRPr lang="en-US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>
                <a:solidFill>
                  <a:srgbClr val="FF0000"/>
                </a:solidFill>
              </a:rPr>
              <a:t>Set No2 : </a:t>
            </a:r>
            <a:r>
              <a:rPr lang="en-US" dirty="0" err="1">
                <a:solidFill>
                  <a:srgbClr val="FF0000"/>
                </a:solidFill>
              </a:rPr>
              <a:t>secondButton</a:t>
            </a:r>
            <a:endParaRPr lang="en-US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>
                <a:solidFill>
                  <a:srgbClr val="FF0000"/>
                </a:solidFill>
              </a:rPr>
              <a:t>Add : </a:t>
            </a:r>
            <a:r>
              <a:rPr lang="en-US" dirty="0" err="1">
                <a:solidFill>
                  <a:srgbClr val="FF0000"/>
                </a:solidFill>
              </a:rPr>
              <a:t>addButton</a:t>
            </a:r>
            <a:endParaRPr lang="en-US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err="1">
                <a:solidFill>
                  <a:srgbClr val="FF0000"/>
                </a:solidFill>
              </a:rPr>
              <a:t>Substract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subtractButton</a:t>
            </a:r>
            <a:endParaRPr lang="en-US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err="1">
                <a:solidFill>
                  <a:srgbClr val="FF0000"/>
                </a:solidFill>
              </a:rPr>
              <a:t>Multify</a:t>
            </a:r>
            <a:r>
              <a:rPr lang="en-US" dirty="0">
                <a:solidFill>
                  <a:srgbClr val="FF0000"/>
                </a:solidFill>
              </a:rPr>
              <a:t> :</a:t>
            </a:r>
            <a:r>
              <a:rPr lang="en-US" dirty="0" err="1">
                <a:solidFill>
                  <a:srgbClr val="FF0000"/>
                </a:solidFill>
              </a:rPr>
              <a:t>mutiplyButton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300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2708275"/>
            <a:ext cx="1944687" cy="267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94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5487987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 startAt="6"/>
              <a:defRPr/>
            </a:pP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Lable</a:t>
            </a:r>
            <a:r>
              <a:rPr lang="en-US" dirty="0"/>
              <a:t>, ta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>
                <a:solidFill>
                  <a:srgbClr val="00B0F0"/>
                </a:solidFill>
              </a:rPr>
              <a:t>Label</a:t>
            </a:r>
            <a:r>
              <a:rPr lang="en-US" dirty="0"/>
              <a:t>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/>
              <a:t>Real : </a:t>
            </a:r>
            <a:r>
              <a:rPr lang="en-US" dirty="0" err="1"/>
              <a:t>realLabel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/>
              <a:t>Imaginary: </a:t>
            </a:r>
            <a:r>
              <a:rPr lang="en-US" dirty="0" err="1"/>
              <a:t>imaginaryLabel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/>
              <a:t>Notice : </a:t>
            </a:r>
            <a:r>
              <a:rPr lang="en-US" dirty="0" err="1"/>
              <a:t>statusLabel</a:t>
            </a: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 startAt="7"/>
              <a:defRPr/>
            </a:pPr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2 textbox: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err="1"/>
              <a:t>realTextBox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Real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err="1"/>
              <a:t>imaginaryTextBox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Imaginary</a:t>
            </a:r>
          </a:p>
        </p:txBody>
      </p:sp>
      <p:pic>
        <p:nvPicPr>
          <p:cNvPr id="1310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404813"/>
            <a:ext cx="2376488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508500"/>
            <a:ext cx="348615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07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860800"/>
            <a:ext cx="311626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4140200" y="4365625"/>
            <a:ext cx="1511300" cy="792163"/>
          </a:xfrm>
          <a:prstGeom prst="wedgeEllipseCallout">
            <a:avLst>
              <a:gd name="adj1" fmla="val -81423"/>
              <a:gd name="adj2" fmla="val -79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prstClr val="white"/>
                </a:solidFill>
              </a:rPr>
              <a:t>TextBox</a:t>
            </a:r>
            <a:endParaRPr 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44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9275"/>
            <a:ext cx="8229600" cy="5775325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è"/>
              <a:defRPr/>
            </a:pPr>
            <a:r>
              <a:rPr lang="en-US" b="1" i="1" dirty="0">
                <a:solidFill>
                  <a:srgbClr val="00B0F0"/>
                </a:solidFill>
                <a:sym typeface="Wingdings" pitchFamily="2" charset="2"/>
              </a:rPr>
              <a:t>Code: </a:t>
            </a:r>
            <a:r>
              <a:rPr lang="en-US" b="1" u="sng" dirty="0">
                <a:solidFill>
                  <a:srgbClr val="FFC000"/>
                </a:solidFill>
                <a:sym typeface="Wingdings" pitchFamily="2" charset="2"/>
              </a:rPr>
              <a:t>double click/ F7/ R-Click– View code </a:t>
            </a:r>
            <a:r>
              <a:rPr lang="en-US" dirty="0" err="1">
                <a:sym typeface="Wingdings" pitchFamily="2" charset="2"/>
              </a:rPr>
              <a:t>để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viết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hàm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từng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chức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năng</a:t>
            </a:r>
            <a:endParaRPr lang="en-US" b="1" i="1" dirty="0">
              <a:solidFill>
                <a:srgbClr val="00B0F0"/>
              </a:solidFill>
              <a:sym typeface="Wingdings" pitchFamily="2" charset="2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b="1" i="1" dirty="0">
              <a:solidFill>
                <a:srgbClr val="00B0F0"/>
              </a:solidFill>
            </a:endParaRPr>
          </a:p>
        </p:txBody>
      </p:sp>
      <p:pic>
        <p:nvPicPr>
          <p:cNvPr id="132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412875"/>
            <a:ext cx="5346700" cy="547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85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Content Placeholder 2"/>
          <p:cNvSpPr>
            <a:spLocks noGrp="1"/>
          </p:cNvSpPr>
          <p:nvPr>
            <p:ph idx="1"/>
          </p:nvPr>
        </p:nvSpPr>
        <p:spPr>
          <a:xfrm>
            <a:off x="457200" y="620713"/>
            <a:ext cx="8229600" cy="5703887"/>
          </a:xfrm>
        </p:spPr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/>
              <a:t>Lớp xữ lý dữ liệu: ComplexNumber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endParaRPr lang="en-US"/>
          </a:p>
        </p:txBody>
      </p:sp>
      <p:pic>
        <p:nvPicPr>
          <p:cNvPr id="133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84313"/>
            <a:ext cx="2803525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268413"/>
            <a:ext cx="2665412" cy="287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4437063"/>
            <a:ext cx="4560888" cy="242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0176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Calibri</vt:lpstr>
      <vt:lpstr>Century Schoolbook</vt:lpstr>
      <vt:lpstr>Rockwell</vt:lpstr>
      <vt:lpstr>Rockwell Condensed</vt:lpstr>
      <vt:lpstr>Times New Roman</vt:lpstr>
      <vt:lpstr>Wingdings</vt:lpstr>
      <vt:lpstr>Wingdings 2</vt:lpstr>
      <vt:lpstr>Oriel</vt:lpstr>
      <vt:lpstr>Wood Type</vt:lpstr>
      <vt:lpstr>review</vt:lpstr>
      <vt:lpstr>PowerPoint Presentation</vt:lpstr>
      <vt:lpstr>Ví dụ với WinForm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 Vinh Thinh</cp:lastModifiedBy>
  <cp:revision>2</cp:revision>
  <dcterms:created xsi:type="dcterms:W3CDTF">2006-08-16T00:00:00Z</dcterms:created>
  <dcterms:modified xsi:type="dcterms:W3CDTF">2022-02-17T02:01:09Z</dcterms:modified>
</cp:coreProperties>
</file>