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64" r:id="rId6"/>
    <p:sldId id="265" r:id="rId7"/>
    <p:sldId id="267" r:id="rId8"/>
    <p:sldId id="268" r:id="rId9"/>
    <p:sldId id="269" r:id="rId10"/>
    <p:sldId id="270" r:id="rId11"/>
    <p:sldId id="26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472C4"/>
    <a:srgbClr val="0D6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B6654-8306-93F5-816C-484BB803E776}" v="32" dt="2024-02-27T13:17:43.456"/>
    <p1510:client id="{1521AEE9-DDAA-ADE6-1945-D572CC756DE7}" v="411" dt="2024-02-25T15:54:51.992"/>
    <p1510:client id="{5074DAB2-85FA-4CBF-A380-BC32A894268C}" v="49" dt="2024-02-26T16:00:43.545"/>
    <p1510:client id="{A593E53C-B11A-F5AB-86D0-35828A6E6929}" v="497" dt="2024-02-26T13:41:58.064"/>
    <p1510:client id="{C06CE94A-68DC-480F-B7F7-65E57AD09B60}" v="922" dt="2024-02-26T15:54:25.562"/>
    <p1510:client id="{F13B45BD-E4FA-C86F-1448-C29A5DA57BA1}" v="370" dt="2024-02-26T11:22:2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C7C48A-AAB8-40CE-A417-2DD515ACCC8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80CCE7-6FCE-4677-9A6A-7F45CF9C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ACB3E0-AF4E-8E7E-E371-05D9A012AC77}"/>
              </a:ext>
            </a:extLst>
          </p:cNvPr>
          <p:cNvSpPr/>
          <p:nvPr userDrawn="1"/>
        </p:nvSpPr>
        <p:spPr>
          <a:xfrm>
            <a:off x="9433367" y="-193876"/>
            <a:ext cx="4224760" cy="724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B3893-EB1B-DDEB-FBC8-E9B1202F5158}"/>
              </a:ext>
            </a:extLst>
          </p:cNvPr>
          <p:cNvGrpSpPr/>
          <p:nvPr userDrawn="1"/>
        </p:nvGrpSpPr>
        <p:grpSpPr>
          <a:xfrm>
            <a:off x="-1456480" y="1866141"/>
            <a:ext cx="13278090" cy="3531002"/>
            <a:chOff x="-1491204" y="1663499"/>
            <a:chExt cx="13278090" cy="353100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89925B-8806-0823-9E5C-3CEC8518B971}"/>
                </a:ext>
              </a:extLst>
            </p:cNvPr>
            <p:cNvSpPr/>
            <p:nvPr userDrawn="1"/>
          </p:nvSpPr>
          <p:spPr>
            <a:xfrm>
              <a:off x="-972273" y="1663499"/>
              <a:ext cx="12759159" cy="35310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C5E6E1E-FF0B-A872-4705-179842BDA8FC}"/>
                </a:ext>
              </a:extLst>
            </p:cNvPr>
            <p:cNvSpPr/>
            <p:nvPr userDrawn="1"/>
          </p:nvSpPr>
          <p:spPr>
            <a:xfrm>
              <a:off x="-1491204" y="2134806"/>
              <a:ext cx="12759159" cy="25883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52D517-6F94-9640-020D-98CC9FB96FD3}"/>
              </a:ext>
            </a:extLst>
          </p:cNvPr>
          <p:cNvSpPr txBox="1"/>
          <p:nvPr userDrawn="1"/>
        </p:nvSpPr>
        <p:spPr>
          <a:xfrm>
            <a:off x="2971928" y="101317"/>
            <a:ext cx="486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/>
              <a:t>Viet Nam National University, Ho Chi Minh City</a:t>
            </a:r>
          </a:p>
          <a:p>
            <a:pPr algn="ctr"/>
            <a:r>
              <a:rPr lang="en-US" sz="1800" b="1"/>
              <a:t>University of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87643-85BB-0A3B-57C4-90C712CEC0FB}"/>
              </a:ext>
            </a:extLst>
          </p:cNvPr>
          <p:cNvSpPr txBox="1"/>
          <p:nvPr userDrawn="1"/>
        </p:nvSpPr>
        <p:spPr>
          <a:xfrm>
            <a:off x="3036698" y="639797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Faculty of Electronics - Telecommunications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52AE8-8278-CEB3-C21A-CF967A43CFD3}"/>
              </a:ext>
            </a:extLst>
          </p:cNvPr>
          <p:cNvSpPr txBox="1"/>
          <p:nvPr userDrawn="1"/>
        </p:nvSpPr>
        <p:spPr>
          <a:xfrm>
            <a:off x="2733168" y="1127477"/>
            <a:ext cx="53441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COURSE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DATA COMMUNICATIONS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5BAA2C15-AF97-BEE8-B2BF-8AAE56207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68860"/>
            <a:ext cx="10515600" cy="1325563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E8278B-14D8-0967-A08F-D0C8124A9DC3}"/>
              </a:ext>
            </a:extLst>
          </p:cNvPr>
          <p:cNvGrpSpPr/>
          <p:nvPr userDrawn="1"/>
        </p:nvGrpSpPr>
        <p:grpSpPr>
          <a:xfrm>
            <a:off x="3261488" y="5129786"/>
            <a:ext cx="3790950" cy="1200329"/>
            <a:chOff x="3261488" y="4991859"/>
            <a:chExt cx="3790950" cy="12003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1CBCA-7F10-0602-3106-6AFC33640DA2}"/>
                </a:ext>
              </a:extLst>
            </p:cNvPr>
            <p:cNvSpPr txBox="1"/>
            <p:nvPr userDrawn="1"/>
          </p:nvSpPr>
          <p:spPr>
            <a:xfrm>
              <a:off x="4309238" y="4991859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Le Hoang Nam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Dang Tran Vinh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Che Gia Thinh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Nguyen Tien Thanh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A4B203-C06B-6137-EE0E-B8FE1E02DC03}"/>
                </a:ext>
              </a:extLst>
            </p:cNvPr>
            <p:cNvSpPr txBox="1"/>
            <p:nvPr userDrawn="1"/>
          </p:nvSpPr>
          <p:spPr>
            <a:xfrm>
              <a:off x="3261488" y="4991859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2:</a:t>
              </a:r>
            </a:p>
          </p:txBody>
        </p:sp>
      </p:grp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866DA9A3-236A-7A01-FC4C-98B6B3991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4" y="143419"/>
            <a:ext cx="1827854" cy="14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1BB3-4BBF-2436-8381-0FBB7B32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8BBAE-72A3-FC91-B713-80ACE923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1E99-863F-CFB5-F9DF-827D344E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A78-7ED8-4DB1-A892-ACFBCE6C714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230A-E75D-1909-3B46-FDCDC7B7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5659-243F-5AEF-2EAB-3BB64C2C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3284B-5CA8-BE3F-6F04-A02A73D8E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E53F-45C6-0AE4-2D78-B36FB555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E5A3-F118-356F-AC4A-0F3AB23D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27D4-F00B-4C54-BED2-9D4EE8B6E10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3083-E328-0C9F-249E-9664EBA2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4E3A-53FA-59FF-1C9D-1C3D5AD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DEFA-8392-8E9B-CF79-16C07E9A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656" y="6367925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425E9B98-C614-42D7-9A15-5F27BB1DE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749A4A-B675-0432-5160-14596F52F6A5}"/>
              </a:ext>
            </a:extLst>
          </p:cNvPr>
          <p:cNvSpPr/>
          <p:nvPr userDrawn="1"/>
        </p:nvSpPr>
        <p:spPr>
          <a:xfrm>
            <a:off x="-1122743" y="2134806"/>
            <a:ext cx="14445204" cy="2588388"/>
          </a:xfrm>
          <a:prstGeom prst="roundRect">
            <a:avLst>
              <a:gd name="adj" fmla="val 227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6777D2-2153-1D05-13F3-A647B3ACA96E}"/>
              </a:ext>
            </a:extLst>
          </p:cNvPr>
          <p:cNvSpPr/>
          <p:nvPr userDrawn="1"/>
        </p:nvSpPr>
        <p:spPr>
          <a:xfrm>
            <a:off x="146613" y="2134806"/>
            <a:ext cx="2191473" cy="25883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2DBCE7-E95D-58C0-948C-027BCE36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8" y="2766218"/>
            <a:ext cx="10515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52D0312-D294-138D-8846-1DB6616DA6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825" y="2740819"/>
            <a:ext cx="1513522" cy="1350962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8FAAD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vi-VN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A4E6-24BD-2393-2234-8BFF634D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356" y="6393645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25E9B98-C614-42D7-9A15-5F27BB1DE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1B645F-DEA5-C32D-A0D5-1775A1055EC7}"/>
              </a:ext>
            </a:extLst>
          </p:cNvPr>
          <p:cNvSpPr/>
          <p:nvPr userDrawn="1"/>
        </p:nvSpPr>
        <p:spPr>
          <a:xfrm>
            <a:off x="0" y="0"/>
            <a:ext cx="12192000" cy="57873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1A8C-3F9B-7212-AEF8-8D91B1D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7"/>
            <a:ext cx="10515600" cy="545660"/>
          </a:xfrm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41E9A1-F82D-7205-EFD8-C6D0B32BFB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905" y="768349"/>
            <a:ext cx="11979214" cy="5562821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7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41BB51-3DED-D417-88A4-41C6ADD19327}"/>
              </a:ext>
            </a:extLst>
          </p:cNvPr>
          <p:cNvSpPr/>
          <p:nvPr userDrawn="1"/>
        </p:nvSpPr>
        <p:spPr>
          <a:xfrm>
            <a:off x="0" y="952018"/>
            <a:ext cx="12192000" cy="4953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6D8C-5071-2B0D-D69B-99E83E2D58DF}"/>
              </a:ext>
            </a:extLst>
          </p:cNvPr>
          <p:cNvSpPr txBox="1"/>
          <p:nvPr userDrawn="1"/>
        </p:nvSpPr>
        <p:spPr>
          <a:xfrm>
            <a:off x="3080795" y="3044279"/>
            <a:ext cx="6030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>
                <a:solidFill>
                  <a:schemeClr val="bg1"/>
                </a:solidFill>
              </a:rPr>
              <a:t>Thank you! 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D6DA-9A1E-067A-3A83-C8F3C1F5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2E2F-0735-7D2E-4BFC-9230348C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C22D2-ADF6-FA79-F8F2-AF958975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B1901-54BB-B274-4AC7-9A756DE0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7CE2A-E615-58CE-49FF-FA49791A6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3C886-5B56-390D-D76A-3A158DDC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253C-D6DD-4742-8236-478B0698639B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D4E45-3835-1940-E8AC-2AA49118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F46E8-9A51-8D89-993A-88A4E03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323C-1398-4A71-F304-1147755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CA48C-E703-E336-A58A-82C66FC8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B4C2-644B-4624-9BDA-ECFB7FA791FF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9B67-7E09-5B13-3260-7EEC1E7E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306B-9F0D-412B-C881-3903E0DB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388B-FD37-6A5B-CF90-1BC25936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74AF-466C-4C4A-B850-64A25D2A5BD0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E960-63BD-2EB1-34F2-4FD5631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74495-F0D1-98C3-9978-9FCB208F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445-53D9-97DD-A057-E7057DCF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1B78-7E0C-ACE7-C118-4BDB8175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3FFD-E20D-4F3E-66EC-B45FB903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C377-DBBE-DB7A-87CC-4D1F245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73C6-FF57-4853-8E6B-DEA1C5643BE9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81FF1-52CD-953C-F2E5-617ABBB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52C6-E459-0767-5878-80EBD126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29AC-CFAE-A9B5-96E6-AF9216D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9D085-D1FF-BEB0-098D-10E6C870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E4738-8596-D1A3-0FC6-27AF96D6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6F44-9C8F-0084-F5C9-B2118C6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C60-942C-4D06-B7D6-243653F88225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E8D3-A260-090B-69A3-31DBF458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B31DA-6C63-E9DE-5FF6-264EBF3B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3A8C4-6307-2BA6-588C-1C5CA352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420C-0BEB-31EE-CC4E-96F6F3FF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A8D9-E7A2-78BC-2CD1-7B6F2729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BB89F-C90B-4015-87B0-CF1E64C95C87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8FDA-713A-A5D8-0E64-7BE4FB8B2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BC5A-C9FD-D71A-BF1D-06547A0AC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9B98-C614-42D7-9A15-5F27BB1D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4A3-80B5-32B6-7722-5A20FB4B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2959028"/>
            <a:ext cx="10078065" cy="1325563"/>
          </a:xfrm>
        </p:spPr>
        <p:txBody>
          <a:bodyPr/>
          <a:lstStyle/>
          <a:p>
            <a:r>
              <a:rPr lang="en-US" dirty="0"/>
              <a:t>CARRIER SENSE MULTIPLE ACCESS/ COLLISION AVOIDANCE</a:t>
            </a:r>
            <a:br>
              <a:rPr lang="en-US" dirty="0"/>
            </a:br>
            <a:r>
              <a:rPr lang="en-US" dirty="0"/>
              <a:t>(CSMA/CA)</a:t>
            </a:r>
          </a:p>
        </p:txBody>
      </p:sp>
    </p:spTree>
    <p:extLst>
      <p:ext uri="{BB962C8B-B14F-4D97-AF65-F5344CB8AC3E}">
        <p14:creationId xmlns:p14="http://schemas.microsoft.com/office/powerpoint/2010/main" val="30772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BA791-9E5C-967E-53D2-A2F972F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64CA-2A19-7DC1-3AE3-9711FBC9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4214-6F57-5988-38DC-0B15AEC447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5BFA1-06DD-4568-5EBA-294C6BF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2ACD7-9D00-85CE-D6B6-0149B40F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D467F-C43B-F40D-0E1D-629F770AE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F598E-DF39-E0D8-F4E7-58215D94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79B58-BDEE-35A4-E585-436EE07F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F7536-E8BB-76F0-134D-E363FAF08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009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ED863-C83E-2ECC-2FF3-0859882B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E22AF-5349-A194-1CD3-41BCB2D1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6D05-9188-B572-783C-68BCF2243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63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35014-1A6F-4A08-56A9-AE6F6C36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E305A-3A07-BA7A-4AE2-4F819A3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SIMULATION AND RESULT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3773E-A4D7-13A0-A84D-48F550273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8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A9C0F-C7CC-817A-C167-15E1A44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9B98-C614-42D7-9A15-5F27BB1DE1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1AF5F-8E5D-D508-6D64-4190410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6757-7820-C4E5-C703-973510D83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9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43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1e22e3-cd4d-486e-b858-2c234ae4ce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E49361E2F644496E301D3F4C5E040" ma:contentTypeVersion="13" ma:contentTypeDescription="Create a new document." ma:contentTypeScope="" ma:versionID="4c6f4773f1baf87b23e15fcf0151f7e6">
  <xsd:schema xmlns:xsd="http://www.w3.org/2001/XMLSchema" xmlns:xs="http://www.w3.org/2001/XMLSchema" xmlns:p="http://schemas.microsoft.com/office/2006/metadata/properties" xmlns:ns3="4e1e22e3-cd4d-486e-b858-2c234ae4ceaf" xmlns:ns4="f9bf7b45-fe66-4102-881a-a617c68e0d9b" targetNamespace="http://schemas.microsoft.com/office/2006/metadata/properties" ma:root="true" ma:fieldsID="ce299223e9c48d52dab6b60f70390578" ns3:_="" ns4:_="">
    <xsd:import namespace="4e1e22e3-cd4d-486e-b858-2c234ae4ceaf"/>
    <xsd:import namespace="f9bf7b45-fe66-4102-881a-a617c68e0d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e22e3-cd4d-486e-b858-2c234ae4c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f7b45-fe66-4102-881a-a617c68e0d9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45FEE9-3973-4562-BD45-B66AEE5B3437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f9bf7b45-fe66-4102-881a-a617c68e0d9b"/>
    <ds:schemaRef ds:uri="4e1e22e3-cd4d-486e-b858-2c234ae4ceaf"/>
  </ds:schemaRefs>
</ds:datastoreItem>
</file>

<file path=customXml/itemProps2.xml><?xml version="1.0" encoding="utf-8"?>
<ds:datastoreItem xmlns:ds="http://schemas.openxmlformats.org/officeDocument/2006/customXml" ds:itemID="{32B4E58D-2122-412E-80C7-CBB33C4C87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1567E-FAC1-46A4-931A-9EA5FEC24CAD}">
  <ds:schemaRefs>
    <ds:schemaRef ds:uri="4e1e22e3-cd4d-486e-b858-2c234ae4ceaf"/>
    <ds:schemaRef ds:uri="f9bf7b45-fe66-4102-881a-a617c68e0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CARRIER SENSE MULTIPLE ACCESS/ COLLISION AVOIDANCE (CSMA/CA)</vt:lpstr>
      <vt:lpstr>OUTLINE</vt:lpstr>
      <vt:lpstr>INTRODUCTION</vt:lpstr>
      <vt:lpstr>CSMA/CA</vt:lpstr>
      <vt:lpstr>FLOWCHART</vt:lpstr>
      <vt:lpstr>SIMULATION AND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HOÀNG NAM</dc:creator>
  <cp:lastModifiedBy>LÊ HOÀNG NAM</cp:lastModifiedBy>
  <cp:revision>6</cp:revision>
  <cp:lastPrinted>2024-01-24T08:50:54Z</cp:lastPrinted>
  <dcterms:created xsi:type="dcterms:W3CDTF">2024-01-24T07:55:13Z</dcterms:created>
  <dcterms:modified xsi:type="dcterms:W3CDTF">2024-03-19T15:09:38Z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0x01010049FE49361E2F644496E301D3F4C5E040</vt:lpwstr>
  </property>
</Properties>
</file>