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5"/>
  </p:notesMasterIdLst>
  <p:sldIdLst>
    <p:sldId id="256" r:id="rId2"/>
    <p:sldId id="258" r:id="rId3"/>
    <p:sldId id="261" r:id="rId4"/>
    <p:sldId id="262" r:id="rId5"/>
    <p:sldId id="297" r:id="rId6"/>
    <p:sldId id="298" r:id="rId7"/>
    <p:sldId id="299" r:id="rId8"/>
    <p:sldId id="263" r:id="rId9"/>
    <p:sldId id="301" r:id="rId10"/>
    <p:sldId id="302" r:id="rId11"/>
    <p:sldId id="303" r:id="rId12"/>
    <p:sldId id="304" r:id="rId13"/>
    <p:sldId id="305" r:id="rId14"/>
    <p:sldId id="306" r:id="rId15"/>
    <p:sldId id="307" r:id="rId16"/>
    <p:sldId id="308" r:id="rId17"/>
    <p:sldId id="309" r:id="rId18"/>
    <p:sldId id="310" r:id="rId19"/>
    <p:sldId id="311" r:id="rId20"/>
    <p:sldId id="312" r:id="rId21"/>
    <p:sldId id="313" r:id="rId22"/>
    <p:sldId id="314" r:id="rId23"/>
    <p:sldId id="315" r:id="rId24"/>
    <p:sldId id="316" r:id="rId25"/>
    <p:sldId id="317" r:id="rId26"/>
    <p:sldId id="318" r:id="rId27"/>
    <p:sldId id="319" r:id="rId28"/>
    <p:sldId id="320" r:id="rId29"/>
    <p:sldId id="321" r:id="rId30"/>
    <p:sldId id="322" r:id="rId31"/>
    <p:sldId id="323" r:id="rId32"/>
    <p:sldId id="324" r:id="rId33"/>
    <p:sldId id="278" r:id="rId34"/>
  </p:sldIdLst>
  <p:sldSz cx="9144000" cy="5143500" type="screen16x9"/>
  <p:notesSz cx="6858000" cy="9144000"/>
  <p:embeddedFontLst>
    <p:embeddedFont>
      <p:font typeface="Encode Sans Semi Condensed" panose="020B0604020202020204" charset="0"/>
      <p:regular r:id="rId36"/>
      <p:bold r:id="rId37"/>
    </p:embeddedFont>
    <p:embeddedFont>
      <p:font typeface="Amatic SC" panose="020B0604020202020204" charset="-79"/>
      <p:regular r:id="rId38"/>
      <p:bold r:id="rId39"/>
    </p:embeddedFont>
    <p:embeddedFont>
      <p:font typeface="Calibri" panose="020F0502020204030204" pitchFamily="34" charset="0"/>
      <p:regular r:id="rId40"/>
      <p:bold r:id="rId41"/>
      <p:italic r:id="rId42"/>
      <p:boldItalic r:id="rId43"/>
    </p:embeddedFont>
    <p:embeddedFont>
      <p:font typeface="Baskerville Old Face" panose="02020602080505020303" pitchFamily="18" charset="0"/>
      <p:regular r:id="rId44"/>
    </p:embeddedFont>
    <p:embeddedFont>
      <p:font typeface="Encode Sans Semi Condensed Light" panose="020B0604020202020204" charset="0"/>
      <p:regular r:id="rId45"/>
      <p:bold r:id="rId46"/>
    </p:embeddedFont>
    <p:embeddedFont>
      <p:font typeface="Cambria Math" panose="02040503050406030204" pitchFamily="18" charset="0"/>
      <p:regular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1C1C1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218DE6-D431-4044-9C84-DCB305295717}">
  <a:tblStyle styleId="{84218DE6-D431-4044-9C84-DCB30529571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4D890D1-4835-4479-89E5-008A3579EB0F}"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7"/>
        <p:cNvGrpSpPr/>
        <p:nvPr/>
      </p:nvGrpSpPr>
      <p:grpSpPr>
        <a:xfrm>
          <a:off x="0" y="0"/>
          <a:ext cx="0" cy="0"/>
          <a:chOff x="0" y="0"/>
          <a:chExt cx="0" cy="0"/>
        </a:xfrm>
      </p:grpSpPr>
      <p:sp>
        <p:nvSpPr>
          <p:cNvPr id="1568" name="Google Shape;15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9" name="Google Shape;15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0"/>
        <p:cNvGrpSpPr/>
        <p:nvPr/>
      </p:nvGrpSpPr>
      <p:grpSpPr>
        <a:xfrm>
          <a:off x="0" y="0"/>
          <a:ext cx="0" cy="0"/>
          <a:chOff x="0" y="0"/>
          <a:chExt cx="0" cy="0"/>
        </a:xfrm>
      </p:grpSpPr>
      <p:sp>
        <p:nvSpPr>
          <p:cNvPr id="1621" name="Google Shape;162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2" name="Google Shape;162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0849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0"/>
        <p:cNvGrpSpPr/>
        <p:nvPr/>
      </p:nvGrpSpPr>
      <p:grpSpPr>
        <a:xfrm>
          <a:off x="0" y="0"/>
          <a:ext cx="0" cy="0"/>
          <a:chOff x="0" y="0"/>
          <a:chExt cx="0" cy="0"/>
        </a:xfrm>
      </p:grpSpPr>
      <p:sp>
        <p:nvSpPr>
          <p:cNvPr id="1621" name="Google Shape;162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2" name="Google Shape;162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9432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0"/>
        <p:cNvGrpSpPr/>
        <p:nvPr/>
      </p:nvGrpSpPr>
      <p:grpSpPr>
        <a:xfrm>
          <a:off x="0" y="0"/>
          <a:ext cx="0" cy="0"/>
          <a:chOff x="0" y="0"/>
          <a:chExt cx="0" cy="0"/>
        </a:xfrm>
      </p:grpSpPr>
      <p:sp>
        <p:nvSpPr>
          <p:cNvPr id="1621" name="Google Shape;162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2" name="Google Shape;162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6567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0"/>
        <p:cNvGrpSpPr/>
        <p:nvPr/>
      </p:nvGrpSpPr>
      <p:grpSpPr>
        <a:xfrm>
          <a:off x="0" y="0"/>
          <a:ext cx="0" cy="0"/>
          <a:chOff x="0" y="0"/>
          <a:chExt cx="0" cy="0"/>
        </a:xfrm>
      </p:grpSpPr>
      <p:sp>
        <p:nvSpPr>
          <p:cNvPr id="1621" name="Google Shape;162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2" name="Google Shape;162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4854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0"/>
        <p:cNvGrpSpPr/>
        <p:nvPr/>
      </p:nvGrpSpPr>
      <p:grpSpPr>
        <a:xfrm>
          <a:off x="0" y="0"/>
          <a:ext cx="0" cy="0"/>
          <a:chOff x="0" y="0"/>
          <a:chExt cx="0" cy="0"/>
        </a:xfrm>
      </p:grpSpPr>
      <p:sp>
        <p:nvSpPr>
          <p:cNvPr id="1621" name="Google Shape;162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2" name="Google Shape;162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0779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0"/>
        <p:cNvGrpSpPr/>
        <p:nvPr/>
      </p:nvGrpSpPr>
      <p:grpSpPr>
        <a:xfrm>
          <a:off x="0" y="0"/>
          <a:ext cx="0" cy="0"/>
          <a:chOff x="0" y="0"/>
          <a:chExt cx="0" cy="0"/>
        </a:xfrm>
      </p:grpSpPr>
      <p:sp>
        <p:nvSpPr>
          <p:cNvPr id="1621" name="Google Shape;162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2" name="Google Shape;162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2788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0"/>
        <p:cNvGrpSpPr/>
        <p:nvPr/>
      </p:nvGrpSpPr>
      <p:grpSpPr>
        <a:xfrm>
          <a:off x="0" y="0"/>
          <a:ext cx="0" cy="0"/>
          <a:chOff x="0" y="0"/>
          <a:chExt cx="0" cy="0"/>
        </a:xfrm>
      </p:grpSpPr>
      <p:sp>
        <p:nvSpPr>
          <p:cNvPr id="1621" name="Google Shape;162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2" name="Google Shape;162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2552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8122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0"/>
        <p:cNvGrpSpPr/>
        <p:nvPr/>
      </p:nvGrpSpPr>
      <p:grpSpPr>
        <a:xfrm>
          <a:off x="0" y="0"/>
          <a:ext cx="0" cy="0"/>
          <a:chOff x="0" y="0"/>
          <a:chExt cx="0" cy="0"/>
        </a:xfrm>
      </p:grpSpPr>
      <p:sp>
        <p:nvSpPr>
          <p:cNvPr id="1621" name="Google Shape;162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2" name="Google Shape;162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61057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0"/>
        <p:cNvGrpSpPr/>
        <p:nvPr/>
      </p:nvGrpSpPr>
      <p:grpSpPr>
        <a:xfrm>
          <a:off x="0" y="0"/>
          <a:ext cx="0" cy="0"/>
          <a:chOff x="0" y="0"/>
          <a:chExt cx="0" cy="0"/>
        </a:xfrm>
      </p:grpSpPr>
      <p:sp>
        <p:nvSpPr>
          <p:cNvPr id="1621" name="Google Shape;162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2" name="Google Shape;162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8274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1"/>
        <p:cNvGrpSpPr/>
        <p:nvPr/>
      </p:nvGrpSpPr>
      <p:grpSpPr>
        <a:xfrm>
          <a:off x="0" y="0"/>
          <a:ext cx="0" cy="0"/>
          <a:chOff x="0" y="0"/>
          <a:chExt cx="0" cy="0"/>
        </a:xfrm>
      </p:grpSpPr>
      <p:sp>
        <p:nvSpPr>
          <p:cNvPr id="1582" name="Google Shape;158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3" name="Google Shape;158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0"/>
        <p:cNvGrpSpPr/>
        <p:nvPr/>
      </p:nvGrpSpPr>
      <p:grpSpPr>
        <a:xfrm>
          <a:off x="0" y="0"/>
          <a:ext cx="0" cy="0"/>
          <a:chOff x="0" y="0"/>
          <a:chExt cx="0" cy="0"/>
        </a:xfrm>
      </p:grpSpPr>
      <p:sp>
        <p:nvSpPr>
          <p:cNvPr id="1621" name="Google Shape;162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2" name="Google Shape;162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49537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32664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0"/>
        <p:cNvGrpSpPr/>
        <p:nvPr/>
      </p:nvGrpSpPr>
      <p:grpSpPr>
        <a:xfrm>
          <a:off x="0" y="0"/>
          <a:ext cx="0" cy="0"/>
          <a:chOff x="0" y="0"/>
          <a:chExt cx="0" cy="0"/>
        </a:xfrm>
      </p:grpSpPr>
      <p:sp>
        <p:nvSpPr>
          <p:cNvPr id="1621" name="Google Shape;162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2" name="Google Shape;162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38506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0"/>
        <p:cNvGrpSpPr/>
        <p:nvPr/>
      </p:nvGrpSpPr>
      <p:grpSpPr>
        <a:xfrm>
          <a:off x="0" y="0"/>
          <a:ext cx="0" cy="0"/>
          <a:chOff x="0" y="0"/>
          <a:chExt cx="0" cy="0"/>
        </a:xfrm>
      </p:grpSpPr>
      <p:sp>
        <p:nvSpPr>
          <p:cNvPr id="1621" name="Google Shape;162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2" name="Google Shape;162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89921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0"/>
        <p:cNvGrpSpPr/>
        <p:nvPr/>
      </p:nvGrpSpPr>
      <p:grpSpPr>
        <a:xfrm>
          <a:off x="0" y="0"/>
          <a:ext cx="0" cy="0"/>
          <a:chOff x="0" y="0"/>
          <a:chExt cx="0" cy="0"/>
        </a:xfrm>
      </p:grpSpPr>
      <p:sp>
        <p:nvSpPr>
          <p:cNvPr id="1621" name="Google Shape;162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2" name="Google Shape;162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6401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0"/>
        <p:cNvGrpSpPr/>
        <p:nvPr/>
      </p:nvGrpSpPr>
      <p:grpSpPr>
        <a:xfrm>
          <a:off x="0" y="0"/>
          <a:ext cx="0" cy="0"/>
          <a:chOff x="0" y="0"/>
          <a:chExt cx="0" cy="0"/>
        </a:xfrm>
      </p:grpSpPr>
      <p:sp>
        <p:nvSpPr>
          <p:cNvPr id="1621" name="Google Shape;162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2" name="Google Shape;162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74786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0"/>
        <p:cNvGrpSpPr/>
        <p:nvPr/>
      </p:nvGrpSpPr>
      <p:grpSpPr>
        <a:xfrm>
          <a:off x="0" y="0"/>
          <a:ext cx="0" cy="0"/>
          <a:chOff x="0" y="0"/>
          <a:chExt cx="0" cy="0"/>
        </a:xfrm>
      </p:grpSpPr>
      <p:sp>
        <p:nvSpPr>
          <p:cNvPr id="1621" name="Google Shape;162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2" name="Google Shape;162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57434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0"/>
        <p:cNvGrpSpPr/>
        <p:nvPr/>
      </p:nvGrpSpPr>
      <p:grpSpPr>
        <a:xfrm>
          <a:off x="0" y="0"/>
          <a:ext cx="0" cy="0"/>
          <a:chOff x="0" y="0"/>
          <a:chExt cx="0" cy="0"/>
        </a:xfrm>
      </p:grpSpPr>
      <p:sp>
        <p:nvSpPr>
          <p:cNvPr id="1621" name="Google Shape;162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2" name="Google Shape;162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64199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6"/>
        <p:cNvGrpSpPr/>
        <p:nvPr/>
      </p:nvGrpSpPr>
      <p:grpSpPr>
        <a:xfrm>
          <a:off x="0" y="0"/>
          <a:ext cx="0" cy="0"/>
          <a:chOff x="0" y="0"/>
          <a:chExt cx="0" cy="0"/>
        </a:xfrm>
      </p:grpSpPr>
      <p:sp>
        <p:nvSpPr>
          <p:cNvPr id="2007" name="Google Shape;2007;gb2f7c811e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8" name="Google Shape;2008;gb2f7c811e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55236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0"/>
        <p:cNvGrpSpPr/>
        <p:nvPr/>
      </p:nvGrpSpPr>
      <p:grpSpPr>
        <a:xfrm>
          <a:off x="0" y="0"/>
          <a:ext cx="0" cy="0"/>
          <a:chOff x="0" y="0"/>
          <a:chExt cx="0" cy="0"/>
        </a:xfrm>
      </p:grpSpPr>
      <p:sp>
        <p:nvSpPr>
          <p:cNvPr id="1621" name="Google Shape;162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2" name="Google Shape;162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9361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2"/>
        <p:cNvGrpSpPr/>
        <p:nvPr/>
      </p:nvGrpSpPr>
      <p:grpSpPr>
        <a:xfrm>
          <a:off x="0" y="0"/>
          <a:ext cx="0" cy="0"/>
          <a:chOff x="0" y="0"/>
          <a:chExt cx="0" cy="0"/>
        </a:xfrm>
      </p:grpSpPr>
      <p:sp>
        <p:nvSpPr>
          <p:cNvPr id="1603" name="Google Shape;160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4" name="Google Shape;160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04159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0"/>
        <p:cNvGrpSpPr/>
        <p:nvPr/>
      </p:nvGrpSpPr>
      <p:grpSpPr>
        <a:xfrm>
          <a:off x="0" y="0"/>
          <a:ext cx="0" cy="0"/>
          <a:chOff x="0" y="0"/>
          <a:chExt cx="0" cy="0"/>
        </a:xfrm>
      </p:grpSpPr>
      <p:sp>
        <p:nvSpPr>
          <p:cNvPr id="1621" name="Google Shape;162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2" name="Google Shape;162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7033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0"/>
        <p:cNvGrpSpPr/>
        <p:nvPr/>
      </p:nvGrpSpPr>
      <p:grpSpPr>
        <a:xfrm>
          <a:off x="0" y="0"/>
          <a:ext cx="0" cy="0"/>
          <a:chOff x="0" y="0"/>
          <a:chExt cx="0" cy="0"/>
        </a:xfrm>
      </p:grpSpPr>
      <p:sp>
        <p:nvSpPr>
          <p:cNvPr id="1621" name="Google Shape;162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2" name="Google Shape;162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529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3"/>
        <p:cNvGrpSpPr/>
        <p:nvPr/>
      </p:nvGrpSpPr>
      <p:grpSpPr>
        <a:xfrm>
          <a:off x="0" y="0"/>
          <a:ext cx="0" cy="0"/>
          <a:chOff x="0" y="0"/>
          <a:chExt cx="0" cy="0"/>
        </a:xfrm>
      </p:grpSpPr>
      <p:sp>
        <p:nvSpPr>
          <p:cNvPr id="1854" name="Google Shape;185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5" name="Google Shape;185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1"/>
        <p:cNvGrpSpPr/>
        <p:nvPr/>
      </p:nvGrpSpPr>
      <p:grpSpPr>
        <a:xfrm>
          <a:off x="0" y="0"/>
          <a:ext cx="0" cy="0"/>
          <a:chOff x="0" y="0"/>
          <a:chExt cx="0" cy="0"/>
        </a:xfrm>
      </p:grpSpPr>
      <p:sp>
        <p:nvSpPr>
          <p:cNvPr id="1652" name="Google Shape;1652;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3" name="Google Shape;1653;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5317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1"/>
        <p:cNvGrpSpPr/>
        <p:nvPr/>
      </p:nvGrpSpPr>
      <p:grpSpPr>
        <a:xfrm>
          <a:off x="0" y="0"/>
          <a:ext cx="0" cy="0"/>
          <a:chOff x="0" y="0"/>
          <a:chExt cx="0" cy="0"/>
        </a:xfrm>
      </p:grpSpPr>
      <p:sp>
        <p:nvSpPr>
          <p:cNvPr id="1652" name="Google Shape;1652;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3" name="Google Shape;1653;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4926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0789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0"/>
        <p:cNvGrpSpPr/>
        <p:nvPr/>
      </p:nvGrpSpPr>
      <p:grpSpPr>
        <a:xfrm>
          <a:off x="0" y="0"/>
          <a:ext cx="0" cy="0"/>
          <a:chOff x="0" y="0"/>
          <a:chExt cx="0" cy="0"/>
        </a:xfrm>
      </p:grpSpPr>
      <p:sp>
        <p:nvSpPr>
          <p:cNvPr id="1621" name="Google Shape;162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2" name="Google Shape;162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0"/>
        <p:cNvGrpSpPr/>
        <p:nvPr/>
      </p:nvGrpSpPr>
      <p:grpSpPr>
        <a:xfrm>
          <a:off x="0" y="0"/>
          <a:ext cx="0" cy="0"/>
          <a:chOff x="0" y="0"/>
          <a:chExt cx="0" cy="0"/>
        </a:xfrm>
      </p:grpSpPr>
      <p:sp>
        <p:nvSpPr>
          <p:cNvPr id="1621" name="Google Shape;162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2" name="Google Shape;162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0315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2"/>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561639" y="0"/>
            <a:ext cx="406192" cy="3254913"/>
            <a:chOff x="6176324" y="51530"/>
            <a:chExt cx="466512" cy="3738701"/>
          </a:xfrm>
        </p:grpSpPr>
        <p:sp>
          <p:nvSpPr>
            <p:cNvPr id="11" name="Google Shape;11;p2"/>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6400725" y="51530"/>
              <a:ext cx="17700" cy="29235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3;p2"/>
          <p:cNvGrpSpPr/>
          <p:nvPr/>
        </p:nvGrpSpPr>
        <p:grpSpPr>
          <a:xfrm>
            <a:off x="7060395" y="1"/>
            <a:ext cx="514087" cy="1914307"/>
            <a:chOff x="4897958" y="1976913"/>
            <a:chExt cx="514087" cy="1914307"/>
          </a:xfrm>
        </p:grpSpPr>
        <p:sp>
          <p:nvSpPr>
            <p:cNvPr id="14" name="Google Shape;14;p2"/>
            <p:cNvSpPr/>
            <p:nvPr/>
          </p:nvSpPr>
          <p:spPr>
            <a:xfrm>
              <a:off x="4897958" y="2971595"/>
              <a:ext cx="514087" cy="919625"/>
            </a:xfrm>
            <a:custGeom>
              <a:avLst/>
              <a:gdLst/>
              <a:ahLst/>
              <a:cxnLst/>
              <a:rect l="l" t="t" r="r" b="b"/>
              <a:pathLst>
                <a:path w="514087" h="919625" extrusionOk="0">
                  <a:moveTo>
                    <a:pt x="503440" y="612940"/>
                  </a:moveTo>
                  <a:cubicBezTo>
                    <a:pt x="488835" y="497878"/>
                    <a:pt x="385076" y="411391"/>
                    <a:pt x="386663" y="292519"/>
                  </a:cubicBezTo>
                  <a:cubicBezTo>
                    <a:pt x="400316" y="294106"/>
                    <a:pt x="377964" y="247751"/>
                    <a:pt x="368312" y="237972"/>
                  </a:cubicBezTo>
                  <a:cubicBezTo>
                    <a:pt x="360247" y="200825"/>
                    <a:pt x="403681" y="12865"/>
                    <a:pt x="343674" y="33820"/>
                  </a:cubicBezTo>
                  <a:cubicBezTo>
                    <a:pt x="345134" y="-16980"/>
                    <a:pt x="171017" y="-6630"/>
                    <a:pt x="171208" y="38837"/>
                  </a:cubicBezTo>
                  <a:cubicBezTo>
                    <a:pt x="161746" y="39408"/>
                    <a:pt x="145808" y="36233"/>
                    <a:pt x="145808" y="50139"/>
                  </a:cubicBezTo>
                  <a:cubicBezTo>
                    <a:pt x="145808" y="112369"/>
                    <a:pt x="144919" y="174028"/>
                    <a:pt x="145236" y="236068"/>
                  </a:cubicBezTo>
                  <a:cubicBezTo>
                    <a:pt x="131203" y="242418"/>
                    <a:pt x="99262" y="286359"/>
                    <a:pt x="127456" y="301345"/>
                  </a:cubicBezTo>
                  <a:cubicBezTo>
                    <a:pt x="139839" y="437108"/>
                    <a:pt x="-22340" y="548995"/>
                    <a:pt x="2615" y="706349"/>
                  </a:cubicBezTo>
                  <a:cubicBezTo>
                    <a:pt x="55892" y="1056297"/>
                    <a:pt x="596023" y="940409"/>
                    <a:pt x="503440" y="612940"/>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5157463" y="1976913"/>
              <a:ext cx="17700" cy="9981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3332641" y="-8"/>
            <a:ext cx="406190" cy="1834361"/>
            <a:chOff x="5578966" y="2128142"/>
            <a:chExt cx="406190" cy="1834361"/>
          </a:xfrm>
        </p:grpSpPr>
        <p:sp>
          <p:nvSpPr>
            <p:cNvPr id="17" name="Google Shape;17;p2"/>
            <p:cNvSpPr/>
            <p:nvPr/>
          </p:nvSpPr>
          <p:spPr>
            <a:xfrm>
              <a:off x="5578966" y="2971595"/>
              <a:ext cx="406190" cy="990908"/>
            </a:xfrm>
            <a:custGeom>
              <a:avLst/>
              <a:gdLst/>
              <a:ahLst/>
              <a:cxnLst/>
              <a:rect l="l" t="t" r="r" b="b"/>
              <a:pathLst>
                <a:path w="406190" h="990908" extrusionOk="0">
                  <a:moveTo>
                    <a:pt x="340083" y="447063"/>
                  </a:moveTo>
                  <a:cubicBezTo>
                    <a:pt x="341480" y="444205"/>
                    <a:pt x="372913" y="448269"/>
                    <a:pt x="369865" y="426933"/>
                  </a:cubicBezTo>
                  <a:cubicBezTo>
                    <a:pt x="378628" y="356321"/>
                    <a:pt x="379771" y="266786"/>
                    <a:pt x="314811" y="222019"/>
                  </a:cubicBezTo>
                  <a:cubicBezTo>
                    <a:pt x="316334" y="182014"/>
                    <a:pt x="330368" y="29931"/>
                    <a:pt x="276266" y="35328"/>
                  </a:cubicBezTo>
                  <a:cubicBezTo>
                    <a:pt x="257216" y="-16234"/>
                    <a:pt x="121643" y="-11789"/>
                    <a:pt x="117897" y="51521"/>
                  </a:cubicBezTo>
                  <a:cubicBezTo>
                    <a:pt x="68303" y="56474"/>
                    <a:pt x="94719" y="194840"/>
                    <a:pt x="95608" y="232242"/>
                  </a:cubicBezTo>
                  <a:cubicBezTo>
                    <a:pt x="33823" y="278470"/>
                    <a:pt x="28616" y="363941"/>
                    <a:pt x="30775" y="435442"/>
                  </a:cubicBezTo>
                  <a:cubicBezTo>
                    <a:pt x="31219" y="460842"/>
                    <a:pt x="59794" y="448840"/>
                    <a:pt x="72685" y="450746"/>
                  </a:cubicBezTo>
                  <a:cubicBezTo>
                    <a:pt x="75860" y="483511"/>
                    <a:pt x="77003" y="521611"/>
                    <a:pt x="48999" y="544408"/>
                  </a:cubicBezTo>
                  <a:cubicBezTo>
                    <a:pt x="22774" y="559775"/>
                    <a:pt x="3851" y="611464"/>
                    <a:pt x="46078" y="617497"/>
                  </a:cubicBezTo>
                  <a:cubicBezTo>
                    <a:pt x="2835" y="630197"/>
                    <a:pt x="-17041" y="715159"/>
                    <a:pt x="37824" y="733384"/>
                  </a:cubicBezTo>
                  <a:cubicBezTo>
                    <a:pt x="-17041" y="742719"/>
                    <a:pt x="-9611" y="809584"/>
                    <a:pt x="43284" y="813584"/>
                  </a:cubicBezTo>
                  <a:cubicBezTo>
                    <a:pt x="-1801" y="839747"/>
                    <a:pt x="-6309" y="908200"/>
                    <a:pt x="55095" y="912772"/>
                  </a:cubicBezTo>
                  <a:cubicBezTo>
                    <a:pt x="90782" y="913153"/>
                    <a:pt x="126025" y="903310"/>
                    <a:pt x="161268" y="898421"/>
                  </a:cubicBezTo>
                  <a:cubicBezTo>
                    <a:pt x="139233" y="913788"/>
                    <a:pt x="126279" y="946998"/>
                    <a:pt x="144313" y="970176"/>
                  </a:cubicBezTo>
                  <a:cubicBezTo>
                    <a:pt x="172888" y="1006688"/>
                    <a:pt x="224577" y="986051"/>
                    <a:pt x="260327" y="975319"/>
                  </a:cubicBezTo>
                  <a:cubicBezTo>
                    <a:pt x="299570" y="961285"/>
                    <a:pt x="348021" y="957857"/>
                    <a:pt x="376088" y="923821"/>
                  </a:cubicBezTo>
                  <a:cubicBezTo>
                    <a:pt x="399646" y="896008"/>
                    <a:pt x="387327" y="849653"/>
                    <a:pt x="348656" y="845652"/>
                  </a:cubicBezTo>
                  <a:cubicBezTo>
                    <a:pt x="373288" y="834501"/>
                    <a:pt x="384216" y="805495"/>
                    <a:pt x="373065" y="780857"/>
                  </a:cubicBezTo>
                  <a:cubicBezTo>
                    <a:pt x="364353" y="761610"/>
                    <a:pt x="344268" y="750123"/>
                    <a:pt x="323256" y="752371"/>
                  </a:cubicBezTo>
                  <a:cubicBezTo>
                    <a:pt x="387455" y="748370"/>
                    <a:pt x="429999" y="685505"/>
                    <a:pt x="352656" y="659597"/>
                  </a:cubicBezTo>
                  <a:cubicBezTo>
                    <a:pt x="304650" y="655978"/>
                    <a:pt x="438889" y="670011"/>
                    <a:pt x="398503" y="584096"/>
                  </a:cubicBezTo>
                  <a:cubicBezTo>
                    <a:pt x="365928" y="545170"/>
                    <a:pt x="301412" y="524850"/>
                    <a:pt x="340083" y="447063"/>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5774600" y="2128142"/>
              <a:ext cx="17700" cy="8469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a:off x="4925761" y="-4"/>
            <a:ext cx="466512" cy="2651935"/>
            <a:chOff x="6176324" y="1138296"/>
            <a:chExt cx="466512" cy="2651935"/>
          </a:xfrm>
        </p:grpSpPr>
        <p:sp>
          <p:nvSpPr>
            <p:cNvPr id="20" name="Google Shape;20;p2"/>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a:off x="6400713" y="1138296"/>
              <a:ext cx="17700" cy="18366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1172323" y="1"/>
            <a:ext cx="476555" cy="1769343"/>
            <a:chOff x="6798998" y="1831963"/>
            <a:chExt cx="476555" cy="1769343"/>
          </a:xfrm>
        </p:grpSpPr>
        <p:sp>
          <p:nvSpPr>
            <p:cNvPr id="23" name="Google Shape;23;p2"/>
            <p:cNvSpPr/>
            <p:nvPr/>
          </p:nvSpPr>
          <p:spPr>
            <a:xfrm>
              <a:off x="6798998" y="2971595"/>
              <a:ext cx="476555" cy="629711"/>
            </a:xfrm>
            <a:custGeom>
              <a:avLst/>
              <a:gdLst/>
              <a:ahLst/>
              <a:cxnLst/>
              <a:rect l="l" t="t" r="r" b="b"/>
              <a:pathLst>
                <a:path w="476555" h="629711" extrusionOk="0">
                  <a:moveTo>
                    <a:pt x="320201" y="161890"/>
                  </a:moveTo>
                  <a:cubicBezTo>
                    <a:pt x="320201" y="126330"/>
                    <a:pt x="347824" y="28984"/>
                    <a:pt x="296008" y="26762"/>
                  </a:cubicBezTo>
                  <a:cubicBezTo>
                    <a:pt x="297722" y="-5496"/>
                    <a:pt x="165198" y="-10957"/>
                    <a:pt x="178406" y="23460"/>
                  </a:cubicBezTo>
                  <a:cubicBezTo>
                    <a:pt x="166277" y="25936"/>
                    <a:pt x="129701" y="19840"/>
                    <a:pt x="140306" y="41430"/>
                  </a:cubicBezTo>
                  <a:cubicBezTo>
                    <a:pt x="138210" y="84864"/>
                    <a:pt x="137448" y="128425"/>
                    <a:pt x="135797" y="171859"/>
                  </a:cubicBezTo>
                  <a:cubicBezTo>
                    <a:pt x="-17047" y="238661"/>
                    <a:pt x="-46892" y="457165"/>
                    <a:pt x="77123" y="566385"/>
                  </a:cubicBezTo>
                  <a:cubicBezTo>
                    <a:pt x="364651" y="804827"/>
                    <a:pt x="669451" y="303241"/>
                    <a:pt x="320201" y="161890"/>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7026850" y="1831963"/>
              <a:ext cx="17700" cy="11430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8514939" y="0"/>
            <a:ext cx="170472" cy="2234029"/>
            <a:chOff x="7576714" y="1094963"/>
            <a:chExt cx="170472" cy="2234029"/>
          </a:xfrm>
        </p:grpSpPr>
        <p:sp>
          <p:nvSpPr>
            <p:cNvPr id="26" name="Google Shape;26;p2"/>
            <p:cNvSpPr/>
            <p:nvPr/>
          </p:nvSpPr>
          <p:spPr>
            <a:xfrm>
              <a:off x="7576714" y="2971595"/>
              <a:ext cx="170472" cy="357397"/>
            </a:xfrm>
            <a:custGeom>
              <a:avLst/>
              <a:gdLst/>
              <a:ahLst/>
              <a:cxnLst/>
              <a:rect l="l" t="t" r="r" b="b"/>
              <a:pathLst>
                <a:path w="170472" h="357397" extrusionOk="0">
                  <a:moveTo>
                    <a:pt x="127257" y="26425"/>
                  </a:moveTo>
                  <a:cubicBezTo>
                    <a:pt x="134369" y="-8309"/>
                    <a:pt x="34039" y="-8500"/>
                    <a:pt x="34611" y="24075"/>
                  </a:cubicBezTo>
                  <a:cubicBezTo>
                    <a:pt x="7052" y="26044"/>
                    <a:pt x="27879" y="109610"/>
                    <a:pt x="21911" y="127835"/>
                  </a:cubicBezTo>
                  <a:cubicBezTo>
                    <a:pt x="-89214" y="468004"/>
                    <a:pt x="264544" y="398789"/>
                    <a:pt x="145736" y="124596"/>
                  </a:cubicBezTo>
                  <a:cubicBezTo>
                    <a:pt x="152086" y="122247"/>
                    <a:pt x="157864" y="17281"/>
                    <a:pt x="127257" y="26425"/>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7652975" y="1094963"/>
              <a:ext cx="17700" cy="18801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295272" y="0"/>
            <a:ext cx="288375" cy="2884716"/>
            <a:chOff x="7883572" y="937188"/>
            <a:chExt cx="288375" cy="2884716"/>
          </a:xfrm>
        </p:grpSpPr>
        <p:sp>
          <p:nvSpPr>
            <p:cNvPr id="29" name="Google Shape;29;p2"/>
            <p:cNvSpPr/>
            <p:nvPr/>
          </p:nvSpPr>
          <p:spPr>
            <a:xfrm>
              <a:off x="7883572" y="2971595"/>
              <a:ext cx="288375" cy="850309"/>
            </a:xfrm>
            <a:custGeom>
              <a:avLst/>
              <a:gdLst/>
              <a:ahLst/>
              <a:cxnLst/>
              <a:rect l="l" t="t" r="r" b="b"/>
              <a:pathLst>
                <a:path w="288375" h="850309" extrusionOk="0">
                  <a:moveTo>
                    <a:pt x="226863" y="202395"/>
                  </a:moveTo>
                  <a:cubicBezTo>
                    <a:pt x="222671" y="167343"/>
                    <a:pt x="255946" y="35010"/>
                    <a:pt x="207051" y="37295"/>
                  </a:cubicBezTo>
                  <a:cubicBezTo>
                    <a:pt x="200701" y="-10202"/>
                    <a:pt x="93830" y="-14965"/>
                    <a:pt x="96497" y="38311"/>
                  </a:cubicBezTo>
                  <a:cubicBezTo>
                    <a:pt x="44998" y="23897"/>
                    <a:pt x="95354" y="195792"/>
                    <a:pt x="59222" y="197824"/>
                  </a:cubicBezTo>
                  <a:cubicBezTo>
                    <a:pt x="-24216" y="202459"/>
                    <a:pt x="4930" y="466873"/>
                    <a:pt x="4930" y="713126"/>
                  </a:cubicBezTo>
                  <a:cubicBezTo>
                    <a:pt x="4930" y="781261"/>
                    <a:pt x="39093" y="845714"/>
                    <a:pt x="141201" y="850095"/>
                  </a:cubicBezTo>
                  <a:cubicBezTo>
                    <a:pt x="238420" y="854223"/>
                    <a:pt x="280901" y="798280"/>
                    <a:pt x="281283" y="718016"/>
                  </a:cubicBezTo>
                  <a:cubicBezTo>
                    <a:pt x="282172" y="443314"/>
                    <a:pt x="316208" y="200173"/>
                    <a:pt x="226863" y="202395"/>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8024900" y="937188"/>
              <a:ext cx="17700" cy="20379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1;p2"/>
          <p:cNvGrpSpPr/>
          <p:nvPr/>
        </p:nvGrpSpPr>
        <p:grpSpPr>
          <a:xfrm>
            <a:off x="1140646" y="293240"/>
            <a:ext cx="157798" cy="180711"/>
            <a:chOff x="3462796" y="2555878"/>
            <a:chExt cx="157798" cy="180711"/>
          </a:xfrm>
        </p:grpSpPr>
        <p:sp>
          <p:nvSpPr>
            <p:cNvPr id="32" name="Google Shape;32;p2"/>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2"/>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2"/>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8" name="Google Shape;38;p2"/>
          <p:cNvGrpSpPr/>
          <p:nvPr/>
        </p:nvGrpSpPr>
        <p:grpSpPr>
          <a:xfrm>
            <a:off x="4022411" y="1914288"/>
            <a:ext cx="180404" cy="190055"/>
            <a:chOff x="3770248" y="2527300"/>
            <a:chExt cx="180404" cy="190055"/>
          </a:xfrm>
        </p:grpSpPr>
        <p:sp>
          <p:nvSpPr>
            <p:cNvPr id="39" name="Google Shape;39;p2"/>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 name="Google Shape;43;p2"/>
          <p:cNvGrpSpPr/>
          <p:nvPr/>
        </p:nvGrpSpPr>
        <p:grpSpPr>
          <a:xfrm>
            <a:off x="7394864" y="516070"/>
            <a:ext cx="214463" cy="245604"/>
            <a:chOff x="3462796" y="2555878"/>
            <a:chExt cx="157798" cy="180711"/>
          </a:xfrm>
        </p:grpSpPr>
        <p:sp>
          <p:nvSpPr>
            <p:cNvPr id="44" name="Google Shape;44;p2"/>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2"/>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2"/>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2"/>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 name="Google Shape;50;p2"/>
          <p:cNvGrpSpPr/>
          <p:nvPr/>
        </p:nvGrpSpPr>
        <p:grpSpPr>
          <a:xfrm>
            <a:off x="5968644" y="2524138"/>
            <a:ext cx="245187" cy="258304"/>
            <a:chOff x="3770248" y="2527300"/>
            <a:chExt cx="180404" cy="190055"/>
          </a:xfrm>
        </p:grpSpPr>
        <p:sp>
          <p:nvSpPr>
            <p:cNvPr id="51" name="Google Shape;51;p2"/>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2"/>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2"/>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2"/>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 name="Google Shape;55;p2"/>
          <p:cNvGrpSpPr/>
          <p:nvPr/>
        </p:nvGrpSpPr>
        <p:grpSpPr>
          <a:xfrm rot="5400000">
            <a:off x="5717697" y="1234087"/>
            <a:ext cx="214448" cy="245568"/>
            <a:chOff x="3462796" y="2555878"/>
            <a:chExt cx="157798" cy="180711"/>
          </a:xfrm>
        </p:grpSpPr>
        <p:sp>
          <p:nvSpPr>
            <p:cNvPr id="56" name="Google Shape;56;p2"/>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2"/>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2"/>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2"/>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2"/>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2"/>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 name="Google Shape;62;p2"/>
          <p:cNvGrpSpPr/>
          <p:nvPr/>
        </p:nvGrpSpPr>
        <p:grpSpPr>
          <a:xfrm>
            <a:off x="338248" y="3028088"/>
            <a:ext cx="180404" cy="190055"/>
            <a:chOff x="3770248" y="2527300"/>
            <a:chExt cx="180404" cy="190055"/>
          </a:xfrm>
        </p:grpSpPr>
        <p:sp>
          <p:nvSpPr>
            <p:cNvPr id="63" name="Google Shape;63;p2"/>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2"/>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2"/>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2"/>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7" name="Google Shape;67;p2"/>
          <p:cNvSpPr txBox="1">
            <a:spLocks noGrp="1"/>
          </p:cNvSpPr>
          <p:nvPr>
            <p:ph type="ctrTitle"/>
          </p:nvPr>
        </p:nvSpPr>
        <p:spPr>
          <a:xfrm>
            <a:off x="855300" y="3382225"/>
            <a:ext cx="7433400" cy="810300"/>
          </a:xfrm>
          <a:prstGeom prst="rect">
            <a:avLst/>
          </a:prstGeom>
          <a:effectLst>
            <a:outerShdw dist="19050" dir="5400000" algn="bl" rotWithShape="0">
              <a:schemeClr val="dk1">
                <a:alpha val="20000"/>
              </a:schemeClr>
            </a:outerShdw>
          </a:effectLst>
        </p:spPr>
        <p:txBody>
          <a:bodyPr spcFirstLastPara="1" wrap="square" lIns="0" tIns="0" rIns="0" bIns="0" anchor="t" anchorCtr="0">
            <a:noAutofit/>
          </a:bodyPr>
          <a:lstStyle>
            <a:lvl1pPr lvl="0" algn="ctr" rtl="0">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1pPr>
            <a:lvl2pPr lvl="1" algn="ctr" rtl="0">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2pPr>
            <a:lvl3pPr lvl="2" algn="ctr" rtl="0">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3pPr>
            <a:lvl4pPr lvl="3" algn="ctr" rtl="0">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4pPr>
            <a:lvl5pPr lvl="4" algn="ctr" rtl="0">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5pPr>
            <a:lvl6pPr lvl="5" algn="ctr" rtl="0">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6pPr>
            <a:lvl7pPr lvl="6" algn="ctr" rtl="0">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7pPr>
            <a:lvl8pPr lvl="7" algn="ctr" rtl="0">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8pPr>
            <a:lvl9pPr lvl="8" algn="ctr" rtl="0">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9pPr>
          </a:lstStyle>
          <a:p>
            <a:endParaRPr/>
          </a:p>
        </p:txBody>
      </p:sp>
      <p:grpSp>
        <p:nvGrpSpPr>
          <p:cNvPr id="68" name="Google Shape;68;p2"/>
          <p:cNvGrpSpPr/>
          <p:nvPr/>
        </p:nvGrpSpPr>
        <p:grpSpPr>
          <a:xfrm rot="-2700000">
            <a:off x="8555730" y="2841622"/>
            <a:ext cx="180402" cy="190053"/>
            <a:chOff x="3770248" y="2527300"/>
            <a:chExt cx="180404" cy="190055"/>
          </a:xfrm>
        </p:grpSpPr>
        <p:sp>
          <p:nvSpPr>
            <p:cNvPr id="69" name="Google Shape;69;p2"/>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2"/>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2"/>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2"/>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3" name="Google Shape;73;p2"/>
          <p:cNvGrpSpPr/>
          <p:nvPr/>
        </p:nvGrpSpPr>
        <p:grpSpPr>
          <a:xfrm>
            <a:off x="2484475" y="3"/>
            <a:ext cx="1046700" cy="3098822"/>
            <a:chOff x="2484475" y="3"/>
            <a:chExt cx="1046700" cy="3098822"/>
          </a:xfrm>
        </p:grpSpPr>
        <p:sp>
          <p:nvSpPr>
            <p:cNvPr id="74" name="Google Shape;74;p2"/>
            <p:cNvSpPr/>
            <p:nvPr/>
          </p:nvSpPr>
          <p:spPr>
            <a:xfrm>
              <a:off x="2484475" y="2052125"/>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643144" y="2210793"/>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2"/>
            <p:cNvGrpSpPr/>
            <p:nvPr/>
          </p:nvGrpSpPr>
          <p:grpSpPr>
            <a:xfrm>
              <a:off x="2769703" y="3"/>
              <a:ext cx="510180" cy="2812953"/>
              <a:chOff x="1818382" y="1216859"/>
              <a:chExt cx="466728" cy="2573372"/>
            </a:xfrm>
          </p:grpSpPr>
          <p:grpSp>
            <p:nvGrpSpPr>
              <p:cNvPr id="77" name="Google Shape;77;p2"/>
              <p:cNvGrpSpPr/>
              <p:nvPr/>
            </p:nvGrpSpPr>
            <p:grpSpPr>
              <a:xfrm>
                <a:off x="1818382" y="2971595"/>
                <a:ext cx="466728" cy="818636"/>
                <a:chOff x="1818382" y="2942618"/>
                <a:chExt cx="466728" cy="818636"/>
              </a:xfrm>
            </p:grpSpPr>
            <p:sp>
              <p:nvSpPr>
                <p:cNvPr id="78" name="Google Shape;78;p2"/>
                <p:cNvSpPr/>
                <p:nvPr/>
              </p:nvSpPr>
              <p:spPr>
                <a:xfrm>
                  <a:off x="1951772" y="2948396"/>
                  <a:ext cx="202080" cy="208143"/>
                </a:xfrm>
                <a:custGeom>
                  <a:avLst/>
                  <a:gdLst/>
                  <a:ahLst/>
                  <a:cxnLst/>
                  <a:rect l="l" t="t" r="r" b="b"/>
                  <a:pathLst>
                    <a:path w="202080" h="208143" extrusionOk="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2"/>
                <p:cNvSpPr/>
                <p:nvPr/>
              </p:nvSpPr>
              <p:spPr>
                <a:xfrm>
                  <a:off x="1833104" y="3156294"/>
                  <a:ext cx="444195" cy="592827"/>
                </a:xfrm>
                <a:custGeom>
                  <a:avLst/>
                  <a:gdLst/>
                  <a:ahLst/>
                  <a:cxnLst/>
                  <a:rect l="l" t="t" r="r" b="b"/>
                  <a:pathLst>
                    <a:path w="444195" h="592827" extrusionOk="0">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2"/>
                <p:cNvSpPr/>
                <p:nvPr/>
              </p:nvSpPr>
              <p:spPr>
                <a:xfrm>
                  <a:off x="1818382" y="2942618"/>
                  <a:ext cx="466728" cy="818636"/>
                </a:xfrm>
                <a:custGeom>
                  <a:avLst/>
                  <a:gdLst/>
                  <a:ahLst/>
                  <a:cxnLst/>
                  <a:rect l="l" t="t" r="r" b="b"/>
                  <a:pathLst>
                    <a:path w="466728" h="818636" extrusionOk="0">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1" name="Google Shape;81;p2"/>
              <p:cNvSpPr/>
              <p:nvPr/>
            </p:nvSpPr>
            <p:spPr>
              <a:xfrm>
                <a:off x="2046058" y="1216859"/>
                <a:ext cx="17700" cy="1761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2"/>
            <p:cNvSpPr/>
            <p:nvPr/>
          </p:nvSpPr>
          <p:spPr>
            <a:xfrm>
              <a:off x="2848289" y="2564652"/>
              <a:ext cx="130735" cy="158472"/>
            </a:xfrm>
            <a:custGeom>
              <a:avLst/>
              <a:gdLst/>
              <a:ahLst/>
              <a:cxnLst/>
              <a:rect l="l" t="t" r="r" b="b"/>
              <a:pathLst>
                <a:path w="4784" h="5799" extrusionOk="0">
                  <a:moveTo>
                    <a:pt x="0" y="0"/>
                  </a:moveTo>
                  <a:cubicBezTo>
                    <a:pt x="0" y="2506"/>
                    <a:pt x="2375" y="5110"/>
                    <a:pt x="4784" y="5799"/>
                  </a:cubicBezTo>
                </a:path>
              </a:pathLst>
            </a:custGeom>
            <a:noFill/>
            <a:ln w="38100" cap="rnd" cmpd="sng">
              <a:solidFill>
                <a:schemeClr val="lt1"/>
              </a:solidFill>
              <a:prstDash val="solid"/>
              <a:round/>
              <a:headEnd type="none" w="med" len="med"/>
              <a:tailEnd type="none" w="med" len="med"/>
            </a:ln>
          </p:spPr>
        </p:sp>
      </p:grpSp>
      <p:grpSp>
        <p:nvGrpSpPr>
          <p:cNvPr id="83" name="Google Shape;83;p2"/>
          <p:cNvGrpSpPr/>
          <p:nvPr/>
        </p:nvGrpSpPr>
        <p:grpSpPr>
          <a:xfrm>
            <a:off x="3961868" y="-4"/>
            <a:ext cx="905291" cy="1913714"/>
            <a:chOff x="3961868" y="-4"/>
            <a:chExt cx="905291" cy="1913714"/>
          </a:xfrm>
        </p:grpSpPr>
        <p:grpSp>
          <p:nvGrpSpPr>
            <p:cNvPr id="84" name="Google Shape;84;p2"/>
            <p:cNvGrpSpPr/>
            <p:nvPr/>
          </p:nvGrpSpPr>
          <p:grpSpPr>
            <a:xfrm>
              <a:off x="3961868" y="1008419"/>
              <a:ext cx="905291" cy="905291"/>
              <a:chOff x="764100" y="3623300"/>
              <a:chExt cx="1046700" cy="1046700"/>
            </a:xfrm>
          </p:grpSpPr>
          <p:sp>
            <p:nvSpPr>
              <p:cNvPr id="85" name="Google Shape;85;p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2"/>
            <p:cNvGrpSpPr/>
            <p:nvPr/>
          </p:nvGrpSpPr>
          <p:grpSpPr>
            <a:xfrm>
              <a:off x="4155315" y="-4"/>
              <a:ext cx="522826" cy="1721098"/>
              <a:chOff x="2447534" y="2035293"/>
              <a:chExt cx="478297" cy="1574511"/>
            </a:xfrm>
          </p:grpSpPr>
          <p:grpSp>
            <p:nvGrpSpPr>
              <p:cNvPr id="88" name="Google Shape;88;p2"/>
              <p:cNvGrpSpPr/>
              <p:nvPr/>
            </p:nvGrpSpPr>
            <p:grpSpPr>
              <a:xfrm>
                <a:off x="2447534" y="2035293"/>
                <a:ext cx="478297" cy="1574511"/>
                <a:chOff x="2447534" y="2035293"/>
                <a:chExt cx="478297" cy="1574511"/>
              </a:xfrm>
            </p:grpSpPr>
            <p:grpSp>
              <p:nvGrpSpPr>
                <p:cNvPr id="89" name="Google Shape;89;p2"/>
                <p:cNvGrpSpPr/>
                <p:nvPr/>
              </p:nvGrpSpPr>
              <p:grpSpPr>
                <a:xfrm>
                  <a:off x="2447534" y="2971595"/>
                  <a:ext cx="478297" cy="638209"/>
                  <a:chOff x="2447534" y="3081786"/>
                  <a:chExt cx="478297" cy="638209"/>
                </a:xfrm>
              </p:grpSpPr>
              <p:sp>
                <p:nvSpPr>
                  <p:cNvPr id="90" name="Google Shape;90;p2"/>
                  <p:cNvSpPr/>
                  <p:nvPr/>
                </p:nvSpPr>
                <p:spPr>
                  <a:xfrm>
                    <a:off x="2591014" y="3097533"/>
                    <a:ext cx="179593" cy="168416"/>
                  </a:xfrm>
                  <a:custGeom>
                    <a:avLst/>
                    <a:gdLst/>
                    <a:ahLst/>
                    <a:cxnLst/>
                    <a:rect l="l" t="t" r="r" b="b"/>
                    <a:pathLst>
                      <a:path w="179593" h="168416" extrusionOk="0">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2"/>
                  <p:cNvSpPr/>
                  <p:nvPr/>
                </p:nvSpPr>
                <p:spPr>
                  <a:xfrm>
                    <a:off x="2458233" y="3250561"/>
                    <a:ext cx="453667" cy="462047"/>
                  </a:xfrm>
                  <a:custGeom>
                    <a:avLst/>
                    <a:gdLst/>
                    <a:ahLst/>
                    <a:cxnLst/>
                    <a:rect l="l" t="t" r="r" b="b"/>
                    <a:pathLst>
                      <a:path w="453667" h="462047" extrusionOk="0">
                        <a:moveTo>
                          <a:pt x="221935" y="462048"/>
                        </a:moveTo>
                        <a:cubicBezTo>
                          <a:pt x="-59306" y="460714"/>
                          <a:pt x="-82865" y="22373"/>
                          <a:pt x="206568" y="847"/>
                        </a:cubicBezTo>
                        <a:cubicBezTo>
                          <a:pt x="522671" y="-22712"/>
                          <a:pt x="543753" y="452904"/>
                          <a:pt x="221935" y="462048"/>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2"/>
                  <p:cNvSpPr/>
                  <p:nvPr/>
                </p:nvSpPr>
                <p:spPr>
                  <a:xfrm>
                    <a:off x="2447534" y="3081786"/>
                    <a:ext cx="478297" cy="638209"/>
                  </a:xfrm>
                  <a:custGeom>
                    <a:avLst/>
                    <a:gdLst/>
                    <a:ahLst/>
                    <a:cxnLst/>
                    <a:rect l="l" t="t" r="r" b="b"/>
                    <a:pathLst>
                      <a:path w="478297" h="638209" extrusionOk="0">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3" name="Google Shape;93;p2"/>
                <p:cNvSpPr/>
                <p:nvPr/>
              </p:nvSpPr>
              <p:spPr>
                <a:xfrm>
                  <a:off x="2675610" y="2035293"/>
                  <a:ext cx="17700" cy="94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2"/>
              <p:cNvSpPr/>
              <p:nvPr/>
            </p:nvSpPr>
            <p:spPr>
              <a:xfrm>
                <a:off x="2546350" y="3472450"/>
                <a:ext cx="97850" cy="61625"/>
              </a:xfrm>
              <a:custGeom>
                <a:avLst/>
                <a:gdLst/>
                <a:ahLst/>
                <a:cxnLst/>
                <a:rect l="l" t="t" r="r" b="b"/>
                <a:pathLst>
                  <a:path w="3914" h="2465" extrusionOk="0">
                    <a:moveTo>
                      <a:pt x="0" y="0"/>
                    </a:moveTo>
                    <a:cubicBezTo>
                      <a:pt x="946" y="1217"/>
                      <a:pt x="2412" y="2117"/>
                      <a:pt x="3914" y="2465"/>
                    </a:cubicBezTo>
                  </a:path>
                </a:pathLst>
              </a:custGeom>
              <a:noFill/>
              <a:ln w="38100" cap="rnd" cmpd="sng">
                <a:solidFill>
                  <a:schemeClr val="lt1"/>
                </a:solidFill>
                <a:prstDash val="solid"/>
                <a:round/>
                <a:headEnd type="none" w="med" len="med"/>
                <a:tailEnd type="none" w="med" len="med"/>
              </a:ln>
            </p:spPr>
          </p:sp>
          <p:sp>
            <p:nvSpPr>
              <p:cNvPr id="95" name="Google Shape;95;p2"/>
              <p:cNvSpPr/>
              <p:nvPr/>
            </p:nvSpPr>
            <p:spPr>
              <a:xfrm>
                <a:off x="2515525" y="3392700"/>
                <a:ext cx="9075" cy="19950"/>
              </a:xfrm>
              <a:custGeom>
                <a:avLst/>
                <a:gdLst/>
                <a:ahLst/>
                <a:cxnLst/>
                <a:rect l="l" t="t" r="r" b="b"/>
                <a:pathLst>
                  <a:path w="363" h="798" extrusionOk="0">
                    <a:moveTo>
                      <a:pt x="0" y="0"/>
                    </a:moveTo>
                    <a:cubicBezTo>
                      <a:pt x="182" y="399"/>
                      <a:pt x="182" y="399"/>
                      <a:pt x="363" y="798"/>
                    </a:cubicBezTo>
                  </a:path>
                </a:pathLst>
              </a:custGeom>
              <a:noFill/>
              <a:ln w="38100" cap="rnd" cmpd="sng">
                <a:solidFill>
                  <a:schemeClr val="lt1"/>
                </a:solidFill>
                <a:prstDash val="solid"/>
                <a:round/>
                <a:headEnd type="none" w="med" len="med"/>
                <a:tailEnd type="none" w="med" len="med"/>
              </a:ln>
            </p:spPr>
          </p:sp>
        </p:grpSp>
      </p:grpSp>
      <p:grpSp>
        <p:nvGrpSpPr>
          <p:cNvPr id="96" name="Google Shape;96;p2"/>
          <p:cNvGrpSpPr/>
          <p:nvPr/>
        </p:nvGrpSpPr>
        <p:grpSpPr>
          <a:xfrm>
            <a:off x="5194218" y="4"/>
            <a:ext cx="522827" cy="1415951"/>
            <a:chOff x="5194218" y="4"/>
            <a:chExt cx="522827" cy="1415951"/>
          </a:xfrm>
        </p:grpSpPr>
        <p:grpSp>
          <p:nvGrpSpPr>
            <p:cNvPr id="97" name="Google Shape;97;p2"/>
            <p:cNvGrpSpPr/>
            <p:nvPr/>
          </p:nvGrpSpPr>
          <p:grpSpPr>
            <a:xfrm>
              <a:off x="5194218" y="893129"/>
              <a:ext cx="522827" cy="522827"/>
              <a:chOff x="764100" y="3623300"/>
              <a:chExt cx="1046700" cy="1046700"/>
            </a:xfrm>
          </p:grpSpPr>
          <p:sp>
            <p:nvSpPr>
              <p:cNvPr id="98" name="Google Shape;98;p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2"/>
            <p:cNvGrpSpPr/>
            <p:nvPr/>
          </p:nvGrpSpPr>
          <p:grpSpPr>
            <a:xfrm>
              <a:off x="5371921" y="4"/>
              <a:ext cx="182209" cy="1277751"/>
              <a:chOff x="3305183" y="2153669"/>
              <a:chExt cx="166690" cy="1168924"/>
            </a:xfrm>
          </p:grpSpPr>
          <p:grpSp>
            <p:nvGrpSpPr>
              <p:cNvPr id="101" name="Google Shape;101;p2"/>
              <p:cNvGrpSpPr/>
              <p:nvPr/>
            </p:nvGrpSpPr>
            <p:grpSpPr>
              <a:xfrm>
                <a:off x="3305183" y="2153669"/>
                <a:ext cx="166690" cy="1168924"/>
                <a:chOff x="3305183" y="2153669"/>
                <a:chExt cx="166690" cy="1168924"/>
              </a:xfrm>
            </p:grpSpPr>
            <p:grpSp>
              <p:nvGrpSpPr>
                <p:cNvPr id="102" name="Google Shape;102;p2"/>
                <p:cNvGrpSpPr/>
                <p:nvPr/>
              </p:nvGrpSpPr>
              <p:grpSpPr>
                <a:xfrm>
                  <a:off x="3305183" y="2971595"/>
                  <a:ext cx="166690" cy="350998"/>
                  <a:chOff x="3305183" y="3146560"/>
                  <a:chExt cx="166690" cy="350998"/>
                </a:xfrm>
              </p:grpSpPr>
              <p:sp>
                <p:nvSpPr>
                  <p:cNvPr id="103" name="Google Shape;103;p2"/>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2"/>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9CB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2"/>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6" name="Google Shape;106;p2"/>
                <p:cNvSpPr/>
                <p:nvPr/>
              </p:nvSpPr>
              <p:spPr>
                <a:xfrm>
                  <a:off x="3375902" y="2153669"/>
                  <a:ext cx="17700" cy="824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2"/>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28575" cap="rnd" cmpd="sng">
                <a:solidFill>
                  <a:schemeClr val="lt1"/>
                </a:solidFill>
                <a:prstDash val="solid"/>
                <a:round/>
                <a:headEnd type="none" w="med" len="med"/>
                <a:tailEnd type="none" w="med" len="med"/>
              </a:ln>
            </p:spPr>
          </p:sp>
        </p:grpSp>
      </p:grpSp>
      <p:grpSp>
        <p:nvGrpSpPr>
          <p:cNvPr id="108" name="Google Shape;108;p2"/>
          <p:cNvGrpSpPr/>
          <p:nvPr/>
        </p:nvGrpSpPr>
        <p:grpSpPr>
          <a:xfrm>
            <a:off x="7824797" y="4"/>
            <a:ext cx="860597" cy="3024352"/>
            <a:chOff x="7824797" y="4"/>
            <a:chExt cx="860597" cy="3024352"/>
          </a:xfrm>
        </p:grpSpPr>
        <p:grpSp>
          <p:nvGrpSpPr>
            <p:cNvPr id="109" name="Google Shape;109;p2"/>
            <p:cNvGrpSpPr/>
            <p:nvPr/>
          </p:nvGrpSpPr>
          <p:grpSpPr>
            <a:xfrm>
              <a:off x="7824797" y="1891931"/>
              <a:ext cx="860597" cy="1132425"/>
              <a:chOff x="764100" y="3623300"/>
              <a:chExt cx="1046700" cy="1046700"/>
            </a:xfrm>
          </p:grpSpPr>
          <p:sp>
            <p:nvSpPr>
              <p:cNvPr id="110" name="Google Shape;110;p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2"/>
            <p:cNvGrpSpPr/>
            <p:nvPr/>
          </p:nvGrpSpPr>
          <p:grpSpPr>
            <a:xfrm>
              <a:off x="8100547" y="4"/>
              <a:ext cx="300376" cy="2805682"/>
              <a:chOff x="3792712" y="1254959"/>
              <a:chExt cx="274793" cy="2566720"/>
            </a:xfrm>
          </p:grpSpPr>
          <p:grpSp>
            <p:nvGrpSpPr>
              <p:cNvPr id="113" name="Google Shape;113;p2"/>
              <p:cNvGrpSpPr/>
              <p:nvPr/>
            </p:nvGrpSpPr>
            <p:grpSpPr>
              <a:xfrm>
                <a:off x="3792712" y="1254959"/>
                <a:ext cx="274793" cy="2566720"/>
                <a:chOff x="3792712" y="1254959"/>
                <a:chExt cx="274793" cy="2566720"/>
              </a:xfrm>
            </p:grpSpPr>
            <p:grpSp>
              <p:nvGrpSpPr>
                <p:cNvPr id="114" name="Google Shape;114;p2"/>
                <p:cNvGrpSpPr/>
                <p:nvPr/>
              </p:nvGrpSpPr>
              <p:grpSpPr>
                <a:xfrm>
                  <a:off x="3792712" y="2971595"/>
                  <a:ext cx="274793" cy="850085"/>
                  <a:chOff x="3792712" y="2879468"/>
                  <a:chExt cx="274793" cy="850085"/>
                </a:xfrm>
              </p:grpSpPr>
              <p:sp>
                <p:nvSpPr>
                  <p:cNvPr id="115" name="Google Shape;115;p2"/>
                  <p:cNvSpPr/>
                  <p:nvPr/>
                </p:nvSpPr>
                <p:spPr>
                  <a:xfrm>
                    <a:off x="3798083" y="3085793"/>
                    <a:ext cx="261578" cy="637356"/>
                  </a:xfrm>
                  <a:custGeom>
                    <a:avLst/>
                    <a:gdLst/>
                    <a:ahLst/>
                    <a:cxnLst/>
                    <a:rect l="l" t="t" r="r" b="b"/>
                    <a:pathLst>
                      <a:path w="261578" h="637356" extrusionOk="0">
                        <a:moveTo>
                          <a:pt x="126686" y="637357"/>
                        </a:moveTo>
                        <a:cubicBezTo>
                          <a:pt x="-60449" y="630435"/>
                          <a:pt x="18736" y="394850"/>
                          <a:pt x="6417" y="267723"/>
                        </a:cubicBezTo>
                        <a:cubicBezTo>
                          <a:pt x="12322" y="197048"/>
                          <a:pt x="-10665" y="53665"/>
                          <a:pt x="31817" y="8008"/>
                        </a:cubicBezTo>
                        <a:cubicBezTo>
                          <a:pt x="291595" y="-16566"/>
                          <a:pt x="262449" y="-1263"/>
                          <a:pt x="258829" y="299283"/>
                        </a:cubicBezTo>
                        <a:cubicBezTo>
                          <a:pt x="256988" y="426728"/>
                          <a:pt x="295024" y="626816"/>
                          <a:pt x="126686" y="637357"/>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2"/>
                  <p:cNvSpPr/>
                  <p:nvPr/>
                </p:nvSpPr>
                <p:spPr>
                  <a:xfrm>
                    <a:off x="3849902" y="2886279"/>
                    <a:ext cx="160096" cy="197298"/>
                  </a:xfrm>
                  <a:custGeom>
                    <a:avLst/>
                    <a:gdLst/>
                    <a:ahLst/>
                    <a:cxnLst/>
                    <a:rect l="l" t="t" r="r" b="b"/>
                    <a:pathLst>
                      <a:path w="160096" h="197298" extrusionOk="0">
                        <a:moveTo>
                          <a:pt x="0" y="197298"/>
                        </a:moveTo>
                        <a:cubicBezTo>
                          <a:pt x="14795" y="163453"/>
                          <a:pt x="-19495" y="39120"/>
                          <a:pt x="29908" y="37913"/>
                        </a:cubicBezTo>
                        <a:cubicBezTo>
                          <a:pt x="41275" y="35754"/>
                          <a:pt x="33401" y="17911"/>
                          <a:pt x="43053" y="12513"/>
                        </a:cubicBezTo>
                        <a:cubicBezTo>
                          <a:pt x="64008" y="-9902"/>
                          <a:pt x="129984" y="-1393"/>
                          <a:pt x="134239" y="31563"/>
                        </a:cubicBezTo>
                        <a:cubicBezTo>
                          <a:pt x="135826" y="40517"/>
                          <a:pt x="147891" y="34484"/>
                          <a:pt x="151955" y="41406"/>
                        </a:cubicBezTo>
                        <a:cubicBezTo>
                          <a:pt x="171640" y="64583"/>
                          <a:pt x="149479" y="158246"/>
                          <a:pt x="149161" y="196663"/>
                        </a:cubicBezTo>
                        <a:cubicBezTo>
                          <a:pt x="98234" y="196155"/>
                          <a:pt x="49847" y="189170"/>
                          <a:pt x="0" y="19729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2"/>
                  <p:cNvSpPr/>
                  <p:nvPr/>
                </p:nvSpPr>
                <p:spPr>
                  <a:xfrm>
                    <a:off x="3792712" y="2879468"/>
                    <a:ext cx="274793" cy="850085"/>
                  </a:xfrm>
                  <a:custGeom>
                    <a:avLst/>
                    <a:gdLst/>
                    <a:ahLst/>
                    <a:cxnLst/>
                    <a:rect l="l" t="t" r="r" b="b"/>
                    <a:pathLst>
                      <a:path w="274793" h="850085" extrusionOk="0">
                        <a:moveTo>
                          <a:pt x="19916" y="786532"/>
                        </a:moveTo>
                        <a:cubicBezTo>
                          <a:pt x="39854" y="827489"/>
                          <a:pt x="67541" y="848572"/>
                          <a:pt x="131866" y="850032"/>
                        </a:cubicBezTo>
                        <a:cubicBezTo>
                          <a:pt x="255818" y="852953"/>
                          <a:pt x="279440" y="735732"/>
                          <a:pt x="271947" y="651213"/>
                        </a:cubicBezTo>
                        <a:cubicBezTo>
                          <a:pt x="272963" y="537612"/>
                          <a:pt x="275312" y="423947"/>
                          <a:pt x="274678" y="310345"/>
                        </a:cubicBezTo>
                        <a:cubicBezTo>
                          <a:pt x="276202" y="268245"/>
                          <a:pt x="263057" y="215095"/>
                          <a:pt x="217528" y="202395"/>
                        </a:cubicBezTo>
                        <a:cubicBezTo>
                          <a:pt x="213336" y="167343"/>
                          <a:pt x="246610" y="35073"/>
                          <a:pt x="197716" y="37295"/>
                        </a:cubicBezTo>
                        <a:cubicBezTo>
                          <a:pt x="191366" y="-10202"/>
                          <a:pt x="84495" y="-14965"/>
                          <a:pt x="87098" y="38311"/>
                        </a:cubicBezTo>
                        <a:cubicBezTo>
                          <a:pt x="75478" y="36978"/>
                          <a:pt x="60047" y="37041"/>
                          <a:pt x="58778" y="55583"/>
                        </a:cubicBezTo>
                        <a:cubicBezTo>
                          <a:pt x="55603" y="103081"/>
                          <a:pt x="55285" y="150833"/>
                          <a:pt x="49887" y="197760"/>
                        </a:cubicBezTo>
                        <a:cubicBezTo>
                          <a:pt x="-19010" y="224303"/>
                          <a:pt x="12613" y="404262"/>
                          <a:pt x="5437" y="474048"/>
                        </a:cubicBezTo>
                        <a:cubicBezTo>
                          <a:pt x="10264" y="577299"/>
                          <a:pt x="-17549" y="687980"/>
                          <a:pt x="19916" y="786532"/>
                        </a:cubicBezTo>
                        <a:close/>
                        <a:moveTo>
                          <a:pt x="102466" y="38248"/>
                        </a:moveTo>
                        <a:cubicBezTo>
                          <a:pt x="106148" y="7895"/>
                          <a:pt x="173585" y="17166"/>
                          <a:pt x="178983" y="37105"/>
                        </a:cubicBezTo>
                        <a:cubicBezTo>
                          <a:pt x="154281" y="37549"/>
                          <a:pt x="103101" y="39962"/>
                          <a:pt x="102592" y="38311"/>
                        </a:cubicBezTo>
                        <a:close/>
                        <a:moveTo>
                          <a:pt x="76177" y="56663"/>
                        </a:moveTo>
                        <a:lnTo>
                          <a:pt x="174983" y="55393"/>
                        </a:lnTo>
                        <a:cubicBezTo>
                          <a:pt x="190222" y="53361"/>
                          <a:pt x="211304" y="53298"/>
                          <a:pt x="206733" y="75459"/>
                        </a:cubicBezTo>
                        <a:lnTo>
                          <a:pt x="75287" y="111400"/>
                        </a:lnTo>
                        <a:cubicBezTo>
                          <a:pt x="75967" y="93194"/>
                          <a:pt x="76303" y="74970"/>
                          <a:pt x="76303" y="56726"/>
                        </a:cubicBezTo>
                        <a:close/>
                        <a:moveTo>
                          <a:pt x="73700" y="129879"/>
                        </a:moveTo>
                        <a:lnTo>
                          <a:pt x="205399" y="94382"/>
                        </a:lnTo>
                        <a:lnTo>
                          <a:pt x="203684" y="134069"/>
                        </a:lnTo>
                        <a:lnTo>
                          <a:pt x="71478" y="159469"/>
                        </a:lnTo>
                        <a:cubicBezTo>
                          <a:pt x="72430" y="149563"/>
                          <a:pt x="73192" y="139785"/>
                          <a:pt x="73827" y="129942"/>
                        </a:cubicBezTo>
                        <a:close/>
                        <a:moveTo>
                          <a:pt x="69191" y="177885"/>
                        </a:moveTo>
                        <a:lnTo>
                          <a:pt x="202541" y="152104"/>
                        </a:lnTo>
                        <a:cubicBezTo>
                          <a:pt x="201906" y="166391"/>
                          <a:pt x="201335" y="180615"/>
                          <a:pt x="200700" y="194839"/>
                        </a:cubicBezTo>
                        <a:lnTo>
                          <a:pt x="67350" y="193379"/>
                        </a:lnTo>
                        <a:cubicBezTo>
                          <a:pt x="68239" y="188298"/>
                          <a:pt x="68937" y="183282"/>
                          <a:pt x="69318" y="177948"/>
                        </a:cubicBezTo>
                        <a:close/>
                        <a:moveTo>
                          <a:pt x="19217" y="648102"/>
                        </a:moveTo>
                        <a:cubicBezTo>
                          <a:pt x="23154" y="519832"/>
                          <a:pt x="21947" y="391117"/>
                          <a:pt x="28171" y="263101"/>
                        </a:cubicBezTo>
                        <a:cubicBezTo>
                          <a:pt x="34965" y="198204"/>
                          <a:pt x="74589" y="211222"/>
                          <a:pt x="121960" y="210968"/>
                        </a:cubicBezTo>
                        <a:cubicBezTo>
                          <a:pt x="123103" y="217851"/>
                          <a:pt x="123674" y="224817"/>
                          <a:pt x="123674" y="231796"/>
                        </a:cubicBezTo>
                        <a:cubicBezTo>
                          <a:pt x="72874" y="256370"/>
                          <a:pt x="60174" y="344889"/>
                          <a:pt x="124246" y="360891"/>
                        </a:cubicBezTo>
                        <a:lnTo>
                          <a:pt x="124627" y="429281"/>
                        </a:lnTo>
                        <a:cubicBezTo>
                          <a:pt x="46966" y="432710"/>
                          <a:pt x="45951" y="548915"/>
                          <a:pt x="125135" y="549486"/>
                        </a:cubicBezTo>
                        <a:lnTo>
                          <a:pt x="125516" y="627083"/>
                        </a:lnTo>
                        <a:cubicBezTo>
                          <a:pt x="40" y="680677"/>
                          <a:pt x="157647" y="791422"/>
                          <a:pt x="143550" y="638069"/>
                        </a:cubicBezTo>
                        <a:cubicBezTo>
                          <a:pt x="209971" y="620416"/>
                          <a:pt x="220385" y="540533"/>
                          <a:pt x="142661" y="533675"/>
                        </a:cubicBezTo>
                        <a:lnTo>
                          <a:pt x="142280" y="444204"/>
                        </a:lnTo>
                        <a:cubicBezTo>
                          <a:pt x="216321" y="434298"/>
                          <a:pt x="216130" y="356764"/>
                          <a:pt x="141772" y="346604"/>
                        </a:cubicBezTo>
                        <a:cubicBezTo>
                          <a:pt x="141772" y="311425"/>
                          <a:pt x="141772" y="215413"/>
                          <a:pt x="140566" y="212429"/>
                        </a:cubicBezTo>
                        <a:cubicBezTo>
                          <a:pt x="140566" y="212429"/>
                          <a:pt x="194096" y="213762"/>
                          <a:pt x="198541" y="213381"/>
                        </a:cubicBezTo>
                        <a:cubicBezTo>
                          <a:pt x="218543" y="211666"/>
                          <a:pt x="234291" y="230589"/>
                          <a:pt x="243943" y="246845"/>
                        </a:cubicBezTo>
                        <a:cubicBezTo>
                          <a:pt x="271376" y="315997"/>
                          <a:pt x="250865" y="395880"/>
                          <a:pt x="255754" y="469095"/>
                        </a:cubicBezTo>
                        <a:cubicBezTo>
                          <a:pt x="240832" y="580093"/>
                          <a:pt x="308015" y="834538"/>
                          <a:pt x="136819" y="834855"/>
                        </a:cubicBezTo>
                        <a:cubicBezTo>
                          <a:pt x="35727" y="844063"/>
                          <a:pt x="10073" y="729382"/>
                          <a:pt x="19344" y="648166"/>
                        </a:cubicBezTo>
                        <a:close/>
                        <a:moveTo>
                          <a:pt x="125008" y="678137"/>
                        </a:moveTo>
                        <a:cubicBezTo>
                          <a:pt x="115928" y="731541"/>
                          <a:pt x="62968" y="668041"/>
                          <a:pt x="125643" y="645435"/>
                        </a:cubicBezTo>
                        <a:cubicBezTo>
                          <a:pt x="126272" y="656357"/>
                          <a:pt x="126100" y="667304"/>
                          <a:pt x="125135" y="678201"/>
                        </a:cubicBezTo>
                        <a:close/>
                        <a:moveTo>
                          <a:pt x="125008" y="531198"/>
                        </a:moveTo>
                        <a:cubicBezTo>
                          <a:pt x="69953" y="529293"/>
                          <a:pt x="68620" y="448966"/>
                          <a:pt x="124627" y="447315"/>
                        </a:cubicBezTo>
                        <a:close/>
                        <a:moveTo>
                          <a:pt x="124119" y="340698"/>
                        </a:moveTo>
                        <a:cubicBezTo>
                          <a:pt x="85193" y="326284"/>
                          <a:pt x="93004" y="270848"/>
                          <a:pt x="123674" y="251798"/>
                        </a:cubicBezTo>
                        <a:cubicBezTo>
                          <a:pt x="123973" y="281643"/>
                          <a:pt x="124183" y="311380"/>
                          <a:pt x="124309" y="341016"/>
                        </a:cubicBezTo>
                        <a:close/>
                        <a:moveTo>
                          <a:pt x="141835" y="365591"/>
                        </a:moveTo>
                        <a:cubicBezTo>
                          <a:pt x="190730" y="374798"/>
                          <a:pt x="194159" y="419057"/>
                          <a:pt x="141835" y="426106"/>
                        </a:cubicBezTo>
                        <a:close/>
                        <a:moveTo>
                          <a:pt x="142724" y="551899"/>
                        </a:moveTo>
                        <a:cubicBezTo>
                          <a:pt x="195493" y="559138"/>
                          <a:pt x="188127" y="605684"/>
                          <a:pt x="143296" y="619781"/>
                        </a:cubicBezTo>
                        <a:cubicBezTo>
                          <a:pt x="143042" y="601429"/>
                          <a:pt x="142978" y="571204"/>
                          <a:pt x="142915" y="5522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8" name="Google Shape;118;p2"/>
                <p:cNvSpPr/>
                <p:nvPr/>
              </p:nvSpPr>
              <p:spPr>
                <a:xfrm>
                  <a:off x="3923169" y="1254959"/>
                  <a:ext cx="17700" cy="1722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2"/>
              <p:cNvSpPr/>
              <p:nvPr/>
            </p:nvSpPr>
            <p:spPr>
              <a:xfrm>
                <a:off x="3834925" y="3637375"/>
                <a:ext cx="76100" cy="135925"/>
              </a:xfrm>
              <a:custGeom>
                <a:avLst/>
                <a:gdLst/>
                <a:ahLst/>
                <a:cxnLst/>
                <a:rect l="l" t="t" r="r" b="b"/>
                <a:pathLst>
                  <a:path w="3044" h="5437" extrusionOk="0">
                    <a:moveTo>
                      <a:pt x="0" y="0"/>
                    </a:moveTo>
                    <a:cubicBezTo>
                      <a:pt x="372" y="2043"/>
                      <a:pt x="1116" y="4666"/>
                      <a:pt x="3044" y="5437"/>
                    </a:cubicBezTo>
                  </a:path>
                </a:pathLst>
              </a:custGeom>
              <a:noFill/>
              <a:ln w="28575" cap="rnd" cmpd="sng">
                <a:solidFill>
                  <a:schemeClr val="lt1"/>
                </a:solidFill>
                <a:prstDash val="solid"/>
                <a:round/>
                <a:headEnd type="none" w="med" len="med"/>
                <a:tailEnd type="none" w="med" len="med"/>
              </a:ln>
            </p:spPr>
          </p:sp>
          <p:sp>
            <p:nvSpPr>
              <p:cNvPr id="120" name="Google Shape;120;p2"/>
              <p:cNvSpPr/>
              <p:nvPr/>
            </p:nvSpPr>
            <p:spPr>
              <a:xfrm>
                <a:off x="3834925" y="3552200"/>
                <a:ext cx="1825" cy="21750"/>
              </a:xfrm>
              <a:custGeom>
                <a:avLst/>
                <a:gdLst/>
                <a:ahLst/>
                <a:cxnLst/>
                <a:rect l="l" t="t" r="r" b="b"/>
                <a:pathLst>
                  <a:path w="73" h="870" extrusionOk="0">
                    <a:moveTo>
                      <a:pt x="0" y="0"/>
                    </a:moveTo>
                    <a:cubicBezTo>
                      <a:pt x="37" y="435"/>
                      <a:pt x="37" y="435"/>
                      <a:pt x="73" y="870"/>
                    </a:cubicBezTo>
                  </a:path>
                </a:pathLst>
              </a:custGeom>
              <a:noFill/>
              <a:ln w="28575" cap="rnd" cmpd="sng">
                <a:solidFill>
                  <a:schemeClr val="lt1"/>
                </a:solidFill>
                <a:prstDash val="solid"/>
                <a:round/>
                <a:headEnd type="none" w="med" len="med"/>
                <a:tailEnd type="none" w="med" len="med"/>
              </a:ln>
            </p:spPr>
          </p:sp>
        </p:grpSp>
      </p:grpSp>
      <p:grpSp>
        <p:nvGrpSpPr>
          <p:cNvPr id="121" name="Google Shape;121;p2"/>
          <p:cNvGrpSpPr/>
          <p:nvPr/>
        </p:nvGrpSpPr>
        <p:grpSpPr>
          <a:xfrm>
            <a:off x="1192601" y="-5"/>
            <a:ext cx="1046700" cy="2424933"/>
            <a:chOff x="1192601" y="-5"/>
            <a:chExt cx="1046700" cy="2424933"/>
          </a:xfrm>
        </p:grpSpPr>
        <p:grpSp>
          <p:nvGrpSpPr>
            <p:cNvPr id="122" name="Google Shape;122;p2"/>
            <p:cNvGrpSpPr/>
            <p:nvPr/>
          </p:nvGrpSpPr>
          <p:grpSpPr>
            <a:xfrm>
              <a:off x="1192601" y="1378228"/>
              <a:ext cx="1046700" cy="1046700"/>
              <a:chOff x="764100" y="3623300"/>
              <a:chExt cx="1046700" cy="1046700"/>
            </a:xfrm>
          </p:grpSpPr>
          <p:sp>
            <p:nvSpPr>
              <p:cNvPr id="123" name="Google Shape;123;p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2"/>
            <p:cNvGrpSpPr/>
            <p:nvPr/>
          </p:nvGrpSpPr>
          <p:grpSpPr>
            <a:xfrm>
              <a:off x="1417979" y="-5"/>
              <a:ext cx="580390" cy="2131191"/>
              <a:chOff x="522260" y="1950146"/>
              <a:chExt cx="530958" cy="1949676"/>
            </a:xfrm>
          </p:grpSpPr>
          <p:grpSp>
            <p:nvGrpSpPr>
              <p:cNvPr id="126" name="Google Shape;126;p2"/>
              <p:cNvGrpSpPr/>
              <p:nvPr/>
            </p:nvGrpSpPr>
            <p:grpSpPr>
              <a:xfrm>
                <a:off x="522260" y="1950146"/>
                <a:ext cx="530958" cy="1949676"/>
                <a:chOff x="522260" y="1950146"/>
                <a:chExt cx="530958" cy="1949676"/>
              </a:xfrm>
            </p:grpSpPr>
            <p:grpSp>
              <p:nvGrpSpPr>
                <p:cNvPr id="127" name="Google Shape;127;p2"/>
                <p:cNvGrpSpPr/>
                <p:nvPr/>
              </p:nvGrpSpPr>
              <p:grpSpPr>
                <a:xfrm>
                  <a:off x="522260" y="2971595"/>
                  <a:ext cx="530958" cy="928227"/>
                  <a:chOff x="522260" y="2971595"/>
                  <a:chExt cx="530958" cy="928227"/>
                </a:xfrm>
              </p:grpSpPr>
              <p:sp>
                <p:nvSpPr>
                  <p:cNvPr id="128" name="Google Shape;128;p2"/>
                  <p:cNvSpPr/>
                  <p:nvPr/>
                </p:nvSpPr>
                <p:spPr>
                  <a:xfrm>
                    <a:off x="531045" y="3193814"/>
                    <a:ext cx="510950" cy="500199"/>
                  </a:xfrm>
                  <a:custGeom>
                    <a:avLst/>
                    <a:gdLst/>
                    <a:ahLst/>
                    <a:cxnLst/>
                    <a:rect l="l" t="t" r="r" b="b"/>
                    <a:pathLst>
                      <a:path w="510950" h="500199" extrusionOk="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2"/>
                  <p:cNvSpPr/>
                  <p:nvPr/>
                </p:nvSpPr>
                <p:spPr>
                  <a:xfrm>
                    <a:off x="551585" y="3672350"/>
                    <a:ext cx="488949" cy="214629"/>
                  </a:xfrm>
                  <a:custGeom>
                    <a:avLst/>
                    <a:gdLst/>
                    <a:ahLst/>
                    <a:cxnLst/>
                    <a:rect l="l" t="t" r="r" b="b"/>
                    <a:pathLst>
                      <a:path w="488949" h="214629" extrusionOk="0">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C8F3F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2"/>
                  <p:cNvSpPr/>
                  <p:nvPr/>
                </p:nvSpPr>
                <p:spPr>
                  <a:xfrm>
                    <a:off x="685838" y="2977833"/>
                    <a:ext cx="219884" cy="234649"/>
                  </a:xfrm>
                  <a:custGeom>
                    <a:avLst/>
                    <a:gdLst/>
                    <a:ahLst/>
                    <a:cxnLst/>
                    <a:rect l="l" t="t" r="r" b="b"/>
                    <a:pathLst>
                      <a:path w="219884" h="234649" extrusionOk="0">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2"/>
                  <p:cNvSpPr/>
                  <p:nvPr/>
                </p:nvSpPr>
                <p:spPr>
                  <a:xfrm>
                    <a:off x="522260" y="2971595"/>
                    <a:ext cx="530958" cy="928227"/>
                  </a:xfrm>
                  <a:custGeom>
                    <a:avLst/>
                    <a:gdLst/>
                    <a:ahLst/>
                    <a:cxnLst/>
                    <a:rect l="l" t="t" r="r" b="b"/>
                    <a:pathLst>
                      <a:path w="530958" h="928227" extrusionOk="0">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2" name="Google Shape;132;p2"/>
                <p:cNvSpPr/>
                <p:nvPr/>
              </p:nvSpPr>
              <p:spPr>
                <a:xfrm>
                  <a:off x="786939" y="1950146"/>
                  <a:ext cx="17700" cy="102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33;p2"/>
              <p:cNvSpPr/>
              <p:nvPr/>
            </p:nvSpPr>
            <p:spPr>
              <a:xfrm>
                <a:off x="636125" y="3766050"/>
                <a:ext cx="121425" cy="74300"/>
              </a:xfrm>
              <a:custGeom>
                <a:avLst/>
                <a:gdLst/>
                <a:ahLst/>
                <a:cxnLst/>
                <a:rect l="l" t="t" r="r" b="b"/>
                <a:pathLst>
                  <a:path w="4857" h="2972" extrusionOk="0">
                    <a:moveTo>
                      <a:pt x="0" y="0"/>
                    </a:moveTo>
                    <a:cubicBezTo>
                      <a:pt x="1186" y="1482"/>
                      <a:pt x="3080" y="2306"/>
                      <a:pt x="4857" y="2972"/>
                    </a:cubicBezTo>
                  </a:path>
                </a:pathLst>
              </a:custGeom>
              <a:noFill/>
              <a:ln w="38100" cap="rnd" cmpd="sng">
                <a:solidFill>
                  <a:schemeClr val="lt1"/>
                </a:solidFill>
                <a:prstDash val="solid"/>
                <a:round/>
                <a:headEnd type="none" w="med" len="med"/>
                <a:tailEnd type="none" w="med" len="med"/>
              </a:ln>
            </p:spPr>
          </p:sp>
        </p:grpSp>
      </p:grpSp>
      <p:grpSp>
        <p:nvGrpSpPr>
          <p:cNvPr id="134" name="Google Shape;134;p2"/>
          <p:cNvGrpSpPr/>
          <p:nvPr/>
        </p:nvGrpSpPr>
        <p:grpSpPr>
          <a:xfrm>
            <a:off x="6010934" y="1"/>
            <a:ext cx="1046700" cy="2793377"/>
            <a:chOff x="6010934" y="1"/>
            <a:chExt cx="1046700" cy="2793377"/>
          </a:xfrm>
        </p:grpSpPr>
        <p:grpSp>
          <p:nvGrpSpPr>
            <p:cNvPr id="135" name="Google Shape;135;p2"/>
            <p:cNvGrpSpPr/>
            <p:nvPr/>
          </p:nvGrpSpPr>
          <p:grpSpPr>
            <a:xfrm>
              <a:off x="6010934" y="1746678"/>
              <a:ext cx="1046700" cy="1046700"/>
              <a:chOff x="764100" y="3623300"/>
              <a:chExt cx="1046700" cy="1046700"/>
            </a:xfrm>
          </p:grpSpPr>
          <p:sp>
            <p:nvSpPr>
              <p:cNvPr id="136" name="Google Shape;136;p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2"/>
            <p:cNvGrpSpPr/>
            <p:nvPr/>
          </p:nvGrpSpPr>
          <p:grpSpPr>
            <a:xfrm>
              <a:off x="6308747" y="1"/>
              <a:ext cx="441786" cy="2571886"/>
              <a:chOff x="1121941" y="1609666"/>
              <a:chExt cx="404159" cy="2352837"/>
            </a:xfrm>
          </p:grpSpPr>
          <p:grpSp>
            <p:nvGrpSpPr>
              <p:cNvPr id="139" name="Google Shape;139;p2"/>
              <p:cNvGrpSpPr/>
              <p:nvPr/>
            </p:nvGrpSpPr>
            <p:grpSpPr>
              <a:xfrm>
                <a:off x="1121941" y="1609666"/>
                <a:ext cx="404159" cy="2352837"/>
                <a:chOff x="1121941" y="1609666"/>
                <a:chExt cx="404159" cy="2352837"/>
              </a:xfrm>
            </p:grpSpPr>
            <p:grpSp>
              <p:nvGrpSpPr>
                <p:cNvPr id="140" name="Google Shape;140;p2"/>
                <p:cNvGrpSpPr/>
                <p:nvPr/>
              </p:nvGrpSpPr>
              <p:grpSpPr>
                <a:xfrm>
                  <a:off x="1121941" y="2971595"/>
                  <a:ext cx="404159" cy="990908"/>
                  <a:chOff x="1121941" y="2969319"/>
                  <a:chExt cx="404159" cy="990908"/>
                </a:xfrm>
              </p:grpSpPr>
              <p:sp>
                <p:nvSpPr>
                  <p:cNvPr id="141" name="Google Shape;141;p2"/>
                  <p:cNvSpPr/>
                  <p:nvPr/>
                </p:nvSpPr>
                <p:spPr>
                  <a:xfrm>
                    <a:off x="1210876" y="2975878"/>
                    <a:ext cx="215728" cy="222824"/>
                  </a:xfrm>
                  <a:custGeom>
                    <a:avLst/>
                    <a:gdLst/>
                    <a:ahLst/>
                    <a:cxnLst/>
                    <a:rect l="l" t="t" r="r" b="b"/>
                    <a:pathLst>
                      <a:path w="215728" h="222824" extrusionOk="0">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2"/>
                  <p:cNvSpPr/>
                  <p:nvPr/>
                </p:nvSpPr>
                <p:spPr>
                  <a:xfrm>
                    <a:off x="1160257" y="3179981"/>
                    <a:ext cx="324636" cy="229478"/>
                  </a:xfrm>
                  <a:custGeom>
                    <a:avLst/>
                    <a:gdLst/>
                    <a:ahLst/>
                    <a:cxnLst/>
                    <a:rect l="l" t="t" r="r" b="b"/>
                    <a:pathLst>
                      <a:path w="324636" h="229478" extrusionOk="0">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2"/>
                  <p:cNvSpPr/>
                  <p:nvPr/>
                </p:nvSpPr>
                <p:spPr>
                  <a:xfrm>
                    <a:off x="1128931" y="3411844"/>
                    <a:ext cx="389306" cy="540604"/>
                  </a:xfrm>
                  <a:custGeom>
                    <a:avLst/>
                    <a:gdLst/>
                    <a:ahLst/>
                    <a:cxnLst/>
                    <a:rect l="l" t="t" r="r" b="b"/>
                    <a:pathLst>
                      <a:path w="389306" h="540604" extrusionOk="0">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CFE5B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2"/>
                  <p:cNvSpPr/>
                  <p:nvPr/>
                </p:nvSpPr>
                <p:spPr>
                  <a:xfrm>
                    <a:off x="1121941" y="2969319"/>
                    <a:ext cx="404159" cy="990908"/>
                  </a:xfrm>
                  <a:custGeom>
                    <a:avLst/>
                    <a:gdLst/>
                    <a:ahLst/>
                    <a:cxnLst/>
                    <a:rect l="l" t="t" r="r" b="b"/>
                    <a:pathLst>
                      <a:path w="404159" h="990908" extrusionOk="0">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5" name="Google Shape;145;p2"/>
                <p:cNvSpPr/>
                <p:nvPr/>
              </p:nvSpPr>
              <p:spPr>
                <a:xfrm>
                  <a:off x="1308648" y="1609666"/>
                  <a:ext cx="17700" cy="1368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 name="Google Shape;146;p2"/>
              <p:cNvSpPr/>
              <p:nvPr/>
            </p:nvSpPr>
            <p:spPr>
              <a:xfrm>
                <a:off x="1183450" y="3621050"/>
                <a:ext cx="70700" cy="18125"/>
              </a:xfrm>
              <a:custGeom>
                <a:avLst/>
                <a:gdLst/>
                <a:ahLst/>
                <a:cxnLst/>
                <a:rect l="l" t="t" r="r" b="b"/>
                <a:pathLst>
                  <a:path w="2828" h="725" extrusionOk="0">
                    <a:moveTo>
                      <a:pt x="0" y="725"/>
                    </a:moveTo>
                    <a:cubicBezTo>
                      <a:pt x="930" y="439"/>
                      <a:pt x="1889" y="256"/>
                      <a:pt x="2828" y="0"/>
                    </a:cubicBezTo>
                  </a:path>
                </a:pathLst>
              </a:custGeom>
              <a:noFill/>
              <a:ln w="28575" cap="rnd" cmpd="sng">
                <a:solidFill>
                  <a:schemeClr val="lt1"/>
                </a:solidFill>
                <a:prstDash val="solid"/>
                <a:round/>
                <a:headEnd type="none" w="med" len="med"/>
                <a:tailEnd type="none" w="med" len="med"/>
              </a:ln>
            </p:spPr>
          </p:sp>
          <p:sp>
            <p:nvSpPr>
              <p:cNvPr id="147" name="Google Shape;147;p2"/>
              <p:cNvSpPr/>
              <p:nvPr/>
            </p:nvSpPr>
            <p:spPr>
              <a:xfrm>
                <a:off x="1188900" y="3717125"/>
                <a:ext cx="76125" cy="18100"/>
              </a:xfrm>
              <a:custGeom>
                <a:avLst/>
                <a:gdLst/>
                <a:ahLst/>
                <a:cxnLst/>
                <a:rect l="l" t="t" r="r" b="b"/>
                <a:pathLst>
                  <a:path w="3045" h="724" extrusionOk="0">
                    <a:moveTo>
                      <a:pt x="0" y="724"/>
                    </a:moveTo>
                    <a:cubicBezTo>
                      <a:pt x="995" y="410"/>
                      <a:pt x="2019" y="187"/>
                      <a:pt x="3045" y="0"/>
                    </a:cubicBezTo>
                  </a:path>
                </a:pathLst>
              </a:custGeom>
              <a:noFill/>
              <a:ln w="28575" cap="rnd" cmpd="sng">
                <a:solidFill>
                  <a:schemeClr val="lt1"/>
                </a:solidFill>
                <a:prstDash val="solid"/>
                <a:round/>
                <a:headEnd type="none" w="med" len="med"/>
                <a:tailEnd type="none" w="med" len="med"/>
              </a:ln>
            </p:spPr>
          </p:sp>
          <p:sp>
            <p:nvSpPr>
              <p:cNvPr id="148" name="Google Shape;148;p2"/>
              <p:cNvSpPr/>
              <p:nvPr/>
            </p:nvSpPr>
            <p:spPr>
              <a:xfrm>
                <a:off x="1185275" y="3820425"/>
                <a:ext cx="39875" cy="9050"/>
              </a:xfrm>
              <a:custGeom>
                <a:avLst/>
                <a:gdLst/>
                <a:ahLst/>
                <a:cxnLst/>
                <a:rect l="l" t="t" r="r" b="b"/>
                <a:pathLst>
                  <a:path w="1595" h="362" extrusionOk="0">
                    <a:moveTo>
                      <a:pt x="0" y="362"/>
                    </a:moveTo>
                    <a:cubicBezTo>
                      <a:pt x="526" y="219"/>
                      <a:pt x="1059" y="97"/>
                      <a:pt x="1595" y="0"/>
                    </a:cubicBezTo>
                  </a:path>
                </a:pathLst>
              </a:custGeom>
              <a:noFill/>
              <a:ln w="28575" cap="rnd" cmpd="sng">
                <a:solidFill>
                  <a:schemeClr val="lt1"/>
                </a:solidFill>
                <a:prstDash val="solid"/>
                <a:round/>
                <a:headEnd type="none" w="med" len="med"/>
                <a:tailEnd type="none" w="med" len="med"/>
              </a:ln>
            </p:spPr>
          </p:sp>
          <p:sp>
            <p:nvSpPr>
              <p:cNvPr id="149" name="Google Shape;149;p2"/>
              <p:cNvSpPr/>
              <p:nvPr/>
            </p:nvSpPr>
            <p:spPr>
              <a:xfrm>
                <a:off x="1301250" y="3911025"/>
                <a:ext cx="18125" cy="7250"/>
              </a:xfrm>
              <a:custGeom>
                <a:avLst/>
                <a:gdLst/>
                <a:ahLst/>
                <a:cxnLst/>
                <a:rect l="l" t="t" r="r" b="b"/>
                <a:pathLst>
                  <a:path w="725" h="290" extrusionOk="0">
                    <a:moveTo>
                      <a:pt x="0" y="290"/>
                    </a:moveTo>
                    <a:cubicBezTo>
                      <a:pt x="363" y="145"/>
                      <a:pt x="363" y="145"/>
                      <a:pt x="725" y="0"/>
                    </a:cubicBezTo>
                  </a:path>
                </a:pathLst>
              </a:custGeom>
              <a:noFill/>
              <a:ln w="28575" cap="rnd" cmpd="sng">
                <a:solidFill>
                  <a:schemeClr val="lt1"/>
                </a:solidFill>
                <a:prstDash val="solid"/>
                <a:round/>
                <a:headEnd type="none" w="med" len="med"/>
                <a:tailEnd type="none" w="med" len="med"/>
              </a:ln>
            </p:spPr>
          </p:sp>
        </p:grpSp>
      </p:grpSp>
      <p:grpSp>
        <p:nvGrpSpPr>
          <p:cNvPr id="150" name="Google Shape;150;p2"/>
          <p:cNvGrpSpPr/>
          <p:nvPr/>
        </p:nvGrpSpPr>
        <p:grpSpPr>
          <a:xfrm>
            <a:off x="721731" y="-1"/>
            <a:ext cx="522827" cy="2757179"/>
            <a:chOff x="721731" y="-1"/>
            <a:chExt cx="522827" cy="2757179"/>
          </a:xfrm>
        </p:grpSpPr>
        <p:grpSp>
          <p:nvGrpSpPr>
            <p:cNvPr id="151" name="Google Shape;151;p2"/>
            <p:cNvGrpSpPr/>
            <p:nvPr/>
          </p:nvGrpSpPr>
          <p:grpSpPr>
            <a:xfrm>
              <a:off x="721731" y="2234351"/>
              <a:ext cx="522827" cy="522827"/>
              <a:chOff x="764100" y="3623300"/>
              <a:chExt cx="1046700" cy="1046700"/>
            </a:xfrm>
          </p:grpSpPr>
          <p:sp>
            <p:nvSpPr>
              <p:cNvPr id="152" name="Google Shape;152;p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2"/>
            <p:cNvGrpSpPr/>
            <p:nvPr/>
          </p:nvGrpSpPr>
          <p:grpSpPr>
            <a:xfrm>
              <a:off x="892053" y="-1"/>
              <a:ext cx="182209" cy="2616197"/>
              <a:chOff x="3305183" y="929219"/>
              <a:chExt cx="166690" cy="2393374"/>
            </a:xfrm>
          </p:grpSpPr>
          <p:grpSp>
            <p:nvGrpSpPr>
              <p:cNvPr id="155" name="Google Shape;155;p2"/>
              <p:cNvGrpSpPr/>
              <p:nvPr/>
            </p:nvGrpSpPr>
            <p:grpSpPr>
              <a:xfrm>
                <a:off x="3305183" y="929219"/>
                <a:ext cx="166690" cy="2393374"/>
                <a:chOff x="3305183" y="929219"/>
                <a:chExt cx="166690" cy="2393374"/>
              </a:xfrm>
            </p:grpSpPr>
            <p:grpSp>
              <p:nvGrpSpPr>
                <p:cNvPr id="156" name="Google Shape;156;p2"/>
                <p:cNvGrpSpPr/>
                <p:nvPr/>
              </p:nvGrpSpPr>
              <p:grpSpPr>
                <a:xfrm>
                  <a:off x="3305183" y="2971595"/>
                  <a:ext cx="166690" cy="350998"/>
                  <a:chOff x="3305183" y="3146560"/>
                  <a:chExt cx="166690" cy="350998"/>
                </a:xfrm>
              </p:grpSpPr>
              <p:sp>
                <p:nvSpPr>
                  <p:cNvPr id="157" name="Google Shape;157;p2"/>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2"/>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2"/>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0" name="Google Shape;160;p2"/>
                <p:cNvSpPr/>
                <p:nvPr/>
              </p:nvSpPr>
              <p:spPr>
                <a:xfrm>
                  <a:off x="3375919" y="929219"/>
                  <a:ext cx="17700" cy="2048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61;p2"/>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28575" cap="rnd" cmpd="sng">
                <a:solidFill>
                  <a:schemeClr val="lt1"/>
                </a:solidFill>
                <a:prstDash val="solid"/>
                <a:round/>
                <a:headEnd type="none" w="med" len="med"/>
                <a:tailEnd type="none" w="med" len="med"/>
              </a:ln>
            </p:spPr>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28"/>
        <p:cNvGrpSpPr/>
        <p:nvPr/>
      </p:nvGrpSpPr>
      <p:grpSpPr>
        <a:xfrm>
          <a:off x="0" y="0"/>
          <a:ext cx="0" cy="0"/>
          <a:chOff x="0" y="0"/>
          <a:chExt cx="0" cy="0"/>
        </a:xfrm>
      </p:grpSpPr>
      <p:sp>
        <p:nvSpPr>
          <p:cNvPr id="429" name="Google Shape;429;p5"/>
          <p:cNvSpPr txBox="1">
            <a:spLocks noGrp="1"/>
          </p:cNvSpPr>
          <p:nvPr>
            <p:ph type="title"/>
          </p:nvPr>
        </p:nvSpPr>
        <p:spPr>
          <a:xfrm>
            <a:off x="702900" y="760925"/>
            <a:ext cx="5660100" cy="471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430" name="Google Shape;430;p5"/>
          <p:cNvSpPr txBox="1">
            <a:spLocks noGrp="1"/>
          </p:cNvSpPr>
          <p:nvPr>
            <p:ph type="body" idx="1"/>
          </p:nvPr>
        </p:nvSpPr>
        <p:spPr>
          <a:xfrm>
            <a:off x="702900" y="1430148"/>
            <a:ext cx="56601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431" name="Google Shape;431;p5"/>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432" name="Google Shape;432;p5"/>
          <p:cNvGrpSpPr/>
          <p:nvPr/>
        </p:nvGrpSpPr>
        <p:grpSpPr>
          <a:xfrm>
            <a:off x="6196930" y="-29"/>
            <a:ext cx="2985505" cy="4610466"/>
            <a:chOff x="6196930" y="-29"/>
            <a:chExt cx="2985505" cy="4610466"/>
          </a:xfrm>
        </p:grpSpPr>
        <p:grpSp>
          <p:nvGrpSpPr>
            <p:cNvPr id="433" name="Google Shape;433;p5"/>
            <p:cNvGrpSpPr/>
            <p:nvPr/>
          </p:nvGrpSpPr>
          <p:grpSpPr>
            <a:xfrm>
              <a:off x="7737776" y="-17"/>
              <a:ext cx="448629" cy="4610455"/>
              <a:chOff x="6798998" y="-1296139"/>
              <a:chExt cx="476555" cy="4897445"/>
            </a:xfrm>
          </p:grpSpPr>
          <p:sp>
            <p:nvSpPr>
              <p:cNvPr id="434" name="Google Shape;434;p5"/>
              <p:cNvSpPr/>
              <p:nvPr/>
            </p:nvSpPr>
            <p:spPr>
              <a:xfrm>
                <a:off x="6798998" y="2971595"/>
                <a:ext cx="476555" cy="629711"/>
              </a:xfrm>
              <a:custGeom>
                <a:avLst/>
                <a:gdLst/>
                <a:ahLst/>
                <a:cxnLst/>
                <a:rect l="l" t="t" r="r" b="b"/>
                <a:pathLst>
                  <a:path w="476555" h="629711" extrusionOk="0">
                    <a:moveTo>
                      <a:pt x="320201" y="161890"/>
                    </a:moveTo>
                    <a:cubicBezTo>
                      <a:pt x="320201" y="126330"/>
                      <a:pt x="347824" y="28984"/>
                      <a:pt x="296008" y="26762"/>
                    </a:cubicBezTo>
                    <a:cubicBezTo>
                      <a:pt x="297722" y="-5496"/>
                      <a:pt x="165198" y="-10957"/>
                      <a:pt x="178406" y="23460"/>
                    </a:cubicBezTo>
                    <a:cubicBezTo>
                      <a:pt x="166277" y="25936"/>
                      <a:pt x="129701" y="19840"/>
                      <a:pt x="140306" y="41430"/>
                    </a:cubicBezTo>
                    <a:cubicBezTo>
                      <a:pt x="138210" y="84864"/>
                      <a:pt x="137448" y="128425"/>
                      <a:pt x="135797" y="171859"/>
                    </a:cubicBezTo>
                    <a:cubicBezTo>
                      <a:pt x="-17047" y="238661"/>
                      <a:pt x="-46892" y="457165"/>
                      <a:pt x="77123" y="566385"/>
                    </a:cubicBezTo>
                    <a:cubicBezTo>
                      <a:pt x="364651" y="804827"/>
                      <a:pt x="669451" y="303241"/>
                      <a:pt x="320201" y="16189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5"/>
              <p:cNvSpPr/>
              <p:nvPr/>
            </p:nvSpPr>
            <p:spPr>
              <a:xfrm>
                <a:off x="7026850" y="-1296139"/>
                <a:ext cx="17700" cy="427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5"/>
            <p:cNvGrpSpPr/>
            <p:nvPr/>
          </p:nvGrpSpPr>
          <p:grpSpPr>
            <a:xfrm>
              <a:off x="8636876" y="46"/>
              <a:ext cx="382387" cy="1450044"/>
              <a:chOff x="5578966" y="2422197"/>
              <a:chExt cx="406190" cy="1540306"/>
            </a:xfrm>
          </p:grpSpPr>
          <p:sp>
            <p:nvSpPr>
              <p:cNvPr id="437" name="Google Shape;437;p5"/>
              <p:cNvSpPr/>
              <p:nvPr/>
            </p:nvSpPr>
            <p:spPr>
              <a:xfrm>
                <a:off x="5578966" y="2971595"/>
                <a:ext cx="406190" cy="990908"/>
              </a:xfrm>
              <a:custGeom>
                <a:avLst/>
                <a:gdLst/>
                <a:ahLst/>
                <a:cxnLst/>
                <a:rect l="l" t="t" r="r" b="b"/>
                <a:pathLst>
                  <a:path w="406190" h="990908" extrusionOk="0">
                    <a:moveTo>
                      <a:pt x="340083" y="447063"/>
                    </a:moveTo>
                    <a:cubicBezTo>
                      <a:pt x="341480" y="444205"/>
                      <a:pt x="372913" y="448269"/>
                      <a:pt x="369865" y="426933"/>
                    </a:cubicBezTo>
                    <a:cubicBezTo>
                      <a:pt x="378628" y="356321"/>
                      <a:pt x="379771" y="266786"/>
                      <a:pt x="314811" y="222019"/>
                    </a:cubicBezTo>
                    <a:cubicBezTo>
                      <a:pt x="316334" y="182014"/>
                      <a:pt x="330368" y="29931"/>
                      <a:pt x="276266" y="35328"/>
                    </a:cubicBezTo>
                    <a:cubicBezTo>
                      <a:pt x="257216" y="-16234"/>
                      <a:pt x="121643" y="-11789"/>
                      <a:pt x="117897" y="51521"/>
                    </a:cubicBezTo>
                    <a:cubicBezTo>
                      <a:pt x="68303" y="56474"/>
                      <a:pt x="94719" y="194840"/>
                      <a:pt x="95608" y="232242"/>
                    </a:cubicBezTo>
                    <a:cubicBezTo>
                      <a:pt x="33823" y="278470"/>
                      <a:pt x="28616" y="363941"/>
                      <a:pt x="30775" y="435442"/>
                    </a:cubicBezTo>
                    <a:cubicBezTo>
                      <a:pt x="31219" y="460842"/>
                      <a:pt x="59794" y="448840"/>
                      <a:pt x="72685" y="450746"/>
                    </a:cubicBezTo>
                    <a:cubicBezTo>
                      <a:pt x="75860" y="483511"/>
                      <a:pt x="77003" y="521611"/>
                      <a:pt x="48999" y="544408"/>
                    </a:cubicBezTo>
                    <a:cubicBezTo>
                      <a:pt x="22774" y="559775"/>
                      <a:pt x="3851" y="611464"/>
                      <a:pt x="46078" y="617497"/>
                    </a:cubicBezTo>
                    <a:cubicBezTo>
                      <a:pt x="2835" y="630197"/>
                      <a:pt x="-17041" y="715159"/>
                      <a:pt x="37824" y="733384"/>
                    </a:cubicBezTo>
                    <a:cubicBezTo>
                      <a:pt x="-17041" y="742719"/>
                      <a:pt x="-9611" y="809584"/>
                      <a:pt x="43284" y="813584"/>
                    </a:cubicBezTo>
                    <a:cubicBezTo>
                      <a:pt x="-1801" y="839747"/>
                      <a:pt x="-6309" y="908200"/>
                      <a:pt x="55095" y="912772"/>
                    </a:cubicBezTo>
                    <a:cubicBezTo>
                      <a:pt x="90782" y="913153"/>
                      <a:pt x="126025" y="903310"/>
                      <a:pt x="161268" y="898421"/>
                    </a:cubicBezTo>
                    <a:cubicBezTo>
                      <a:pt x="139233" y="913788"/>
                      <a:pt x="126279" y="946998"/>
                      <a:pt x="144313" y="970176"/>
                    </a:cubicBezTo>
                    <a:cubicBezTo>
                      <a:pt x="172888" y="1006688"/>
                      <a:pt x="224577" y="986051"/>
                      <a:pt x="260327" y="975319"/>
                    </a:cubicBezTo>
                    <a:cubicBezTo>
                      <a:pt x="299570" y="961285"/>
                      <a:pt x="348021" y="957857"/>
                      <a:pt x="376088" y="923821"/>
                    </a:cubicBezTo>
                    <a:cubicBezTo>
                      <a:pt x="399646" y="896008"/>
                      <a:pt x="387327" y="849653"/>
                      <a:pt x="348656" y="845652"/>
                    </a:cubicBezTo>
                    <a:cubicBezTo>
                      <a:pt x="373288" y="834501"/>
                      <a:pt x="384216" y="805495"/>
                      <a:pt x="373065" y="780857"/>
                    </a:cubicBezTo>
                    <a:cubicBezTo>
                      <a:pt x="364353" y="761610"/>
                      <a:pt x="344268" y="750123"/>
                      <a:pt x="323256" y="752371"/>
                    </a:cubicBezTo>
                    <a:cubicBezTo>
                      <a:pt x="387455" y="748370"/>
                      <a:pt x="429999" y="685505"/>
                      <a:pt x="352656" y="659597"/>
                    </a:cubicBezTo>
                    <a:cubicBezTo>
                      <a:pt x="304650" y="655978"/>
                      <a:pt x="438889" y="670011"/>
                      <a:pt x="398503" y="584096"/>
                    </a:cubicBezTo>
                    <a:cubicBezTo>
                      <a:pt x="365928" y="545170"/>
                      <a:pt x="301412" y="524850"/>
                      <a:pt x="340083" y="4470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5"/>
              <p:cNvSpPr/>
              <p:nvPr/>
            </p:nvSpPr>
            <p:spPr>
              <a:xfrm>
                <a:off x="5774600" y="2422197"/>
                <a:ext cx="17700" cy="55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 name="Google Shape;439;p5"/>
            <p:cNvGrpSpPr/>
            <p:nvPr/>
          </p:nvGrpSpPr>
          <p:grpSpPr>
            <a:xfrm>
              <a:off x="8035385" y="23"/>
              <a:ext cx="439174" cy="2683136"/>
              <a:chOff x="6176324" y="940075"/>
              <a:chExt cx="466512" cy="2850155"/>
            </a:xfrm>
          </p:grpSpPr>
          <p:sp>
            <p:nvSpPr>
              <p:cNvPr id="440" name="Google Shape;440;p5"/>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5"/>
              <p:cNvSpPr/>
              <p:nvPr/>
            </p:nvSpPr>
            <p:spPr>
              <a:xfrm>
                <a:off x="6400713" y="940075"/>
                <a:ext cx="17700" cy="2034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5"/>
            <p:cNvGrpSpPr/>
            <p:nvPr/>
          </p:nvGrpSpPr>
          <p:grpSpPr>
            <a:xfrm>
              <a:off x="6363022" y="42"/>
              <a:ext cx="160482" cy="1242299"/>
              <a:chOff x="7576714" y="2009363"/>
              <a:chExt cx="170472" cy="1319629"/>
            </a:xfrm>
          </p:grpSpPr>
          <p:sp>
            <p:nvSpPr>
              <p:cNvPr id="443" name="Google Shape;443;p5"/>
              <p:cNvSpPr/>
              <p:nvPr/>
            </p:nvSpPr>
            <p:spPr>
              <a:xfrm>
                <a:off x="7576714" y="2971595"/>
                <a:ext cx="170472" cy="357397"/>
              </a:xfrm>
              <a:custGeom>
                <a:avLst/>
                <a:gdLst/>
                <a:ahLst/>
                <a:cxnLst/>
                <a:rect l="l" t="t" r="r" b="b"/>
                <a:pathLst>
                  <a:path w="170472" h="357397" extrusionOk="0">
                    <a:moveTo>
                      <a:pt x="127257" y="26425"/>
                    </a:moveTo>
                    <a:cubicBezTo>
                      <a:pt x="134369" y="-8309"/>
                      <a:pt x="34039" y="-8500"/>
                      <a:pt x="34611" y="24075"/>
                    </a:cubicBezTo>
                    <a:cubicBezTo>
                      <a:pt x="7052" y="26044"/>
                      <a:pt x="27879" y="109610"/>
                      <a:pt x="21911" y="127835"/>
                    </a:cubicBezTo>
                    <a:cubicBezTo>
                      <a:pt x="-89214" y="468004"/>
                      <a:pt x="264544" y="398789"/>
                      <a:pt x="145736" y="124596"/>
                    </a:cubicBezTo>
                    <a:cubicBezTo>
                      <a:pt x="152086" y="122247"/>
                      <a:pt x="157864" y="17281"/>
                      <a:pt x="127257" y="264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5"/>
              <p:cNvSpPr/>
              <p:nvPr/>
            </p:nvSpPr>
            <p:spPr>
              <a:xfrm>
                <a:off x="7652975" y="2009363"/>
                <a:ext cx="17700" cy="965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5"/>
            <p:cNvGrpSpPr/>
            <p:nvPr/>
          </p:nvGrpSpPr>
          <p:grpSpPr>
            <a:xfrm>
              <a:off x="6999976" y="11"/>
              <a:ext cx="271476" cy="3307837"/>
              <a:chOff x="7883572" y="308161"/>
              <a:chExt cx="288375" cy="3513742"/>
            </a:xfrm>
          </p:grpSpPr>
          <p:sp>
            <p:nvSpPr>
              <p:cNvPr id="446" name="Google Shape;446;p5"/>
              <p:cNvSpPr/>
              <p:nvPr/>
            </p:nvSpPr>
            <p:spPr>
              <a:xfrm>
                <a:off x="7883572" y="2971595"/>
                <a:ext cx="288375" cy="850309"/>
              </a:xfrm>
              <a:custGeom>
                <a:avLst/>
                <a:gdLst/>
                <a:ahLst/>
                <a:cxnLst/>
                <a:rect l="l" t="t" r="r" b="b"/>
                <a:pathLst>
                  <a:path w="288375" h="850309" extrusionOk="0">
                    <a:moveTo>
                      <a:pt x="226863" y="202395"/>
                    </a:moveTo>
                    <a:cubicBezTo>
                      <a:pt x="222671" y="167343"/>
                      <a:pt x="255946" y="35010"/>
                      <a:pt x="207051" y="37295"/>
                    </a:cubicBezTo>
                    <a:cubicBezTo>
                      <a:pt x="200701" y="-10202"/>
                      <a:pt x="93830" y="-14965"/>
                      <a:pt x="96497" y="38311"/>
                    </a:cubicBezTo>
                    <a:cubicBezTo>
                      <a:pt x="44998" y="23897"/>
                      <a:pt x="95354" y="195792"/>
                      <a:pt x="59222" y="197824"/>
                    </a:cubicBezTo>
                    <a:cubicBezTo>
                      <a:pt x="-24216" y="202459"/>
                      <a:pt x="4930" y="466873"/>
                      <a:pt x="4930" y="713126"/>
                    </a:cubicBezTo>
                    <a:cubicBezTo>
                      <a:pt x="4930" y="781261"/>
                      <a:pt x="39093" y="845714"/>
                      <a:pt x="141201" y="850095"/>
                    </a:cubicBezTo>
                    <a:cubicBezTo>
                      <a:pt x="238420" y="854223"/>
                      <a:pt x="280901" y="798280"/>
                      <a:pt x="281283" y="718016"/>
                    </a:cubicBezTo>
                    <a:cubicBezTo>
                      <a:pt x="282172" y="443314"/>
                      <a:pt x="316208" y="200173"/>
                      <a:pt x="226863" y="20239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5"/>
              <p:cNvSpPr/>
              <p:nvPr/>
            </p:nvSpPr>
            <p:spPr>
              <a:xfrm>
                <a:off x="8024899" y="308161"/>
                <a:ext cx="17700" cy="2667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5"/>
            <p:cNvGrpSpPr/>
            <p:nvPr/>
          </p:nvGrpSpPr>
          <p:grpSpPr>
            <a:xfrm>
              <a:off x="6827964" y="636458"/>
              <a:ext cx="230791" cy="243118"/>
              <a:chOff x="3770248" y="2527300"/>
              <a:chExt cx="180404" cy="190055"/>
            </a:xfrm>
          </p:grpSpPr>
          <p:sp>
            <p:nvSpPr>
              <p:cNvPr id="449" name="Google Shape;449;p5"/>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5"/>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5"/>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5"/>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3" name="Google Shape;453;p5"/>
            <p:cNvGrpSpPr/>
            <p:nvPr/>
          </p:nvGrpSpPr>
          <p:grpSpPr>
            <a:xfrm>
              <a:off x="8763367" y="2641902"/>
              <a:ext cx="230809" cy="243156"/>
              <a:chOff x="3770248" y="2527300"/>
              <a:chExt cx="180404" cy="190055"/>
            </a:xfrm>
          </p:grpSpPr>
          <p:sp>
            <p:nvSpPr>
              <p:cNvPr id="454" name="Google Shape;454;p5"/>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5"/>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5"/>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5"/>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8" name="Google Shape;458;p5"/>
            <p:cNvGrpSpPr/>
            <p:nvPr/>
          </p:nvGrpSpPr>
          <p:grpSpPr>
            <a:xfrm rot="5400000">
              <a:off x="8655427" y="4253521"/>
              <a:ext cx="201871" cy="231166"/>
              <a:chOff x="3462796" y="2555878"/>
              <a:chExt cx="157798" cy="180711"/>
            </a:xfrm>
          </p:grpSpPr>
          <p:sp>
            <p:nvSpPr>
              <p:cNvPr id="459" name="Google Shape;459;p5"/>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5"/>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5"/>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5"/>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5"/>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5"/>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65" name="Google Shape;465;p5"/>
            <p:cNvGrpSpPr/>
            <p:nvPr/>
          </p:nvGrpSpPr>
          <p:grpSpPr>
            <a:xfrm rot="-2700000">
              <a:off x="7375305" y="1863439"/>
              <a:ext cx="169840" cy="178926"/>
              <a:chOff x="3770248" y="2527300"/>
              <a:chExt cx="180404" cy="190055"/>
            </a:xfrm>
          </p:grpSpPr>
          <p:sp>
            <p:nvSpPr>
              <p:cNvPr id="466" name="Google Shape;466;p5"/>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5"/>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5"/>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5"/>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0" name="Google Shape;470;p5"/>
            <p:cNvGrpSpPr/>
            <p:nvPr/>
          </p:nvGrpSpPr>
          <p:grpSpPr>
            <a:xfrm>
              <a:off x="6800134" y="23"/>
              <a:ext cx="985363" cy="1665685"/>
              <a:chOff x="2484475" y="1329455"/>
              <a:chExt cx="1046700" cy="1769370"/>
            </a:xfrm>
          </p:grpSpPr>
          <p:sp>
            <p:nvSpPr>
              <p:cNvPr id="471" name="Google Shape;471;p5"/>
              <p:cNvSpPr/>
              <p:nvPr/>
            </p:nvSpPr>
            <p:spPr>
              <a:xfrm>
                <a:off x="2484475" y="2052125"/>
                <a:ext cx="1046700" cy="10467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
              <p:cNvSpPr/>
              <p:nvPr/>
            </p:nvSpPr>
            <p:spPr>
              <a:xfrm>
                <a:off x="2643144" y="2210793"/>
                <a:ext cx="729300" cy="7293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3" name="Google Shape;473;p5"/>
              <p:cNvGrpSpPr/>
              <p:nvPr/>
            </p:nvGrpSpPr>
            <p:grpSpPr>
              <a:xfrm>
                <a:off x="2769703" y="1329455"/>
                <a:ext cx="510180" cy="1483501"/>
                <a:chOff x="1818382" y="2433081"/>
                <a:chExt cx="466728" cy="1357150"/>
              </a:xfrm>
            </p:grpSpPr>
            <p:grpSp>
              <p:nvGrpSpPr>
                <p:cNvPr id="474" name="Google Shape;474;p5"/>
                <p:cNvGrpSpPr/>
                <p:nvPr/>
              </p:nvGrpSpPr>
              <p:grpSpPr>
                <a:xfrm>
                  <a:off x="1818382" y="2971595"/>
                  <a:ext cx="466728" cy="818636"/>
                  <a:chOff x="1818382" y="2942618"/>
                  <a:chExt cx="466728" cy="818636"/>
                </a:xfrm>
              </p:grpSpPr>
              <p:sp>
                <p:nvSpPr>
                  <p:cNvPr id="475" name="Google Shape;475;p5"/>
                  <p:cNvSpPr/>
                  <p:nvPr/>
                </p:nvSpPr>
                <p:spPr>
                  <a:xfrm>
                    <a:off x="1951772" y="2948396"/>
                    <a:ext cx="202080" cy="208143"/>
                  </a:xfrm>
                  <a:custGeom>
                    <a:avLst/>
                    <a:gdLst/>
                    <a:ahLst/>
                    <a:cxnLst/>
                    <a:rect l="l" t="t" r="r" b="b"/>
                    <a:pathLst>
                      <a:path w="202080" h="208143" extrusionOk="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5"/>
                  <p:cNvSpPr/>
                  <p:nvPr/>
                </p:nvSpPr>
                <p:spPr>
                  <a:xfrm>
                    <a:off x="1833104" y="3156294"/>
                    <a:ext cx="444195" cy="592827"/>
                  </a:xfrm>
                  <a:custGeom>
                    <a:avLst/>
                    <a:gdLst/>
                    <a:ahLst/>
                    <a:cxnLst/>
                    <a:rect l="l" t="t" r="r" b="b"/>
                    <a:pathLst>
                      <a:path w="444195" h="592827" extrusionOk="0">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5"/>
                  <p:cNvSpPr/>
                  <p:nvPr/>
                </p:nvSpPr>
                <p:spPr>
                  <a:xfrm>
                    <a:off x="1818382" y="2942618"/>
                    <a:ext cx="466728" cy="818636"/>
                  </a:xfrm>
                  <a:custGeom>
                    <a:avLst/>
                    <a:gdLst/>
                    <a:ahLst/>
                    <a:cxnLst/>
                    <a:rect l="l" t="t" r="r" b="b"/>
                    <a:pathLst>
                      <a:path w="466728" h="818636" extrusionOk="0">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8" name="Google Shape;478;p5"/>
                <p:cNvSpPr/>
                <p:nvPr/>
              </p:nvSpPr>
              <p:spPr>
                <a:xfrm>
                  <a:off x="2046046" y="2433081"/>
                  <a:ext cx="17700" cy="544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9" name="Google Shape;479;p5"/>
              <p:cNvSpPr/>
              <p:nvPr/>
            </p:nvSpPr>
            <p:spPr>
              <a:xfrm>
                <a:off x="2848289" y="2564652"/>
                <a:ext cx="130735" cy="158472"/>
              </a:xfrm>
              <a:custGeom>
                <a:avLst/>
                <a:gdLst/>
                <a:ahLst/>
                <a:cxnLst/>
                <a:rect l="l" t="t" r="r" b="b"/>
                <a:pathLst>
                  <a:path w="4784" h="5799" extrusionOk="0">
                    <a:moveTo>
                      <a:pt x="0" y="0"/>
                    </a:moveTo>
                    <a:cubicBezTo>
                      <a:pt x="0" y="2506"/>
                      <a:pt x="2375" y="5110"/>
                      <a:pt x="4784" y="5799"/>
                    </a:cubicBezTo>
                  </a:path>
                </a:pathLst>
              </a:custGeom>
              <a:noFill/>
              <a:ln w="38100" cap="rnd" cmpd="sng">
                <a:solidFill>
                  <a:schemeClr val="lt1"/>
                </a:solidFill>
                <a:prstDash val="solid"/>
                <a:round/>
                <a:headEnd type="none" w="med" len="med"/>
                <a:tailEnd type="none" w="med" len="med"/>
              </a:ln>
            </p:spPr>
          </p:sp>
        </p:grpSp>
        <p:grpSp>
          <p:nvGrpSpPr>
            <p:cNvPr id="480" name="Google Shape;480;p5"/>
            <p:cNvGrpSpPr/>
            <p:nvPr/>
          </p:nvGrpSpPr>
          <p:grpSpPr>
            <a:xfrm>
              <a:off x="8330194" y="-10"/>
              <a:ext cx="852241" cy="2641273"/>
              <a:chOff x="3961868" y="-891976"/>
              <a:chExt cx="905291" cy="2805686"/>
            </a:xfrm>
          </p:grpSpPr>
          <p:grpSp>
            <p:nvGrpSpPr>
              <p:cNvPr id="481" name="Google Shape;481;p5"/>
              <p:cNvGrpSpPr/>
              <p:nvPr/>
            </p:nvGrpSpPr>
            <p:grpSpPr>
              <a:xfrm>
                <a:off x="3961868" y="1008419"/>
                <a:ext cx="905291" cy="905291"/>
                <a:chOff x="764100" y="3623300"/>
                <a:chExt cx="1046700" cy="1046700"/>
              </a:xfrm>
            </p:grpSpPr>
            <p:sp>
              <p:nvSpPr>
                <p:cNvPr id="482" name="Google Shape;482;p5"/>
                <p:cNvSpPr/>
                <p:nvPr/>
              </p:nvSpPr>
              <p:spPr>
                <a:xfrm>
                  <a:off x="764100" y="3623300"/>
                  <a:ext cx="1046700" cy="1046700"/>
                </a:xfrm>
                <a:prstGeom prst="ellipse">
                  <a:avLst/>
                </a:prstGeom>
                <a:solidFill>
                  <a:srgbClr val="D8B8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
                <p:cNvSpPr/>
                <p:nvPr/>
              </p:nvSpPr>
              <p:spPr>
                <a:xfrm>
                  <a:off x="922769" y="3781968"/>
                  <a:ext cx="729300" cy="729300"/>
                </a:xfrm>
                <a:prstGeom prst="ellipse">
                  <a:avLst/>
                </a:prstGeom>
                <a:solidFill>
                  <a:srgbClr val="D8B8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4" name="Google Shape;484;p5"/>
              <p:cNvGrpSpPr/>
              <p:nvPr/>
            </p:nvGrpSpPr>
            <p:grpSpPr>
              <a:xfrm>
                <a:off x="4155315" y="-891976"/>
                <a:ext cx="522826" cy="2613070"/>
                <a:chOff x="2447534" y="1219291"/>
                <a:chExt cx="478297" cy="2390513"/>
              </a:xfrm>
            </p:grpSpPr>
            <p:grpSp>
              <p:nvGrpSpPr>
                <p:cNvPr id="485" name="Google Shape;485;p5"/>
                <p:cNvGrpSpPr/>
                <p:nvPr/>
              </p:nvGrpSpPr>
              <p:grpSpPr>
                <a:xfrm>
                  <a:off x="2447534" y="1219291"/>
                  <a:ext cx="478297" cy="2390513"/>
                  <a:chOff x="2447534" y="1219291"/>
                  <a:chExt cx="478297" cy="2390513"/>
                </a:xfrm>
              </p:grpSpPr>
              <p:grpSp>
                <p:nvGrpSpPr>
                  <p:cNvPr id="486" name="Google Shape;486;p5"/>
                  <p:cNvGrpSpPr/>
                  <p:nvPr/>
                </p:nvGrpSpPr>
                <p:grpSpPr>
                  <a:xfrm>
                    <a:off x="2447534" y="2971595"/>
                    <a:ext cx="478297" cy="638209"/>
                    <a:chOff x="2447534" y="3081786"/>
                    <a:chExt cx="478297" cy="638209"/>
                  </a:xfrm>
                </p:grpSpPr>
                <p:sp>
                  <p:nvSpPr>
                    <p:cNvPr id="487" name="Google Shape;487;p5"/>
                    <p:cNvSpPr/>
                    <p:nvPr/>
                  </p:nvSpPr>
                  <p:spPr>
                    <a:xfrm>
                      <a:off x="2591014" y="3097533"/>
                      <a:ext cx="179593" cy="168416"/>
                    </a:xfrm>
                    <a:custGeom>
                      <a:avLst/>
                      <a:gdLst/>
                      <a:ahLst/>
                      <a:cxnLst/>
                      <a:rect l="l" t="t" r="r" b="b"/>
                      <a:pathLst>
                        <a:path w="179593" h="168416" extrusionOk="0">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5"/>
                    <p:cNvSpPr/>
                    <p:nvPr/>
                  </p:nvSpPr>
                  <p:spPr>
                    <a:xfrm>
                      <a:off x="2458233" y="3250561"/>
                      <a:ext cx="453667" cy="462047"/>
                    </a:xfrm>
                    <a:custGeom>
                      <a:avLst/>
                      <a:gdLst/>
                      <a:ahLst/>
                      <a:cxnLst/>
                      <a:rect l="l" t="t" r="r" b="b"/>
                      <a:pathLst>
                        <a:path w="453667" h="462047" extrusionOk="0">
                          <a:moveTo>
                            <a:pt x="221935" y="462048"/>
                          </a:moveTo>
                          <a:cubicBezTo>
                            <a:pt x="-59306" y="460714"/>
                            <a:pt x="-82865" y="22373"/>
                            <a:pt x="206568" y="847"/>
                          </a:cubicBezTo>
                          <a:cubicBezTo>
                            <a:pt x="522671" y="-22712"/>
                            <a:pt x="543753" y="452904"/>
                            <a:pt x="221935" y="462048"/>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5"/>
                    <p:cNvSpPr/>
                    <p:nvPr/>
                  </p:nvSpPr>
                  <p:spPr>
                    <a:xfrm>
                      <a:off x="2447534" y="3081786"/>
                      <a:ext cx="478297" cy="638209"/>
                    </a:xfrm>
                    <a:custGeom>
                      <a:avLst/>
                      <a:gdLst/>
                      <a:ahLst/>
                      <a:cxnLst/>
                      <a:rect l="l" t="t" r="r" b="b"/>
                      <a:pathLst>
                        <a:path w="478297" h="638209" extrusionOk="0">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90" name="Google Shape;490;p5"/>
                  <p:cNvSpPr/>
                  <p:nvPr/>
                </p:nvSpPr>
                <p:spPr>
                  <a:xfrm>
                    <a:off x="2675610" y="1219291"/>
                    <a:ext cx="17700" cy="1758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1" name="Google Shape;491;p5"/>
                <p:cNvSpPr/>
                <p:nvPr/>
              </p:nvSpPr>
              <p:spPr>
                <a:xfrm>
                  <a:off x="2546350" y="3472450"/>
                  <a:ext cx="97850" cy="61625"/>
                </a:xfrm>
                <a:custGeom>
                  <a:avLst/>
                  <a:gdLst/>
                  <a:ahLst/>
                  <a:cxnLst/>
                  <a:rect l="l" t="t" r="r" b="b"/>
                  <a:pathLst>
                    <a:path w="3914" h="2465" extrusionOk="0">
                      <a:moveTo>
                        <a:pt x="0" y="0"/>
                      </a:moveTo>
                      <a:cubicBezTo>
                        <a:pt x="946" y="1217"/>
                        <a:pt x="2412" y="2117"/>
                        <a:pt x="3914" y="2465"/>
                      </a:cubicBezTo>
                    </a:path>
                  </a:pathLst>
                </a:custGeom>
                <a:noFill/>
                <a:ln w="38100" cap="rnd" cmpd="sng">
                  <a:solidFill>
                    <a:schemeClr val="lt1"/>
                  </a:solidFill>
                  <a:prstDash val="solid"/>
                  <a:round/>
                  <a:headEnd type="none" w="med" len="med"/>
                  <a:tailEnd type="none" w="med" len="med"/>
                </a:ln>
              </p:spPr>
            </p:sp>
            <p:sp>
              <p:nvSpPr>
                <p:cNvPr id="492" name="Google Shape;492;p5"/>
                <p:cNvSpPr/>
                <p:nvPr/>
              </p:nvSpPr>
              <p:spPr>
                <a:xfrm>
                  <a:off x="2515525" y="3392700"/>
                  <a:ext cx="9075" cy="19950"/>
                </a:xfrm>
                <a:custGeom>
                  <a:avLst/>
                  <a:gdLst/>
                  <a:ahLst/>
                  <a:cxnLst/>
                  <a:rect l="l" t="t" r="r" b="b"/>
                  <a:pathLst>
                    <a:path w="363" h="798" extrusionOk="0">
                      <a:moveTo>
                        <a:pt x="0" y="0"/>
                      </a:moveTo>
                      <a:cubicBezTo>
                        <a:pt x="182" y="399"/>
                        <a:pt x="182" y="399"/>
                        <a:pt x="363" y="798"/>
                      </a:cubicBezTo>
                    </a:path>
                  </a:pathLst>
                </a:custGeom>
                <a:noFill/>
                <a:ln w="38100" cap="rnd" cmpd="sng">
                  <a:solidFill>
                    <a:schemeClr val="lt1"/>
                  </a:solidFill>
                  <a:prstDash val="solid"/>
                  <a:round/>
                  <a:headEnd type="none" w="med" len="med"/>
                  <a:tailEnd type="none" w="med" len="med"/>
                </a:ln>
              </p:spPr>
            </p:sp>
          </p:grpSp>
        </p:grpSp>
        <p:grpSp>
          <p:nvGrpSpPr>
            <p:cNvPr id="493" name="Google Shape;493;p5"/>
            <p:cNvGrpSpPr/>
            <p:nvPr/>
          </p:nvGrpSpPr>
          <p:grpSpPr>
            <a:xfrm>
              <a:off x="7811773" y="-2"/>
              <a:ext cx="492189" cy="1837864"/>
              <a:chOff x="5194218" y="-536312"/>
              <a:chExt cx="522827" cy="1952267"/>
            </a:xfrm>
          </p:grpSpPr>
          <p:grpSp>
            <p:nvGrpSpPr>
              <p:cNvPr id="494" name="Google Shape;494;p5"/>
              <p:cNvGrpSpPr/>
              <p:nvPr/>
            </p:nvGrpSpPr>
            <p:grpSpPr>
              <a:xfrm>
                <a:off x="5194218" y="893129"/>
                <a:ext cx="522827" cy="522827"/>
                <a:chOff x="764100" y="3623300"/>
                <a:chExt cx="1046700" cy="1046700"/>
              </a:xfrm>
            </p:grpSpPr>
            <p:sp>
              <p:nvSpPr>
                <p:cNvPr id="495" name="Google Shape;495;p5"/>
                <p:cNvSpPr/>
                <p:nvPr/>
              </p:nvSpPr>
              <p:spPr>
                <a:xfrm>
                  <a:off x="764100" y="3623300"/>
                  <a:ext cx="1046700" cy="1046700"/>
                </a:xfrm>
                <a:prstGeom prst="ellipse">
                  <a:avLst/>
                </a:prstGeom>
                <a:solidFill>
                  <a:srgbClr val="FF8900">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
                <p:cNvSpPr/>
                <p:nvPr/>
              </p:nvSpPr>
              <p:spPr>
                <a:xfrm>
                  <a:off x="922769" y="3781968"/>
                  <a:ext cx="729300" cy="729300"/>
                </a:xfrm>
                <a:prstGeom prst="ellipse">
                  <a:avLst/>
                </a:prstGeom>
                <a:solidFill>
                  <a:srgbClr val="FF8900">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5"/>
              <p:cNvGrpSpPr/>
              <p:nvPr/>
            </p:nvGrpSpPr>
            <p:grpSpPr>
              <a:xfrm>
                <a:off x="5371921" y="-536312"/>
                <a:ext cx="182209" cy="1814066"/>
                <a:chOff x="3305183" y="1663032"/>
                <a:chExt cx="166690" cy="1659561"/>
              </a:xfrm>
            </p:grpSpPr>
            <p:grpSp>
              <p:nvGrpSpPr>
                <p:cNvPr id="498" name="Google Shape;498;p5"/>
                <p:cNvGrpSpPr/>
                <p:nvPr/>
              </p:nvGrpSpPr>
              <p:grpSpPr>
                <a:xfrm>
                  <a:off x="3305183" y="1663032"/>
                  <a:ext cx="166690" cy="1659561"/>
                  <a:chOff x="3305183" y="1663032"/>
                  <a:chExt cx="166690" cy="1659561"/>
                </a:xfrm>
              </p:grpSpPr>
              <p:grpSp>
                <p:nvGrpSpPr>
                  <p:cNvPr id="499" name="Google Shape;499;p5"/>
                  <p:cNvGrpSpPr/>
                  <p:nvPr/>
                </p:nvGrpSpPr>
                <p:grpSpPr>
                  <a:xfrm>
                    <a:off x="3305183" y="2971595"/>
                    <a:ext cx="166690" cy="350998"/>
                    <a:chOff x="3305183" y="3146560"/>
                    <a:chExt cx="166690" cy="350998"/>
                  </a:xfrm>
                </p:grpSpPr>
                <p:sp>
                  <p:nvSpPr>
                    <p:cNvPr id="500" name="Google Shape;500;p5"/>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501;p5"/>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9CB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5"/>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3" name="Google Shape;503;p5"/>
                  <p:cNvSpPr/>
                  <p:nvPr/>
                </p:nvSpPr>
                <p:spPr>
                  <a:xfrm>
                    <a:off x="3375902" y="1663032"/>
                    <a:ext cx="17700" cy="1314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4" name="Google Shape;504;p5"/>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28575" cap="rnd" cmpd="sng">
                  <a:solidFill>
                    <a:schemeClr val="lt1"/>
                  </a:solidFill>
                  <a:prstDash val="solid"/>
                  <a:round/>
                  <a:headEnd type="none" w="med" len="med"/>
                  <a:tailEnd type="none" w="med" len="med"/>
                </a:ln>
              </p:spPr>
            </p:sp>
          </p:grpSp>
        </p:grpSp>
        <p:grpSp>
          <p:nvGrpSpPr>
            <p:cNvPr id="505" name="Google Shape;505;p5"/>
            <p:cNvGrpSpPr/>
            <p:nvPr/>
          </p:nvGrpSpPr>
          <p:grpSpPr>
            <a:xfrm>
              <a:off x="8018879" y="-29"/>
              <a:ext cx="810166" cy="4470272"/>
              <a:chOff x="7824797" y="-1724181"/>
              <a:chExt cx="860597" cy="4748536"/>
            </a:xfrm>
          </p:grpSpPr>
          <p:grpSp>
            <p:nvGrpSpPr>
              <p:cNvPr id="506" name="Google Shape;506;p5"/>
              <p:cNvGrpSpPr/>
              <p:nvPr/>
            </p:nvGrpSpPr>
            <p:grpSpPr>
              <a:xfrm>
                <a:off x="7824797" y="1891931"/>
                <a:ext cx="860597" cy="1132425"/>
                <a:chOff x="764100" y="3623300"/>
                <a:chExt cx="1046700" cy="1046700"/>
              </a:xfrm>
            </p:grpSpPr>
            <p:sp>
              <p:nvSpPr>
                <p:cNvPr id="507" name="Google Shape;507;p5"/>
                <p:cNvSpPr/>
                <p:nvPr/>
              </p:nvSpPr>
              <p:spPr>
                <a:xfrm>
                  <a:off x="764100" y="3623300"/>
                  <a:ext cx="1046700" cy="1046700"/>
                </a:xfrm>
                <a:prstGeom prst="ellipse">
                  <a:avLst/>
                </a:prstGeom>
                <a:solidFill>
                  <a:srgbClr val="10A3FF">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5"/>
                <p:cNvSpPr/>
                <p:nvPr/>
              </p:nvSpPr>
              <p:spPr>
                <a:xfrm>
                  <a:off x="922769" y="3781968"/>
                  <a:ext cx="729300" cy="729300"/>
                </a:xfrm>
                <a:prstGeom prst="ellipse">
                  <a:avLst/>
                </a:prstGeom>
                <a:solidFill>
                  <a:srgbClr val="10A3FF">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9" name="Google Shape;509;p5"/>
              <p:cNvGrpSpPr/>
              <p:nvPr/>
            </p:nvGrpSpPr>
            <p:grpSpPr>
              <a:xfrm>
                <a:off x="8100547" y="-1724181"/>
                <a:ext cx="300376" cy="4529867"/>
                <a:chOff x="3792712" y="-322375"/>
                <a:chExt cx="274793" cy="4144055"/>
              </a:xfrm>
            </p:grpSpPr>
            <p:grpSp>
              <p:nvGrpSpPr>
                <p:cNvPr id="510" name="Google Shape;510;p5"/>
                <p:cNvGrpSpPr/>
                <p:nvPr/>
              </p:nvGrpSpPr>
              <p:grpSpPr>
                <a:xfrm>
                  <a:off x="3792712" y="-322375"/>
                  <a:ext cx="274793" cy="4144055"/>
                  <a:chOff x="3792712" y="-322375"/>
                  <a:chExt cx="274793" cy="4144055"/>
                </a:xfrm>
              </p:grpSpPr>
              <p:grpSp>
                <p:nvGrpSpPr>
                  <p:cNvPr id="511" name="Google Shape;511;p5"/>
                  <p:cNvGrpSpPr/>
                  <p:nvPr/>
                </p:nvGrpSpPr>
                <p:grpSpPr>
                  <a:xfrm>
                    <a:off x="3792712" y="2971595"/>
                    <a:ext cx="274793" cy="850085"/>
                    <a:chOff x="3792712" y="2879468"/>
                    <a:chExt cx="274793" cy="850085"/>
                  </a:xfrm>
                </p:grpSpPr>
                <p:sp>
                  <p:nvSpPr>
                    <p:cNvPr id="512" name="Google Shape;512;p5"/>
                    <p:cNvSpPr/>
                    <p:nvPr/>
                  </p:nvSpPr>
                  <p:spPr>
                    <a:xfrm>
                      <a:off x="3798083" y="3085793"/>
                      <a:ext cx="261578" cy="637356"/>
                    </a:xfrm>
                    <a:custGeom>
                      <a:avLst/>
                      <a:gdLst/>
                      <a:ahLst/>
                      <a:cxnLst/>
                      <a:rect l="l" t="t" r="r" b="b"/>
                      <a:pathLst>
                        <a:path w="261578" h="637356" extrusionOk="0">
                          <a:moveTo>
                            <a:pt x="126686" y="637357"/>
                          </a:moveTo>
                          <a:cubicBezTo>
                            <a:pt x="-60449" y="630435"/>
                            <a:pt x="18736" y="394850"/>
                            <a:pt x="6417" y="267723"/>
                          </a:cubicBezTo>
                          <a:cubicBezTo>
                            <a:pt x="12322" y="197048"/>
                            <a:pt x="-10665" y="53665"/>
                            <a:pt x="31817" y="8008"/>
                          </a:cubicBezTo>
                          <a:cubicBezTo>
                            <a:pt x="291595" y="-16566"/>
                            <a:pt x="262449" y="-1263"/>
                            <a:pt x="258829" y="299283"/>
                          </a:cubicBezTo>
                          <a:cubicBezTo>
                            <a:pt x="256988" y="426728"/>
                            <a:pt x="295024" y="626816"/>
                            <a:pt x="126686" y="637357"/>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5"/>
                    <p:cNvSpPr/>
                    <p:nvPr/>
                  </p:nvSpPr>
                  <p:spPr>
                    <a:xfrm>
                      <a:off x="3849902" y="2886279"/>
                      <a:ext cx="160096" cy="197298"/>
                    </a:xfrm>
                    <a:custGeom>
                      <a:avLst/>
                      <a:gdLst/>
                      <a:ahLst/>
                      <a:cxnLst/>
                      <a:rect l="l" t="t" r="r" b="b"/>
                      <a:pathLst>
                        <a:path w="160096" h="197298" extrusionOk="0">
                          <a:moveTo>
                            <a:pt x="0" y="197298"/>
                          </a:moveTo>
                          <a:cubicBezTo>
                            <a:pt x="14795" y="163453"/>
                            <a:pt x="-19495" y="39120"/>
                            <a:pt x="29908" y="37913"/>
                          </a:cubicBezTo>
                          <a:cubicBezTo>
                            <a:pt x="41275" y="35754"/>
                            <a:pt x="33401" y="17911"/>
                            <a:pt x="43053" y="12513"/>
                          </a:cubicBezTo>
                          <a:cubicBezTo>
                            <a:pt x="64008" y="-9902"/>
                            <a:pt x="129984" y="-1393"/>
                            <a:pt x="134239" y="31563"/>
                          </a:cubicBezTo>
                          <a:cubicBezTo>
                            <a:pt x="135826" y="40517"/>
                            <a:pt x="147891" y="34484"/>
                            <a:pt x="151955" y="41406"/>
                          </a:cubicBezTo>
                          <a:cubicBezTo>
                            <a:pt x="171640" y="64583"/>
                            <a:pt x="149479" y="158246"/>
                            <a:pt x="149161" y="196663"/>
                          </a:cubicBezTo>
                          <a:cubicBezTo>
                            <a:pt x="98234" y="196155"/>
                            <a:pt x="49847" y="189170"/>
                            <a:pt x="0" y="19729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514;p5"/>
                    <p:cNvSpPr/>
                    <p:nvPr/>
                  </p:nvSpPr>
                  <p:spPr>
                    <a:xfrm>
                      <a:off x="3792712" y="2879468"/>
                      <a:ext cx="274793" cy="850085"/>
                    </a:xfrm>
                    <a:custGeom>
                      <a:avLst/>
                      <a:gdLst/>
                      <a:ahLst/>
                      <a:cxnLst/>
                      <a:rect l="l" t="t" r="r" b="b"/>
                      <a:pathLst>
                        <a:path w="274793" h="850085" extrusionOk="0">
                          <a:moveTo>
                            <a:pt x="19916" y="786532"/>
                          </a:moveTo>
                          <a:cubicBezTo>
                            <a:pt x="39854" y="827489"/>
                            <a:pt x="67541" y="848572"/>
                            <a:pt x="131866" y="850032"/>
                          </a:cubicBezTo>
                          <a:cubicBezTo>
                            <a:pt x="255818" y="852953"/>
                            <a:pt x="279440" y="735732"/>
                            <a:pt x="271947" y="651213"/>
                          </a:cubicBezTo>
                          <a:cubicBezTo>
                            <a:pt x="272963" y="537612"/>
                            <a:pt x="275312" y="423947"/>
                            <a:pt x="274678" y="310345"/>
                          </a:cubicBezTo>
                          <a:cubicBezTo>
                            <a:pt x="276202" y="268245"/>
                            <a:pt x="263057" y="215095"/>
                            <a:pt x="217528" y="202395"/>
                          </a:cubicBezTo>
                          <a:cubicBezTo>
                            <a:pt x="213336" y="167343"/>
                            <a:pt x="246610" y="35073"/>
                            <a:pt x="197716" y="37295"/>
                          </a:cubicBezTo>
                          <a:cubicBezTo>
                            <a:pt x="191366" y="-10202"/>
                            <a:pt x="84495" y="-14965"/>
                            <a:pt x="87098" y="38311"/>
                          </a:cubicBezTo>
                          <a:cubicBezTo>
                            <a:pt x="75478" y="36978"/>
                            <a:pt x="60047" y="37041"/>
                            <a:pt x="58778" y="55583"/>
                          </a:cubicBezTo>
                          <a:cubicBezTo>
                            <a:pt x="55603" y="103081"/>
                            <a:pt x="55285" y="150833"/>
                            <a:pt x="49887" y="197760"/>
                          </a:cubicBezTo>
                          <a:cubicBezTo>
                            <a:pt x="-19010" y="224303"/>
                            <a:pt x="12613" y="404262"/>
                            <a:pt x="5437" y="474048"/>
                          </a:cubicBezTo>
                          <a:cubicBezTo>
                            <a:pt x="10264" y="577299"/>
                            <a:pt x="-17549" y="687980"/>
                            <a:pt x="19916" y="786532"/>
                          </a:cubicBezTo>
                          <a:close/>
                          <a:moveTo>
                            <a:pt x="102466" y="38248"/>
                          </a:moveTo>
                          <a:cubicBezTo>
                            <a:pt x="106148" y="7895"/>
                            <a:pt x="173585" y="17166"/>
                            <a:pt x="178983" y="37105"/>
                          </a:cubicBezTo>
                          <a:cubicBezTo>
                            <a:pt x="154281" y="37549"/>
                            <a:pt x="103101" y="39962"/>
                            <a:pt x="102592" y="38311"/>
                          </a:cubicBezTo>
                          <a:close/>
                          <a:moveTo>
                            <a:pt x="76177" y="56663"/>
                          </a:moveTo>
                          <a:lnTo>
                            <a:pt x="174983" y="55393"/>
                          </a:lnTo>
                          <a:cubicBezTo>
                            <a:pt x="190222" y="53361"/>
                            <a:pt x="211304" y="53298"/>
                            <a:pt x="206733" y="75459"/>
                          </a:cubicBezTo>
                          <a:lnTo>
                            <a:pt x="75287" y="111400"/>
                          </a:lnTo>
                          <a:cubicBezTo>
                            <a:pt x="75967" y="93194"/>
                            <a:pt x="76303" y="74970"/>
                            <a:pt x="76303" y="56726"/>
                          </a:cubicBezTo>
                          <a:close/>
                          <a:moveTo>
                            <a:pt x="73700" y="129879"/>
                          </a:moveTo>
                          <a:lnTo>
                            <a:pt x="205399" y="94382"/>
                          </a:lnTo>
                          <a:lnTo>
                            <a:pt x="203684" y="134069"/>
                          </a:lnTo>
                          <a:lnTo>
                            <a:pt x="71478" y="159469"/>
                          </a:lnTo>
                          <a:cubicBezTo>
                            <a:pt x="72430" y="149563"/>
                            <a:pt x="73192" y="139785"/>
                            <a:pt x="73827" y="129942"/>
                          </a:cubicBezTo>
                          <a:close/>
                          <a:moveTo>
                            <a:pt x="69191" y="177885"/>
                          </a:moveTo>
                          <a:lnTo>
                            <a:pt x="202541" y="152104"/>
                          </a:lnTo>
                          <a:cubicBezTo>
                            <a:pt x="201906" y="166391"/>
                            <a:pt x="201335" y="180615"/>
                            <a:pt x="200700" y="194839"/>
                          </a:cubicBezTo>
                          <a:lnTo>
                            <a:pt x="67350" y="193379"/>
                          </a:lnTo>
                          <a:cubicBezTo>
                            <a:pt x="68239" y="188298"/>
                            <a:pt x="68937" y="183282"/>
                            <a:pt x="69318" y="177948"/>
                          </a:cubicBezTo>
                          <a:close/>
                          <a:moveTo>
                            <a:pt x="19217" y="648102"/>
                          </a:moveTo>
                          <a:cubicBezTo>
                            <a:pt x="23154" y="519832"/>
                            <a:pt x="21947" y="391117"/>
                            <a:pt x="28171" y="263101"/>
                          </a:cubicBezTo>
                          <a:cubicBezTo>
                            <a:pt x="34965" y="198204"/>
                            <a:pt x="74589" y="211222"/>
                            <a:pt x="121960" y="210968"/>
                          </a:cubicBezTo>
                          <a:cubicBezTo>
                            <a:pt x="123103" y="217851"/>
                            <a:pt x="123674" y="224817"/>
                            <a:pt x="123674" y="231796"/>
                          </a:cubicBezTo>
                          <a:cubicBezTo>
                            <a:pt x="72874" y="256370"/>
                            <a:pt x="60174" y="344889"/>
                            <a:pt x="124246" y="360891"/>
                          </a:cubicBezTo>
                          <a:lnTo>
                            <a:pt x="124627" y="429281"/>
                          </a:lnTo>
                          <a:cubicBezTo>
                            <a:pt x="46966" y="432710"/>
                            <a:pt x="45951" y="548915"/>
                            <a:pt x="125135" y="549486"/>
                          </a:cubicBezTo>
                          <a:lnTo>
                            <a:pt x="125516" y="627083"/>
                          </a:lnTo>
                          <a:cubicBezTo>
                            <a:pt x="40" y="680677"/>
                            <a:pt x="157647" y="791422"/>
                            <a:pt x="143550" y="638069"/>
                          </a:cubicBezTo>
                          <a:cubicBezTo>
                            <a:pt x="209971" y="620416"/>
                            <a:pt x="220385" y="540533"/>
                            <a:pt x="142661" y="533675"/>
                          </a:cubicBezTo>
                          <a:lnTo>
                            <a:pt x="142280" y="444204"/>
                          </a:lnTo>
                          <a:cubicBezTo>
                            <a:pt x="216321" y="434298"/>
                            <a:pt x="216130" y="356764"/>
                            <a:pt x="141772" y="346604"/>
                          </a:cubicBezTo>
                          <a:cubicBezTo>
                            <a:pt x="141772" y="311425"/>
                            <a:pt x="141772" y="215413"/>
                            <a:pt x="140566" y="212429"/>
                          </a:cubicBezTo>
                          <a:cubicBezTo>
                            <a:pt x="140566" y="212429"/>
                            <a:pt x="194096" y="213762"/>
                            <a:pt x="198541" y="213381"/>
                          </a:cubicBezTo>
                          <a:cubicBezTo>
                            <a:pt x="218543" y="211666"/>
                            <a:pt x="234291" y="230589"/>
                            <a:pt x="243943" y="246845"/>
                          </a:cubicBezTo>
                          <a:cubicBezTo>
                            <a:pt x="271376" y="315997"/>
                            <a:pt x="250865" y="395880"/>
                            <a:pt x="255754" y="469095"/>
                          </a:cubicBezTo>
                          <a:cubicBezTo>
                            <a:pt x="240832" y="580093"/>
                            <a:pt x="308015" y="834538"/>
                            <a:pt x="136819" y="834855"/>
                          </a:cubicBezTo>
                          <a:cubicBezTo>
                            <a:pt x="35727" y="844063"/>
                            <a:pt x="10073" y="729382"/>
                            <a:pt x="19344" y="648166"/>
                          </a:cubicBezTo>
                          <a:close/>
                          <a:moveTo>
                            <a:pt x="125008" y="678137"/>
                          </a:moveTo>
                          <a:cubicBezTo>
                            <a:pt x="115928" y="731541"/>
                            <a:pt x="62968" y="668041"/>
                            <a:pt x="125643" y="645435"/>
                          </a:cubicBezTo>
                          <a:cubicBezTo>
                            <a:pt x="126272" y="656357"/>
                            <a:pt x="126100" y="667304"/>
                            <a:pt x="125135" y="678201"/>
                          </a:cubicBezTo>
                          <a:close/>
                          <a:moveTo>
                            <a:pt x="125008" y="531198"/>
                          </a:moveTo>
                          <a:cubicBezTo>
                            <a:pt x="69953" y="529293"/>
                            <a:pt x="68620" y="448966"/>
                            <a:pt x="124627" y="447315"/>
                          </a:cubicBezTo>
                          <a:close/>
                          <a:moveTo>
                            <a:pt x="124119" y="340698"/>
                          </a:moveTo>
                          <a:cubicBezTo>
                            <a:pt x="85193" y="326284"/>
                            <a:pt x="93004" y="270848"/>
                            <a:pt x="123674" y="251798"/>
                          </a:cubicBezTo>
                          <a:cubicBezTo>
                            <a:pt x="123973" y="281643"/>
                            <a:pt x="124183" y="311380"/>
                            <a:pt x="124309" y="341016"/>
                          </a:cubicBezTo>
                          <a:close/>
                          <a:moveTo>
                            <a:pt x="141835" y="365591"/>
                          </a:moveTo>
                          <a:cubicBezTo>
                            <a:pt x="190730" y="374798"/>
                            <a:pt x="194159" y="419057"/>
                            <a:pt x="141835" y="426106"/>
                          </a:cubicBezTo>
                          <a:close/>
                          <a:moveTo>
                            <a:pt x="142724" y="551899"/>
                          </a:moveTo>
                          <a:cubicBezTo>
                            <a:pt x="195493" y="559138"/>
                            <a:pt x="188127" y="605684"/>
                            <a:pt x="143296" y="619781"/>
                          </a:cubicBezTo>
                          <a:cubicBezTo>
                            <a:pt x="143042" y="601429"/>
                            <a:pt x="142978" y="571204"/>
                            <a:pt x="142915" y="5522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15" name="Google Shape;515;p5"/>
                  <p:cNvSpPr/>
                  <p:nvPr/>
                </p:nvSpPr>
                <p:spPr>
                  <a:xfrm>
                    <a:off x="3923169" y="-322375"/>
                    <a:ext cx="17700" cy="3300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5"/>
                <p:cNvSpPr/>
                <p:nvPr/>
              </p:nvSpPr>
              <p:spPr>
                <a:xfrm>
                  <a:off x="3834925" y="3637375"/>
                  <a:ext cx="76100" cy="135925"/>
                </a:xfrm>
                <a:custGeom>
                  <a:avLst/>
                  <a:gdLst/>
                  <a:ahLst/>
                  <a:cxnLst/>
                  <a:rect l="l" t="t" r="r" b="b"/>
                  <a:pathLst>
                    <a:path w="3044" h="5437" extrusionOk="0">
                      <a:moveTo>
                        <a:pt x="0" y="0"/>
                      </a:moveTo>
                      <a:cubicBezTo>
                        <a:pt x="372" y="2043"/>
                        <a:pt x="1116" y="4666"/>
                        <a:pt x="3044" y="5437"/>
                      </a:cubicBezTo>
                    </a:path>
                  </a:pathLst>
                </a:custGeom>
                <a:noFill/>
                <a:ln w="28575" cap="rnd" cmpd="sng">
                  <a:solidFill>
                    <a:schemeClr val="lt1"/>
                  </a:solidFill>
                  <a:prstDash val="solid"/>
                  <a:round/>
                  <a:headEnd type="none" w="med" len="med"/>
                  <a:tailEnd type="none" w="med" len="med"/>
                </a:ln>
              </p:spPr>
            </p:sp>
            <p:sp>
              <p:nvSpPr>
                <p:cNvPr id="517" name="Google Shape;517;p5"/>
                <p:cNvSpPr/>
                <p:nvPr/>
              </p:nvSpPr>
              <p:spPr>
                <a:xfrm>
                  <a:off x="3834925" y="3552200"/>
                  <a:ext cx="1825" cy="21750"/>
                </a:xfrm>
                <a:custGeom>
                  <a:avLst/>
                  <a:gdLst/>
                  <a:ahLst/>
                  <a:cxnLst/>
                  <a:rect l="l" t="t" r="r" b="b"/>
                  <a:pathLst>
                    <a:path w="73" h="870" extrusionOk="0">
                      <a:moveTo>
                        <a:pt x="0" y="0"/>
                      </a:moveTo>
                      <a:cubicBezTo>
                        <a:pt x="37" y="435"/>
                        <a:pt x="37" y="435"/>
                        <a:pt x="73" y="870"/>
                      </a:cubicBezTo>
                    </a:path>
                  </a:pathLst>
                </a:custGeom>
                <a:noFill/>
                <a:ln w="28575" cap="rnd" cmpd="sng">
                  <a:solidFill>
                    <a:schemeClr val="lt1"/>
                  </a:solidFill>
                  <a:prstDash val="solid"/>
                  <a:round/>
                  <a:headEnd type="none" w="med" len="med"/>
                  <a:tailEnd type="none" w="med" len="med"/>
                </a:ln>
              </p:spPr>
            </p:sp>
          </p:grpSp>
        </p:grpSp>
        <p:grpSp>
          <p:nvGrpSpPr>
            <p:cNvPr id="518" name="Google Shape;518;p5"/>
            <p:cNvGrpSpPr/>
            <p:nvPr/>
          </p:nvGrpSpPr>
          <p:grpSpPr>
            <a:xfrm>
              <a:off x="7184797" y="-17"/>
              <a:ext cx="985363" cy="3905971"/>
              <a:chOff x="1192601" y="-1724180"/>
              <a:chExt cx="1046700" cy="4149108"/>
            </a:xfrm>
          </p:grpSpPr>
          <p:grpSp>
            <p:nvGrpSpPr>
              <p:cNvPr id="519" name="Google Shape;519;p5"/>
              <p:cNvGrpSpPr/>
              <p:nvPr/>
            </p:nvGrpSpPr>
            <p:grpSpPr>
              <a:xfrm>
                <a:off x="1192601" y="1378228"/>
                <a:ext cx="1046700" cy="1046700"/>
                <a:chOff x="764100" y="3623300"/>
                <a:chExt cx="1046700" cy="1046700"/>
              </a:xfrm>
            </p:grpSpPr>
            <p:sp>
              <p:nvSpPr>
                <p:cNvPr id="520" name="Google Shape;520;p5"/>
                <p:cNvSpPr/>
                <p:nvPr/>
              </p:nvSpPr>
              <p:spPr>
                <a:xfrm>
                  <a:off x="764100" y="3623300"/>
                  <a:ext cx="1046700" cy="1046700"/>
                </a:xfrm>
                <a:prstGeom prst="ellipse">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5"/>
                <p:cNvSpPr/>
                <p:nvPr/>
              </p:nvSpPr>
              <p:spPr>
                <a:xfrm>
                  <a:off x="922769" y="3781968"/>
                  <a:ext cx="729300" cy="729300"/>
                </a:xfrm>
                <a:prstGeom prst="ellipse">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5"/>
              <p:cNvGrpSpPr/>
              <p:nvPr/>
            </p:nvGrpSpPr>
            <p:grpSpPr>
              <a:xfrm>
                <a:off x="1417979" y="-1724180"/>
                <a:ext cx="580390" cy="3855366"/>
                <a:chOff x="522260" y="372820"/>
                <a:chExt cx="530958" cy="3527002"/>
              </a:xfrm>
            </p:grpSpPr>
            <p:grpSp>
              <p:nvGrpSpPr>
                <p:cNvPr id="523" name="Google Shape;523;p5"/>
                <p:cNvGrpSpPr/>
                <p:nvPr/>
              </p:nvGrpSpPr>
              <p:grpSpPr>
                <a:xfrm>
                  <a:off x="522260" y="372820"/>
                  <a:ext cx="530958" cy="3527002"/>
                  <a:chOff x="522260" y="372820"/>
                  <a:chExt cx="530958" cy="3527002"/>
                </a:xfrm>
              </p:grpSpPr>
              <p:grpSp>
                <p:nvGrpSpPr>
                  <p:cNvPr id="524" name="Google Shape;524;p5"/>
                  <p:cNvGrpSpPr/>
                  <p:nvPr/>
                </p:nvGrpSpPr>
                <p:grpSpPr>
                  <a:xfrm>
                    <a:off x="522260" y="2971595"/>
                    <a:ext cx="530958" cy="928227"/>
                    <a:chOff x="522260" y="2971595"/>
                    <a:chExt cx="530958" cy="928227"/>
                  </a:xfrm>
                </p:grpSpPr>
                <p:sp>
                  <p:nvSpPr>
                    <p:cNvPr id="525" name="Google Shape;525;p5"/>
                    <p:cNvSpPr/>
                    <p:nvPr/>
                  </p:nvSpPr>
                  <p:spPr>
                    <a:xfrm>
                      <a:off x="531045" y="3193814"/>
                      <a:ext cx="510950" cy="500199"/>
                    </a:xfrm>
                    <a:custGeom>
                      <a:avLst/>
                      <a:gdLst/>
                      <a:ahLst/>
                      <a:cxnLst/>
                      <a:rect l="l" t="t" r="r" b="b"/>
                      <a:pathLst>
                        <a:path w="510950" h="500199" extrusionOk="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5"/>
                    <p:cNvSpPr/>
                    <p:nvPr/>
                  </p:nvSpPr>
                  <p:spPr>
                    <a:xfrm>
                      <a:off x="551585" y="3672350"/>
                      <a:ext cx="488949" cy="214629"/>
                    </a:xfrm>
                    <a:custGeom>
                      <a:avLst/>
                      <a:gdLst/>
                      <a:ahLst/>
                      <a:cxnLst/>
                      <a:rect l="l" t="t" r="r" b="b"/>
                      <a:pathLst>
                        <a:path w="488949" h="214629" extrusionOk="0">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C8F3F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5"/>
                    <p:cNvSpPr/>
                    <p:nvPr/>
                  </p:nvSpPr>
                  <p:spPr>
                    <a:xfrm>
                      <a:off x="685838" y="2977833"/>
                      <a:ext cx="219884" cy="234649"/>
                    </a:xfrm>
                    <a:custGeom>
                      <a:avLst/>
                      <a:gdLst/>
                      <a:ahLst/>
                      <a:cxnLst/>
                      <a:rect l="l" t="t" r="r" b="b"/>
                      <a:pathLst>
                        <a:path w="219884" h="234649" extrusionOk="0">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5"/>
                    <p:cNvSpPr/>
                    <p:nvPr/>
                  </p:nvSpPr>
                  <p:spPr>
                    <a:xfrm>
                      <a:off x="522260" y="2971595"/>
                      <a:ext cx="530958" cy="928227"/>
                    </a:xfrm>
                    <a:custGeom>
                      <a:avLst/>
                      <a:gdLst/>
                      <a:ahLst/>
                      <a:cxnLst/>
                      <a:rect l="l" t="t" r="r" b="b"/>
                      <a:pathLst>
                        <a:path w="530958" h="928227" extrusionOk="0">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29" name="Google Shape;529;p5"/>
                  <p:cNvSpPr/>
                  <p:nvPr/>
                </p:nvSpPr>
                <p:spPr>
                  <a:xfrm>
                    <a:off x="786939" y="372820"/>
                    <a:ext cx="17700" cy="2605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0" name="Google Shape;530;p5"/>
                <p:cNvSpPr/>
                <p:nvPr/>
              </p:nvSpPr>
              <p:spPr>
                <a:xfrm>
                  <a:off x="636125" y="3766050"/>
                  <a:ext cx="121425" cy="74300"/>
                </a:xfrm>
                <a:custGeom>
                  <a:avLst/>
                  <a:gdLst/>
                  <a:ahLst/>
                  <a:cxnLst/>
                  <a:rect l="l" t="t" r="r" b="b"/>
                  <a:pathLst>
                    <a:path w="4857" h="2972" extrusionOk="0">
                      <a:moveTo>
                        <a:pt x="0" y="0"/>
                      </a:moveTo>
                      <a:cubicBezTo>
                        <a:pt x="1186" y="1482"/>
                        <a:pt x="3080" y="2306"/>
                        <a:pt x="4857" y="2972"/>
                      </a:cubicBezTo>
                    </a:path>
                  </a:pathLst>
                </a:custGeom>
                <a:noFill/>
                <a:ln w="38100" cap="rnd" cmpd="sng">
                  <a:solidFill>
                    <a:schemeClr val="lt1"/>
                  </a:solidFill>
                  <a:prstDash val="solid"/>
                  <a:round/>
                  <a:headEnd type="none" w="med" len="med"/>
                  <a:tailEnd type="none" w="med" len="med"/>
                </a:ln>
              </p:spPr>
            </p:sp>
          </p:grpSp>
        </p:grpSp>
        <p:grpSp>
          <p:nvGrpSpPr>
            <p:cNvPr id="531" name="Google Shape;531;p5"/>
            <p:cNvGrpSpPr/>
            <p:nvPr/>
          </p:nvGrpSpPr>
          <p:grpSpPr>
            <a:xfrm>
              <a:off x="6196930" y="7"/>
              <a:ext cx="985363" cy="2629685"/>
              <a:chOff x="6010934" y="1"/>
              <a:chExt cx="1046700" cy="2793377"/>
            </a:xfrm>
          </p:grpSpPr>
          <p:grpSp>
            <p:nvGrpSpPr>
              <p:cNvPr id="532" name="Google Shape;532;p5"/>
              <p:cNvGrpSpPr/>
              <p:nvPr/>
            </p:nvGrpSpPr>
            <p:grpSpPr>
              <a:xfrm>
                <a:off x="6010934" y="1746678"/>
                <a:ext cx="1046700" cy="1046700"/>
                <a:chOff x="764100" y="3623300"/>
                <a:chExt cx="1046700" cy="1046700"/>
              </a:xfrm>
            </p:grpSpPr>
            <p:sp>
              <p:nvSpPr>
                <p:cNvPr id="533" name="Google Shape;533;p5"/>
                <p:cNvSpPr/>
                <p:nvPr/>
              </p:nvSpPr>
              <p:spPr>
                <a:xfrm>
                  <a:off x="764100" y="3623300"/>
                  <a:ext cx="1046700" cy="1046700"/>
                </a:xfrm>
                <a:prstGeom prst="ellipse">
                  <a:avLst/>
                </a:prstGeom>
                <a:solidFill>
                  <a:srgbClr val="76DC35">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5"/>
                <p:cNvSpPr/>
                <p:nvPr/>
              </p:nvSpPr>
              <p:spPr>
                <a:xfrm>
                  <a:off x="922769" y="3781968"/>
                  <a:ext cx="729300" cy="729300"/>
                </a:xfrm>
                <a:prstGeom prst="ellipse">
                  <a:avLst/>
                </a:prstGeom>
                <a:solidFill>
                  <a:srgbClr val="76DC35">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5"/>
              <p:cNvGrpSpPr/>
              <p:nvPr/>
            </p:nvGrpSpPr>
            <p:grpSpPr>
              <a:xfrm>
                <a:off x="6308747" y="1"/>
                <a:ext cx="441786" cy="2571886"/>
                <a:chOff x="1121941" y="1609666"/>
                <a:chExt cx="404159" cy="2352837"/>
              </a:xfrm>
            </p:grpSpPr>
            <p:grpSp>
              <p:nvGrpSpPr>
                <p:cNvPr id="536" name="Google Shape;536;p5"/>
                <p:cNvGrpSpPr/>
                <p:nvPr/>
              </p:nvGrpSpPr>
              <p:grpSpPr>
                <a:xfrm>
                  <a:off x="1121941" y="1609666"/>
                  <a:ext cx="404159" cy="2352837"/>
                  <a:chOff x="1121941" y="1609666"/>
                  <a:chExt cx="404159" cy="2352837"/>
                </a:xfrm>
              </p:grpSpPr>
              <p:grpSp>
                <p:nvGrpSpPr>
                  <p:cNvPr id="537" name="Google Shape;537;p5"/>
                  <p:cNvGrpSpPr/>
                  <p:nvPr/>
                </p:nvGrpSpPr>
                <p:grpSpPr>
                  <a:xfrm>
                    <a:off x="1121941" y="2971595"/>
                    <a:ext cx="404159" cy="990908"/>
                    <a:chOff x="1121941" y="2969319"/>
                    <a:chExt cx="404159" cy="990908"/>
                  </a:xfrm>
                </p:grpSpPr>
                <p:sp>
                  <p:nvSpPr>
                    <p:cNvPr id="538" name="Google Shape;538;p5"/>
                    <p:cNvSpPr/>
                    <p:nvPr/>
                  </p:nvSpPr>
                  <p:spPr>
                    <a:xfrm>
                      <a:off x="1210876" y="2975878"/>
                      <a:ext cx="215728" cy="222824"/>
                    </a:xfrm>
                    <a:custGeom>
                      <a:avLst/>
                      <a:gdLst/>
                      <a:ahLst/>
                      <a:cxnLst/>
                      <a:rect l="l" t="t" r="r" b="b"/>
                      <a:pathLst>
                        <a:path w="215728" h="222824" extrusionOk="0">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5"/>
                    <p:cNvSpPr/>
                    <p:nvPr/>
                  </p:nvSpPr>
                  <p:spPr>
                    <a:xfrm>
                      <a:off x="1160257" y="3179981"/>
                      <a:ext cx="324636" cy="229478"/>
                    </a:xfrm>
                    <a:custGeom>
                      <a:avLst/>
                      <a:gdLst/>
                      <a:ahLst/>
                      <a:cxnLst/>
                      <a:rect l="l" t="t" r="r" b="b"/>
                      <a:pathLst>
                        <a:path w="324636" h="229478" extrusionOk="0">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5"/>
                    <p:cNvSpPr/>
                    <p:nvPr/>
                  </p:nvSpPr>
                  <p:spPr>
                    <a:xfrm>
                      <a:off x="1128931" y="3411844"/>
                      <a:ext cx="389306" cy="540604"/>
                    </a:xfrm>
                    <a:custGeom>
                      <a:avLst/>
                      <a:gdLst/>
                      <a:ahLst/>
                      <a:cxnLst/>
                      <a:rect l="l" t="t" r="r" b="b"/>
                      <a:pathLst>
                        <a:path w="389306" h="540604" extrusionOk="0">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CFE5B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5"/>
                    <p:cNvSpPr/>
                    <p:nvPr/>
                  </p:nvSpPr>
                  <p:spPr>
                    <a:xfrm>
                      <a:off x="1121941" y="2969319"/>
                      <a:ext cx="404159" cy="990908"/>
                    </a:xfrm>
                    <a:custGeom>
                      <a:avLst/>
                      <a:gdLst/>
                      <a:ahLst/>
                      <a:cxnLst/>
                      <a:rect l="l" t="t" r="r" b="b"/>
                      <a:pathLst>
                        <a:path w="404159" h="990908" extrusionOk="0">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42" name="Google Shape;542;p5"/>
                  <p:cNvSpPr/>
                  <p:nvPr/>
                </p:nvSpPr>
                <p:spPr>
                  <a:xfrm>
                    <a:off x="1308648" y="1609666"/>
                    <a:ext cx="17700" cy="1368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5"/>
                <p:cNvSpPr/>
                <p:nvPr/>
              </p:nvSpPr>
              <p:spPr>
                <a:xfrm>
                  <a:off x="1183450" y="3621050"/>
                  <a:ext cx="70700" cy="18125"/>
                </a:xfrm>
                <a:custGeom>
                  <a:avLst/>
                  <a:gdLst/>
                  <a:ahLst/>
                  <a:cxnLst/>
                  <a:rect l="l" t="t" r="r" b="b"/>
                  <a:pathLst>
                    <a:path w="2828" h="725" extrusionOk="0">
                      <a:moveTo>
                        <a:pt x="0" y="725"/>
                      </a:moveTo>
                      <a:cubicBezTo>
                        <a:pt x="930" y="439"/>
                        <a:pt x="1889" y="256"/>
                        <a:pt x="2828" y="0"/>
                      </a:cubicBezTo>
                    </a:path>
                  </a:pathLst>
                </a:custGeom>
                <a:noFill/>
                <a:ln w="28575" cap="rnd" cmpd="sng">
                  <a:solidFill>
                    <a:schemeClr val="lt1"/>
                  </a:solidFill>
                  <a:prstDash val="solid"/>
                  <a:round/>
                  <a:headEnd type="none" w="med" len="med"/>
                  <a:tailEnd type="none" w="med" len="med"/>
                </a:ln>
              </p:spPr>
            </p:sp>
            <p:sp>
              <p:nvSpPr>
                <p:cNvPr id="544" name="Google Shape;544;p5"/>
                <p:cNvSpPr/>
                <p:nvPr/>
              </p:nvSpPr>
              <p:spPr>
                <a:xfrm>
                  <a:off x="1188900" y="3717125"/>
                  <a:ext cx="76125" cy="18100"/>
                </a:xfrm>
                <a:custGeom>
                  <a:avLst/>
                  <a:gdLst/>
                  <a:ahLst/>
                  <a:cxnLst/>
                  <a:rect l="l" t="t" r="r" b="b"/>
                  <a:pathLst>
                    <a:path w="3045" h="724" extrusionOk="0">
                      <a:moveTo>
                        <a:pt x="0" y="724"/>
                      </a:moveTo>
                      <a:cubicBezTo>
                        <a:pt x="995" y="410"/>
                        <a:pt x="2019" y="187"/>
                        <a:pt x="3045" y="0"/>
                      </a:cubicBezTo>
                    </a:path>
                  </a:pathLst>
                </a:custGeom>
                <a:noFill/>
                <a:ln w="28575" cap="rnd" cmpd="sng">
                  <a:solidFill>
                    <a:schemeClr val="lt1"/>
                  </a:solidFill>
                  <a:prstDash val="solid"/>
                  <a:round/>
                  <a:headEnd type="none" w="med" len="med"/>
                  <a:tailEnd type="none" w="med" len="med"/>
                </a:ln>
              </p:spPr>
            </p:sp>
            <p:sp>
              <p:nvSpPr>
                <p:cNvPr id="545" name="Google Shape;545;p5"/>
                <p:cNvSpPr/>
                <p:nvPr/>
              </p:nvSpPr>
              <p:spPr>
                <a:xfrm>
                  <a:off x="1185275" y="3820425"/>
                  <a:ext cx="39875" cy="9050"/>
                </a:xfrm>
                <a:custGeom>
                  <a:avLst/>
                  <a:gdLst/>
                  <a:ahLst/>
                  <a:cxnLst/>
                  <a:rect l="l" t="t" r="r" b="b"/>
                  <a:pathLst>
                    <a:path w="1595" h="362" extrusionOk="0">
                      <a:moveTo>
                        <a:pt x="0" y="362"/>
                      </a:moveTo>
                      <a:cubicBezTo>
                        <a:pt x="526" y="219"/>
                        <a:pt x="1059" y="97"/>
                        <a:pt x="1595" y="0"/>
                      </a:cubicBezTo>
                    </a:path>
                  </a:pathLst>
                </a:custGeom>
                <a:noFill/>
                <a:ln w="28575" cap="rnd" cmpd="sng">
                  <a:solidFill>
                    <a:schemeClr val="lt1"/>
                  </a:solidFill>
                  <a:prstDash val="solid"/>
                  <a:round/>
                  <a:headEnd type="none" w="med" len="med"/>
                  <a:tailEnd type="none" w="med" len="med"/>
                </a:ln>
              </p:spPr>
            </p:sp>
            <p:sp>
              <p:nvSpPr>
                <p:cNvPr id="546" name="Google Shape;546;p5"/>
                <p:cNvSpPr/>
                <p:nvPr/>
              </p:nvSpPr>
              <p:spPr>
                <a:xfrm>
                  <a:off x="1301250" y="3911025"/>
                  <a:ext cx="18125" cy="7250"/>
                </a:xfrm>
                <a:custGeom>
                  <a:avLst/>
                  <a:gdLst/>
                  <a:ahLst/>
                  <a:cxnLst/>
                  <a:rect l="l" t="t" r="r" b="b"/>
                  <a:pathLst>
                    <a:path w="725" h="290" extrusionOk="0">
                      <a:moveTo>
                        <a:pt x="0" y="290"/>
                      </a:moveTo>
                      <a:cubicBezTo>
                        <a:pt x="363" y="145"/>
                        <a:pt x="363" y="145"/>
                        <a:pt x="725" y="0"/>
                      </a:cubicBezTo>
                    </a:path>
                  </a:pathLst>
                </a:custGeom>
                <a:noFill/>
                <a:ln w="28575" cap="rnd" cmpd="sng">
                  <a:solidFill>
                    <a:schemeClr val="lt1"/>
                  </a:solidFill>
                  <a:prstDash val="solid"/>
                  <a:round/>
                  <a:headEnd type="none" w="med" len="med"/>
                  <a:tailEnd type="none" w="med" len="med"/>
                </a:ln>
              </p:spPr>
            </p:sp>
          </p:grpSp>
        </p:grpSp>
        <p:grpSp>
          <p:nvGrpSpPr>
            <p:cNvPr id="547" name="Google Shape;547;p5"/>
            <p:cNvGrpSpPr/>
            <p:nvPr/>
          </p:nvGrpSpPr>
          <p:grpSpPr>
            <a:xfrm>
              <a:off x="7192739" y="3730341"/>
              <a:ext cx="148551" cy="170121"/>
              <a:chOff x="3462796" y="2555878"/>
              <a:chExt cx="157798" cy="180711"/>
            </a:xfrm>
          </p:grpSpPr>
          <p:sp>
            <p:nvSpPr>
              <p:cNvPr id="548" name="Google Shape;548;p5"/>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5"/>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5"/>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5"/>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5"/>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5"/>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54" name="Google Shape;554;p5"/>
          <p:cNvGrpSpPr/>
          <p:nvPr/>
        </p:nvGrpSpPr>
        <p:grpSpPr>
          <a:xfrm>
            <a:off x="278809" y="823842"/>
            <a:ext cx="288376" cy="330267"/>
            <a:chOff x="3462796" y="2555878"/>
            <a:chExt cx="157798" cy="180711"/>
          </a:xfrm>
        </p:grpSpPr>
        <p:sp>
          <p:nvSpPr>
            <p:cNvPr id="555" name="Google Shape;555;p5"/>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5"/>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5"/>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5"/>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5"/>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5"/>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561"/>
        <p:cNvGrpSpPr/>
        <p:nvPr/>
      </p:nvGrpSpPr>
      <p:grpSpPr>
        <a:xfrm>
          <a:off x="0" y="0"/>
          <a:ext cx="0" cy="0"/>
          <a:chOff x="0" y="0"/>
          <a:chExt cx="0" cy="0"/>
        </a:xfrm>
      </p:grpSpPr>
      <p:sp>
        <p:nvSpPr>
          <p:cNvPr id="562" name="Google Shape;562;p6"/>
          <p:cNvSpPr txBox="1">
            <a:spLocks noGrp="1"/>
          </p:cNvSpPr>
          <p:nvPr>
            <p:ph type="title"/>
          </p:nvPr>
        </p:nvSpPr>
        <p:spPr>
          <a:xfrm>
            <a:off x="702900" y="760925"/>
            <a:ext cx="5660100" cy="471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563" name="Google Shape;563;p6"/>
          <p:cNvSpPr txBox="1">
            <a:spLocks noGrp="1"/>
          </p:cNvSpPr>
          <p:nvPr>
            <p:ph type="body" idx="1"/>
          </p:nvPr>
        </p:nvSpPr>
        <p:spPr>
          <a:xfrm>
            <a:off x="702900" y="1430150"/>
            <a:ext cx="2644500" cy="30261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564" name="Google Shape;564;p6"/>
          <p:cNvSpPr txBox="1">
            <a:spLocks noGrp="1"/>
          </p:cNvSpPr>
          <p:nvPr>
            <p:ph type="body" idx="2"/>
          </p:nvPr>
        </p:nvSpPr>
        <p:spPr>
          <a:xfrm>
            <a:off x="3718448" y="1430150"/>
            <a:ext cx="2644500" cy="30261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565" name="Google Shape;565;p6"/>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566" name="Google Shape;566;p6"/>
          <p:cNvGrpSpPr/>
          <p:nvPr/>
        </p:nvGrpSpPr>
        <p:grpSpPr>
          <a:xfrm>
            <a:off x="278809" y="823842"/>
            <a:ext cx="288376" cy="330267"/>
            <a:chOff x="3462796" y="2555878"/>
            <a:chExt cx="157798" cy="180711"/>
          </a:xfrm>
        </p:grpSpPr>
        <p:sp>
          <p:nvSpPr>
            <p:cNvPr id="567" name="Google Shape;567;p6"/>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6"/>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6"/>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6"/>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6"/>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6"/>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73" name="Google Shape;573;p6"/>
          <p:cNvGrpSpPr/>
          <p:nvPr/>
        </p:nvGrpSpPr>
        <p:grpSpPr>
          <a:xfrm>
            <a:off x="6196930" y="-29"/>
            <a:ext cx="2985505" cy="4610466"/>
            <a:chOff x="6196930" y="-29"/>
            <a:chExt cx="2985505" cy="4610466"/>
          </a:xfrm>
        </p:grpSpPr>
        <p:grpSp>
          <p:nvGrpSpPr>
            <p:cNvPr id="574" name="Google Shape;574;p6"/>
            <p:cNvGrpSpPr/>
            <p:nvPr/>
          </p:nvGrpSpPr>
          <p:grpSpPr>
            <a:xfrm>
              <a:off x="7737776" y="-17"/>
              <a:ext cx="448629" cy="4610455"/>
              <a:chOff x="6798998" y="-1296139"/>
              <a:chExt cx="476555" cy="4897445"/>
            </a:xfrm>
          </p:grpSpPr>
          <p:sp>
            <p:nvSpPr>
              <p:cNvPr id="575" name="Google Shape;575;p6"/>
              <p:cNvSpPr/>
              <p:nvPr/>
            </p:nvSpPr>
            <p:spPr>
              <a:xfrm>
                <a:off x="6798998" y="2971595"/>
                <a:ext cx="476555" cy="629711"/>
              </a:xfrm>
              <a:custGeom>
                <a:avLst/>
                <a:gdLst/>
                <a:ahLst/>
                <a:cxnLst/>
                <a:rect l="l" t="t" r="r" b="b"/>
                <a:pathLst>
                  <a:path w="476555" h="629711" extrusionOk="0">
                    <a:moveTo>
                      <a:pt x="320201" y="161890"/>
                    </a:moveTo>
                    <a:cubicBezTo>
                      <a:pt x="320201" y="126330"/>
                      <a:pt x="347824" y="28984"/>
                      <a:pt x="296008" y="26762"/>
                    </a:cubicBezTo>
                    <a:cubicBezTo>
                      <a:pt x="297722" y="-5496"/>
                      <a:pt x="165198" y="-10957"/>
                      <a:pt x="178406" y="23460"/>
                    </a:cubicBezTo>
                    <a:cubicBezTo>
                      <a:pt x="166277" y="25936"/>
                      <a:pt x="129701" y="19840"/>
                      <a:pt x="140306" y="41430"/>
                    </a:cubicBezTo>
                    <a:cubicBezTo>
                      <a:pt x="138210" y="84864"/>
                      <a:pt x="137448" y="128425"/>
                      <a:pt x="135797" y="171859"/>
                    </a:cubicBezTo>
                    <a:cubicBezTo>
                      <a:pt x="-17047" y="238661"/>
                      <a:pt x="-46892" y="457165"/>
                      <a:pt x="77123" y="566385"/>
                    </a:cubicBezTo>
                    <a:cubicBezTo>
                      <a:pt x="364651" y="804827"/>
                      <a:pt x="669451" y="303241"/>
                      <a:pt x="320201" y="16189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6"/>
              <p:cNvSpPr/>
              <p:nvPr/>
            </p:nvSpPr>
            <p:spPr>
              <a:xfrm>
                <a:off x="7026850" y="-1296139"/>
                <a:ext cx="17700" cy="427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7" name="Google Shape;577;p6"/>
            <p:cNvGrpSpPr/>
            <p:nvPr/>
          </p:nvGrpSpPr>
          <p:grpSpPr>
            <a:xfrm>
              <a:off x="8636876" y="46"/>
              <a:ext cx="382387" cy="1450044"/>
              <a:chOff x="5578966" y="2422197"/>
              <a:chExt cx="406190" cy="1540306"/>
            </a:xfrm>
          </p:grpSpPr>
          <p:sp>
            <p:nvSpPr>
              <p:cNvPr id="578" name="Google Shape;578;p6"/>
              <p:cNvSpPr/>
              <p:nvPr/>
            </p:nvSpPr>
            <p:spPr>
              <a:xfrm>
                <a:off x="5578966" y="2971595"/>
                <a:ext cx="406190" cy="990908"/>
              </a:xfrm>
              <a:custGeom>
                <a:avLst/>
                <a:gdLst/>
                <a:ahLst/>
                <a:cxnLst/>
                <a:rect l="l" t="t" r="r" b="b"/>
                <a:pathLst>
                  <a:path w="406190" h="990908" extrusionOk="0">
                    <a:moveTo>
                      <a:pt x="340083" y="447063"/>
                    </a:moveTo>
                    <a:cubicBezTo>
                      <a:pt x="341480" y="444205"/>
                      <a:pt x="372913" y="448269"/>
                      <a:pt x="369865" y="426933"/>
                    </a:cubicBezTo>
                    <a:cubicBezTo>
                      <a:pt x="378628" y="356321"/>
                      <a:pt x="379771" y="266786"/>
                      <a:pt x="314811" y="222019"/>
                    </a:cubicBezTo>
                    <a:cubicBezTo>
                      <a:pt x="316334" y="182014"/>
                      <a:pt x="330368" y="29931"/>
                      <a:pt x="276266" y="35328"/>
                    </a:cubicBezTo>
                    <a:cubicBezTo>
                      <a:pt x="257216" y="-16234"/>
                      <a:pt x="121643" y="-11789"/>
                      <a:pt x="117897" y="51521"/>
                    </a:cubicBezTo>
                    <a:cubicBezTo>
                      <a:pt x="68303" y="56474"/>
                      <a:pt x="94719" y="194840"/>
                      <a:pt x="95608" y="232242"/>
                    </a:cubicBezTo>
                    <a:cubicBezTo>
                      <a:pt x="33823" y="278470"/>
                      <a:pt x="28616" y="363941"/>
                      <a:pt x="30775" y="435442"/>
                    </a:cubicBezTo>
                    <a:cubicBezTo>
                      <a:pt x="31219" y="460842"/>
                      <a:pt x="59794" y="448840"/>
                      <a:pt x="72685" y="450746"/>
                    </a:cubicBezTo>
                    <a:cubicBezTo>
                      <a:pt x="75860" y="483511"/>
                      <a:pt x="77003" y="521611"/>
                      <a:pt x="48999" y="544408"/>
                    </a:cubicBezTo>
                    <a:cubicBezTo>
                      <a:pt x="22774" y="559775"/>
                      <a:pt x="3851" y="611464"/>
                      <a:pt x="46078" y="617497"/>
                    </a:cubicBezTo>
                    <a:cubicBezTo>
                      <a:pt x="2835" y="630197"/>
                      <a:pt x="-17041" y="715159"/>
                      <a:pt x="37824" y="733384"/>
                    </a:cubicBezTo>
                    <a:cubicBezTo>
                      <a:pt x="-17041" y="742719"/>
                      <a:pt x="-9611" y="809584"/>
                      <a:pt x="43284" y="813584"/>
                    </a:cubicBezTo>
                    <a:cubicBezTo>
                      <a:pt x="-1801" y="839747"/>
                      <a:pt x="-6309" y="908200"/>
                      <a:pt x="55095" y="912772"/>
                    </a:cubicBezTo>
                    <a:cubicBezTo>
                      <a:pt x="90782" y="913153"/>
                      <a:pt x="126025" y="903310"/>
                      <a:pt x="161268" y="898421"/>
                    </a:cubicBezTo>
                    <a:cubicBezTo>
                      <a:pt x="139233" y="913788"/>
                      <a:pt x="126279" y="946998"/>
                      <a:pt x="144313" y="970176"/>
                    </a:cubicBezTo>
                    <a:cubicBezTo>
                      <a:pt x="172888" y="1006688"/>
                      <a:pt x="224577" y="986051"/>
                      <a:pt x="260327" y="975319"/>
                    </a:cubicBezTo>
                    <a:cubicBezTo>
                      <a:pt x="299570" y="961285"/>
                      <a:pt x="348021" y="957857"/>
                      <a:pt x="376088" y="923821"/>
                    </a:cubicBezTo>
                    <a:cubicBezTo>
                      <a:pt x="399646" y="896008"/>
                      <a:pt x="387327" y="849653"/>
                      <a:pt x="348656" y="845652"/>
                    </a:cubicBezTo>
                    <a:cubicBezTo>
                      <a:pt x="373288" y="834501"/>
                      <a:pt x="384216" y="805495"/>
                      <a:pt x="373065" y="780857"/>
                    </a:cubicBezTo>
                    <a:cubicBezTo>
                      <a:pt x="364353" y="761610"/>
                      <a:pt x="344268" y="750123"/>
                      <a:pt x="323256" y="752371"/>
                    </a:cubicBezTo>
                    <a:cubicBezTo>
                      <a:pt x="387455" y="748370"/>
                      <a:pt x="429999" y="685505"/>
                      <a:pt x="352656" y="659597"/>
                    </a:cubicBezTo>
                    <a:cubicBezTo>
                      <a:pt x="304650" y="655978"/>
                      <a:pt x="438889" y="670011"/>
                      <a:pt x="398503" y="584096"/>
                    </a:cubicBezTo>
                    <a:cubicBezTo>
                      <a:pt x="365928" y="545170"/>
                      <a:pt x="301412" y="524850"/>
                      <a:pt x="340083" y="4470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6"/>
              <p:cNvSpPr/>
              <p:nvPr/>
            </p:nvSpPr>
            <p:spPr>
              <a:xfrm>
                <a:off x="5774600" y="2422197"/>
                <a:ext cx="17700" cy="55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6"/>
            <p:cNvGrpSpPr/>
            <p:nvPr/>
          </p:nvGrpSpPr>
          <p:grpSpPr>
            <a:xfrm>
              <a:off x="8035385" y="23"/>
              <a:ext cx="439174" cy="2683136"/>
              <a:chOff x="6176324" y="940075"/>
              <a:chExt cx="466512" cy="2850155"/>
            </a:xfrm>
          </p:grpSpPr>
          <p:sp>
            <p:nvSpPr>
              <p:cNvPr id="581" name="Google Shape;581;p6"/>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6"/>
              <p:cNvSpPr/>
              <p:nvPr/>
            </p:nvSpPr>
            <p:spPr>
              <a:xfrm>
                <a:off x="6400713" y="940075"/>
                <a:ext cx="17700" cy="2034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6"/>
            <p:cNvGrpSpPr/>
            <p:nvPr/>
          </p:nvGrpSpPr>
          <p:grpSpPr>
            <a:xfrm>
              <a:off x="6363022" y="42"/>
              <a:ext cx="160482" cy="1242299"/>
              <a:chOff x="7576714" y="2009363"/>
              <a:chExt cx="170472" cy="1319629"/>
            </a:xfrm>
          </p:grpSpPr>
          <p:sp>
            <p:nvSpPr>
              <p:cNvPr id="584" name="Google Shape;584;p6"/>
              <p:cNvSpPr/>
              <p:nvPr/>
            </p:nvSpPr>
            <p:spPr>
              <a:xfrm>
                <a:off x="7576714" y="2971595"/>
                <a:ext cx="170472" cy="357397"/>
              </a:xfrm>
              <a:custGeom>
                <a:avLst/>
                <a:gdLst/>
                <a:ahLst/>
                <a:cxnLst/>
                <a:rect l="l" t="t" r="r" b="b"/>
                <a:pathLst>
                  <a:path w="170472" h="357397" extrusionOk="0">
                    <a:moveTo>
                      <a:pt x="127257" y="26425"/>
                    </a:moveTo>
                    <a:cubicBezTo>
                      <a:pt x="134369" y="-8309"/>
                      <a:pt x="34039" y="-8500"/>
                      <a:pt x="34611" y="24075"/>
                    </a:cubicBezTo>
                    <a:cubicBezTo>
                      <a:pt x="7052" y="26044"/>
                      <a:pt x="27879" y="109610"/>
                      <a:pt x="21911" y="127835"/>
                    </a:cubicBezTo>
                    <a:cubicBezTo>
                      <a:pt x="-89214" y="468004"/>
                      <a:pt x="264544" y="398789"/>
                      <a:pt x="145736" y="124596"/>
                    </a:cubicBezTo>
                    <a:cubicBezTo>
                      <a:pt x="152086" y="122247"/>
                      <a:pt x="157864" y="17281"/>
                      <a:pt x="127257" y="264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6"/>
              <p:cNvSpPr/>
              <p:nvPr/>
            </p:nvSpPr>
            <p:spPr>
              <a:xfrm>
                <a:off x="7652975" y="2009363"/>
                <a:ext cx="17700" cy="965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586;p6"/>
            <p:cNvGrpSpPr/>
            <p:nvPr/>
          </p:nvGrpSpPr>
          <p:grpSpPr>
            <a:xfrm>
              <a:off x="6999976" y="11"/>
              <a:ext cx="271476" cy="3307837"/>
              <a:chOff x="7883572" y="308161"/>
              <a:chExt cx="288375" cy="3513742"/>
            </a:xfrm>
          </p:grpSpPr>
          <p:sp>
            <p:nvSpPr>
              <p:cNvPr id="587" name="Google Shape;587;p6"/>
              <p:cNvSpPr/>
              <p:nvPr/>
            </p:nvSpPr>
            <p:spPr>
              <a:xfrm>
                <a:off x="7883572" y="2971595"/>
                <a:ext cx="288375" cy="850309"/>
              </a:xfrm>
              <a:custGeom>
                <a:avLst/>
                <a:gdLst/>
                <a:ahLst/>
                <a:cxnLst/>
                <a:rect l="l" t="t" r="r" b="b"/>
                <a:pathLst>
                  <a:path w="288375" h="850309" extrusionOk="0">
                    <a:moveTo>
                      <a:pt x="226863" y="202395"/>
                    </a:moveTo>
                    <a:cubicBezTo>
                      <a:pt x="222671" y="167343"/>
                      <a:pt x="255946" y="35010"/>
                      <a:pt x="207051" y="37295"/>
                    </a:cubicBezTo>
                    <a:cubicBezTo>
                      <a:pt x="200701" y="-10202"/>
                      <a:pt x="93830" y="-14965"/>
                      <a:pt x="96497" y="38311"/>
                    </a:cubicBezTo>
                    <a:cubicBezTo>
                      <a:pt x="44998" y="23897"/>
                      <a:pt x="95354" y="195792"/>
                      <a:pt x="59222" y="197824"/>
                    </a:cubicBezTo>
                    <a:cubicBezTo>
                      <a:pt x="-24216" y="202459"/>
                      <a:pt x="4930" y="466873"/>
                      <a:pt x="4930" y="713126"/>
                    </a:cubicBezTo>
                    <a:cubicBezTo>
                      <a:pt x="4930" y="781261"/>
                      <a:pt x="39093" y="845714"/>
                      <a:pt x="141201" y="850095"/>
                    </a:cubicBezTo>
                    <a:cubicBezTo>
                      <a:pt x="238420" y="854223"/>
                      <a:pt x="280901" y="798280"/>
                      <a:pt x="281283" y="718016"/>
                    </a:cubicBezTo>
                    <a:cubicBezTo>
                      <a:pt x="282172" y="443314"/>
                      <a:pt x="316208" y="200173"/>
                      <a:pt x="226863" y="20239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6"/>
              <p:cNvSpPr/>
              <p:nvPr/>
            </p:nvSpPr>
            <p:spPr>
              <a:xfrm>
                <a:off x="8024899" y="308161"/>
                <a:ext cx="17700" cy="2667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6"/>
            <p:cNvGrpSpPr/>
            <p:nvPr/>
          </p:nvGrpSpPr>
          <p:grpSpPr>
            <a:xfrm>
              <a:off x="6827964" y="636458"/>
              <a:ext cx="230791" cy="243118"/>
              <a:chOff x="3770248" y="2527300"/>
              <a:chExt cx="180404" cy="190055"/>
            </a:xfrm>
          </p:grpSpPr>
          <p:sp>
            <p:nvSpPr>
              <p:cNvPr id="590" name="Google Shape;590;p6"/>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6"/>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6"/>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6"/>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94" name="Google Shape;594;p6"/>
            <p:cNvGrpSpPr/>
            <p:nvPr/>
          </p:nvGrpSpPr>
          <p:grpSpPr>
            <a:xfrm>
              <a:off x="8763367" y="2641902"/>
              <a:ext cx="230809" cy="243156"/>
              <a:chOff x="3770248" y="2527300"/>
              <a:chExt cx="180404" cy="190055"/>
            </a:xfrm>
          </p:grpSpPr>
          <p:sp>
            <p:nvSpPr>
              <p:cNvPr id="595" name="Google Shape;595;p6"/>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6"/>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6"/>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6"/>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99" name="Google Shape;599;p6"/>
            <p:cNvGrpSpPr/>
            <p:nvPr/>
          </p:nvGrpSpPr>
          <p:grpSpPr>
            <a:xfrm rot="5400000">
              <a:off x="8655427" y="4253521"/>
              <a:ext cx="201871" cy="231166"/>
              <a:chOff x="3462796" y="2555878"/>
              <a:chExt cx="157798" cy="180711"/>
            </a:xfrm>
          </p:grpSpPr>
          <p:sp>
            <p:nvSpPr>
              <p:cNvPr id="600" name="Google Shape;600;p6"/>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6"/>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6"/>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6"/>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6"/>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6"/>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6" name="Google Shape;606;p6"/>
            <p:cNvGrpSpPr/>
            <p:nvPr/>
          </p:nvGrpSpPr>
          <p:grpSpPr>
            <a:xfrm rot="-2700000">
              <a:off x="7375305" y="1863439"/>
              <a:ext cx="169840" cy="178926"/>
              <a:chOff x="3770248" y="2527300"/>
              <a:chExt cx="180404" cy="190055"/>
            </a:xfrm>
          </p:grpSpPr>
          <p:sp>
            <p:nvSpPr>
              <p:cNvPr id="607" name="Google Shape;607;p6"/>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6"/>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6"/>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6"/>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1" name="Google Shape;611;p6"/>
            <p:cNvGrpSpPr/>
            <p:nvPr/>
          </p:nvGrpSpPr>
          <p:grpSpPr>
            <a:xfrm>
              <a:off x="6800134" y="23"/>
              <a:ext cx="985363" cy="1665685"/>
              <a:chOff x="2484475" y="1329455"/>
              <a:chExt cx="1046700" cy="1769370"/>
            </a:xfrm>
          </p:grpSpPr>
          <p:sp>
            <p:nvSpPr>
              <p:cNvPr id="612" name="Google Shape;612;p6"/>
              <p:cNvSpPr/>
              <p:nvPr/>
            </p:nvSpPr>
            <p:spPr>
              <a:xfrm>
                <a:off x="2484475" y="2052125"/>
                <a:ext cx="1046700" cy="10467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6"/>
              <p:cNvSpPr/>
              <p:nvPr/>
            </p:nvSpPr>
            <p:spPr>
              <a:xfrm>
                <a:off x="2643144" y="2210793"/>
                <a:ext cx="729300" cy="7293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4" name="Google Shape;614;p6"/>
              <p:cNvGrpSpPr/>
              <p:nvPr/>
            </p:nvGrpSpPr>
            <p:grpSpPr>
              <a:xfrm>
                <a:off x="2769703" y="1329455"/>
                <a:ext cx="510180" cy="1483501"/>
                <a:chOff x="1818382" y="2433081"/>
                <a:chExt cx="466728" cy="1357150"/>
              </a:xfrm>
            </p:grpSpPr>
            <p:grpSp>
              <p:nvGrpSpPr>
                <p:cNvPr id="615" name="Google Shape;615;p6"/>
                <p:cNvGrpSpPr/>
                <p:nvPr/>
              </p:nvGrpSpPr>
              <p:grpSpPr>
                <a:xfrm>
                  <a:off x="1818382" y="2971595"/>
                  <a:ext cx="466728" cy="818636"/>
                  <a:chOff x="1818382" y="2942618"/>
                  <a:chExt cx="466728" cy="818636"/>
                </a:xfrm>
              </p:grpSpPr>
              <p:sp>
                <p:nvSpPr>
                  <p:cNvPr id="616" name="Google Shape;616;p6"/>
                  <p:cNvSpPr/>
                  <p:nvPr/>
                </p:nvSpPr>
                <p:spPr>
                  <a:xfrm>
                    <a:off x="1951772" y="2948396"/>
                    <a:ext cx="202080" cy="208143"/>
                  </a:xfrm>
                  <a:custGeom>
                    <a:avLst/>
                    <a:gdLst/>
                    <a:ahLst/>
                    <a:cxnLst/>
                    <a:rect l="l" t="t" r="r" b="b"/>
                    <a:pathLst>
                      <a:path w="202080" h="208143" extrusionOk="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6"/>
                  <p:cNvSpPr/>
                  <p:nvPr/>
                </p:nvSpPr>
                <p:spPr>
                  <a:xfrm>
                    <a:off x="1833104" y="3156294"/>
                    <a:ext cx="444195" cy="592827"/>
                  </a:xfrm>
                  <a:custGeom>
                    <a:avLst/>
                    <a:gdLst/>
                    <a:ahLst/>
                    <a:cxnLst/>
                    <a:rect l="l" t="t" r="r" b="b"/>
                    <a:pathLst>
                      <a:path w="444195" h="592827" extrusionOk="0">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6"/>
                  <p:cNvSpPr/>
                  <p:nvPr/>
                </p:nvSpPr>
                <p:spPr>
                  <a:xfrm>
                    <a:off x="1818382" y="2942618"/>
                    <a:ext cx="466728" cy="818636"/>
                  </a:xfrm>
                  <a:custGeom>
                    <a:avLst/>
                    <a:gdLst/>
                    <a:ahLst/>
                    <a:cxnLst/>
                    <a:rect l="l" t="t" r="r" b="b"/>
                    <a:pathLst>
                      <a:path w="466728" h="818636" extrusionOk="0">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19" name="Google Shape;619;p6"/>
                <p:cNvSpPr/>
                <p:nvPr/>
              </p:nvSpPr>
              <p:spPr>
                <a:xfrm>
                  <a:off x="2046046" y="2433081"/>
                  <a:ext cx="17700" cy="544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0" name="Google Shape;620;p6"/>
              <p:cNvSpPr/>
              <p:nvPr/>
            </p:nvSpPr>
            <p:spPr>
              <a:xfrm>
                <a:off x="2848289" y="2564652"/>
                <a:ext cx="130735" cy="158472"/>
              </a:xfrm>
              <a:custGeom>
                <a:avLst/>
                <a:gdLst/>
                <a:ahLst/>
                <a:cxnLst/>
                <a:rect l="l" t="t" r="r" b="b"/>
                <a:pathLst>
                  <a:path w="4784" h="5799" extrusionOk="0">
                    <a:moveTo>
                      <a:pt x="0" y="0"/>
                    </a:moveTo>
                    <a:cubicBezTo>
                      <a:pt x="0" y="2506"/>
                      <a:pt x="2375" y="5110"/>
                      <a:pt x="4784" y="5799"/>
                    </a:cubicBezTo>
                  </a:path>
                </a:pathLst>
              </a:custGeom>
              <a:noFill/>
              <a:ln w="38100" cap="rnd" cmpd="sng">
                <a:solidFill>
                  <a:schemeClr val="lt1"/>
                </a:solidFill>
                <a:prstDash val="solid"/>
                <a:round/>
                <a:headEnd type="none" w="med" len="med"/>
                <a:tailEnd type="none" w="med" len="med"/>
              </a:ln>
            </p:spPr>
          </p:sp>
        </p:grpSp>
        <p:grpSp>
          <p:nvGrpSpPr>
            <p:cNvPr id="621" name="Google Shape;621;p6"/>
            <p:cNvGrpSpPr/>
            <p:nvPr/>
          </p:nvGrpSpPr>
          <p:grpSpPr>
            <a:xfrm>
              <a:off x="8330194" y="-10"/>
              <a:ext cx="852241" cy="2641273"/>
              <a:chOff x="3961868" y="-891976"/>
              <a:chExt cx="905291" cy="2805686"/>
            </a:xfrm>
          </p:grpSpPr>
          <p:grpSp>
            <p:nvGrpSpPr>
              <p:cNvPr id="622" name="Google Shape;622;p6"/>
              <p:cNvGrpSpPr/>
              <p:nvPr/>
            </p:nvGrpSpPr>
            <p:grpSpPr>
              <a:xfrm>
                <a:off x="3961868" y="1008419"/>
                <a:ext cx="905291" cy="905291"/>
                <a:chOff x="764100" y="3623300"/>
                <a:chExt cx="1046700" cy="1046700"/>
              </a:xfrm>
            </p:grpSpPr>
            <p:sp>
              <p:nvSpPr>
                <p:cNvPr id="623" name="Google Shape;623;p6"/>
                <p:cNvSpPr/>
                <p:nvPr/>
              </p:nvSpPr>
              <p:spPr>
                <a:xfrm>
                  <a:off x="764100" y="3623300"/>
                  <a:ext cx="1046700" cy="1046700"/>
                </a:xfrm>
                <a:prstGeom prst="ellipse">
                  <a:avLst/>
                </a:prstGeom>
                <a:solidFill>
                  <a:srgbClr val="D8B8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6"/>
                <p:cNvSpPr/>
                <p:nvPr/>
              </p:nvSpPr>
              <p:spPr>
                <a:xfrm>
                  <a:off x="922769" y="3781968"/>
                  <a:ext cx="729300" cy="729300"/>
                </a:xfrm>
                <a:prstGeom prst="ellipse">
                  <a:avLst/>
                </a:prstGeom>
                <a:solidFill>
                  <a:srgbClr val="D8B8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5" name="Google Shape;625;p6"/>
              <p:cNvGrpSpPr/>
              <p:nvPr/>
            </p:nvGrpSpPr>
            <p:grpSpPr>
              <a:xfrm>
                <a:off x="4155315" y="-891976"/>
                <a:ext cx="522826" cy="2613070"/>
                <a:chOff x="2447534" y="1219291"/>
                <a:chExt cx="478297" cy="2390513"/>
              </a:xfrm>
            </p:grpSpPr>
            <p:grpSp>
              <p:nvGrpSpPr>
                <p:cNvPr id="626" name="Google Shape;626;p6"/>
                <p:cNvGrpSpPr/>
                <p:nvPr/>
              </p:nvGrpSpPr>
              <p:grpSpPr>
                <a:xfrm>
                  <a:off x="2447534" y="1219291"/>
                  <a:ext cx="478297" cy="2390513"/>
                  <a:chOff x="2447534" y="1219291"/>
                  <a:chExt cx="478297" cy="2390513"/>
                </a:xfrm>
              </p:grpSpPr>
              <p:grpSp>
                <p:nvGrpSpPr>
                  <p:cNvPr id="627" name="Google Shape;627;p6"/>
                  <p:cNvGrpSpPr/>
                  <p:nvPr/>
                </p:nvGrpSpPr>
                <p:grpSpPr>
                  <a:xfrm>
                    <a:off x="2447534" y="2971595"/>
                    <a:ext cx="478297" cy="638209"/>
                    <a:chOff x="2447534" y="3081786"/>
                    <a:chExt cx="478297" cy="638209"/>
                  </a:xfrm>
                </p:grpSpPr>
                <p:sp>
                  <p:nvSpPr>
                    <p:cNvPr id="628" name="Google Shape;628;p6"/>
                    <p:cNvSpPr/>
                    <p:nvPr/>
                  </p:nvSpPr>
                  <p:spPr>
                    <a:xfrm>
                      <a:off x="2591014" y="3097533"/>
                      <a:ext cx="179593" cy="168416"/>
                    </a:xfrm>
                    <a:custGeom>
                      <a:avLst/>
                      <a:gdLst/>
                      <a:ahLst/>
                      <a:cxnLst/>
                      <a:rect l="l" t="t" r="r" b="b"/>
                      <a:pathLst>
                        <a:path w="179593" h="168416" extrusionOk="0">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6"/>
                    <p:cNvSpPr/>
                    <p:nvPr/>
                  </p:nvSpPr>
                  <p:spPr>
                    <a:xfrm>
                      <a:off x="2458233" y="3250561"/>
                      <a:ext cx="453667" cy="462047"/>
                    </a:xfrm>
                    <a:custGeom>
                      <a:avLst/>
                      <a:gdLst/>
                      <a:ahLst/>
                      <a:cxnLst/>
                      <a:rect l="l" t="t" r="r" b="b"/>
                      <a:pathLst>
                        <a:path w="453667" h="462047" extrusionOk="0">
                          <a:moveTo>
                            <a:pt x="221935" y="462048"/>
                          </a:moveTo>
                          <a:cubicBezTo>
                            <a:pt x="-59306" y="460714"/>
                            <a:pt x="-82865" y="22373"/>
                            <a:pt x="206568" y="847"/>
                          </a:cubicBezTo>
                          <a:cubicBezTo>
                            <a:pt x="522671" y="-22712"/>
                            <a:pt x="543753" y="452904"/>
                            <a:pt x="221935" y="462048"/>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6"/>
                    <p:cNvSpPr/>
                    <p:nvPr/>
                  </p:nvSpPr>
                  <p:spPr>
                    <a:xfrm>
                      <a:off x="2447534" y="3081786"/>
                      <a:ext cx="478297" cy="638209"/>
                    </a:xfrm>
                    <a:custGeom>
                      <a:avLst/>
                      <a:gdLst/>
                      <a:ahLst/>
                      <a:cxnLst/>
                      <a:rect l="l" t="t" r="r" b="b"/>
                      <a:pathLst>
                        <a:path w="478297" h="638209" extrusionOk="0">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31" name="Google Shape;631;p6"/>
                  <p:cNvSpPr/>
                  <p:nvPr/>
                </p:nvSpPr>
                <p:spPr>
                  <a:xfrm>
                    <a:off x="2675610" y="1219291"/>
                    <a:ext cx="17700" cy="1758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2" name="Google Shape;632;p6"/>
                <p:cNvSpPr/>
                <p:nvPr/>
              </p:nvSpPr>
              <p:spPr>
                <a:xfrm>
                  <a:off x="2546350" y="3472450"/>
                  <a:ext cx="97850" cy="61625"/>
                </a:xfrm>
                <a:custGeom>
                  <a:avLst/>
                  <a:gdLst/>
                  <a:ahLst/>
                  <a:cxnLst/>
                  <a:rect l="l" t="t" r="r" b="b"/>
                  <a:pathLst>
                    <a:path w="3914" h="2465" extrusionOk="0">
                      <a:moveTo>
                        <a:pt x="0" y="0"/>
                      </a:moveTo>
                      <a:cubicBezTo>
                        <a:pt x="946" y="1217"/>
                        <a:pt x="2412" y="2117"/>
                        <a:pt x="3914" y="2465"/>
                      </a:cubicBezTo>
                    </a:path>
                  </a:pathLst>
                </a:custGeom>
                <a:noFill/>
                <a:ln w="38100" cap="rnd" cmpd="sng">
                  <a:solidFill>
                    <a:schemeClr val="lt1"/>
                  </a:solidFill>
                  <a:prstDash val="solid"/>
                  <a:round/>
                  <a:headEnd type="none" w="med" len="med"/>
                  <a:tailEnd type="none" w="med" len="med"/>
                </a:ln>
              </p:spPr>
            </p:sp>
            <p:sp>
              <p:nvSpPr>
                <p:cNvPr id="633" name="Google Shape;633;p6"/>
                <p:cNvSpPr/>
                <p:nvPr/>
              </p:nvSpPr>
              <p:spPr>
                <a:xfrm>
                  <a:off x="2515525" y="3392700"/>
                  <a:ext cx="9075" cy="19950"/>
                </a:xfrm>
                <a:custGeom>
                  <a:avLst/>
                  <a:gdLst/>
                  <a:ahLst/>
                  <a:cxnLst/>
                  <a:rect l="l" t="t" r="r" b="b"/>
                  <a:pathLst>
                    <a:path w="363" h="798" extrusionOk="0">
                      <a:moveTo>
                        <a:pt x="0" y="0"/>
                      </a:moveTo>
                      <a:cubicBezTo>
                        <a:pt x="182" y="399"/>
                        <a:pt x="182" y="399"/>
                        <a:pt x="363" y="798"/>
                      </a:cubicBezTo>
                    </a:path>
                  </a:pathLst>
                </a:custGeom>
                <a:noFill/>
                <a:ln w="38100" cap="rnd" cmpd="sng">
                  <a:solidFill>
                    <a:schemeClr val="lt1"/>
                  </a:solidFill>
                  <a:prstDash val="solid"/>
                  <a:round/>
                  <a:headEnd type="none" w="med" len="med"/>
                  <a:tailEnd type="none" w="med" len="med"/>
                </a:ln>
              </p:spPr>
            </p:sp>
          </p:grpSp>
        </p:grpSp>
        <p:grpSp>
          <p:nvGrpSpPr>
            <p:cNvPr id="634" name="Google Shape;634;p6"/>
            <p:cNvGrpSpPr/>
            <p:nvPr/>
          </p:nvGrpSpPr>
          <p:grpSpPr>
            <a:xfrm>
              <a:off x="7811773" y="-2"/>
              <a:ext cx="492189" cy="1837864"/>
              <a:chOff x="5194218" y="-536312"/>
              <a:chExt cx="522827" cy="1952267"/>
            </a:xfrm>
          </p:grpSpPr>
          <p:grpSp>
            <p:nvGrpSpPr>
              <p:cNvPr id="635" name="Google Shape;635;p6"/>
              <p:cNvGrpSpPr/>
              <p:nvPr/>
            </p:nvGrpSpPr>
            <p:grpSpPr>
              <a:xfrm>
                <a:off x="5194218" y="893129"/>
                <a:ext cx="522827" cy="522827"/>
                <a:chOff x="764100" y="3623300"/>
                <a:chExt cx="1046700" cy="1046700"/>
              </a:xfrm>
            </p:grpSpPr>
            <p:sp>
              <p:nvSpPr>
                <p:cNvPr id="636" name="Google Shape;636;p6"/>
                <p:cNvSpPr/>
                <p:nvPr/>
              </p:nvSpPr>
              <p:spPr>
                <a:xfrm>
                  <a:off x="764100" y="3623300"/>
                  <a:ext cx="1046700" cy="1046700"/>
                </a:xfrm>
                <a:prstGeom prst="ellipse">
                  <a:avLst/>
                </a:prstGeom>
                <a:solidFill>
                  <a:srgbClr val="FF8900">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6"/>
                <p:cNvSpPr/>
                <p:nvPr/>
              </p:nvSpPr>
              <p:spPr>
                <a:xfrm>
                  <a:off x="922769" y="3781968"/>
                  <a:ext cx="729300" cy="729300"/>
                </a:xfrm>
                <a:prstGeom prst="ellipse">
                  <a:avLst/>
                </a:prstGeom>
                <a:solidFill>
                  <a:srgbClr val="FF8900">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8" name="Google Shape;638;p6"/>
              <p:cNvGrpSpPr/>
              <p:nvPr/>
            </p:nvGrpSpPr>
            <p:grpSpPr>
              <a:xfrm>
                <a:off x="5371921" y="-536312"/>
                <a:ext cx="182209" cy="1814066"/>
                <a:chOff x="3305183" y="1663032"/>
                <a:chExt cx="166690" cy="1659561"/>
              </a:xfrm>
            </p:grpSpPr>
            <p:grpSp>
              <p:nvGrpSpPr>
                <p:cNvPr id="639" name="Google Shape;639;p6"/>
                <p:cNvGrpSpPr/>
                <p:nvPr/>
              </p:nvGrpSpPr>
              <p:grpSpPr>
                <a:xfrm>
                  <a:off x="3305183" y="1663032"/>
                  <a:ext cx="166690" cy="1659561"/>
                  <a:chOff x="3305183" y="1663032"/>
                  <a:chExt cx="166690" cy="1659561"/>
                </a:xfrm>
              </p:grpSpPr>
              <p:grpSp>
                <p:nvGrpSpPr>
                  <p:cNvPr id="640" name="Google Shape;640;p6"/>
                  <p:cNvGrpSpPr/>
                  <p:nvPr/>
                </p:nvGrpSpPr>
                <p:grpSpPr>
                  <a:xfrm>
                    <a:off x="3305183" y="2971595"/>
                    <a:ext cx="166690" cy="350998"/>
                    <a:chOff x="3305183" y="3146560"/>
                    <a:chExt cx="166690" cy="350998"/>
                  </a:xfrm>
                </p:grpSpPr>
                <p:sp>
                  <p:nvSpPr>
                    <p:cNvPr id="641" name="Google Shape;641;p6"/>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6"/>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9CB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6"/>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44" name="Google Shape;644;p6"/>
                  <p:cNvSpPr/>
                  <p:nvPr/>
                </p:nvSpPr>
                <p:spPr>
                  <a:xfrm>
                    <a:off x="3375902" y="1663032"/>
                    <a:ext cx="17700" cy="1314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5" name="Google Shape;645;p6"/>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28575" cap="rnd" cmpd="sng">
                  <a:solidFill>
                    <a:schemeClr val="lt1"/>
                  </a:solidFill>
                  <a:prstDash val="solid"/>
                  <a:round/>
                  <a:headEnd type="none" w="med" len="med"/>
                  <a:tailEnd type="none" w="med" len="med"/>
                </a:ln>
              </p:spPr>
            </p:sp>
          </p:grpSp>
        </p:grpSp>
        <p:grpSp>
          <p:nvGrpSpPr>
            <p:cNvPr id="646" name="Google Shape;646;p6"/>
            <p:cNvGrpSpPr/>
            <p:nvPr/>
          </p:nvGrpSpPr>
          <p:grpSpPr>
            <a:xfrm>
              <a:off x="8018879" y="-29"/>
              <a:ext cx="810166" cy="4470272"/>
              <a:chOff x="7824797" y="-1724181"/>
              <a:chExt cx="860597" cy="4748536"/>
            </a:xfrm>
          </p:grpSpPr>
          <p:grpSp>
            <p:nvGrpSpPr>
              <p:cNvPr id="647" name="Google Shape;647;p6"/>
              <p:cNvGrpSpPr/>
              <p:nvPr/>
            </p:nvGrpSpPr>
            <p:grpSpPr>
              <a:xfrm>
                <a:off x="7824797" y="1891931"/>
                <a:ext cx="860597" cy="1132425"/>
                <a:chOff x="764100" y="3623300"/>
                <a:chExt cx="1046700" cy="1046700"/>
              </a:xfrm>
            </p:grpSpPr>
            <p:sp>
              <p:nvSpPr>
                <p:cNvPr id="648" name="Google Shape;648;p6"/>
                <p:cNvSpPr/>
                <p:nvPr/>
              </p:nvSpPr>
              <p:spPr>
                <a:xfrm>
                  <a:off x="764100" y="3623300"/>
                  <a:ext cx="1046700" cy="1046700"/>
                </a:xfrm>
                <a:prstGeom prst="ellipse">
                  <a:avLst/>
                </a:prstGeom>
                <a:solidFill>
                  <a:srgbClr val="10A3FF">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6"/>
                <p:cNvSpPr/>
                <p:nvPr/>
              </p:nvSpPr>
              <p:spPr>
                <a:xfrm>
                  <a:off x="922769" y="3781968"/>
                  <a:ext cx="729300" cy="729300"/>
                </a:xfrm>
                <a:prstGeom prst="ellipse">
                  <a:avLst/>
                </a:prstGeom>
                <a:solidFill>
                  <a:srgbClr val="10A3FF">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0" name="Google Shape;650;p6"/>
              <p:cNvGrpSpPr/>
              <p:nvPr/>
            </p:nvGrpSpPr>
            <p:grpSpPr>
              <a:xfrm>
                <a:off x="8100547" y="-1724181"/>
                <a:ext cx="300376" cy="4529867"/>
                <a:chOff x="3792712" y="-322375"/>
                <a:chExt cx="274793" cy="4144055"/>
              </a:xfrm>
            </p:grpSpPr>
            <p:grpSp>
              <p:nvGrpSpPr>
                <p:cNvPr id="651" name="Google Shape;651;p6"/>
                <p:cNvGrpSpPr/>
                <p:nvPr/>
              </p:nvGrpSpPr>
              <p:grpSpPr>
                <a:xfrm>
                  <a:off x="3792712" y="-322375"/>
                  <a:ext cx="274793" cy="4144055"/>
                  <a:chOff x="3792712" y="-322375"/>
                  <a:chExt cx="274793" cy="4144055"/>
                </a:xfrm>
              </p:grpSpPr>
              <p:grpSp>
                <p:nvGrpSpPr>
                  <p:cNvPr id="652" name="Google Shape;652;p6"/>
                  <p:cNvGrpSpPr/>
                  <p:nvPr/>
                </p:nvGrpSpPr>
                <p:grpSpPr>
                  <a:xfrm>
                    <a:off x="3792712" y="2971595"/>
                    <a:ext cx="274793" cy="850085"/>
                    <a:chOff x="3792712" y="2879468"/>
                    <a:chExt cx="274793" cy="850085"/>
                  </a:xfrm>
                </p:grpSpPr>
                <p:sp>
                  <p:nvSpPr>
                    <p:cNvPr id="653" name="Google Shape;653;p6"/>
                    <p:cNvSpPr/>
                    <p:nvPr/>
                  </p:nvSpPr>
                  <p:spPr>
                    <a:xfrm>
                      <a:off x="3798083" y="3085793"/>
                      <a:ext cx="261578" cy="637356"/>
                    </a:xfrm>
                    <a:custGeom>
                      <a:avLst/>
                      <a:gdLst/>
                      <a:ahLst/>
                      <a:cxnLst/>
                      <a:rect l="l" t="t" r="r" b="b"/>
                      <a:pathLst>
                        <a:path w="261578" h="637356" extrusionOk="0">
                          <a:moveTo>
                            <a:pt x="126686" y="637357"/>
                          </a:moveTo>
                          <a:cubicBezTo>
                            <a:pt x="-60449" y="630435"/>
                            <a:pt x="18736" y="394850"/>
                            <a:pt x="6417" y="267723"/>
                          </a:cubicBezTo>
                          <a:cubicBezTo>
                            <a:pt x="12322" y="197048"/>
                            <a:pt x="-10665" y="53665"/>
                            <a:pt x="31817" y="8008"/>
                          </a:cubicBezTo>
                          <a:cubicBezTo>
                            <a:pt x="291595" y="-16566"/>
                            <a:pt x="262449" y="-1263"/>
                            <a:pt x="258829" y="299283"/>
                          </a:cubicBezTo>
                          <a:cubicBezTo>
                            <a:pt x="256988" y="426728"/>
                            <a:pt x="295024" y="626816"/>
                            <a:pt x="126686" y="637357"/>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6"/>
                    <p:cNvSpPr/>
                    <p:nvPr/>
                  </p:nvSpPr>
                  <p:spPr>
                    <a:xfrm>
                      <a:off x="3849902" y="2886279"/>
                      <a:ext cx="160096" cy="197298"/>
                    </a:xfrm>
                    <a:custGeom>
                      <a:avLst/>
                      <a:gdLst/>
                      <a:ahLst/>
                      <a:cxnLst/>
                      <a:rect l="l" t="t" r="r" b="b"/>
                      <a:pathLst>
                        <a:path w="160096" h="197298" extrusionOk="0">
                          <a:moveTo>
                            <a:pt x="0" y="197298"/>
                          </a:moveTo>
                          <a:cubicBezTo>
                            <a:pt x="14795" y="163453"/>
                            <a:pt x="-19495" y="39120"/>
                            <a:pt x="29908" y="37913"/>
                          </a:cubicBezTo>
                          <a:cubicBezTo>
                            <a:pt x="41275" y="35754"/>
                            <a:pt x="33401" y="17911"/>
                            <a:pt x="43053" y="12513"/>
                          </a:cubicBezTo>
                          <a:cubicBezTo>
                            <a:pt x="64008" y="-9902"/>
                            <a:pt x="129984" y="-1393"/>
                            <a:pt x="134239" y="31563"/>
                          </a:cubicBezTo>
                          <a:cubicBezTo>
                            <a:pt x="135826" y="40517"/>
                            <a:pt x="147891" y="34484"/>
                            <a:pt x="151955" y="41406"/>
                          </a:cubicBezTo>
                          <a:cubicBezTo>
                            <a:pt x="171640" y="64583"/>
                            <a:pt x="149479" y="158246"/>
                            <a:pt x="149161" y="196663"/>
                          </a:cubicBezTo>
                          <a:cubicBezTo>
                            <a:pt x="98234" y="196155"/>
                            <a:pt x="49847" y="189170"/>
                            <a:pt x="0" y="19729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6"/>
                    <p:cNvSpPr/>
                    <p:nvPr/>
                  </p:nvSpPr>
                  <p:spPr>
                    <a:xfrm>
                      <a:off x="3792712" y="2879468"/>
                      <a:ext cx="274793" cy="850085"/>
                    </a:xfrm>
                    <a:custGeom>
                      <a:avLst/>
                      <a:gdLst/>
                      <a:ahLst/>
                      <a:cxnLst/>
                      <a:rect l="l" t="t" r="r" b="b"/>
                      <a:pathLst>
                        <a:path w="274793" h="850085" extrusionOk="0">
                          <a:moveTo>
                            <a:pt x="19916" y="786532"/>
                          </a:moveTo>
                          <a:cubicBezTo>
                            <a:pt x="39854" y="827489"/>
                            <a:pt x="67541" y="848572"/>
                            <a:pt x="131866" y="850032"/>
                          </a:cubicBezTo>
                          <a:cubicBezTo>
                            <a:pt x="255818" y="852953"/>
                            <a:pt x="279440" y="735732"/>
                            <a:pt x="271947" y="651213"/>
                          </a:cubicBezTo>
                          <a:cubicBezTo>
                            <a:pt x="272963" y="537612"/>
                            <a:pt x="275312" y="423947"/>
                            <a:pt x="274678" y="310345"/>
                          </a:cubicBezTo>
                          <a:cubicBezTo>
                            <a:pt x="276202" y="268245"/>
                            <a:pt x="263057" y="215095"/>
                            <a:pt x="217528" y="202395"/>
                          </a:cubicBezTo>
                          <a:cubicBezTo>
                            <a:pt x="213336" y="167343"/>
                            <a:pt x="246610" y="35073"/>
                            <a:pt x="197716" y="37295"/>
                          </a:cubicBezTo>
                          <a:cubicBezTo>
                            <a:pt x="191366" y="-10202"/>
                            <a:pt x="84495" y="-14965"/>
                            <a:pt x="87098" y="38311"/>
                          </a:cubicBezTo>
                          <a:cubicBezTo>
                            <a:pt x="75478" y="36978"/>
                            <a:pt x="60047" y="37041"/>
                            <a:pt x="58778" y="55583"/>
                          </a:cubicBezTo>
                          <a:cubicBezTo>
                            <a:pt x="55603" y="103081"/>
                            <a:pt x="55285" y="150833"/>
                            <a:pt x="49887" y="197760"/>
                          </a:cubicBezTo>
                          <a:cubicBezTo>
                            <a:pt x="-19010" y="224303"/>
                            <a:pt x="12613" y="404262"/>
                            <a:pt x="5437" y="474048"/>
                          </a:cubicBezTo>
                          <a:cubicBezTo>
                            <a:pt x="10264" y="577299"/>
                            <a:pt x="-17549" y="687980"/>
                            <a:pt x="19916" y="786532"/>
                          </a:cubicBezTo>
                          <a:close/>
                          <a:moveTo>
                            <a:pt x="102466" y="38248"/>
                          </a:moveTo>
                          <a:cubicBezTo>
                            <a:pt x="106148" y="7895"/>
                            <a:pt x="173585" y="17166"/>
                            <a:pt x="178983" y="37105"/>
                          </a:cubicBezTo>
                          <a:cubicBezTo>
                            <a:pt x="154281" y="37549"/>
                            <a:pt x="103101" y="39962"/>
                            <a:pt x="102592" y="38311"/>
                          </a:cubicBezTo>
                          <a:close/>
                          <a:moveTo>
                            <a:pt x="76177" y="56663"/>
                          </a:moveTo>
                          <a:lnTo>
                            <a:pt x="174983" y="55393"/>
                          </a:lnTo>
                          <a:cubicBezTo>
                            <a:pt x="190222" y="53361"/>
                            <a:pt x="211304" y="53298"/>
                            <a:pt x="206733" y="75459"/>
                          </a:cubicBezTo>
                          <a:lnTo>
                            <a:pt x="75287" y="111400"/>
                          </a:lnTo>
                          <a:cubicBezTo>
                            <a:pt x="75967" y="93194"/>
                            <a:pt x="76303" y="74970"/>
                            <a:pt x="76303" y="56726"/>
                          </a:cubicBezTo>
                          <a:close/>
                          <a:moveTo>
                            <a:pt x="73700" y="129879"/>
                          </a:moveTo>
                          <a:lnTo>
                            <a:pt x="205399" y="94382"/>
                          </a:lnTo>
                          <a:lnTo>
                            <a:pt x="203684" y="134069"/>
                          </a:lnTo>
                          <a:lnTo>
                            <a:pt x="71478" y="159469"/>
                          </a:lnTo>
                          <a:cubicBezTo>
                            <a:pt x="72430" y="149563"/>
                            <a:pt x="73192" y="139785"/>
                            <a:pt x="73827" y="129942"/>
                          </a:cubicBezTo>
                          <a:close/>
                          <a:moveTo>
                            <a:pt x="69191" y="177885"/>
                          </a:moveTo>
                          <a:lnTo>
                            <a:pt x="202541" y="152104"/>
                          </a:lnTo>
                          <a:cubicBezTo>
                            <a:pt x="201906" y="166391"/>
                            <a:pt x="201335" y="180615"/>
                            <a:pt x="200700" y="194839"/>
                          </a:cubicBezTo>
                          <a:lnTo>
                            <a:pt x="67350" y="193379"/>
                          </a:lnTo>
                          <a:cubicBezTo>
                            <a:pt x="68239" y="188298"/>
                            <a:pt x="68937" y="183282"/>
                            <a:pt x="69318" y="177948"/>
                          </a:cubicBezTo>
                          <a:close/>
                          <a:moveTo>
                            <a:pt x="19217" y="648102"/>
                          </a:moveTo>
                          <a:cubicBezTo>
                            <a:pt x="23154" y="519832"/>
                            <a:pt x="21947" y="391117"/>
                            <a:pt x="28171" y="263101"/>
                          </a:cubicBezTo>
                          <a:cubicBezTo>
                            <a:pt x="34965" y="198204"/>
                            <a:pt x="74589" y="211222"/>
                            <a:pt x="121960" y="210968"/>
                          </a:cubicBezTo>
                          <a:cubicBezTo>
                            <a:pt x="123103" y="217851"/>
                            <a:pt x="123674" y="224817"/>
                            <a:pt x="123674" y="231796"/>
                          </a:cubicBezTo>
                          <a:cubicBezTo>
                            <a:pt x="72874" y="256370"/>
                            <a:pt x="60174" y="344889"/>
                            <a:pt x="124246" y="360891"/>
                          </a:cubicBezTo>
                          <a:lnTo>
                            <a:pt x="124627" y="429281"/>
                          </a:lnTo>
                          <a:cubicBezTo>
                            <a:pt x="46966" y="432710"/>
                            <a:pt x="45951" y="548915"/>
                            <a:pt x="125135" y="549486"/>
                          </a:cubicBezTo>
                          <a:lnTo>
                            <a:pt x="125516" y="627083"/>
                          </a:lnTo>
                          <a:cubicBezTo>
                            <a:pt x="40" y="680677"/>
                            <a:pt x="157647" y="791422"/>
                            <a:pt x="143550" y="638069"/>
                          </a:cubicBezTo>
                          <a:cubicBezTo>
                            <a:pt x="209971" y="620416"/>
                            <a:pt x="220385" y="540533"/>
                            <a:pt x="142661" y="533675"/>
                          </a:cubicBezTo>
                          <a:lnTo>
                            <a:pt x="142280" y="444204"/>
                          </a:lnTo>
                          <a:cubicBezTo>
                            <a:pt x="216321" y="434298"/>
                            <a:pt x="216130" y="356764"/>
                            <a:pt x="141772" y="346604"/>
                          </a:cubicBezTo>
                          <a:cubicBezTo>
                            <a:pt x="141772" y="311425"/>
                            <a:pt x="141772" y="215413"/>
                            <a:pt x="140566" y="212429"/>
                          </a:cubicBezTo>
                          <a:cubicBezTo>
                            <a:pt x="140566" y="212429"/>
                            <a:pt x="194096" y="213762"/>
                            <a:pt x="198541" y="213381"/>
                          </a:cubicBezTo>
                          <a:cubicBezTo>
                            <a:pt x="218543" y="211666"/>
                            <a:pt x="234291" y="230589"/>
                            <a:pt x="243943" y="246845"/>
                          </a:cubicBezTo>
                          <a:cubicBezTo>
                            <a:pt x="271376" y="315997"/>
                            <a:pt x="250865" y="395880"/>
                            <a:pt x="255754" y="469095"/>
                          </a:cubicBezTo>
                          <a:cubicBezTo>
                            <a:pt x="240832" y="580093"/>
                            <a:pt x="308015" y="834538"/>
                            <a:pt x="136819" y="834855"/>
                          </a:cubicBezTo>
                          <a:cubicBezTo>
                            <a:pt x="35727" y="844063"/>
                            <a:pt x="10073" y="729382"/>
                            <a:pt x="19344" y="648166"/>
                          </a:cubicBezTo>
                          <a:close/>
                          <a:moveTo>
                            <a:pt x="125008" y="678137"/>
                          </a:moveTo>
                          <a:cubicBezTo>
                            <a:pt x="115928" y="731541"/>
                            <a:pt x="62968" y="668041"/>
                            <a:pt x="125643" y="645435"/>
                          </a:cubicBezTo>
                          <a:cubicBezTo>
                            <a:pt x="126272" y="656357"/>
                            <a:pt x="126100" y="667304"/>
                            <a:pt x="125135" y="678201"/>
                          </a:cubicBezTo>
                          <a:close/>
                          <a:moveTo>
                            <a:pt x="125008" y="531198"/>
                          </a:moveTo>
                          <a:cubicBezTo>
                            <a:pt x="69953" y="529293"/>
                            <a:pt x="68620" y="448966"/>
                            <a:pt x="124627" y="447315"/>
                          </a:cubicBezTo>
                          <a:close/>
                          <a:moveTo>
                            <a:pt x="124119" y="340698"/>
                          </a:moveTo>
                          <a:cubicBezTo>
                            <a:pt x="85193" y="326284"/>
                            <a:pt x="93004" y="270848"/>
                            <a:pt x="123674" y="251798"/>
                          </a:cubicBezTo>
                          <a:cubicBezTo>
                            <a:pt x="123973" y="281643"/>
                            <a:pt x="124183" y="311380"/>
                            <a:pt x="124309" y="341016"/>
                          </a:cubicBezTo>
                          <a:close/>
                          <a:moveTo>
                            <a:pt x="141835" y="365591"/>
                          </a:moveTo>
                          <a:cubicBezTo>
                            <a:pt x="190730" y="374798"/>
                            <a:pt x="194159" y="419057"/>
                            <a:pt x="141835" y="426106"/>
                          </a:cubicBezTo>
                          <a:close/>
                          <a:moveTo>
                            <a:pt x="142724" y="551899"/>
                          </a:moveTo>
                          <a:cubicBezTo>
                            <a:pt x="195493" y="559138"/>
                            <a:pt x="188127" y="605684"/>
                            <a:pt x="143296" y="619781"/>
                          </a:cubicBezTo>
                          <a:cubicBezTo>
                            <a:pt x="143042" y="601429"/>
                            <a:pt x="142978" y="571204"/>
                            <a:pt x="142915" y="5522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56" name="Google Shape;656;p6"/>
                  <p:cNvSpPr/>
                  <p:nvPr/>
                </p:nvSpPr>
                <p:spPr>
                  <a:xfrm>
                    <a:off x="3923169" y="-322375"/>
                    <a:ext cx="17700" cy="3300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7" name="Google Shape;657;p6"/>
                <p:cNvSpPr/>
                <p:nvPr/>
              </p:nvSpPr>
              <p:spPr>
                <a:xfrm>
                  <a:off x="3834925" y="3637375"/>
                  <a:ext cx="76100" cy="135925"/>
                </a:xfrm>
                <a:custGeom>
                  <a:avLst/>
                  <a:gdLst/>
                  <a:ahLst/>
                  <a:cxnLst/>
                  <a:rect l="l" t="t" r="r" b="b"/>
                  <a:pathLst>
                    <a:path w="3044" h="5437" extrusionOk="0">
                      <a:moveTo>
                        <a:pt x="0" y="0"/>
                      </a:moveTo>
                      <a:cubicBezTo>
                        <a:pt x="372" y="2043"/>
                        <a:pt x="1116" y="4666"/>
                        <a:pt x="3044" y="5437"/>
                      </a:cubicBezTo>
                    </a:path>
                  </a:pathLst>
                </a:custGeom>
                <a:noFill/>
                <a:ln w="28575" cap="rnd" cmpd="sng">
                  <a:solidFill>
                    <a:schemeClr val="lt1"/>
                  </a:solidFill>
                  <a:prstDash val="solid"/>
                  <a:round/>
                  <a:headEnd type="none" w="med" len="med"/>
                  <a:tailEnd type="none" w="med" len="med"/>
                </a:ln>
              </p:spPr>
            </p:sp>
            <p:sp>
              <p:nvSpPr>
                <p:cNvPr id="658" name="Google Shape;658;p6"/>
                <p:cNvSpPr/>
                <p:nvPr/>
              </p:nvSpPr>
              <p:spPr>
                <a:xfrm>
                  <a:off x="3834925" y="3552200"/>
                  <a:ext cx="1825" cy="21750"/>
                </a:xfrm>
                <a:custGeom>
                  <a:avLst/>
                  <a:gdLst/>
                  <a:ahLst/>
                  <a:cxnLst/>
                  <a:rect l="l" t="t" r="r" b="b"/>
                  <a:pathLst>
                    <a:path w="73" h="870" extrusionOk="0">
                      <a:moveTo>
                        <a:pt x="0" y="0"/>
                      </a:moveTo>
                      <a:cubicBezTo>
                        <a:pt x="37" y="435"/>
                        <a:pt x="37" y="435"/>
                        <a:pt x="73" y="870"/>
                      </a:cubicBezTo>
                    </a:path>
                  </a:pathLst>
                </a:custGeom>
                <a:noFill/>
                <a:ln w="28575" cap="rnd" cmpd="sng">
                  <a:solidFill>
                    <a:schemeClr val="lt1"/>
                  </a:solidFill>
                  <a:prstDash val="solid"/>
                  <a:round/>
                  <a:headEnd type="none" w="med" len="med"/>
                  <a:tailEnd type="none" w="med" len="med"/>
                </a:ln>
              </p:spPr>
            </p:sp>
          </p:grpSp>
        </p:grpSp>
        <p:grpSp>
          <p:nvGrpSpPr>
            <p:cNvPr id="659" name="Google Shape;659;p6"/>
            <p:cNvGrpSpPr/>
            <p:nvPr/>
          </p:nvGrpSpPr>
          <p:grpSpPr>
            <a:xfrm>
              <a:off x="7184797" y="-17"/>
              <a:ext cx="985363" cy="3905971"/>
              <a:chOff x="1192601" y="-1724180"/>
              <a:chExt cx="1046700" cy="4149108"/>
            </a:xfrm>
          </p:grpSpPr>
          <p:grpSp>
            <p:nvGrpSpPr>
              <p:cNvPr id="660" name="Google Shape;660;p6"/>
              <p:cNvGrpSpPr/>
              <p:nvPr/>
            </p:nvGrpSpPr>
            <p:grpSpPr>
              <a:xfrm>
                <a:off x="1192601" y="1378228"/>
                <a:ext cx="1046700" cy="1046700"/>
                <a:chOff x="764100" y="3623300"/>
                <a:chExt cx="1046700" cy="1046700"/>
              </a:xfrm>
            </p:grpSpPr>
            <p:sp>
              <p:nvSpPr>
                <p:cNvPr id="661" name="Google Shape;661;p6"/>
                <p:cNvSpPr/>
                <p:nvPr/>
              </p:nvSpPr>
              <p:spPr>
                <a:xfrm>
                  <a:off x="764100" y="3623300"/>
                  <a:ext cx="1046700" cy="1046700"/>
                </a:xfrm>
                <a:prstGeom prst="ellipse">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6"/>
                <p:cNvSpPr/>
                <p:nvPr/>
              </p:nvSpPr>
              <p:spPr>
                <a:xfrm>
                  <a:off x="922769" y="3781968"/>
                  <a:ext cx="729300" cy="729300"/>
                </a:xfrm>
                <a:prstGeom prst="ellipse">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3" name="Google Shape;663;p6"/>
              <p:cNvGrpSpPr/>
              <p:nvPr/>
            </p:nvGrpSpPr>
            <p:grpSpPr>
              <a:xfrm>
                <a:off x="1417979" y="-1724180"/>
                <a:ext cx="580390" cy="3855366"/>
                <a:chOff x="522260" y="372820"/>
                <a:chExt cx="530958" cy="3527002"/>
              </a:xfrm>
            </p:grpSpPr>
            <p:grpSp>
              <p:nvGrpSpPr>
                <p:cNvPr id="664" name="Google Shape;664;p6"/>
                <p:cNvGrpSpPr/>
                <p:nvPr/>
              </p:nvGrpSpPr>
              <p:grpSpPr>
                <a:xfrm>
                  <a:off x="522260" y="372820"/>
                  <a:ext cx="530958" cy="3527002"/>
                  <a:chOff x="522260" y="372820"/>
                  <a:chExt cx="530958" cy="3527002"/>
                </a:xfrm>
              </p:grpSpPr>
              <p:grpSp>
                <p:nvGrpSpPr>
                  <p:cNvPr id="665" name="Google Shape;665;p6"/>
                  <p:cNvGrpSpPr/>
                  <p:nvPr/>
                </p:nvGrpSpPr>
                <p:grpSpPr>
                  <a:xfrm>
                    <a:off x="522260" y="2971595"/>
                    <a:ext cx="530958" cy="928227"/>
                    <a:chOff x="522260" y="2971595"/>
                    <a:chExt cx="530958" cy="928227"/>
                  </a:xfrm>
                </p:grpSpPr>
                <p:sp>
                  <p:nvSpPr>
                    <p:cNvPr id="666" name="Google Shape;666;p6"/>
                    <p:cNvSpPr/>
                    <p:nvPr/>
                  </p:nvSpPr>
                  <p:spPr>
                    <a:xfrm>
                      <a:off x="531045" y="3193814"/>
                      <a:ext cx="510950" cy="500199"/>
                    </a:xfrm>
                    <a:custGeom>
                      <a:avLst/>
                      <a:gdLst/>
                      <a:ahLst/>
                      <a:cxnLst/>
                      <a:rect l="l" t="t" r="r" b="b"/>
                      <a:pathLst>
                        <a:path w="510950" h="500199" extrusionOk="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6"/>
                    <p:cNvSpPr/>
                    <p:nvPr/>
                  </p:nvSpPr>
                  <p:spPr>
                    <a:xfrm>
                      <a:off x="551585" y="3672350"/>
                      <a:ext cx="488949" cy="214629"/>
                    </a:xfrm>
                    <a:custGeom>
                      <a:avLst/>
                      <a:gdLst/>
                      <a:ahLst/>
                      <a:cxnLst/>
                      <a:rect l="l" t="t" r="r" b="b"/>
                      <a:pathLst>
                        <a:path w="488949" h="214629" extrusionOk="0">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C8F3F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6"/>
                    <p:cNvSpPr/>
                    <p:nvPr/>
                  </p:nvSpPr>
                  <p:spPr>
                    <a:xfrm>
                      <a:off x="685838" y="2977833"/>
                      <a:ext cx="219884" cy="234649"/>
                    </a:xfrm>
                    <a:custGeom>
                      <a:avLst/>
                      <a:gdLst/>
                      <a:ahLst/>
                      <a:cxnLst/>
                      <a:rect l="l" t="t" r="r" b="b"/>
                      <a:pathLst>
                        <a:path w="219884" h="234649" extrusionOk="0">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6"/>
                    <p:cNvSpPr/>
                    <p:nvPr/>
                  </p:nvSpPr>
                  <p:spPr>
                    <a:xfrm>
                      <a:off x="522260" y="2971595"/>
                      <a:ext cx="530958" cy="928227"/>
                    </a:xfrm>
                    <a:custGeom>
                      <a:avLst/>
                      <a:gdLst/>
                      <a:ahLst/>
                      <a:cxnLst/>
                      <a:rect l="l" t="t" r="r" b="b"/>
                      <a:pathLst>
                        <a:path w="530958" h="928227" extrusionOk="0">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70" name="Google Shape;670;p6"/>
                  <p:cNvSpPr/>
                  <p:nvPr/>
                </p:nvSpPr>
                <p:spPr>
                  <a:xfrm>
                    <a:off x="786939" y="372820"/>
                    <a:ext cx="17700" cy="2605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1" name="Google Shape;671;p6"/>
                <p:cNvSpPr/>
                <p:nvPr/>
              </p:nvSpPr>
              <p:spPr>
                <a:xfrm>
                  <a:off x="636125" y="3766050"/>
                  <a:ext cx="121425" cy="74300"/>
                </a:xfrm>
                <a:custGeom>
                  <a:avLst/>
                  <a:gdLst/>
                  <a:ahLst/>
                  <a:cxnLst/>
                  <a:rect l="l" t="t" r="r" b="b"/>
                  <a:pathLst>
                    <a:path w="4857" h="2972" extrusionOk="0">
                      <a:moveTo>
                        <a:pt x="0" y="0"/>
                      </a:moveTo>
                      <a:cubicBezTo>
                        <a:pt x="1186" y="1482"/>
                        <a:pt x="3080" y="2306"/>
                        <a:pt x="4857" y="2972"/>
                      </a:cubicBezTo>
                    </a:path>
                  </a:pathLst>
                </a:custGeom>
                <a:noFill/>
                <a:ln w="38100" cap="rnd" cmpd="sng">
                  <a:solidFill>
                    <a:schemeClr val="lt1"/>
                  </a:solidFill>
                  <a:prstDash val="solid"/>
                  <a:round/>
                  <a:headEnd type="none" w="med" len="med"/>
                  <a:tailEnd type="none" w="med" len="med"/>
                </a:ln>
              </p:spPr>
            </p:sp>
          </p:grpSp>
        </p:grpSp>
        <p:grpSp>
          <p:nvGrpSpPr>
            <p:cNvPr id="672" name="Google Shape;672;p6"/>
            <p:cNvGrpSpPr/>
            <p:nvPr/>
          </p:nvGrpSpPr>
          <p:grpSpPr>
            <a:xfrm>
              <a:off x="6196930" y="7"/>
              <a:ext cx="985363" cy="2629685"/>
              <a:chOff x="6010934" y="1"/>
              <a:chExt cx="1046700" cy="2793377"/>
            </a:xfrm>
          </p:grpSpPr>
          <p:grpSp>
            <p:nvGrpSpPr>
              <p:cNvPr id="673" name="Google Shape;673;p6"/>
              <p:cNvGrpSpPr/>
              <p:nvPr/>
            </p:nvGrpSpPr>
            <p:grpSpPr>
              <a:xfrm>
                <a:off x="6010934" y="1746678"/>
                <a:ext cx="1046700" cy="1046700"/>
                <a:chOff x="764100" y="3623300"/>
                <a:chExt cx="1046700" cy="1046700"/>
              </a:xfrm>
            </p:grpSpPr>
            <p:sp>
              <p:nvSpPr>
                <p:cNvPr id="674" name="Google Shape;674;p6"/>
                <p:cNvSpPr/>
                <p:nvPr/>
              </p:nvSpPr>
              <p:spPr>
                <a:xfrm>
                  <a:off x="764100" y="3623300"/>
                  <a:ext cx="1046700" cy="1046700"/>
                </a:xfrm>
                <a:prstGeom prst="ellipse">
                  <a:avLst/>
                </a:prstGeom>
                <a:solidFill>
                  <a:srgbClr val="76DC35">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6"/>
                <p:cNvSpPr/>
                <p:nvPr/>
              </p:nvSpPr>
              <p:spPr>
                <a:xfrm>
                  <a:off x="922769" y="3781968"/>
                  <a:ext cx="729300" cy="729300"/>
                </a:xfrm>
                <a:prstGeom prst="ellipse">
                  <a:avLst/>
                </a:prstGeom>
                <a:solidFill>
                  <a:srgbClr val="76DC35">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6" name="Google Shape;676;p6"/>
              <p:cNvGrpSpPr/>
              <p:nvPr/>
            </p:nvGrpSpPr>
            <p:grpSpPr>
              <a:xfrm>
                <a:off x="6308747" y="1"/>
                <a:ext cx="441786" cy="2571886"/>
                <a:chOff x="1121941" y="1609666"/>
                <a:chExt cx="404159" cy="2352837"/>
              </a:xfrm>
            </p:grpSpPr>
            <p:grpSp>
              <p:nvGrpSpPr>
                <p:cNvPr id="677" name="Google Shape;677;p6"/>
                <p:cNvGrpSpPr/>
                <p:nvPr/>
              </p:nvGrpSpPr>
              <p:grpSpPr>
                <a:xfrm>
                  <a:off x="1121941" y="1609666"/>
                  <a:ext cx="404159" cy="2352837"/>
                  <a:chOff x="1121941" y="1609666"/>
                  <a:chExt cx="404159" cy="2352837"/>
                </a:xfrm>
              </p:grpSpPr>
              <p:grpSp>
                <p:nvGrpSpPr>
                  <p:cNvPr id="678" name="Google Shape;678;p6"/>
                  <p:cNvGrpSpPr/>
                  <p:nvPr/>
                </p:nvGrpSpPr>
                <p:grpSpPr>
                  <a:xfrm>
                    <a:off x="1121941" y="2971595"/>
                    <a:ext cx="404159" cy="990908"/>
                    <a:chOff x="1121941" y="2969319"/>
                    <a:chExt cx="404159" cy="990908"/>
                  </a:xfrm>
                </p:grpSpPr>
                <p:sp>
                  <p:nvSpPr>
                    <p:cNvPr id="679" name="Google Shape;679;p6"/>
                    <p:cNvSpPr/>
                    <p:nvPr/>
                  </p:nvSpPr>
                  <p:spPr>
                    <a:xfrm>
                      <a:off x="1210876" y="2975878"/>
                      <a:ext cx="215728" cy="222824"/>
                    </a:xfrm>
                    <a:custGeom>
                      <a:avLst/>
                      <a:gdLst/>
                      <a:ahLst/>
                      <a:cxnLst/>
                      <a:rect l="l" t="t" r="r" b="b"/>
                      <a:pathLst>
                        <a:path w="215728" h="222824" extrusionOk="0">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6"/>
                    <p:cNvSpPr/>
                    <p:nvPr/>
                  </p:nvSpPr>
                  <p:spPr>
                    <a:xfrm>
                      <a:off x="1160257" y="3179981"/>
                      <a:ext cx="324636" cy="229478"/>
                    </a:xfrm>
                    <a:custGeom>
                      <a:avLst/>
                      <a:gdLst/>
                      <a:ahLst/>
                      <a:cxnLst/>
                      <a:rect l="l" t="t" r="r" b="b"/>
                      <a:pathLst>
                        <a:path w="324636" h="229478" extrusionOk="0">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6"/>
                    <p:cNvSpPr/>
                    <p:nvPr/>
                  </p:nvSpPr>
                  <p:spPr>
                    <a:xfrm>
                      <a:off x="1128931" y="3411844"/>
                      <a:ext cx="389306" cy="540604"/>
                    </a:xfrm>
                    <a:custGeom>
                      <a:avLst/>
                      <a:gdLst/>
                      <a:ahLst/>
                      <a:cxnLst/>
                      <a:rect l="l" t="t" r="r" b="b"/>
                      <a:pathLst>
                        <a:path w="389306" h="540604" extrusionOk="0">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CFE5B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6"/>
                    <p:cNvSpPr/>
                    <p:nvPr/>
                  </p:nvSpPr>
                  <p:spPr>
                    <a:xfrm>
                      <a:off x="1121941" y="2969319"/>
                      <a:ext cx="404159" cy="990908"/>
                    </a:xfrm>
                    <a:custGeom>
                      <a:avLst/>
                      <a:gdLst/>
                      <a:ahLst/>
                      <a:cxnLst/>
                      <a:rect l="l" t="t" r="r" b="b"/>
                      <a:pathLst>
                        <a:path w="404159" h="990908" extrusionOk="0">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83" name="Google Shape;683;p6"/>
                  <p:cNvSpPr/>
                  <p:nvPr/>
                </p:nvSpPr>
                <p:spPr>
                  <a:xfrm>
                    <a:off x="1308648" y="1609666"/>
                    <a:ext cx="17700" cy="1368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4" name="Google Shape;684;p6"/>
                <p:cNvSpPr/>
                <p:nvPr/>
              </p:nvSpPr>
              <p:spPr>
                <a:xfrm>
                  <a:off x="1183450" y="3621050"/>
                  <a:ext cx="70700" cy="18125"/>
                </a:xfrm>
                <a:custGeom>
                  <a:avLst/>
                  <a:gdLst/>
                  <a:ahLst/>
                  <a:cxnLst/>
                  <a:rect l="l" t="t" r="r" b="b"/>
                  <a:pathLst>
                    <a:path w="2828" h="725" extrusionOk="0">
                      <a:moveTo>
                        <a:pt x="0" y="725"/>
                      </a:moveTo>
                      <a:cubicBezTo>
                        <a:pt x="930" y="439"/>
                        <a:pt x="1889" y="256"/>
                        <a:pt x="2828" y="0"/>
                      </a:cubicBezTo>
                    </a:path>
                  </a:pathLst>
                </a:custGeom>
                <a:noFill/>
                <a:ln w="28575" cap="rnd" cmpd="sng">
                  <a:solidFill>
                    <a:schemeClr val="lt1"/>
                  </a:solidFill>
                  <a:prstDash val="solid"/>
                  <a:round/>
                  <a:headEnd type="none" w="med" len="med"/>
                  <a:tailEnd type="none" w="med" len="med"/>
                </a:ln>
              </p:spPr>
            </p:sp>
            <p:sp>
              <p:nvSpPr>
                <p:cNvPr id="685" name="Google Shape;685;p6"/>
                <p:cNvSpPr/>
                <p:nvPr/>
              </p:nvSpPr>
              <p:spPr>
                <a:xfrm>
                  <a:off x="1188900" y="3717125"/>
                  <a:ext cx="76125" cy="18100"/>
                </a:xfrm>
                <a:custGeom>
                  <a:avLst/>
                  <a:gdLst/>
                  <a:ahLst/>
                  <a:cxnLst/>
                  <a:rect l="l" t="t" r="r" b="b"/>
                  <a:pathLst>
                    <a:path w="3045" h="724" extrusionOk="0">
                      <a:moveTo>
                        <a:pt x="0" y="724"/>
                      </a:moveTo>
                      <a:cubicBezTo>
                        <a:pt x="995" y="410"/>
                        <a:pt x="2019" y="187"/>
                        <a:pt x="3045" y="0"/>
                      </a:cubicBezTo>
                    </a:path>
                  </a:pathLst>
                </a:custGeom>
                <a:noFill/>
                <a:ln w="28575" cap="rnd" cmpd="sng">
                  <a:solidFill>
                    <a:schemeClr val="lt1"/>
                  </a:solidFill>
                  <a:prstDash val="solid"/>
                  <a:round/>
                  <a:headEnd type="none" w="med" len="med"/>
                  <a:tailEnd type="none" w="med" len="med"/>
                </a:ln>
              </p:spPr>
            </p:sp>
            <p:sp>
              <p:nvSpPr>
                <p:cNvPr id="686" name="Google Shape;686;p6"/>
                <p:cNvSpPr/>
                <p:nvPr/>
              </p:nvSpPr>
              <p:spPr>
                <a:xfrm>
                  <a:off x="1185275" y="3820425"/>
                  <a:ext cx="39875" cy="9050"/>
                </a:xfrm>
                <a:custGeom>
                  <a:avLst/>
                  <a:gdLst/>
                  <a:ahLst/>
                  <a:cxnLst/>
                  <a:rect l="l" t="t" r="r" b="b"/>
                  <a:pathLst>
                    <a:path w="1595" h="362" extrusionOk="0">
                      <a:moveTo>
                        <a:pt x="0" y="362"/>
                      </a:moveTo>
                      <a:cubicBezTo>
                        <a:pt x="526" y="219"/>
                        <a:pt x="1059" y="97"/>
                        <a:pt x="1595" y="0"/>
                      </a:cubicBezTo>
                    </a:path>
                  </a:pathLst>
                </a:custGeom>
                <a:noFill/>
                <a:ln w="28575" cap="rnd" cmpd="sng">
                  <a:solidFill>
                    <a:schemeClr val="lt1"/>
                  </a:solidFill>
                  <a:prstDash val="solid"/>
                  <a:round/>
                  <a:headEnd type="none" w="med" len="med"/>
                  <a:tailEnd type="none" w="med" len="med"/>
                </a:ln>
              </p:spPr>
            </p:sp>
            <p:sp>
              <p:nvSpPr>
                <p:cNvPr id="687" name="Google Shape;687;p6"/>
                <p:cNvSpPr/>
                <p:nvPr/>
              </p:nvSpPr>
              <p:spPr>
                <a:xfrm>
                  <a:off x="1301250" y="3911025"/>
                  <a:ext cx="18125" cy="7250"/>
                </a:xfrm>
                <a:custGeom>
                  <a:avLst/>
                  <a:gdLst/>
                  <a:ahLst/>
                  <a:cxnLst/>
                  <a:rect l="l" t="t" r="r" b="b"/>
                  <a:pathLst>
                    <a:path w="725" h="290" extrusionOk="0">
                      <a:moveTo>
                        <a:pt x="0" y="290"/>
                      </a:moveTo>
                      <a:cubicBezTo>
                        <a:pt x="363" y="145"/>
                        <a:pt x="363" y="145"/>
                        <a:pt x="725" y="0"/>
                      </a:cubicBezTo>
                    </a:path>
                  </a:pathLst>
                </a:custGeom>
                <a:noFill/>
                <a:ln w="28575" cap="rnd" cmpd="sng">
                  <a:solidFill>
                    <a:schemeClr val="lt1"/>
                  </a:solidFill>
                  <a:prstDash val="solid"/>
                  <a:round/>
                  <a:headEnd type="none" w="med" len="med"/>
                  <a:tailEnd type="none" w="med" len="med"/>
                </a:ln>
              </p:spPr>
            </p:sp>
          </p:grpSp>
        </p:grpSp>
        <p:grpSp>
          <p:nvGrpSpPr>
            <p:cNvPr id="688" name="Google Shape;688;p6"/>
            <p:cNvGrpSpPr/>
            <p:nvPr/>
          </p:nvGrpSpPr>
          <p:grpSpPr>
            <a:xfrm>
              <a:off x="7192739" y="3730341"/>
              <a:ext cx="148551" cy="170121"/>
              <a:chOff x="3462796" y="2555878"/>
              <a:chExt cx="157798" cy="180711"/>
            </a:xfrm>
          </p:grpSpPr>
          <p:sp>
            <p:nvSpPr>
              <p:cNvPr id="689" name="Google Shape;689;p6"/>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6"/>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6"/>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6"/>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6"/>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6"/>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1"/>
        <p:cNvGrpSpPr/>
        <p:nvPr/>
      </p:nvGrpSpPr>
      <p:grpSpPr>
        <a:xfrm>
          <a:off x="0" y="0"/>
          <a:ext cx="0" cy="0"/>
          <a:chOff x="0" y="0"/>
          <a:chExt cx="0" cy="0"/>
        </a:xfrm>
      </p:grpSpPr>
      <p:sp>
        <p:nvSpPr>
          <p:cNvPr id="812" name="Google Shape;812;p8"/>
          <p:cNvSpPr txBox="1">
            <a:spLocks noGrp="1"/>
          </p:cNvSpPr>
          <p:nvPr>
            <p:ph type="title"/>
          </p:nvPr>
        </p:nvSpPr>
        <p:spPr>
          <a:xfrm>
            <a:off x="702900" y="760925"/>
            <a:ext cx="5660100" cy="471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813" name="Google Shape;813;p8"/>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814" name="Google Shape;814;p8"/>
          <p:cNvGrpSpPr/>
          <p:nvPr/>
        </p:nvGrpSpPr>
        <p:grpSpPr>
          <a:xfrm>
            <a:off x="278809" y="823842"/>
            <a:ext cx="288376" cy="330267"/>
            <a:chOff x="3462796" y="2555878"/>
            <a:chExt cx="157798" cy="180711"/>
          </a:xfrm>
        </p:grpSpPr>
        <p:sp>
          <p:nvSpPr>
            <p:cNvPr id="815" name="Google Shape;815;p8"/>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8"/>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8"/>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8"/>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8"/>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8"/>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1" name="Google Shape;821;p8"/>
          <p:cNvGrpSpPr/>
          <p:nvPr/>
        </p:nvGrpSpPr>
        <p:grpSpPr>
          <a:xfrm>
            <a:off x="6196930" y="-29"/>
            <a:ext cx="2985505" cy="4610466"/>
            <a:chOff x="6196930" y="-29"/>
            <a:chExt cx="2985505" cy="4610466"/>
          </a:xfrm>
        </p:grpSpPr>
        <p:grpSp>
          <p:nvGrpSpPr>
            <p:cNvPr id="822" name="Google Shape;822;p8"/>
            <p:cNvGrpSpPr/>
            <p:nvPr/>
          </p:nvGrpSpPr>
          <p:grpSpPr>
            <a:xfrm>
              <a:off x="7737776" y="-17"/>
              <a:ext cx="448629" cy="4610455"/>
              <a:chOff x="6798998" y="-1296139"/>
              <a:chExt cx="476555" cy="4897445"/>
            </a:xfrm>
          </p:grpSpPr>
          <p:sp>
            <p:nvSpPr>
              <p:cNvPr id="823" name="Google Shape;823;p8"/>
              <p:cNvSpPr/>
              <p:nvPr/>
            </p:nvSpPr>
            <p:spPr>
              <a:xfrm>
                <a:off x="6798998" y="2971595"/>
                <a:ext cx="476555" cy="629711"/>
              </a:xfrm>
              <a:custGeom>
                <a:avLst/>
                <a:gdLst/>
                <a:ahLst/>
                <a:cxnLst/>
                <a:rect l="l" t="t" r="r" b="b"/>
                <a:pathLst>
                  <a:path w="476555" h="629711" extrusionOk="0">
                    <a:moveTo>
                      <a:pt x="320201" y="161890"/>
                    </a:moveTo>
                    <a:cubicBezTo>
                      <a:pt x="320201" y="126330"/>
                      <a:pt x="347824" y="28984"/>
                      <a:pt x="296008" y="26762"/>
                    </a:cubicBezTo>
                    <a:cubicBezTo>
                      <a:pt x="297722" y="-5496"/>
                      <a:pt x="165198" y="-10957"/>
                      <a:pt x="178406" y="23460"/>
                    </a:cubicBezTo>
                    <a:cubicBezTo>
                      <a:pt x="166277" y="25936"/>
                      <a:pt x="129701" y="19840"/>
                      <a:pt x="140306" y="41430"/>
                    </a:cubicBezTo>
                    <a:cubicBezTo>
                      <a:pt x="138210" y="84864"/>
                      <a:pt x="137448" y="128425"/>
                      <a:pt x="135797" y="171859"/>
                    </a:cubicBezTo>
                    <a:cubicBezTo>
                      <a:pt x="-17047" y="238661"/>
                      <a:pt x="-46892" y="457165"/>
                      <a:pt x="77123" y="566385"/>
                    </a:cubicBezTo>
                    <a:cubicBezTo>
                      <a:pt x="364651" y="804827"/>
                      <a:pt x="669451" y="303241"/>
                      <a:pt x="320201" y="16189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8"/>
              <p:cNvSpPr/>
              <p:nvPr/>
            </p:nvSpPr>
            <p:spPr>
              <a:xfrm>
                <a:off x="7026850" y="-1296139"/>
                <a:ext cx="17700" cy="427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8"/>
            <p:cNvGrpSpPr/>
            <p:nvPr/>
          </p:nvGrpSpPr>
          <p:grpSpPr>
            <a:xfrm>
              <a:off x="8636876" y="46"/>
              <a:ext cx="382387" cy="1450044"/>
              <a:chOff x="5578966" y="2422197"/>
              <a:chExt cx="406190" cy="1540306"/>
            </a:xfrm>
          </p:grpSpPr>
          <p:sp>
            <p:nvSpPr>
              <p:cNvPr id="826" name="Google Shape;826;p8"/>
              <p:cNvSpPr/>
              <p:nvPr/>
            </p:nvSpPr>
            <p:spPr>
              <a:xfrm>
                <a:off x="5578966" y="2971595"/>
                <a:ext cx="406190" cy="990908"/>
              </a:xfrm>
              <a:custGeom>
                <a:avLst/>
                <a:gdLst/>
                <a:ahLst/>
                <a:cxnLst/>
                <a:rect l="l" t="t" r="r" b="b"/>
                <a:pathLst>
                  <a:path w="406190" h="990908" extrusionOk="0">
                    <a:moveTo>
                      <a:pt x="340083" y="447063"/>
                    </a:moveTo>
                    <a:cubicBezTo>
                      <a:pt x="341480" y="444205"/>
                      <a:pt x="372913" y="448269"/>
                      <a:pt x="369865" y="426933"/>
                    </a:cubicBezTo>
                    <a:cubicBezTo>
                      <a:pt x="378628" y="356321"/>
                      <a:pt x="379771" y="266786"/>
                      <a:pt x="314811" y="222019"/>
                    </a:cubicBezTo>
                    <a:cubicBezTo>
                      <a:pt x="316334" y="182014"/>
                      <a:pt x="330368" y="29931"/>
                      <a:pt x="276266" y="35328"/>
                    </a:cubicBezTo>
                    <a:cubicBezTo>
                      <a:pt x="257216" y="-16234"/>
                      <a:pt x="121643" y="-11789"/>
                      <a:pt x="117897" y="51521"/>
                    </a:cubicBezTo>
                    <a:cubicBezTo>
                      <a:pt x="68303" y="56474"/>
                      <a:pt x="94719" y="194840"/>
                      <a:pt x="95608" y="232242"/>
                    </a:cubicBezTo>
                    <a:cubicBezTo>
                      <a:pt x="33823" y="278470"/>
                      <a:pt x="28616" y="363941"/>
                      <a:pt x="30775" y="435442"/>
                    </a:cubicBezTo>
                    <a:cubicBezTo>
                      <a:pt x="31219" y="460842"/>
                      <a:pt x="59794" y="448840"/>
                      <a:pt x="72685" y="450746"/>
                    </a:cubicBezTo>
                    <a:cubicBezTo>
                      <a:pt x="75860" y="483511"/>
                      <a:pt x="77003" y="521611"/>
                      <a:pt x="48999" y="544408"/>
                    </a:cubicBezTo>
                    <a:cubicBezTo>
                      <a:pt x="22774" y="559775"/>
                      <a:pt x="3851" y="611464"/>
                      <a:pt x="46078" y="617497"/>
                    </a:cubicBezTo>
                    <a:cubicBezTo>
                      <a:pt x="2835" y="630197"/>
                      <a:pt x="-17041" y="715159"/>
                      <a:pt x="37824" y="733384"/>
                    </a:cubicBezTo>
                    <a:cubicBezTo>
                      <a:pt x="-17041" y="742719"/>
                      <a:pt x="-9611" y="809584"/>
                      <a:pt x="43284" y="813584"/>
                    </a:cubicBezTo>
                    <a:cubicBezTo>
                      <a:pt x="-1801" y="839747"/>
                      <a:pt x="-6309" y="908200"/>
                      <a:pt x="55095" y="912772"/>
                    </a:cubicBezTo>
                    <a:cubicBezTo>
                      <a:pt x="90782" y="913153"/>
                      <a:pt x="126025" y="903310"/>
                      <a:pt x="161268" y="898421"/>
                    </a:cubicBezTo>
                    <a:cubicBezTo>
                      <a:pt x="139233" y="913788"/>
                      <a:pt x="126279" y="946998"/>
                      <a:pt x="144313" y="970176"/>
                    </a:cubicBezTo>
                    <a:cubicBezTo>
                      <a:pt x="172888" y="1006688"/>
                      <a:pt x="224577" y="986051"/>
                      <a:pt x="260327" y="975319"/>
                    </a:cubicBezTo>
                    <a:cubicBezTo>
                      <a:pt x="299570" y="961285"/>
                      <a:pt x="348021" y="957857"/>
                      <a:pt x="376088" y="923821"/>
                    </a:cubicBezTo>
                    <a:cubicBezTo>
                      <a:pt x="399646" y="896008"/>
                      <a:pt x="387327" y="849653"/>
                      <a:pt x="348656" y="845652"/>
                    </a:cubicBezTo>
                    <a:cubicBezTo>
                      <a:pt x="373288" y="834501"/>
                      <a:pt x="384216" y="805495"/>
                      <a:pt x="373065" y="780857"/>
                    </a:cubicBezTo>
                    <a:cubicBezTo>
                      <a:pt x="364353" y="761610"/>
                      <a:pt x="344268" y="750123"/>
                      <a:pt x="323256" y="752371"/>
                    </a:cubicBezTo>
                    <a:cubicBezTo>
                      <a:pt x="387455" y="748370"/>
                      <a:pt x="429999" y="685505"/>
                      <a:pt x="352656" y="659597"/>
                    </a:cubicBezTo>
                    <a:cubicBezTo>
                      <a:pt x="304650" y="655978"/>
                      <a:pt x="438889" y="670011"/>
                      <a:pt x="398503" y="584096"/>
                    </a:cubicBezTo>
                    <a:cubicBezTo>
                      <a:pt x="365928" y="545170"/>
                      <a:pt x="301412" y="524850"/>
                      <a:pt x="340083" y="4470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8"/>
              <p:cNvSpPr/>
              <p:nvPr/>
            </p:nvSpPr>
            <p:spPr>
              <a:xfrm>
                <a:off x="5774600" y="2422197"/>
                <a:ext cx="17700" cy="55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 name="Google Shape;828;p8"/>
            <p:cNvGrpSpPr/>
            <p:nvPr/>
          </p:nvGrpSpPr>
          <p:grpSpPr>
            <a:xfrm>
              <a:off x="8035385" y="23"/>
              <a:ext cx="439174" cy="2683136"/>
              <a:chOff x="6176324" y="940075"/>
              <a:chExt cx="466512" cy="2850155"/>
            </a:xfrm>
          </p:grpSpPr>
          <p:sp>
            <p:nvSpPr>
              <p:cNvPr id="829" name="Google Shape;829;p8"/>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8"/>
              <p:cNvSpPr/>
              <p:nvPr/>
            </p:nvSpPr>
            <p:spPr>
              <a:xfrm>
                <a:off x="6400713" y="940075"/>
                <a:ext cx="17700" cy="2034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8"/>
            <p:cNvGrpSpPr/>
            <p:nvPr/>
          </p:nvGrpSpPr>
          <p:grpSpPr>
            <a:xfrm>
              <a:off x="6363022" y="42"/>
              <a:ext cx="160482" cy="1242299"/>
              <a:chOff x="7576714" y="2009363"/>
              <a:chExt cx="170472" cy="1319629"/>
            </a:xfrm>
          </p:grpSpPr>
          <p:sp>
            <p:nvSpPr>
              <p:cNvPr id="832" name="Google Shape;832;p8"/>
              <p:cNvSpPr/>
              <p:nvPr/>
            </p:nvSpPr>
            <p:spPr>
              <a:xfrm>
                <a:off x="7576714" y="2971595"/>
                <a:ext cx="170472" cy="357397"/>
              </a:xfrm>
              <a:custGeom>
                <a:avLst/>
                <a:gdLst/>
                <a:ahLst/>
                <a:cxnLst/>
                <a:rect l="l" t="t" r="r" b="b"/>
                <a:pathLst>
                  <a:path w="170472" h="357397" extrusionOk="0">
                    <a:moveTo>
                      <a:pt x="127257" y="26425"/>
                    </a:moveTo>
                    <a:cubicBezTo>
                      <a:pt x="134369" y="-8309"/>
                      <a:pt x="34039" y="-8500"/>
                      <a:pt x="34611" y="24075"/>
                    </a:cubicBezTo>
                    <a:cubicBezTo>
                      <a:pt x="7052" y="26044"/>
                      <a:pt x="27879" y="109610"/>
                      <a:pt x="21911" y="127835"/>
                    </a:cubicBezTo>
                    <a:cubicBezTo>
                      <a:pt x="-89214" y="468004"/>
                      <a:pt x="264544" y="398789"/>
                      <a:pt x="145736" y="124596"/>
                    </a:cubicBezTo>
                    <a:cubicBezTo>
                      <a:pt x="152086" y="122247"/>
                      <a:pt x="157864" y="17281"/>
                      <a:pt x="127257" y="264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8"/>
              <p:cNvSpPr/>
              <p:nvPr/>
            </p:nvSpPr>
            <p:spPr>
              <a:xfrm>
                <a:off x="7652975" y="2009363"/>
                <a:ext cx="17700" cy="965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8"/>
            <p:cNvGrpSpPr/>
            <p:nvPr/>
          </p:nvGrpSpPr>
          <p:grpSpPr>
            <a:xfrm>
              <a:off x="6999976" y="11"/>
              <a:ext cx="271476" cy="3307837"/>
              <a:chOff x="7883572" y="308161"/>
              <a:chExt cx="288375" cy="3513742"/>
            </a:xfrm>
          </p:grpSpPr>
          <p:sp>
            <p:nvSpPr>
              <p:cNvPr id="835" name="Google Shape;835;p8"/>
              <p:cNvSpPr/>
              <p:nvPr/>
            </p:nvSpPr>
            <p:spPr>
              <a:xfrm>
                <a:off x="7883572" y="2971595"/>
                <a:ext cx="288375" cy="850309"/>
              </a:xfrm>
              <a:custGeom>
                <a:avLst/>
                <a:gdLst/>
                <a:ahLst/>
                <a:cxnLst/>
                <a:rect l="l" t="t" r="r" b="b"/>
                <a:pathLst>
                  <a:path w="288375" h="850309" extrusionOk="0">
                    <a:moveTo>
                      <a:pt x="226863" y="202395"/>
                    </a:moveTo>
                    <a:cubicBezTo>
                      <a:pt x="222671" y="167343"/>
                      <a:pt x="255946" y="35010"/>
                      <a:pt x="207051" y="37295"/>
                    </a:cubicBezTo>
                    <a:cubicBezTo>
                      <a:pt x="200701" y="-10202"/>
                      <a:pt x="93830" y="-14965"/>
                      <a:pt x="96497" y="38311"/>
                    </a:cubicBezTo>
                    <a:cubicBezTo>
                      <a:pt x="44998" y="23897"/>
                      <a:pt x="95354" y="195792"/>
                      <a:pt x="59222" y="197824"/>
                    </a:cubicBezTo>
                    <a:cubicBezTo>
                      <a:pt x="-24216" y="202459"/>
                      <a:pt x="4930" y="466873"/>
                      <a:pt x="4930" y="713126"/>
                    </a:cubicBezTo>
                    <a:cubicBezTo>
                      <a:pt x="4930" y="781261"/>
                      <a:pt x="39093" y="845714"/>
                      <a:pt x="141201" y="850095"/>
                    </a:cubicBezTo>
                    <a:cubicBezTo>
                      <a:pt x="238420" y="854223"/>
                      <a:pt x="280901" y="798280"/>
                      <a:pt x="281283" y="718016"/>
                    </a:cubicBezTo>
                    <a:cubicBezTo>
                      <a:pt x="282172" y="443314"/>
                      <a:pt x="316208" y="200173"/>
                      <a:pt x="226863" y="20239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8"/>
              <p:cNvSpPr/>
              <p:nvPr/>
            </p:nvSpPr>
            <p:spPr>
              <a:xfrm>
                <a:off x="8024899" y="308161"/>
                <a:ext cx="17700" cy="2667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8"/>
            <p:cNvGrpSpPr/>
            <p:nvPr/>
          </p:nvGrpSpPr>
          <p:grpSpPr>
            <a:xfrm>
              <a:off x="6827964" y="636458"/>
              <a:ext cx="230791" cy="243118"/>
              <a:chOff x="3770248" y="2527300"/>
              <a:chExt cx="180404" cy="190055"/>
            </a:xfrm>
          </p:grpSpPr>
          <p:sp>
            <p:nvSpPr>
              <p:cNvPr id="838" name="Google Shape;838;p8"/>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8"/>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8"/>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8"/>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42" name="Google Shape;842;p8"/>
            <p:cNvGrpSpPr/>
            <p:nvPr/>
          </p:nvGrpSpPr>
          <p:grpSpPr>
            <a:xfrm>
              <a:off x="8763367" y="2641902"/>
              <a:ext cx="230809" cy="243156"/>
              <a:chOff x="3770248" y="2527300"/>
              <a:chExt cx="180404" cy="190055"/>
            </a:xfrm>
          </p:grpSpPr>
          <p:sp>
            <p:nvSpPr>
              <p:cNvPr id="843" name="Google Shape;843;p8"/>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8"/>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8"/>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8"/>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47" name="Google Shape;847;p8"/>
            <p:cNvGrpSpPr/>
            <p:nvPr/>
          </p:nvGrpSpPr>
          <p:grpSpPr>
            <a:xfrm rot="5400000">
              <a:off x="8655427" y="4253521"/>
              <a:ext cx="201871" cy="231166"/>
              <a:chOff x="3462796" y="2555878"/>
              <a:chExt cx="157798" cy="180711"/>
            </a:xfrm>
          </p:grpSpPr>
          <p:sp>
            <p:nvSpPr>
              <p:cNvPr id="848" name="Google Shape;848;p8"/>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8"/>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8"/>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8"/>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8"/>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853;p8"/>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54" name="Google Shape;854;p8"/>
            <p:cNvGrpSpPr/>
            <p:nvPr/>
          </p:nvGrpSpPr>
          <p:grpSpPr>
            <a:xfrm rot="-2700000">
              <a:off x="7375305" y="1863439"/>
              <a:ext cx="169840" cy="178926"/>
              <a:chOff x="3770248" y="2527300"/>
              <a:chExt cx="180404" cy="190055"/>
            </a:xfrm>
          </p:grpSpPr>
          <p:sp>
            <p:nvSpPr>
              <p:cNvPr id="855" name="Google Shape;855;p8"/>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8"/>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8"/>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858;p8"/>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59" name="Google Shape;859;p8"/>
            <p:cNvGrpSpPr/>
            <p:nvPr/>
          </p:nvGrpSpPr>
          <p:grpSpPr>
            <a:xfrm>
              <a:off x="6800134" y="23"/>
              <a:ext cx="985363" cy="1665685"/>
              <a:chOff x="2484475" y="1329455"/>
              <a:chExt cx="1046700" cy="1769370"/>
            </a:xfrm>
          </p:grpSpPr>
          <p:sp>
            <p:nvSpPr>
              <p:cNvPr id="860" name="Google Shape;860;p8"/>
              <p:cNvSpPr/>
              <p:nvPr/>
            </p:nvSpPr>
            <p:spPr>
              <a:xfrm>
                <a:off x="2484475" y="2052125"/>
                <a:ext cx="1046700" cy="10467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8"/>
              <p:cNvSpPr/>
              <p:nvPr/>
            </p:nvSpPr>
            <p:spPr>
              <a:xfrm>
                <a:off x="2643144" y="2210793"/>
                <a:ext cx="729300" cy="7293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2" name="Google Shape;862;p8"/>
              <p:cNvGrpSpPr/>
              <p:nvPr/>
            </p:nvGrpSpPr>
            <p:grpSpPr>
              <a:xfrm>
                <a:off x="2769703" y="1329455"/>
                <a:ext cx="510180" cy="1483501"/>
                <a:chOff x="1818382" y="2433081"/>
                <a:chExt cx="466728" cy="1357150"/>
              </a:xfrm>
            </p:grpSpPr>
            <p:grpSp>
              <p:nvGrpSpPr>
                <p:cNvPr id="863" name="Google Shape;863;p8"/>
                <p:cNvGrpSpPr/>
                <p:nvPr/>
              </p:nvGrpSpPr>
              <p:grpSpPr>
                <a:xfrm>
                  <a:off x="1818382" y="2971595"/>
                  <a:ext cx="466728" cy="818636"/>
                  <a:chOff x="1818382" y="2942618"/>
                  <a:chExt cx="466728" cy="818636"/>
                </a:xfrm>
              </p:grpSpPr>
              <p:sp>
                <p:nvSpPr>
                  <p:cNvPr id="864" name="Google Shape;864;p8"/>
                  <p:cNvSpPr/>
                  <p:nvPr/>
                </p:nvSpPr>
                <p:spPr>
                  <a:xfrm>
                    <a:off x="1951772" y="2948396"/>
                    <a:ext cx="202080" cy="208143"/>
                  </a:xfrm>
                  <a:custGeom>
                    <a:avLst/>
                    <a:gdLst/>
                    <a:ahLst/>
                    <a:cxnLst/>
                    <a:rect l="l" t="t" r="r" b="b"/>
                    <a:pathLst>
                      <a:path w="202080" h="208143" extrusionOk="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5" name="Google Shape;865;p8"/>
                  <p:cNvSpPr/>
                  <p:nvPr/>
                </p:nvSpPr>
                <p:spPr>
                  <a:xfrm>
                    <a:off x="1833104" y="3156294"/>
                    <a:ext cx="444195" cy="592827"/>
                  </a:xfrm>
                  <a:custGeom>
                    <a:avLst/>
                    <a:gdLst/>
                    <a:ahLst/>
                    <a:cxnLst/>
                    <a:rect l="l" t="t" r="r" b="b"/>
                    <a:pathLst>
                      <a:path w="444195" h="592827" extrusionOk="0">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8"/>
                  <p:cNvSpPr/>
                  <p:nvPr/>
                </p:nvSpPr>
                <p:spPr>
                  <a:xfrm>
                    <a:off x="1818382" y="2942618"/>
                    <a:ext cx="466728" cy="818636"/>
                  </a:xfrm>
                  <a:custGeom>
                    <a:avLst/>
                    <a:gdLst/>
                    <a:ahLst/>
                    <a:cxnLst/>
                    <a:rect l="l" t="t" r="r" b="b"/>
                    <a:pathLst>
                      <a:path w="466728" h="818636" extrusionOk="0">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67" name="Google Shape;867;p8"/>
                <p:cNvSpPr/>
                <p:nvPr/>
              </p:nvSpPr>
              <p:spPr>
                <a:xfrm>
                  <a:off x="2046046" y="2433081"/>
                  <a:ext cx="17700" cy="544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8" name="Google Shape;868;p8"/>
              <p:cNvSpPr/>
              <p:nvPr/>
            </p:nvSpPr>
            <p:spPr>
              <a:xfrm>
                <a:off x="2848289" y="2564652"/>
                <a:ext cx="130735" cy="158472"/>
              </a:xfrm>
              <a:custGeom>
                <a:avLst/>
                <a:gdLst/>
                <a:ahLst/>
                <a:cxnLst/>
                <a:rect l="l" t="t" r="r" b="b"/>
                <a:pathLst>
                  <a:path w="4784" h="5799" extrusionOk="0">
                    <a:moveTo>
                      <a:pt x="0" y="0"/>
                    </a:moveTo>
                    <a:cubicBezTo>
                      <a:pt x="0" y="2506"/>
                      <a:pt x="2375" y="5110"/>
                      <a:pt x="4784" y="5799"/>
                    </a:cubicBezTo>
                  </a:path>
                </a:pathLst>
              </a:custGeom>
              <a:noFill/>
              <a:ln w="38100" cap="rnd" cmpd="sng">
                <a:solidFill>
                  <a:schemeClr val="lt1"/>
                </a:solidFill>
                <a:prstDash val="solid"/>
                <a:round/>
                <a:headEnd type="none" w="med" len="med"/>
                <a:tailEnd type="none" w="med" len="med"/>
              </a:ln>
            </p:spPr>
          </p:sp>
        </p:grpSp>
        <p:grpSp>
          <p:nvGrpSpPr>
            <p:cNvPr id="869" name="Google Shape;869;p8"/>
            <p:cNvGrpSpPr/>
            <p:nvPr/>
          </p:nvGrpSpPr>
          <p:grpSpPr>
            <a:xfrm>
              <a:off x="8330194" y="-10"/>
              <a:ext cx="852241" cy="2641273"/>
              <a:chOff x="3961868" y="-891976"/>
              <a:chExt cx="905291" cy="2805686"/>
            </a:xfrm>
          </p:grpSpPr>
          <p:grpSp>
            <p:nvGrpSpPr>
              <p:cNvPr id="870" name="Google Shape;870;p8"/>
              <p:cNvGrpSpPr/>
              <p:nvPr/>
            </p:nvGrpSpPr>
            <p:grpSpPr>
              <a:xfrm>
                <a:off x="3961868" y="1008419"/>
                <a:ext cx="905291" cy="905291"/>
                <a:chOff x="764100" y="3623300"/>
                <a:chExt cx="1046700" cy="1046700"/>
              </a:xfrm>
            </p:grpSpPr>
            <p:sp>
              <p:nvSpPr>
                <p:cNvPr id="871" name="Google Shape;871;p8"/>
                <p:cNvSpPr/>
                <p:nvPr/>
              </p:nvSpPr>
              <p:spPr>
                <a:xfrm>
                  <a:off x="764100" y="3623300"/>
                  <a:ext cx="1046700" cy="1046700"/>
                </a:xfrm>
                <a:prstGeom prst="ellipse">
                  <a:avLst/>
                </a:prstGeom>
                <a:solidFill>
                  <a:srgbClr val="D8B8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8"/>
                <p:cNvSpPr/>
                <p:nvPr/>
              </p:nvSpPr>
              <p:spPr>
                <a:xfrm>
                  <a:off x="922769" y="3781968"/>
                  <a:ext cx="729300" cy="729300"/>
                </a:xfrm>
                <a:prstGeom prst="ellipse">
                  <a:avLst/>
                </a:prstGeom>
                <a:solidFill>
                  <a:srgbClr val="D8B8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3" name="Google Shape;873;p8"/>
              <p:cNvGrpSpPr/>
              <p:nvPr/>
            </p:nvGrpSpPr>
            <p:grpSpPr>
              <a:xfrm>
                <a:off x="4155315" y="-891976"/>
                <a:ext cx="522826" cy="2613070"/>
                <a:chOff x="2447534" y="1219291"/>
                <a:chExt cx="478297" cy="2390513"/>
              </a:xfrm>
            </p:grpSpPr>
            <p:grpSp>
              <p:nvGrpSpPr>
                <p:cNvPr id="874" name="Google Shape;874;p8"/>
                <p:cNvGrpSpPr/>
                <p:nvPr/>
              </p:nvGrpSpPr>
              <p:grpSpPr>
                <a:xfrm>
                  <a:off x="2447534" y="1219291"/>
                  <a:ext cx="478297" cy="2390513"/>
                  <a:chOff x="2447534" y="1219291"/>
                  <a:chExt cx="478297" cy="2390513"/>
                </a:xfrm>
              </p:grpSpPr>
              <p:grpSp>
                <p:nvGrpSpPr>
                  <p:cNvPr id="875" name="Google Shape;875;p8"/>
                  <p:cNvGrpSpPr/>
                  <p:nvPr/>
                </p:nvGrpSpPr>
                <p:grpSpPr>
                  <a:xfrm>
                    <a:off x="2447534" y="2971595"/>
                    <a:ext cx="478297" cy="638209"/>
                    <a:chOff x="2447534" y="3081786"/>
                    <a:chExt cx="478297" cy="638209"/>
                  </a:xfrm>
                </p:grpSpPr>
                <p:sp>
                  <p:nvSpPr>
                    <p:cNvPr id="876" name="Google Shape;876;p8"/>
                    <p:cNvSpPr/>
                    <p:nvPr/>
                  </p:nvSpPr>
                  <p:spPr>
                    <a:xfrm>
                      <a:off x="2591014" y="3097533"/>
                      <a:ext cx="179593" cy="168416"/>
                    </a:xfrm>
                    <a:custGeom>
                      <a:avLst/>
                      <a:gdLst/>
                      <a:ahLst/>
                      <a:cxnLst/>
                      <a:rect l="l" t="t" r="r" b="b"/>
                      <a:pathLst>
                        <a:path w="179593" h="168416" extrusionOk="0">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8"/>
                    <p:cNvSpPr/>
                    <p:nvPr/>
                  </p:nvSpPr>
                  <p:spPr>
                    <a:xfrm>
                      <a:off x="2458233" y="3250561"/>
                      <a:ext cx="453667" cy="462047"/>
                    </a:xfrm>
                    <a:custGeom>
                      <a:avLst/>
                      <a:gdLst/>
                      <a:ahLst/>
                      <a:cxnLst/>
                      <a:rect l="l" t="t" r="r" b="b"/>
                      <a:pathLst>
                        <a:path w="453667" h="462047" extrusionOk="0">
                          <a:moveTo>
                            <a:pt x="221935" y="462048"/>
                          </a:moveTo>
                          <a:cubicBezTo>
                            <a:pt x="-59306" y="460714"/>
                            <a:pt x="-82865" y="22373"/>
                            <a:pt x="206568" y="847"/>
                          </a:cubicBezTo>
                          <a:cubicBezTo>
                            <a:pt x="522671" y="-22712"/>
                            <a:pt x="543753" y="452904"/>
                            <a:pt x="221935" y="462048"/>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8"/>
                    <p:cNvSpPr/>
                    <p:nvPr/>
                  </p:nvSpPr>
                  <p:spPr>
                    <a:xfrm>
                      <a:off x="2447534" y="3081786"/>
                      <a:ext cx="478297" cy="638209"/>
                    </a:xfrm>
                    <a:custGeom>
                      <a:avLst/>
                      <a:gdLst/>
                      <a:ahLst/>
                      <a:cxnLst/>
                      <a:rect l="l" t="t" r="r" b="b"/>
                      <a:pathLst>
                        <a:path w="478297" h="638209" extrusionOk="0">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79" name="Google Shape;879;p8"/>
                  <p:cNvSpPr/>
                  <p:nvPr/>
                </p:nvSpPr>
                <p:spPr>
                  <a:xfrm>
                    <a:off x="2675610" y="1219291"/>
                    <a:ext cx="17700" cy="1758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0" name="Google Shape;880;p8"/>
                <p:cNvSpPr/>
                <p:nvPr/>
              </p:nvSpPr>
              <p:spPr>
                <a:xfrm>
                  <a:off x="2546350" y="3472450"/>
                  <a:ext cx="97850" cy="61625"/>
                </a:xfrm>
                <a:custGeom>
                  <a:avLst/>
                  <a:gdLst/>
                  <a:ahLst/>
                  <a:cxnLst/>
                  <a:rect l="l" t="t" r="r" b="b"/>
                  <a:pathLst>
                    <a:path w="3914" h="2465" extrusionOk="0">
                      <a:moveTo>
                        <a:pt x="0" y="0"/>
                      </a:moveTo>
                      <a:cubicBezTo>
                        <a:pt x="946" y="1217"/>
                        <a:pt x="2412" y="2117"/>
                        <a:pt x="3914" y="2465"/>
                      </a:cubicBezTo>
                    </a:path>
                  </a:pathLst>
                </a:custGeom>
                <a:noFill/>
                <a:ln w="38100" cap="rnd" cmpd="sng">
                  <a:solidFill>
                    <a:schemeClr val="lt1"/>
                  </a:solidFill>
                  <a:prstDash val="solid"/>
                  <a:round/>
                  <a:headEnd type="none" w="med" len="med"/>
                  <a:tailEnd type="none" w="med" len="med"/>
                </a:ln>
              </p:spPr>
            </p:sp>
            <p:sp>
              <p:nvSpPr>
                <p:cNvPr id="881" name="Google Shape;881;p8"/>
                <p:cNvSpPr/>
                <p:nvPr/>
              </p:nvSpPr>
              <p:spPr>
                <a:xfrm>
                  <a:off x="2515525" y="3392700"/>
                  <a:ext cx="9075" cy="19950"/>
                </a:xfrm>
                <a:custGeom>
                  <a:avLst/>
                  <a:gdLst/>
                  <a:ahLst/>
                  <a:cxnLst/>
                  <a:rect l="l" t="t" r="r" b="b"/>
                  <a:pathLst>
                    <a:path w="363" h="798" extrusionOk="0">
                      <a:moveTo>
                        <a:pt x="0" y="0"/>
                      </a:moveTo>
                      <a:cubicBezTo>
                        <a:pt x="182" y="399"/>
                        <a:pt x="182" y="399"/>
                        <a:pt x="363" y="798"/>
                      </a:cubicBezTo>
                    </a:path>
                  </a:pathLst>
                </a:custGeom>
                <a:noFill/>
                <a:ln w="38100" cap="rnd" cmpd="sng">
                  <a:solidFill>
                    <a:schemeClr val="lt1"/>
                  </a:solidFill>
                  <a:prstDash val="solid"/>
                  <a:round/>
                  <a:headEnd type="none" w="med" len="med"/>
                  <a:tailEnd type="none" w="med" len="med"/>
                </a:ln>
              </p:spPr>
            </p:sp>
          </p:grpSp>
        </p:grpSp>
        <p:grpSp>
          <p:nvGrpSpPr>
            <p:cNvPr id="882" name="Google Shape;882;p8"/>
            <p:cNvGrpSpPr/>
            <p:nvPr/>
          </p:nvGrpSpPr>
          <p:grpSpPr>
            <a:xfrm>
              <a:off x="7811773" y="-2"/>
              <a:ext cx="492189" cy="1837864"/>
              <a:chOff x="5194218" y="-536312"/>
              <a:chExt cx="522827" cy="1952267"/>
            </a:xfrm>
          </p:grpSpPr>
          <p:grpSp>
            <p:nvGrpSpPr>
              <p:cNvPr id="883" name="Google Shape;883;p8"/>
              <p:cNvGrpSpPr/>
              <p:nvPr/>
            </p:nvGrpSpPr>
            <p:grpSpPr>
              <a:xfrm>
                <a:off x="5194218" y="893129"/>
                <a:ext cx="522827" cy="522827"/>
                <a:chOff x="764100" y="3623300"/>
                <a:chExt cx="1046700" cy="1046700"/>
              </a:xfrm>
            </p:grpSpPr>
            <p:sp>
              <p:nvSpPr>
                <p:cNvPr id="884" name="Google Shape;884;p8"/>
                <p:cNvSpPr/>
                <p:nvPr/>
              </p:nvSpPr>
              <p:spPr>
                <a:xfrm>
                  <a:off x="764100" y="3623300"/>
                  <a:ext cx="1046700" cy="1046700"/>
                </a:xfrm>
                <a:prstGeom prst="ellipse">
                  <a:avLst/>
                </a:prstGeom>
                <a:solidFill>
                  <a:srgbClr val="FF8900">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8"/>
                <p:cNvSpPr/>
                <p:nvPr/>
              </p:nvSpPr>
              <p:spPr>
                <a:xfrm>
                  <a:off x="922769" y="3781968"/>
                  <a:ext cx="729300" cy="729300"/>
                </a:xfrm>
                <a:prstGeom prst="ellipse">
                  <a:avLst/>
                </a:prstGeom>
                <a:solidFill>
                  <a:srgbClr val="FF8900">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6" name="Google Shape;886;p8"/>
              <p:cNvGrpSpPr/>
              <p:nvPr/>
            </p:nvGrpSpPr>
            <p:grpSpPr>
              <a:xfrm>
                <a:off x="5371921" y="-536312"/>
                <a:ext cx="182209" cy="1814066"/>
                <a:chOff x="3305183" y="1663032"/>
                <a:chExt cx="166690" cy="1659561"/>
              </a:xfrm>
            </p:grpSpPr>
            <p:grpSp>
              <p:nvGrpSpPr>
                <p:cNvPr id="887" name="Google Shape;887;p8"/>
                <p:cNvGrpSpPr/>
                <p:nvPr/>
              </p:nvGrpSpPr>
              <p:grpSpPr>
                <a:xfrm>
                  <a:off x="3305183" y="1663032"/>
                  <a:ext cx="166690" cy="1659561"/>
                  <a:chOff x="3305183" y="1663032"/>
                  <a:chExt cx="166690" cy="1659561"/>
                </a:xfrm>
              </p:grpSpPr>
              <p:grpSp>
                <p:nvGrpSpPr>
                  <p:cNvPr id="888" name="Google Shape;888;p8"/>
                  <p:cNvGrpSpPr/>
                  <p:nvPr/>
                </p:nvGrpSpPr>
                <p:grpSpPr>
                  <a:xfrm>
                    <a:off x="3305183" y="2971595"/>
                    <a:ext cx="166690" cy="350998"/>
                    <a:chOff x="3305183" y="3146560"/>
                    <a:chExt cx="166690" cy="350998"/>
                  </a:xfrm>
                </p:grpSpPr>
                <p:sp>
                  <p:nvSpPr>
                    <p:cNvPr id="889" name="Google Shape;889;p8"/>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0" name="Google Shape;890;p8"/>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9CB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1" name="Google Shape;891;p8"/>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92" name="Google Shape;892;p8"/>
                  <p:cNvSpPr/>
                  <p:nvPr/>
                </p:nvSpPr>
                <p:spPr>
                  <a:xfrm>
                    <a:off x="3375902" y="1663032"/>
                    <a:ext cx="17700" cy="1314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3" name="Google Shape;893;p8"/>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28575" cap="rnd" cmpd="sng">
                  <a:solidFill>
                    <a:schemeClr val="lt1"/>
                  </a:solidFill>
                  <a:prstDash val="solid"/>
                  <a:round/>
                  <a:headEnd type="none" w="med" len="med"/>
                  <a:tailEnd type="none" w="med" len="med"/>
                </a:ln>
              </p:spPr>
            </p:sp>
          </p:grpSp>
        </p:grpSp>
        <p:grpSp>
          <p:nvGrpSpPr>
            <p:cNvPr id="894" name="Google Shape;894;p8"/>
            <p:cNvGrpSpPr/>
            <p:nvPr/>
          </p:nvGrpSpPr>
          <p:grpSpPr>
            <a:xfrm>
              <a:off x="8018879" y="-29"/>
              <a:ext cx="810166" cy="4470272"/>
              <a:chOff x="7824797" y="-1724181"/>
              <a:chExt cx="860597" cy="4748536"/>
            </a:xfrm>
          </p:grpSpPr>
          <p:grpSp>
            <p:nvGrpSpPr>
              <p:cNvPr id="895" name="Google Shape;895;p8"/>
              <p:cNvGrpSpPr/>
              <p:nvPr/>
            </p:nvGrpSpPr>
            <p:grpSpPr>
              <a:xfrm>
                <a:off x="7824797" y="1891931"/>
                <a:ext cx="860597" cy="1132425"/>
                <a:chOff x="764100" y="3623300"/>
                <a:chExt cx="1046700" cy="1046700"/>
              </a:xfrm>
            </p:grpSpPr>
            <p:sp>
              <p:nvSpPr>
                <p:cNvPr id="896" name="Google Shape;896;p8"/>
                <p:cNvSpPr/>
                <p:nvPr/>
              </p:nvSpPr>
              <p:spPr>
                <a:xfrm>
                  <a:off x="764100" y="3623300"/>
                  <a:ext cx="1046700" cy="1046700"/>
                </a:xfrm>
                <a:prstGeom prst="ellipse">
                  <a:avLst/>
                </a:prstGeom>
                <a:solidFill>
                  <a:srgbClr val="10A3FF">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8"/>
                <p:cNvSpPr/>
                <p:nvPr/>
              </p:nvSpPr>
              <p:spPr>
                <a:xfrm>
                  <a:off x="922769" y="3781968"/>
                  <a:ext cx="729300" cy="729300"/>
                </a:xfrm>
                <a:prstGeom prst="ellipse">
                  <a:avLst/>
                </a:prstGeom>
                <a:solidFill>
                  <a:srgbClr val="10A3FF">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8" name="Google Shape;898;p8"/>
              <p:cNvGrpSpPr/>
              <p:nvPr/>
            </p:nvGrpSpPr>
            <p:grpSpPr>
              <a:xfrm>
                <a:off x="8100547" y="-1724181"/>
                <a:ext cx="300376" cy="4529867"/>
                <a:chOff x="3792712" y="-322375"/>
                <a:chExt cx="274793" cy="4144055"/>
              </a:xfrm>
            </p:grpSpPr>
            <p:grpSp>
              <p:nvGrpSpPr>
                <p:cNvPr id="899" name="Google Shape;899;p8"/>
                <p:cNvGrpSpPr/>
                <p:nvPr/>
              </p:nvGrpSpPr>
              <p:grpSpPr>
                <a:xfrm>
                  <a:off x="3792712" y="-322375"/>
                  <a:ext cx="274793" cy="4144055"/>
                  <a:chOff x="3792712" y="-322375"/>
                  <a:chExt cx="274793" cy="4144055"/>
                </a:xfrm>
              </p:grpSpPr>
              <p:grpSp>
                <p:nvGrpSpPr>
                  <p:cNvPr id="900" name="Google Shape;900;p8"/>
                  <p:cNvGrpSpPr/>
                  <p:nvPr/>
                </p:nvGrpSpPr>
                <p:grpSpPr>
                  <a:xfrm>
                    <a:off x="3792712" y="2971595"/>
                    <a:ext cx="274793" cy="850085"/>
                    <a:chOff x="3792712" y="2879468"/>
                    <a:chExt cx="274793" cy="850085"/>
                  </a:xfrm>
                </p:grpSpPr>
                <p:sp>
                  <p:nvSpPr>
                    <p:cNvPr id="901" name="Google Shape;901;p8"/>
                    <p:cNvSpPr/>
                    <p:nvPr/>
                  </p:nvSpPr>
                  <p:spPr>
                    <a:xfrm>
                      <a:off x="3798083" y="3085793"/>
                      <a:ext cx="261578" cy="637356"/>
                    </a:xfrm>
                    <a:custGeom>
                      <a:avLst/>
                      <a:gdLst/>
                      <a:ahLst/>
                      <a:cxnLst/>
                      <a:rect l="l" t="t" r="r" b="b"/>
                      <a:pathLst>
                        <a:path w="261578" h="637356" extrusionOk="0">
                          <a:moveTo>
                            <a:pt x="126686" y="637357"/>
                          </a:moveTo>
                          <a:cubicBezTo>
                            <a:pt x="-60449" y="630435"/>
                            <a:pt x="18736" y="394850"/>
                            <a:pt x="6417" y="267723"/>
                          </a:cubicBezTo>
                          <a:cubicBezTo>
                            <a:pt x="12322" y="197048"/>
                            <a:pt x="-10665" y="53665"/>
                            <a:pt x="31817" y="8008"/>
                          </a:cubicBezTo>
                          <a:cubicBezTo>
                            <a:pt x="291595" y="-16566"/>
                            <a:pt x="262449" y="-1263"/>
                            <a:pt x="258829" y="299283"/>
                          </a:cubicBezTo>
                          <a:cubicBezTo>
                            <a:pt x="256988" y="426728"/>
                            <a:pt x="295024" y="626816"/>
                            <a:pt x="126686" y="637357"/>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2" name="Google Shape;902;p8"/>
                    <p:cNvSpPr/>
                    <p:nvPr/>
                  </p:nvSpPr>
                  <p:spPr>
                    <a:xfrm>
                      <a:off x="3849902" y="2886279"/>
                      <a:ext cx="160096" cy="197298"/>
                    </a:xfrm>
                    <a:custGeom>
                      <a:avLst/>
                      <a:gdLst/>
                      <a:ahLst/>
                      <a:cxnLst/>
                      <a:rect l="l" t="t" r="r" b="b"/>
                      <a:pathLst>
                        <a:path w="160096" h="197298" extrusionOk="0">
                          <a:moveTo>
                            <a:pt x="0" y="197298"/>
                          </a:moveTo>
                          <a:cubicBezTo>
                            <a:pt x="14795" y="163453"/>
                            <a:pt x="-19495" y="39120"/>
                            <a:pt x="29908" y="37913"/>
                          </a:cubicBezTo>
                          <a:cubicBezTo>
                            <a:pt x="41275" y="35754"/>
                            <a:pt x="33401" y="17911"/>
                            <a:pt x="43053" y="12513"/>
                          </a:cubicBezTo>
                          <a:cubicBezTo>
                            <a:pt x="64008" y="-9902"/>
                            <a:pt x="129984" y="-1393"/>
                            <a:pt x="134239" y="31563"/>
                          </a:cubicBezTo>
                          <a:cubicBezTo>
                            <a:pt x="135826" y="40517"/>
                            <a:pt x="147891" y="34484"/>
                            <a:pt x="151955" y="41406"/>
                          </a:cubicBezTo>
                          <a:cubicBezTo>
                            <a:pt x="171640" y="64583"/>
                            <a:pt x="149479" y="158246"/>
                            <a:pt x="149161" y="196663"/>
                          </a:cubicBezTo>
                          <a:cubicBezTo>
                            <a:pt x="98234" y="196155"/>
                            <a:pt x="49847" y="189170"/>
                            <a:pt x="0" y="19729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3" name="Google Shape;903;p8"/>
                    <p:cNvSpPr/>
                    <p:nvPr/>
                  </p:nvSpPr>
                  <p:spPr>
                    <a:xfrm>
                      <a:off x="3792712" y="2879468"/>
                      <a:ext cx="274793" cy="850085"/>
                    </a:xfrm>
                    <a:custGeom>
                      <a:avLst/>
                      <a:gdLst/>
                      <a:ahLst/>
                      <a:cxnLst/>
                      <a:rect l="l" t="t" r="r" b="b"/>
                      <a:pathLst>
                        <a:path w="274793" h="850085" extrusionOk="0">
                          <a:moveTo>
                            <a:pt x="19916" y="786532"/>
                          </a:moveTo>
                          <a:cubicBezTo>
                            <a:pt x="39854" y="827489"/>
                            <a:pt x="67541" y="848572"/>
                            <a:pt x="131866" y="850032"/>
                          </a:cubicBezTo>
                          <a:cubicBezTo>
                            <a:pt x="255818" y="852953"/>
                            <a:pt x="279440" y="735732"/>
                            <a:pt x="271947" y="651213"/>
                          </a:cubicBezTo>
                          <a:cubicBezTo>
                            <a:pt x="272963" y="537612"/>
                            <a:pt x="275312" y="423947"/>
                            <a:pt x="274678" y="310345"/>
                          </a:cubicBezTo>
                          <a:cubicBezTo>
                            <a:pt x="276202" y="268245"/>
                            <a:pt x="263057" y="215095"/>
                            <a:pt x="217528" y="202395"/>
                          </a:cubicBezTo>
                          <a:cubicBezTo>
                            <a:pt x="213336" y="167343"/>
                            <a:pt x="246610" y="35073"/>
                            <a:pt x="197716" y="37295"/>
                          </a:cubicBezTo>
                          <a:cubicBezTo>
                            <a:pt x="191366" y="-10202"/>
                            <a:pt x="84495" y="-14965"/>
                            <a:pt x="87098" y="38311"/>
                          </a:cubicBezTo>
                          <a:cubicBezTo>
                            <a:pt x="75478" y="36978"/>
                            <a:pt x="60047" y="37041"/>
                            <a:pt x="58778" y="55583"/>
                          </a:cubicBezTo>
                          <a:cubicBezTo>
                            <a:pt x="55603" y="103081"/>
                            <a:pt x="55285" y="150833"/>
                            <a:pt x="49887" y="197760"/>
                          </a:cubicBezTo>
                          <a:cubicBezTo>
                            <a:pt x="-19010" y="224303"/>
                            <a:pt x="12613" y="404262"/>
                            <a:pt x="5437" y="474048"/>
                          </a:cubicBezTo>
                          <a:cubicBezTo>
                            <a:pt x="10264" y="577299"/>
                            <a:pt x="-17549" y="687980"/>
                            <a:pt x="19916" y="786532"/>
                          </a:cubicBezTo>
                          <a:close/>
                          <a:moveTo>
                            <a:pt x="102466" y="38248"/>
                          </a:moveTo>
                          <a:cubicBezTo>
                            <a:pt x="106148" y="7895"/>
                            <a:pt x="173585" y="17166"/>
                            <a:pt x="178983" y="37105"/>
                          </a:cubicBezTo>
                          <a:cubicBezTo>
                            <a:pt x="154281" y="37549"/>
                            <a:pt x="103101" y="39962"/>
                            <a:pt x="102592" y="38311"/>
                          </a:cubicBezTo>
                          <a:close/>
                          <a:moveTo>
                            <a:pt x="76177" y="56663"/>
                          </a:moveTo>
                          <a:lnTo>
                            <a:pt x="174983" y="55393"/>
                          </a:lnTo>
                          <a:cubicBezTo>
                            <a:pt x="190222" y="53361"/>
                            <a:pt x="211304" y="53298"/>
                            <a:pt x="206733" y="75459"/>
                          </a:cubicBezTo>
                          <a:lnTo>
                            <a:pt x="75287" y="111400"/>
                          </a:lnTo>
                          <a:cubicBezTo>
                            <a:pt x="75967" y="93194"/>
                            <a:pt x="76303" y="74970"/>
                            <a:pt x="76303" y="56726"/>
                          </a:cubicBezTo>
                          <a:close/>
                          <a:moveTo>
                            <a:pt x="73700" y="129879"/>
                          </a:moveTo>
                          <a:lnTo>
                            <a:pt x="205399" y="94382"/>
                          </a:lnTo>
                          <a:lnTo>
                            <a:pt x="203684" y="134069"/>
                          </a:lnTo>
                          <a:lnTo>
                            <a:pt x="71478" y="159469"/>
                          </a:lnTo>
                          <a:cubicBezTo>
                            <a:pt x="72430" y="149563"/>
                            <a:pt x="73192" y="139785"/>
                            <a:pt x="73827" y="129942"/>
                          </a:cubicBezTo>
                          <a:close/>
                          <a:moveTo>
                            <a:pt x="69191" y="177885"/>
                          </a:moveTo>
                          <a:lnTo>
                            <a:pt x="202541" y="152104"/>
                          </a:lnTo>
                          <a:cubicBezTo>
                            <a:pt x="201906" y="166391"/>
                            <a:pt x="201335" y="180615"/>
                            <a:pt x="200700" y="194839"/>
                          </a:cubicBezTo>
                          <a:lnTo>
                            <a:pt x="67350" y="193379"/>
                          </a:lnTo>
                          <a:cubicBezTo>
                            <a:pt x="68239" y="188298"/>
                            <a:pt x="68937" y="183282"/>
                            <a:pt x="69318" y="177948"/>
                          </a:cubicBezTo>
                          <a:close/>
                          <a:moveTo>
                            <a:pt x="19217" y="648102"/>
                          </a:moveTo>
                          <a:cubicBezTo>
                            <a:pt x="23154" y="519832"/>
                            <a:pt x="21947" y="391117"/>
                            <a:pt x="28171" y="263101"/>
                          </a:cubicBezTo>
                          <a:cubicBezTo>
                            <a:pt x="34965" y="198204"/>
                            <a:pt x="74589" y="211222"/>
                            <a:pt x="121960" y="210968"/>
                          </a:cubicBezTo>
                          <a:cubicBezTo>
                            <a:pt x="123103" y="217851"/>
                            <a:pt x="123674" y="224817"/>
                            <a:pt x="123674" y="231796"/>
                          </a:cubicBezTo>
                          <a:cubicBezTo>
                            <a:pt x="72874" y="256370"/>
                            <a:pt x="60174" y="344889"/>
                            <a:pt x="124246" y="360891"/>
                          </a:cubicBezTo>
                          <a:lnTo>
                            <a:pt x="124627" y="429281"/>
                          </a:lnTo>
                          <a:cubicBezTo>
                            <a:pt x="46966" y="432710"/>
                            <a:pt x="45951" y="548915"/>
                            <a:pt x="125135" y="549486"/>
                          </a:cubicBezTo>
                          <a:lnTo>
                            <a:pt x="125516" y="627083"/>
                          </a:lnTo>
                          <a:cubicBezTo>
                            <a:pt x="40" y="680677"/>
                            <a:pt x="157647" y="791422"/>
                            <a:pt x="143550" y="638069"/>
                          </a:cubicBezTo>
                          <a:cubicBezTo>
                            <a:pt x="209971" y="620416"/>
                            <a:pt x="220385" y="540533"/>
                            <a:pt x="142661" y="533675"/>
                          </a:cubicBezTo>
                          <a:lnTo>
                            <a:pt x="142280" y="444204"/>
                          </a:lnTo>
                          <a:cubicBezTo>
                            <a:pt x="216321" y="434298"/>
                            <a:pt x="216130" y="356764"/>
                            <a:pt x="141772" y="346604"/>
                          </a:cubicBezTo>
                          <a:cubicBezTo>
                            <a:pt x="141772" y="311425"/>
                            <a:pt x="141772" y="215413"/>
                            <a:pt x="140566" y="212429"/>
                          </a:cubicBezTo>
                          <a:cubicBezTo>
                            <a:pt x="140566" y="212429"/>
                            <a:pt x="194096" y="213762"/>
                            <a:pt x="198541" y="213381"/>
                          </a:cubicBezTo>
                          <a:cubicBezTo>
                            <a:pt x="218543" y="211666"/>
                            <a:pt x="234291" y="230589"/>
                            <a:pt x="243943" y="246845"/>
                          </a:cubicBezTo>
                          <a:cubicBezTo>
                            <a:pt x="271376" y="315997"/>
                            <a:pt x="250865" y="395880"/>
                            <a:pt x="255754" y="469095"/>
                          </a:cubicBezTo>
                          <a:cubicBezTo>
                            <a:pt x="240832" y="580093"/>
                            <a:pt x="308015" y="834538"/>
                            <a:pt x="136819" y="834855"/>
                          </a:cubicBezTo>
                          <a:cubicBezTo>
                            <a:pt x="35727" y="844063"/>
                            <a:pt x="10073" y="729382"/>
                            <a:pt x="19344" y="648166"/>
                          </a:cubicBezTo>
                          <a:close/>
                          <a:moveTo>
                            <a:pt x="125008" y="678137"/>
                          </a:moveTo>
                          <a:cubicBezTo>
                            <a:pt x="115928" y="731541"/>
                            <a:pt x="62968" y="668041"/>
                            <a:pt x="125643" y="645435"/>
                          </a:cubicBezTo>
                          <a:cubicBezTo>
                            <a:pt x="126272" y="656357"/>
                            <a:pt x="126100" y="667304"/>
                            <a:pt x="125135" y="678201"/>
                          </a:cubicBezTo>
                          <a:close/>
                          <a:moveTo>
                            <a:pt x="125008" y="531198"/>
                          </a:moveTo>
                          <a:cubicBezTo>
                            <a:pt x="69953" y="529293"/>
                            <a:pt x="68620" y="448966"/>
                            <a:pt x="124627" y="447315"/>
                          </a:cubicBezTo>
                          <a:close/>
                          <a:moveTo>
                            <a:pt x="124119" y="340698"/>
                          </a:moveTo>
                          <a:cubicBezTo>
                            <a:pt x="85193" y="326284"/>
                            <a:pt x="93004" y="270848"/>
                            <a:pt x="123674" y="251798"/>
                          </a:cubicBezTo>
                          <a:cubicBezTo>
                            <a:pt x="123973" y="281643"/>
                            <a:pt x="124183" y="311380"/>
                            <a:pt x="124309" y="341016"/>
                          </a:cubicBezTo>
                          <a:close/>
                          <a:moveTo>
                            <a:pt x="141835" y="365591"/>
                          </a:moveTo>
                          <a:cubicBezTo>
                            <a:pt x="190730" y="374798"/>
                            <a:pt x="194159" y="419057"/>
                            <a:pt x="141835" y="426106"/>
                          </a:cubicBezTo>
                          <a:close/>
                          <a:moveTo>
                            <a:pt x="142724" y="551899"/>
                          </a:moveTo>
                          <a:cubicBezTo>
                            <a:pt x="195493" y="559138"/>
                            <a:pt x="188127" y="605684"/>
                            <a:pt x="143296" y="619781"/>
                          </a:cubicBezTo>
                          <a:cubicBezTo>
                            <a:pt x="143042" y="601429"/>
                            <a:pt x="142978" y="571204"/>
                            <a:pt x="142915" y="5522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04" name="Google Shape;904;p8"/>
                  <p:cNvSpPr/>
                  <p:nvPr/>
                </p:nvSpPr>
                <p:spPr>
                  <a:xfrm>
                    <a:off x="3923169" y="-322375"/>
                    <a:ext cx="17700" cy="3300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5" name="Google Shape;905;p8"/>
                <p:cNvSpPr/>
                <p:nvPr/>
              </p:nvSpPr>
              <p:spPr>
                <a:xfrm>
                  <a:off x="3834925" y="3637375"/>
                  <a:ext cx="76100" cy="135925"/>
                </a:xfrm>
                <a:custGeom>
                  <a:avLst/>
                  <a:gdLst/>
                  <a:ahLst/>
                  <a:cxnLst/>
                  <a:rect l="l" t="t" r="r" b="b"/>
                  <a:pathLst>
                    <a:path w="3044" h="5437" extrusionOk="0">
                      <a:moveTo>
                        <a:pt x="0" y="0"/>
                      </a:moveTo>
                      <a:cubicBezTo>
                        <a:pt x="372" y="2043"/>
                        <a:pt x="1116" y="4666"/>
                        <a:pt x="3044" y="5437"/>
                      </a:cubicBezTo>
                    </a:path>
                  </a:pathLst>
                </a:custGeom>
                <a:noFill/>
                <a:ln w="28575" cap="rnd" cmpd="sng">
                  <a:solidFill>
                    <a:schemeClr val="lt1"/>
                  </a:solidFill>
                  <a:prstDash val="solid"/>
                  <a:round/>
                  <a:headEnd type="none" w="med" len="med"/>
                  <a:tailEnd type="none" w="med" len="med"/>
                </a:ln>
              </p:spPr>
            </p:sp>
            <p:sp>
              <p:nvSpPr>
                <p:cNvPr id="906" name="Google Shape;906;p8"/>
                <p:cNvSpPr/>
                <p:nvPr/>
              </p:nvSpPr>
              <p:spPr>
                <a:xfrm>
                  <a:off x="3834925" y="3552200"/>
                  <a:ext cx="1825" cy="21750"/>
                </a:xfrm>
                <a:custGeom>
                  <a:avLst/>
                  <a:gdLst/>
                  <a:ahLst/>
                  <a:cxnLst/>
                  <a:rect l="l" t="t" r="r" b="b"/>
                  <a:pathLst>
                    <a:path w="73" h="870" extrusionOk="0">
                      <a:moveTo>
                        <a:pt x="0" y="0"/>
                      </a:moveTo>
                      <a:cubicBezTo>
                        <a:pt x="37" y="435"/>
                        <a:pt x="37" y="435"/>
                        <a:pt x="73" y="870"/>
                      </a:cubicBezTo>
                    </a:path>
                  </a:pathLst>
                </a:custGeom>
                <a:noFill/>
                <a:ln w="28575" cap="rnd" cmpd="sng">
                  <a:solidFill>
                    <a:schemeClr val="lt1"/>
                  </a:solidFill>
                  <a:prstDash val="solid"/>
                  <a:round/>
                  <a:headEnd type="none" w="med" len="med"/>
                  <a:tailEnd type="none" w="med" len="med"/>
                </a:ln>
              </p:spPr>
            </p:sp>
          </p:grpSp>
        </p:grpSp>
        <p:grpSp>
          <p:nvGrpSpPr>
            <p:cNvPr id="907" name="Google Shape;907;p8"/>
            <p:cNvGrpSpPr/>
            <p:nvPr/>
          </p:nvGrpSpPr>
          <p:grpSpPr>
            <a:xfrm>
              <a:off x="7184797" y="-17"/>
              <a:ext cx="985363" cy="3905971"/>
              <a:chOff x="1192601" y="-1724180"/>
              <a:chExt cx="1046700" cy="4149108"/>
            </a:xfrm>
          </p:grpSpPr>
          <p:grpSp>
            <p:nvGrpSpPr>
              <p:cNvPr id="908" name="Google Shape;908;p8"/>
              <p:cNvGrpSpPr/>
              <p:nvPr/>
            </p:nvGrpSpPr>
            <p:grpSpPr>
              <a:xfrm>
                <a:off x="1192601" y="1378228"/>
                <a:ext cx="1046700" cy="1046700"/>
                <a:chOff x="764100" y="3623300"/>
                <a:chExt cx="1046700" cy="1046700"/>
              </a:xfrm>
            </p:grpSpPr>
            <p:sp>
              <p:nvSpPr>
                <p:cNvPr id="909" name="Google Shape;909;p8"/>
                <p:cNvSpPr/>
                <p:nvPr/>
              </p:nvSpPr>
              <p:spPr>
                <a:xfrm>
                  <a:off x="764100" y="3623300"/>
                  <a:ext cx="1046700" cy="1046700"/>
                </a:xfrm>
                <a:prstGeom prst="ellipse">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8"/>
                <p:cNvSpPr/>
                <p:nvPr/>
              </p:nvSpPr>
              <p:spPr>
                <a:xfrm>
                  <a:off x="922769" y="3781968"/>
                  <a:ext cx="729300" cy="729300"/>
                </a:xfrm>
                <a:prstGeom prst="ellipse">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1" name="Google Shape;911;p8"/>
              <p:cNvGrpSpPr/>
              <p:nvPr/>
            </p:nvGrpSpPr>
            <p:grpSpPr>
              <a:xfrm>
                <a:off x="1417979" y="-1724180"/>
                <a:ext cx="580390" cy="3855366"/>
                <a:chOff x="522260" y="372820"/>
                <a:chExt cx="530958" cy="3527002"/>
              </a:xfrm>
            </p:grpSpPr>
            <p:grpSp>
              <p:nvGrpSpPr>
                <p:cNvPr id="912" name="Google Shape;912;p8"/>
                <p:cNvGrpSpPr/>
                <p:nvPr/>
              </p:nvGrpSpPr>
              <p:grpSpPr>
                <a:xfrm>
                  <a:off x="522260" y="372820"/>
                  <a:ext cx="530958" cy="3527002"/>
                  <a:chOff x="522260" y="372820"/>
                  <a:chExt cx="530958" cy="3527002"/>
                </a:xfrm>
              </p:grpSpPr>
              <p:grpSp>
                <p:nvGrpSpPr>
                  <p:cNvPr id="913" name="Google Shape;913;p8"/>
                  <p:cNvGrpSpPr/>
                  <p:nvPr/>
                </p:nvGrpSpPr>
                <p:grpSpPr>
                  <a:xfrm>
                    <a:off x="522260" y="2971595"/>
                    <a:ext cx="530958" cy="928227"/>
                    <a:chOff x="522260" y="2971595"/>
                    <a:chExt cx="530958" cy="928227"/>
                  </a:xfrm>
                </p:grpSpPr>
                <p:sp>
                  <p:nvSpPr>
                    <p:cNvPr id="914" name="Google Shape;914;p8"/>
                    <p:cNvSpPr/>
                    <p:nvPr/>
                  </p:nvSpPr>
                  <p:spPr>
                    <a:xfrm>
                      <a:off x="531045" y="3193814"/>
                      <a:ext cx="510950" cy="500199"/>
                    </a:xfrm>
                    <a:custGeom>
                      <a:avLst/>
                      <a:gdLst/>
                      <a:ahLst/>
                      <a:cxnLst/>
                      <a:rect l="l" t="t" r="r" b="b"/>
                      <a:pathLst>
                        <a:path w="510950" h="500199" extrusionOk="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915;p8"/>
                    <p:cNvSpPr/>
                    <p:nvPr/>
                  </p:nvSpPr>
                  <p:spPr>
                    <a:xfrm>
                      <a:off x="551585" y="3672350"/>
                      <a:ext cx="488949" cy="214629"/>
                    </a:xfrm>
                    <a:custGeom>
                      <a:avLst/>
                      <a:gdLst/>
                      <a:ahLst/>
                      <a:cxnLst/>
                      <a:rect l="l" t="t" r="r" b="b"/>
                      <a:pathLst>
                        <a:path w="488949" h="214629" extrusionOk="0">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C8F3F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6" name="Google Shape;916;p8"/>
                    <p:cNvSpPr/>
                    <p:nvPr/>
                  </p:nvSpPr>
                  <p:spPr>
                    <a:xfrm>
                      <a:off x="685838" y="2977833"/>
                      <a:ext cx="219884" cy="234649"/>
                    </a:xfrm>
                    <a:custGeom>
                      <a:avLst/>
                      <a:gdLst/>
                      <a:ahLst/>
                      <a:cxnLst/>
                      <a:rect l="l" t="t" r="r" b="b"/>
                      <a:pathLst>
                        <a:path w="219884" h="234649" extrusionOk="0">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917;p8"/>
                    <p:cNvSpPr/>
                    <p:nvPr/>
                  </p:nvSpPr>
                  <p:spPr>
                    <a:xfrm>
                      <a:off x="522260" y="2971595"/>
                      <a:ext cx="530958" cy="928227"/>
                    </a:xfrm>
                    <a:custGeom>
                      <a:avLst/>
                      <a:gdLst/>
                      <a:ahLst/>
                      <a:cxnLst/>
                      <a:rect l="l" t="t" r="r" b="b"/>
                      <a:pathLst>
                        <a:path w="530958" h="928227" extrusionOk="0">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8" name="Google Shape;918;p8"/>
                  <p:cNvSpPr/>
                  <p:nvPr/>
                </p:nvSpPr>
                <p:spPr>
                  <a:xfrm>
                    <a:off x="786939" y="372820"/>
                    <a:ext cx="17700" cy="2605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9" name="Google Shape;919;p8"/>
                <p:cNvSpPr/>
                <p:nvPr/>
              </p:nvSpPr>
              <p:spPr>
                <a:xfrm>
                  <a:off x="636125" y="3766050"/>
                  <a:ext cx="121425" cy="74300"/>
                </a:xfrm>
                <a:custGeom>
                  <a:avLst/>
                  <a:gdLst/>
                  <a:ahLst/>
                  <a:cxnLst/>
                  <a:rect l="l" t="t" r="r" b="b"/>
                  <a:pathLst>
                    <a:path w="4857" h="2972" extrusionOk="0">
                      <a:moveTo>
                        <a:pt x="0" y="0"/>
                      </a:moveTo>
                      <a:cubicBezTo>
                        <a:pt x="1186" y="1482"/>
                        <a:pt x="3080" y="2306"/>
                        <a:pt x="4857" y="2972"/>
                      </a:cubicBezTo>
                    </a:path>
                  </a:pathLst>
                </a:custGeom>
                <a:noFill/>
                <a:ln w="38100" cap="rnd" cmpd="sng">
                  <a:solidFill>
                    <a:schemeClr val="lt1"/>
                  </a:solidFill>
                  <a:prstDash val="solid"/>
                  <a:round/>
                  <a:headEnd type="none" w="med" len="med"/>
                  <a:tailEnd type="none" w="med" len="med"/>
                </a:ln>
              </p:spPr>
            </p:sp>
          </p:grpSp>
        </p:grpSp>
        <p:grpSp>
          <p:nvGrpSpPr>
            <p:cNvPr id="920" name="Google Shape;920;p8"/>
            <p:cNvGrpSpPr/>
            <p:nvPr/>
          </p:nvGrpSpPr>
          <p:grpSpPr>
            <a:xfrm>
              <a:off x="6196930" y="7"/>
              <a:ext cx="985363" cy="2629685"/>
              <a:chOff x="6010934" y="1"/>
              <a:chExt cx="1046700" cy="2793377"/>
            </a:xfrm>
          </p:grpSpPr>
          <p:grpSp>
            <p:nvGrpSpPr>
              <p:cNvPr id="921" name="Google Shape;921;p8"/>
              <p:cNvGrpSpPr/>
              <p:nvPr/>
            </p:nvGrpSpPr>
            <p:grpSpPr>
              <a:xfrm>
                <a:off x="6010934" y="1746678"/>
                <a:ext cx="1046700" cy="1046700"/>
                <a:chOff x="764100" y="3623300"/>
                <a:chExt cx="1046700" cy="1046700"/>
              </a:xfrm>
            </p:grpSpPr>
            <p:sp>
              <p:nvSpPr>
                <p:cNvPr id="922" name="Google Shape;922;p8"/>
                <p:cNvSpPr/>
                <p:nvPr/>
              </p:nvSpPr>
              <p:spPr>
                <a:xfrm>
                  <a:off x="764100" y="3623300"/>
                  <a:ext cx="1046700" cy="1046700"/>
                </a:xfrm>
                <a:prstGeom prst="ellipse">
                  <a:avLst/>
                </a:prstGeom>
                <a:solidFill>
                  <a:srgbClr val="76DC35">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8"/>
                <p:cNvSpPr/>
                <p:nvPr/>
              </p:nvSpPr>
              <p:spPr>
                <a:xfrm>
                  <a:off x="922769" y="3781968"/>
                  <a:ext cx="729300" cy="729300"/>
                </a:xfrm>
                <a:prstGeom prst="ellipse">
                  <a:avLst/>
                </a:prstGeom>
                <a:solidFill>
                  <a:srgbClr val="76DC35">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8"/>
              <p:cNvGrpSpPr/>
              <p:nvPr/>
            </p:nvGrpSpPr>
            <p:grpSpPr>
              <a:xfrm>
                <a:off x="6308747" y="1"/>
                <a:ext cx="441786" cy="2571886"/>
                <a:chOff x="1121941" y="1609666"/>
                <a:chExt cx="404159" cy="2352837"/>
              </a:xfrm>
            </p:grpSpPr>
            <p:grpSp>
              <p:nvGrpSpPr>
                <p:cNvPr id="925" name="Google Shape;925;p8"/>
                <p:cNvGrpSpPr/>
                <p:nvPr/>
              </p:nvGrpSpPr>
              <p:grpSpPr>
                <a:xfrm>
                  <a:off x="1121941" y="1609666"/>
                  <a:ext cx="404159" cy="2352837"/>
                  <a:chOff x="1121941" y="1609666"/>
                  <a:chExt cx="404159" cy="2352837"/>
                </a:xfrm>
              </p:grpSpPr>
              <p:grpSp>
                <p:nvGrpSpPr>
                  <p:cNvPr id="926" name="Google Shape;926;p8"/>
                  <p:cNvGrpSpPr/>
                  <p:nvPr/>
                </p:nvGrpSpPr>
                <p:grpSpPr>
                  <a:xfrm>
                    <a:off x="1121941" y="2971595"/>
                    <a:ext cx="404159" cy="990908"/>
                    <a:chOff x="1121941" y="2969319"/>
                    <a:chExt cx="404159" cy="990908"/>
                  </a:xfrm>
                </p:grpSpPr>
                <p:sp>
                  <p:nvSpPr>
                    <p:cNvPr id="927" name="Google Shape;927;p8"/>
                    <p:cNvSpPr/>
                    <p:nvPr/>
                  </p:nvSpPr>
                  <p:spPr>
                    <a:xfrm>
                      <a:off x="1210876" y="2975878"/>
                      <a:ext cx="215728" cy="222824"/>
                    </a:xfrm>
                    <a:custGeom>
                      <a:avLst/>
                      <a:gdLst/>
                      <a:ahLst/>
                      <a:cxnLst/>
                      <a:rect l="l" t="t" r="r" b="b"/>
                      <a:pathLst>
                        <a:path w="215728" h="222824" extrusionOk="0">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8"/>
                    <p:cNvSpPr/>
                    <p:nvPr/>
                  </p:nvSpPr>
                  <p:spPr>
                    <a:xfrm>
                      <a:off x="1160257" y="3179981"/>
                      <a:ext cx="324636" cy="229478"/>
                    </a:xfrm>
                    <a:custGeom>
                      <a:avLst/>
                      <a:gdLst/>
                      <a:ahLst/>
                      <a:cxnLst/>
                      <a:rect l="l" t="t" r="r" b="b"/>
                      <a:pathLst>
                        <a:path w="324636" h="229478" extrusionOk="0">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8"/>
                    <p:cNvSpPr/>
                    <p:nvPr/>
                  </p:nvSpPr>
                  <p:spPr>
                    <a:xfrm>
                      <a:off x="1128931" y="3411844"/>
                      <a:ext cx="389306" cy="540604"/>
                    </a:xfrm>
                    <a:custGeom>
                      <a:avLst/>
                      <a:gdLst/>
                      <a:ahLst/>
                      <a:cxnLst/>
                      <a:rect l="l" t="t" r="r" b="b"/>
                      <a:pathLst>
                        <a:path w="389306" h="540604" extrusionOk="0">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CFE5B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8"/>
                    <p:cNvSpPr/>
                    <p:nvPr/>
                  </p:nvSpPr>
                  <p:spPr>
                    <a:xfrm>
                      <a:off x="1121941" y="2969319"/>
                      <a:ext cx="404159" cy="990908"/>
                    </a:xfrm>
                    <a:custGeom>
                      <a:avLst/>
                      <a:gdLst/>
                      <a:ahLst/>
                      <a:cxnLst/>
                      <a:rect l="l" t="t" r="r" b="b"/>
                      <a:pathLst>
                        <a:path w="404159" h="990908" extrusionOk="0">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31" name="Google Shape;931;p8"/>
                  <p:cNvSpPr/>
                  <p:nvPr/>
                </p:nvSpPr>
                <p:spPr>
                  <a:xfrm>
                    <a:off x="1308648" y="1609666"/>
                    <a:ext cx="17700" cy="1368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2" name="Google Shape;932;p8"/>
                <p:cNvSpPr/>
                <p:nvPr/>
              </p:nvSpPr>
              <p:spPr>
                <a:xfrm>
                  <a:off x="1183450" y="3621050"/>
                  <a:ext cx="70700" cy="18125"/>
                </a:xfrm>
                <a:custGeom>
                  <a:avLst/>
                  <a:gdLst/>
                  <a:ahLst/>
                  <a:cxnLst/>
                  <a:rect l="l" t="t" r="r" b="b"/>
                  <a:pathLst>
                    <a:path w="2828" h="725" extrusionOk="0">
                      <a:moveTo>
                        <a:pt x="0" y="725"/>
                      </a:moveTo>
                      <a:cubicBezTo>
                        <a:pt x="930" y="439"/>
                        <a:pt x="1889" y="256"/>
                        <a:pt x="2828" y="0"/>
                      </a:cubicBezTo>
                    </a:path>
                  </a:pathLst>
                </a:custGeom>
                <a:noFill/>
                <a:ln w="28575" cap="rnd" cmpd="sng">
                  <a:solidFill>
                    <a:schemeClr val="lt1"/>
                  </a:solidFill>
                  <a:prstDash val="solid"/>
                  <a:round/>
                  <a:headEnd type="none" w="med" len="med"/>
                  <a:tailEnd type="none" w="med" len="med"/>
                </a:ln>
              </p:spPr>
            </p:sp>
            <p:sp>
              <p:nvSpPr>
                <p:cNvPr id="933" name="Google Shape;933;p8"/>
                <p:cNvSpPr/>
                <p:nvPr/>
              </p:nvSpPr>
              <p:spPr>
                <a:xfrm>
                  <a:off x="1188900" y="3717125"/>
                  <a:ext cx="76125" cy="18100"/>
                </a:xfrm>
                <a:custGeom>
                  <a:avLst/>
                  <a:gdLst/>
                  <a:ahLst/>
                  <a:cxnLst/>
                  <a:rect l="l" t="t" r="r" b="b"/>
                  <a:pathLst>
                    <a:path w="3045" h="724" extrusionOk="0">
                      <a:moveTo>
                        <a:pt x="0" y="724"/>
                      </a:moveTo>
                      <a:cubicBezTo>
                        <a:pt x="995" y="410"/>
                        <a:pt x="2019" y="187"/>
                        <a:pt x="3045" y="0"/>
                      </a:cubicBezTo>
                    </a:path>
                  </a:pathLst>
                </a:custGeom>
                <a:noFill/>
                <a:ln w="28575" cap="rnd" cmpd="sng">
                  <a:solidFill>
                    <a:schemeClr val="lt1"/>
                  </a:solidFill>
                  <a:prstDash val="solid"/>
                  <a:round/>
                  <a:headEnd type="none" w="med" len="med"/>
                  <a:tailEnd type="none" w="med" len="med"/>
                </a:ln>
              </p:spPr>
            </p:sp>
            <p:sp>
              <p:nvSpPr>
                <p:cNvPr id="934" name="Google Shape;934;p8"/>
                <p:cNvSpPr/>
                <p:nvPr/>
              </p:nvSpPr>
              <p:spPr>
                <a:xfrm>
                  <a:off x="1185275" y="3820425"/>
                  <a:ext cx="39875" cy="9050"/>
                </a:xfrm>
                <a:custGeom>
                  <a:avLst/>
                  <a:gdLst/>
                  <a:ahLst/>
                  <a:cxnLst/>
                  <a:rect l="l" t="t" r="r" b="b"/>
                  <a:pathLst>
                    <a:path w="1595" h="362" extrusionOk="0">
                      <a:moveTo>
                        <a:pt x="0" y="362"/>
                      </a:moveTo>
                      <a:cubicBezTo>
                        <a:pt x="526" y="219"/>
                        <a:pt x="1059" y="97"/>
                        <a:pt x="1595" y="0"/>
                      </a:cubicBezTo>
                    </a:path>
                  </a:pathLst>
                </a:custGeom>
                <a:noFill/>
                <a:ln w="28575" cap="rnd" cmpd="sng">
                  <a:solidFill>
                    <a:schemeClr val="lt1"/>
                  </a:solidFill>
                  <a:prstDash val="solid"/>
                  <a:round/>
                  <a:headEnd type="none" w="med" len="med"/>
                  <a:tailEnd type="none" w="med" len="med"/>
                </a:ln>
              </p:spPr>
            </p:sp>
            <p:sp>
              <p:nvSpPr>
                <p:cNvPr id="935" name="Google Shape;935;p8"/>
                <p:cNvSpPr/>
                <p:nvPr/>
              </p:nvSpPr>
              <p:spPr>
                <a:xfrm>
                  <a:off x="1301250" y="3911025"/>
                  <a:ext cx="18125" cy="7250"/>
                </a:xfrm>
                <a:custGeom>
                  <a:avLst/>
                  <a:gdLst/>
                  <a:ahLst/>
                  <a:cxnLst/>
                  <a:rect l="l" t="t" r="r" b="b"/>
                  <a:pathLst>
                    <a:path w="725" h="290" extrusionOk="0">
                      <a:moveTo>
                        <a:pt x="0" y="290"/>
                      </a:moveTo>
                      <a:cubicBezTo>
                        <a:pt x="363" y="145"/>
                        <a:pt x="363" y="145"/>
                        <a:pt x="725" y="0"/>
                      </a:cubicBezTo>
                    </a:path>
                  </a:pathLst>
                </a:custGeom>
                <a:noFill/>
                <a:ln w="28575" cap="rnd" cmpd="sng">
                  <a:solidFill>
                    <a:schemeClr val="lt1"/>
                  </a:solidFill>
                  <a:prstDash val="solid"/>
                  <a:round/>
                  <a:headEnd type="none" w="med" len="med"/>
                  <a:tailEnd type="none" w="med" len="med"/>
                </a:ln>
              </p:spPr>
            </p:sp>
          </p:grpSp>
        </p:grpSp>
        <p:grpSp>
          <p:nvGrpSpPr>
            <p:cNvPr id="936" name="Google Shape;936;p8"/>
            <p:cNvGrpSpPr/>
            <p:nvPr/>
          </p:nvGrpSpPr>
          <p:grpSpPr>
            <a:xfrm>
              <a:off x="7192739" y="3730341"/>
              <a:ext cx="148551" cy="170121"/>
              <a:chOff x="3462796" y="2555878"/>
              <a:chExt cx="157798" cy="180711"/>
            </a:xfrm>
          </p:grpSpPr>
          <p:sp>
            <p:nvSpPr>
              <p:cNvPr id="937" name="Google Shape;937;p8"/>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8"/>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9" name="Google Shape;939;p8"/>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0" name="Google Shape;940;p8"/>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8"/>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2" name="Google Shape;942;p8"/>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 Top drawing">
  <p:cSld name="BLANK_1">
    <p:spTree>
      <p:nvGrpSpPr>
        <p:cNvPr id="1" name="Shape 1202"/>
        <p:cNvGrpSpPr/>
        <p:nvPr/>
      </p:nvGrpSpPr>
      <p:grpSpPr>
        <a:xfrm>
          <a:off x="0" y="0"/>
          <a:ext cx="0" cy="0"/>
          <a:chOff x="0" y="0"/>
          <a:chExt cx="0" cy="0"/>
        </a:xfrm>
      </p:grpSpPr>
      <p:sp>
        <p:nvSpPr>
          <p:cNvPr id="1203" name="Google Shape;1203;p11"/>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1204" name="Google Shape;1204;p11"/>
          <p:cNvGrpSpPr/>
          <p:nvPr/>
        </p:nvGrpSpPr>
        <p:grpSpPr>
          <a:xfrm>
            <a:off x="501117" y="14"/>
            <a:ext cx="222106" cy="963625"/>
            <a:chOff x="6176324" y="1765810"/>
            <a:chExt cx="466512" cy="2024421"/>
          </a:xfrm>
        </p:grpSpPr>
        <p:sp>
          <p:nvSpPr>
            <p:cNvPr id="1205" name="Google Shape;1205;p11"/>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6" name="Google Shape;1206;p11"/>
            <p:cNvSpPr/>
            <p:nvPr/>
          </p:nvSpPr>
          <p:spPr>
            <a:xfrm>
              <a:off x="6400743" y="1765810"/>
              <a:ext cx="17700" cy="120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7" name="Google Shape;1207;p11"/>
          <p:cNvGrpSpPr/>
          <p:nvPr/>
        </p:nvGrpSpPr>
        <p:grpSpPr>
          <a:xfrm>
            <a:off x="4054453" y="110"/>
            <a:ext cx="281103" cy="638706"/>
            <a:chOff x="4897958" y="2723139"/>
            <a:chExt cx="514087" cy="1168081"/>
          </a:xfrm>
        </p:grpSpPr>
        <p:sp>
          <p:nvSpPr>
            <p:cNvPr id="1208" name="Google Shape;1208;p11"/>
            <p:cNvSpPr/>
            <p:nvPr/>
          </p:nvSpPr>
          <p:spPr>
            <a:xfrm>
              <a:off x="4897958" y="2971595"/>
              <a:ext cx="514087" cy="919625"/>
            </a:xfrm>
            <a:custGeom>
              <a:avLst/>
              <a:gdLst/>
              <a:ahLst/>
              <a:cxnLst/>
              <a:rect l="l" t="t" r="r" b="b"/>
              <a:pathLst>
                <a:path w="514087" h="919625" extrusionOk="0">
                  <a:moveTo>
                    <a:pt x="503440" y="612940"/>
                  </a:moveTo>
                  <a:cubicBezTo>
                    <a:pt x="488835" y="497878"/>
                    <a:pt x="385076" y="411391"/>
                    <a:pt x="386663" y="292519"/>
                  </a:cubicBezTo>
                  <a:cubicBezTo>
                    <a:pt x="400316" y="294106"/>
                    <a:pt x="377964" y="247751"/>
                    <a:pt x="368312" y="237972"/>
                  </a:cubicBezTo>
                  <a:cubicBezTo>
                    <a:pt x="360247" y="200825"/>
                    <a:pt x="403681" y="12865"/>
                    <a:pt x="343674" y="33820"/>
                  </a:cubicBezTo>
                  <a:cubicBezTo>
                    <a:pt x="345134" y="-16980"/>
                    <a:pt x="171017" y="-6630"/>
                    <a:pt x="171208" y="38837"/>
                  </a:cubicBezTo>
                  <a:cubicBezTo>
                    <a:pt x="161746" y="39408"/>
                    <a:pt x="145808" y="36233"/>
                    <a:pt x="145808" y="50139"/>
                  </a:cubicBezTo>
                  <a:cubicBezTo>
                    <a:pt x="145808" y="112369"/>
                    <a:pt x="144919" y="174028"/>
                    <a:pt x="145236" y="236068"/>
                  </a:cubicBezTo>
                  <a:cubicBezTo>
                    <a:pt x="131203" y="242418"/>
                    <a:pt x="99262" y="286359"/>
                    <a:pt x="127456" y="301345"/>
                  </a:cubicBezTo>
                  <a:cubicBezTo>
                    <a:pt x="139839" y="437108"/>
                    <a:pt x="-22340" y="548995"/>
                    <a:pt x="2615" y="706349"/>
                  </a:cubicBezTo>
                  <a:cubicBezTo>
                    <a:pt x="55892" y="1056297"/>
                    <a:pt x="596023" y="940409"/>
                    <a:pt x="503440" y="61294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9" name="Google Shape;1209;p11"/>
            <p:cNvSpPr/>
            <p:nvPr/>
          </p:nvSpPr>
          <p:spPr>
            <a:xfrm>
              <a:off x="5157477" y="2723139"/>
              <a:ext cx="17700" cy="252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0" name="Google Shape;1210;p11"/>
          <p:cNvGrpSpPr/>
          <p:nvPr/>
        </p:nvGrpSpPr>
        <p:grpSpPr>
          <a:xfrm>
            <a:off x="2016228" y="118"/>
            <a:ext cx="222105" cy="594985"/>
            <a:chOff x="5578966" y="2874382"/>
            <a:chExt cx="406190" cy="1088121"/>
          </a:xfrm>
        </p:grpSpPr>
        <p:sp>
          <p:nvSpPr>
            <p:cNvPr id="1211" name="Google Shape;1211;p11"/>
            <p:cNvSpPr/>
            <p:nvPr/>
          </p:nvSpPr>
          <p:spPr>
            <a:xfrm>
              <a:off x="5578966" y="2971595"/>
              <a:ext cx="406190" cy="990908"/>
            </a:xfrm>
            <a:custGeom>
              <a:avLst/>
              <a:gdLst/>
              <a:ahLst/>
              <a:cxnLst/>
              <a:rect l="l" t="t" r="r" b="b"/>
              <a:pathLst>
                <a:path w="406190" h="990908" extrusionOk="0">
                  <a:moveTo>
                    <a:pt x="340083" y="447063"/>
                  </a:moveTo>
                  <a:cubicBezTo>
                    <a:pt x="341480" y="444205"/>
                    <a:pt x="372913" y="448269"/>
                    <a:pt x="369865" y="426933"/>
                  </a:cubicBezTo>
                  <a:cubicBezTo>
                    <a:pt x="378628" y="356321"/>
                    <a:pt x="379771" y="266786"/>
                    <a:pt x="314811" y="222019"/>
                  </a:cubicBezTo>
                  <a:cubicBezTo>
                    <a:pt x="316334" y="182014"/>
                    <a:pt x="330368" y="29931"/>
                    <a:pt x="276266" y="35328"/>
                  </a:cubicBezTo>
                  <a:cubicBezTo>
                    <a:pt x="257216" y="-16234"/>
                    <a:pt x="121643" y="-11789"/>
                    <a:pt x="117897" y="51521"/>
                  </a:cubicBezTo>
                  <a:cubicBezTo>
                    <a:pt x="68303" y="56474"/>
                    <a:pt x="94719" y="194840"/>
                    <a:pt x="95608" y="232242"/>
                  </a:cubicBezTo>
                  <a:cubicBezTo>
                    <a:pt x="33823" y="278470"/>
                    <a:pt x="28616" y="363941"/>
                    <a:pt x="30775" y="435442"/>
                  </a:cubicBezTo>
                  <a:cubicBezTo>
                    <a:pt x="31219" y="460842"/>
                    <a:pt x="59794" y="448840"/>
                    <a:pt x="72685" y="450746"/>
                  </a:cubicBezTo>
                  <a:cubicBezTo>
                    <a:pt x="75860" y="483511"/>
                    <a:pt x="77003" y="521611"/>
                    <a:pt x="48999" y="544408"/>
                  </a:cubicBezTo>
                  <a:cubicBezTo>
                    <a:pt x="22774" y="559775"/>
                    <a:pt x="3851" y="611464"/>
                    <a:pt x="46078" y="617497"/>
                  </a:cubicBezTo>
                  <a:cubicBezTo>
                    <a:pt x="2835" y="630197"/>
                    <a:pt x="-17041" y="715159"/>
                    <a:pt x="37824" y="733384"/>
                  </a:cubicBezTo>
                  <a:cubicBezTo>
                    <a:pt x="-17041" y="742719"/>
                    <a:pt x="-9611" y="809584"/>
                    <a:pt x="43284" y="813584"/>
                  </a:cubicBezTo>
                  <a:cubicBezTo>
                    <a:pt x="-1801" y="839747"/>
                    <a:pt x="-6309" y="908200"/>
                    <a:pt x="55095" y="912772"/>
                  </a:cubicBezTo>
                  <a:cubicBezTo>
                    <a:pt x="90782" y="913153"/>
                    <a:pt x="126025" y="903310"/>
                    <a:pt x="161268" y="898421"/>
                  </a:cubicBezTo>
                  <a:cubicBezTo>
                    <a:pt x="139233" y="913788"/>
                    <a:pt x="126279" y="946998"/>
                    <a:pt x="144313" y="970176"/>
                  </a:cubicBezTo>
                  <a:cubicBezTo>
                    <a:pt x="172888" y="1006688"/>
                    <a:pt x="224577" y="986051"/>
                    <a:pt x="260327" y="975319"/>
                  </a:cubicBezTo>
                  <a:cubicBezTo>
                    <a:pt x="299570" y="961285"/>
                    <a:pt x="348021" y="957857"/>
                    <a:pt x="376088" y="923821"/>
                  </a:cubicBezTo>
                  <a:cubicBezTo>
                    <a:pt x="399646" y="896008"/>
                    <a:pt x="387327" y="849653"/>
                    <a:pt x="348656" y="845652"/>
                  </a:cubicBezTo>
                  <a:cubicBezTo>
                    <a:pt x="373288" y="834501"/>
                    <a:pt x="384216" y="805495"/>
                    <a:pt x="373065" y="780857"/>
                  </a:cubicBezTo>
                  <a:cubicBezTo>
                    <a:pt x="364353" y="761610"/>
                    <a:pt x="344268" y="750123"/>
                    <a:pt x="323256" y="752371"/>
                  </a:cubicBezTo>
                  <a:cubicBezTo>
                    <a:pt x="387455" y="748370"/>
                    <a:pt x="429999" y="685505"/>
                    <a:pt x="352656" y="659597"/>
                  </a:cubicBezTo>
                  <a:cubicBezTo>
                    <a:pt x="304650" y="655978"/>
                    <a:pt x="438889" y="670011"/>
                    <a:pt x="398503" y="584096"/>
                  </a:cubicBezTo>
                  <a:cubicBezTo>
                    <a:pt x="365928" y="545170"/>
                    <a:pt x="301412" y="524850"/>
                    <a:pt x="340083" y="4470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2" name="Google Shape;1212;p11"/>
            <p:cNvSpPr/>
            <p:nvPr/>
          </p:nvSpPr>
          <p:spPr>
            <a:xfrm>
              <a:off x="5774610" y="2874382"/>
              <a:ext cx="17700" cy="100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213;p11"/>
          <p:cNvGrpSpPr/>
          <p:nvPr/>
        </p:nvGrpSpPr>
        <p:grpSpPr>
          <a:xfrm>
            <a:off x="2887321" y="81"/>
            <a:ext cx="255089" cy="1042043"/>
            <a:chOff x="6176324" y="1884520"/>
            <a:chExt cx="466512" cy="1905711"/>
          </a:xfrm>
        </p:grpSpPr>
        <p:sp>
          <p:nvSpPr>
            <p:cNvPr id="1214" name="Google Shape;1214;p11"/>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5" name="Google Shape;1215;p11"/>
            <p:cNvSpPr/>
            <p:nvPr/>
          </p:nvSpPr>
          <p:spPr>
            <a:xfrm>
              <a:off x="6400710" y="1884520"/>
              <a:ext cx="17700" cy="109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6" name="Google Shape;1216;p11"/>
          <p:cNvGrpSpPr/>
          <p:nvPr/>
        </p:nvGrpSpPr>
        <p:grpSpPr>
          <a:xfrm>
            <a:off x="835052" y="109"/>
            <a:ext cx="260580" cy="559437"/>
            <a:chOff x="6798998" y="2578195"/>
            <a:chExt cx="476555" cy="1023111"/>
          </a:xfrm>
        </p:grpSpPr>
        <p:sp>
          <p:nvSpPr>
            <p:cNvPr id="1217" name="Google Shape;1217;p11"/>
            <p:cNvSpPr/>
            <p:nvPr/>
          </p:nvSpPr>
          <p:spPr>
            <a:xfrm>
              <a:off x="6798998" y="2971595"/>
              <a:ext cx="476555" cy="629711"/>
            </a:xfrm>
            <a:custGeom>
              <a:avLst/>
              <a:gdLst/>
              <a:ahLst/>
              <a:cxnLst/>
              <a:rect l="l" t="t" r="r" b="b"/>
              <a:pathLst>
                <a:path w="476555" h="629711" extrusionOk="0">
                  <a:moveTo>
                    <a:pt x="320201" y="161890"/>
                  </a:moveTo>
                  <a:cubicBezTo>
                    <a:pt x="320201" y="126330"/>
                    <a:pt x="347824" y="28984"/>
                    <a:pt x="296008" y="26762"/>
                  </a:cubicBezTo>
                  <a:cubicBezTo>
                    <a:pt x="297722" y="-5496"/>
                    <a:pt x="165198" y="-10957"/>
                    <a:pt x="178406" y="23460"/>
                  </a:cubicBezTo>
                  <a:cubicBezTo>
                    <a:pt x="166277" y="25936"/>
                    <a:pt x="129701" y="19840"/>
                    <a:pt x="140306" y="41430"/>
                  </a:cubicBezTo>
                  <a:cubicBezTo>
                    <a:pt x="138210" y="84864"/>
                    <a:pt x="137448" y="128425"/>
                    <a:pt x="135797" y="171859"/>
                  </a:cubicBezTo>
                  <a:cubicBezTo>
                    <a:pt x="-17047" y="238661"/>
                    <a:pt x="-46892" y="457165"/>
                    <a:pt x="77123" y="566385"/>
                  </a:cubicBezTo>
                  <a:cubicBezTo>
                    <a:pt x="364651" y="804827"/>
                    <a:pt x="669451" y="303241"/>
                    <a:pt x="320201" y="16189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8" name="Google Shape;1218;p11"/>
            <p:cNvSpPr/>
            <p:nvPr/>
          </p:nvSpPr>
          <p:spPr>
            <a:xfrm>
              <a:off x="7026852" y="2578195"/>
              <a:ext cx="17700" cy="396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9" name="Google Shape;1219;p11"/>
          <p:cNvGrpSpPr/>
          <p:nvPr/>
        </p:nvGrpSpPr>
        <p:grpSpPr>
          <a:xfrm>
            <a:off x="4849828" y="86"/>
            <a:ext cx="93214" cy="745528"/>
            <a:chOff x="7576714" y="1965553"/>
            <a:chExt cx="170472" cy="1363439"/>
          </a:xfrm>
        </p:grpSpPr>
        <p:sp>
          <p:nvSpPr>
            <p:cNvPr id="1220" name="Google Shape;1220;p11"/>
            <p:cNvSpPr/>
            <p:nvPr/>
          </p:nvSpPr>
          <p:spPr>
            <a:xfrm>
              <a:off x="7576714" y="2971595"/>
              <a:ext cx="170472" cy="357397"/>
            </a:xfrm>
            <a:custGeom>
              <a:avLst/>
              <a:gdLst/>
              <a:ahLst/>
              <a:cxnLst/>
              <a:rect l="l" t="t" r="r" b="b"/>
              <a:pathLst>
                <a:path w="170472" h="357397" extrusionOk="0">
                  <a:moveTo>
                    <a:pt x="127257" y="26425"/>
                  </a:moveTo>
                  <a:cubicBezTo>
                    <a:pt x="134369" y="-8309"/>
                    <a:pt x="34039" y="-8500"/>
                    <a:pt x="34611" y="24075"/>
                  </a:cubicBezTo>
                  <a:cubicBezTo>
                    <a:pt x="7052" y="26044"/>
                    <a:pt x="27879" y="109610"/>
                    <a:pt x="21911" y="127835"/>
                  </a:cubicBezTo>
                  <a:cubicBezTo>
                    <a:pt x="-89214" y="468004"/>
                    <a:pt x="264544" y="398789"/>
                    <a:pt x="145736" y="124596"/>
                  </a:cubicBezTo>
                  <a:cubicBezTo>
                    <a:pt x="152086" y="122247"/>
                    <a:pt x="157864" y="17281"/>
                    <a:pt x="127257" y="264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1" name="Google Shape;1221;p11"/>
            <p:cNvSpPr/>
            <p:nvPr/>
          </p:nvSpPr>
          <p:spPr>
            <a:xfrm>
              <a:off x="7652967" y="1965553"/>
              <a:ext cx="17700" cy="1009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11"/>
          <p:cNvGrpSpPr/>
          <p:nvPr/>
        </p:nvGrpSpPr>
        <p:grpSpPr>
          <a:xfrm>
            <a:off x="1449079" y="70"/>
            <a:ext cx="157683" cy="1169334"/>
            <a:chOff x="7883572" y="1683399"/>
            <a:chExt cx="288375" cy="2138505"/>
          </a:xfrm>
        </p:grpSpPr>
        <p:sp>
          <p:nvSpPr>
            <p:cNvPr id="1223" name="Google Shape;1223;p11"/>
            <p:cNvSpPr/>
            <p:nvPr/>
          </p:nvSpPr>
          <p:spPr>
            <a:xfrm>
              <a:off x="7883572" y="2971595"/>
              <a:ext cx="288375" cy="850309"/>
            </a:xfrm>
            <a:custGeom>
              <a:avLst/>
              <a:gdLst/>
              <a:ahLst/>
              <a:cxnLst/>
              <a:rect l="l" t="t" r="r" b="b"/>
              <a:pathLst>
                <a:path w="288375" h="850309" extrusionOk="0">
                  <a:moveTo>
                    <a:pt x="226863" y="202395"/>
                  </a:moveTo>
                  <a:cubicBezTo>
                    <a:pt x="222671" y="167343"/>
                    <a:pt x="255946" y="35010"/>
                    <a:pt x="207051" y="37295"/>
                  </a:cubicBezTo>
                  <a:cubicBezTo>
                    <a:pt x="200701" y="-10202"/>
                    <a:pt x="93830" y="-14965"/>
                    <a:pt x="96497" y="38311"/>
                  </a:cubicBezTo>
                  <a:cubicBezTo>
                    <a:pt x="44998" y="23897"/>
                    <a:pt x="95354" y="195792"/>
                    <a:pt x="59222" y="197824"/>
                  </a:cubicBezTo>
                  <a:cubicBezTo>
                    <a:pt x="-24216" y="202459"/>
                    <a:pt x="4930" y="466873"/>
                    <a:pt x="4930" y="713126"/>
                  </a:cubicBezTo>
                  <a:cubicBezTo>
                    <a:pt x="4930" y="781261"/>
                    <a:pt x="39093" y="845714"/>
                    <a:pt x="141201" y="850095"/>
                  </a:cubicBezTo>
                  <a:cubicBezTo>
                    <a:pt x="238420" y="854223"/>
                    <a:pt x="280901" y="798280"/>
                    <a:pt x="281283" y="718016"/>
                  </a:cubicBezTo>
                  <a:cubicBezTo>
                    <a:pt x="282172" y="443314"/>
                    <a:pt x="316208" y="200173"/>
                    <a:pt x="226863" y="20239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4" name="Google Shape;1224;p11"/>
            <p:cNvSpPr/>
            <p:nvPr/>
          </p:nvSpPr>
          <p:spPr>
            <a:xfrm>
              <a:off x="8024914" y="1683399"/>
              <a:ext cx="17700" cy="129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5" name="Google Shape;1225;p11"/>
          <p:cNvGrpSpPr/>
          <p:nvPr/>
        </p:nvGrpSpPr>
        <p:grpSpPr>
          <a:xfrm>
            <a:off x="817647" y="92422"/>
            <a:ext cx="86284" cy="98813"/>
            <a:chOff x="3462796" y="2555878"/>
            <a:chExt cx="157798" cy="180711"/>
          </a:xfrm>
        </p:grpSpPr>
        <p:sp>
          <p:nvSpPr>
            <p:cNvPr id="1226" name="Google Shape;1226;p11"/>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7" name="Google Shape;1227;p11"/>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8" name="Google Shape;1228;p11"/>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9" name="Google Shape;1229;p11"/>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0" name="Google Shape;1230;p11"/>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1" name="Google Shape;1231;p11"/>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32" name="Google Shape;1232;p11"/>
          <p:cNvGrpSpPr/>
          <p:nvPr/>
        </p:nvGrpSpPr>
        <p:grpSpPr>
          <a:xfrm>
            <a:off x="2393331" y="638764"/>
            <a:ext cx="98645" cy="103922"/>
            <a:chOff x="3770248" y="2527300"/>
            <a:chExt cx="180404" cy="190055"/>
          </a:xfrm>
        </p:grpSpPr>
        <p:sp>
          <p:nvSpPr>
            <p:cNvPr id="1233" name="Google Shape;1233;p11"/>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4" name="Google Shape;1234;p11"/>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5" name="Google Shape;1235;p11"/>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6" name="Google Shape;1236;p11"/>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37" name="Google Shape;1237;p11"/>
          <p:cNvGrpSpPr/>
          <p:nvPr/>
        </p:nvGrpSpPr>
        <p:grpSpPr>
          <a:xfrm>
            <a:off x="4448250" y="26354"/>
            <a:ext cx="117260" cy="134286"/>
            <a:chOff x="3462796" y="2555878"/>
            <a:chExt cx="157798" cy="180711"/>
          </a:xfrm>
        </p:grpSpPr>
        <p:sp>
          <p:nvSpPr>
            <p:cNvPr id="1238" name="Google Shape;1238;p11"/>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9" name="Google Shape;1239;p11"/>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0" name="Google Shape;1240;p11"/>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1" name="Google Shape;1241;p11"/>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2" name="Google Shape;1242;p11"/>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3" name="Google Shape;1243;p11"/>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44" name="Google Shape;1244;p11"/>
          <p:cNvGrpSpPr/>
          <p:nvPr/>
        </p:nvGrpSpPr>
        <p:grpSpPr>
          <a:xfrm>
            <a:off x="3457306" y="904099"/>
            <a:ext cx="134058" cy="141230"/>
            <a:chOff x="3770248" y="2527300"/>
            <a:chExt cx="180404" cy="190055"/>
          </a:xfrm>
        </p:grpSpPr>
        <p:sp>
          <p:nvSpPr>
            <p:cNvPr id="1245" name="Google Shape;1245;p11"/>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6" name="Google Shape;1246;p11"/>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7" name="Google Shape;1247;p11"/>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8" name="Google Shape;1248;p11"/>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49" name="Google Shape;1249;p11"/>
          <p:cNvGrpSpPr/>
          <p:nvPr/>
        </p:nvGrpSpPr>
        <p:grpSpPr>
          <a:xfrm rot="5400000">
            <a:off x="3320205" y="266918"/>
            <a:ext cx="117260" cy="134268"/>
            <a:chOff x="3462796" y="2555878"/>
            <a:chExt cx="157798" cy="180711"/>
          </a:xfrm>
        </p:grpSpPr>
        <p:sp>
          <p:nvSpPr>
            <p:cNvPr id="1250" name="Google Shape;1250;p11"/>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1" name="Google Shape;1251;p11"/>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2" name="Google Shape;1252;p11"/>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3" name="Google Shape;1253;p11"/>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4" name="Google Shape;1254;p11"/>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5" name="Google Shape;1255;p11"/>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56" name="Google Shape;1256;p11"/>
          <p:cNvGrpSpPr/>
          <p:nvPr/>
        </p:nvGrpSpPr>
        <p:grpSpPr>
          <a:xfrm>
            <a:off x="490004" y="711414"/>
            <a:ext cx="98645" cy="103922"/>
            <a:chOff x="3770248" y="2527300"/>
            <a:chExt cx="180404" cy="190055"/>
          </a:xfrm>
        </p:grpSpPr>
        <p:sp>
          <p:nvSpPr>
            <p:cNvPr id="1257" name="Google Shape;1257;p11"/>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8" name="Google Shape;1258;p11"/>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9" name="Google Shape;1259;p11"/>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0" name="Google Shape;1260;p11"/>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61" name="Google Shape;1261;p11"/>
          <p:cNvGrpSpPr/>
          <p:nvPr/>
        </p:nvGrpSpPr>
        <p:grpSpPr>
          <a:xfrm rot="-2700000">
            <a:off x="4871785" y="1077752"/>
            <a:ext cx="98633" cy="103910"/>
            <a:chOff x="3770248" y="2527300"/>
            <a:chExt cx="180404" cy="190055"/>
          </a:xfrm>
        </p:grpSpPr>
        <p:sp>
          <p:nvSpPr>
            <p:cNvPr id="1262" name="Google Shape;1262;p11"/>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3" name="Google Shape;1263;p11"/>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4" name="Google Shape;1264;p11"/>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5" name="Google Shape;1265;p11"/>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66" name="Google Shape;1266;p11"/>
          <p:cNvGrpSpPr/>
          <p:nvPr/>
        </p:nvGrpSpPr>
        <p:grpSpPr>
          <a:xfrm>
            <a:off x="1552394" y="34"/>
            <a:ext cx="572336" cy="1286416"/>
            <a:chOff x="2484475" y="746199"/>
            <a:chExt cx="1046700" cy="2352626"/>
          </a:xfrm>
        </p:grpSpPr>
        <p:sp>
          <p:nvSpPr>
            <p:cNvPr id="1267" name="Google Shape;1267;p11"/>
            <p:cNvSpPr/>
            <p:nvPr/>
          </p:nvSpPr>
          <p:spPr>
            <a:xfrm>
              <a:off x="2484475" y="2052125"/>
              <a:ext cx="1046700" cy="10467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1"/>
            <p:cNvSpPr/>
            <p:nvPr/>
          </p:nvSpPr>
          <p:spPr>
            <a:xfrm>
              <a:off x="2643144" y="2210793"/>
              <a:ext cx="729300" cy="7293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9" name="Google Shape;1269;p11"/>
            <p:cNvGrpSpPr/>
            <p:nvPr/>
          </p:nvGrpSpPr>
          <p:grpSpPr>
            <a:xfrm>
              <a:off x="2769703" y="746199"/>
              <a:ext cx="510180" cy="2066757"/>
              <a:chOff x="1818382" y="1899501"/>
              <a:chExt cx="466728" cy="1890730"/>
            </a:xfrm>
          </p:grpSpPr>
          <p:grpSp>
            <p:nvGrpSpPr>
              <p:cNvPr id="1270" name="Google Shape;1270;p11"/>
              <p:cNvGrpSpPr/>
              <p:nvPr/>
            </p:nvGrpSpPr>
            <p:grpSpPr>
              <a:xfrm>
                <a:off x="1818382" y="2971595"/>
                <a:ext cx="466728" cy="818636"/>
                <a:chOff x="1818382" y="2942618"/>
                <a:chExt cx="466728" cy="818636"/>
              </a:xfrm>
            </p:grpSpPr>
            <p:sp>
              <p:nvSpPr>
                <p:cNvPr id="1271" name="Google Shape;1271;p11"/>
                <p:cNvSpPr/>
                <p:nvPr/>
              </p:nvSpPr>
              <p:spPr>
                <a:xfrm>
                  <a:off x="1951772" y="2948396"/>
                  <a:ext cx="202080" cy="208143"/>
                </a:xfrm>
                <a:custGeom>
                  <a:avLst/>
                  <a:gdLst/>
                  <a:ahLst/>
                  <a:cxnLst/>
                  <a:rect l="l" t="t" r="r" b="b"/>
                  <a:pathLst>
                    <a:path w="202080" h="208143" extrusionOk="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2" name="Google Shape;1272;p11"/>
                <p:cNvSpPr/>
                <p:nvPr/>
              </p:nvSpPr>
              <p:spPr>
                <a:xfrm>
                  <a:off x="1833104" y="3156294"/>
                  <a:ext cx="444195" cy="592827"/>
                </a:xfrm>
                <a:custGeom>
                  <a:avLst/>
                  <a:gdLst/>
                  <a:ahLst/>
                  <a:cxnLst/>
                  <a:rect l="l" t="t" r="r" b="b"/>
                  <a:pathLst>
                    <a:path w="444195" h="592827" extrusionOk="0">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3" name="Google Shape;1273;p11"/>
                <p:cNvSpPr/>
                <p:nvPr/>
              </p:nvSpPr>
              <p:spPr>
                <a:xfrm>
                  <a:off x="1818382" y="2942618"/>
                  <a:ext cx="466728" cy="818636"/>
                </a:xfrm>
                <a:custGeom>
                  <a:avLst/>
                  <a:gdLst/>
                  <a:ahLst/>
                  <a:cxnLst/>
                  <a:rect l="l" t="t" r="r" b="b"/>
                  <a:pathLst>
                    <a:path w="466728" h="818636" extrusionOk="0">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74" name="Google Shape;1274;p11"/>
              <p:cNvSpPr/>
              <p:nvPr/>
            </p:nvSpPr>
            <p:spPr>
              <a:xfrm>
                <a:off x="2046061" y="1899501"/>
                <a:ext cx="17700" cy="1078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5" name="Google Shape;1275;p11"/>
            <p:cNvSpPr/>
            <p:nvPr/>
          </p:nvSpPr>
          <p:spPr>
            <a:xfrm>
              <a:off x="2848289" y="2564652"/>
              <a:ext cx="130735" cy="158472"/>
            </a:xfrm>
            <a:custGeom>
              <a:avLst/>
              <a:gdLst/>
              <a:ahLst/>
              <a:cxnLst/>
              <a:rect l="l" t="t" r="r" b="b"/>
              <a:pathLst>
                <a:path w="4784" h="5799" extrusionOk="0">
                  <a:moveTo>
                    <a:pt x="0" y="0"/>
                  </a:moveTo>
                  <a:cubicBezTo>
                    <a:pt x="0" y="2506"/>
                    <a:pt x="2375" y="5110"/>
                    <a:pt x="4784" y="5799"/>
                  </a:cubicBezTo>
                </a:path>
              </a:pathLst>
            </a:custGeom>
            <a:noFill/>
            <a:ln w="19050" cap="rnd" cmpd="sng">
              <a:solidFill>
                <a:schemeClr val="lt1"/>
              </a:solidFill>
              <a:prstDash val="solid"/>
              <a:round/>
              <a:headEnd type="none" w="med" len="med"/>
              <a:tailEnd type="none" w="med" len="med"/>
            </a:ln>
          </p:spPr>
        </p:sp>
      </p:grpSp>
      <p:grpSp>
        <p:nvGrpSpPr>
          <p:cNvPr id="1276" name="Google Shape;1276;p11"/>
          <p:cNvGrpSpPr/>
          <p:nvPr/>
        </p:nvGrpSpPr>
        <p:grpSpPr>
          <a:xfrm>
            <a:off x="2360233" y="30"/>
            <a:ext cx="495013" cy="706398"/>
            <a:chOff x="3961868" y="621833"/>
            <a:chExt cx="905291" cy="1291877"/>
          </a:xfrm>
        </p:grpSpPr>
        <p:grpSp>
          <p:nvGrpSpPr>
            <p:cNvPr id="1277" name="Google Shape;1277;p11"/>
            <p:cNvGrpSpPr/>
            <p:nvPr/>
          </p:nvGrpSpPr>
          <p:grpSpPr>
            <a:xfrm>
              <a:off x="3961868" y="1008419"/>
              <a:ext cx="905291" cy="905291"/>
              <a:chOff x="764100" y="3623300"/>
              <a:chExt cx="1046700" cy="1046700"/>
            </a:xfrm>
          </p:grpSpPr>
          <p:sp>
            <p:nvSpPr>
              <p:cNvPr id="1278" name="Google Shape;1278;p11"/>
              <p:cNvSpPr/>
              <p:nvPr/>
            </p:nvSpPr>
            <p:spPr>
              <a:xfrm>
                <a:off x="764100" y="3623300"/>
                <a:ext cx="1046700" cy="1046700"/>
              </a:xfrm>
              <a:prstGeom prst="ellipse">
                <a:avLst/>
              </a:prstGeom>
              <a:solidFill>
                <a:srgbClr val="D8B8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1"/>
              <p:cNvSpPr/>
              <p:nvPr/>
            </p:nvSpPr>
            <p:spPr>
              <a:xfrm>
                <a:off x="922769" y="3781968"/>
                <a:ext cx="729300" cy="729300"/>
              </a:xfrm>
              <a:prstGeom prst="ellipse">
                <a:avLst/>
              </a:prstGeom>
              <a:solidFill>
                <a:srgbClr val="D8B8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0" name="Google Shape;1280;p11"/>
            <p:cNvGrpSpPr/>
            <p:nvPr/>
          </p:nvGrpSpPr>
          <p:grpSpPr>
            <a:xfrm>
              <a:off x="4155315" y="621833"/>
              <a:ext cx="522826" cy="1099260"/>
              <a:chOff x="2447534" y="2604168"/>
              <a:chExt cx="478297" cy="1005636"/>
            </a:xfrm>
          </p:grpSpPr>
          <p:grpSp>
            <p:nvGrpSpPr>
              <p:cNvPr id="1281" name="Google Shape;1281;p11"/>
              <p:cNvGrpSpPr/>
              <p:nvPr/>
            </p:nvGrpSpPr>
            <p:grpSpPr>
              <a:xfrm>
                <a:off x="2447534" y="2604168"/>
                <a:ext cx="478297" cy="1005636"/>
                <a:chOff x="2447534" y="2604168"/>
                <a:chExt cx="478297" cy="1005636"/>
              </a:xfrm>
            </p:grpSpPr>
            <p:grpSp>
              <p:nvGrpSpPr>
                <p:cNvPr id="1282" name="Google Shape;1282;p11"/>
                <p:cNvGrpSpPr/>
                <p:nvPr/>
              </p:nvGrpSpPr>
              <p:grpSpPr>
                <a:xfrm>
                  <a:off x="2447534" y="2971595"/>
                  <a:ext cx="478297" cy="638209"/>
                  <a:chOff x="2447534" y="3081786"/>
                  <a:chExt cx="478297" cy="638209"/>
                </a:xfrm>
              </p:grpSpPr>
              <p:sp>
                <p:nvSpPr>
                  <p:cNvPr id="1283" name="Google Shape;1283;p11"/>
                  <p:cNvSpPr/>
                  <p:nvPr/>
                </p:nvSpPr>
                <p:spPr>
                  <a:xfrm>
                    <a:off x="2591014" y="3097533"/>
                    <a:ext cx="179593" cy="168416"/>
                  </a:xfrm>
                  <a:custGeom>
                    <a:avLst/>
                    <a:gdLst/>
                    <a:ahLst/>
                    <a:cxnLst/>
                    <a:rect l="l" t="t" r="r" b="b"/>
                    <a:pathLst>
                      <a:path w="179593" h="168416" extrusionOk="0">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4" name="Google Shape;1284;p11"/>
                  <p:cNvSpPr/>
                  <p:nvPr/>
                </p:nvSpPr>
                <p:spPr>
                  <a:xfrm>
                    <a:off x="2458233" y="3250561"/>
                    <a:ext cx="453667" cy="462047"/>
                  </a:xfrm>
                  <a:custGeom>
                    <a:avLst/>
                    <a:gdLst/>
                    <a:ahLst/>
                    <a:cxnLst/>
                    <a:rect l="l" t="t" r="r" b="b"/>
                    <a:pathLst>
                      <a:path w="453667" h="462047" extrusionOk="0">
                        <a:moveTo>
                          <a:pt x="221935" y="462048"/>
                        </a:moveTo>
                        <a:cubicBezTo>
                          <a:pt x="-59306" y="460714"/>
                          <a:pt x="-82865" y="22373"/>
                          <a:pt x="206568" y="847"/>
                        </a:cubicBezTo>
                        <a:cubicBezTo>
                          <a:pt x="522671" y="-22712"/>
                          <a:pt x="543753" y="452904"/>
                          <a:pt x="221935" y="462048"/>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5" name="Google Shape;1285;p11"/>
                  <p:cNvSpPr/>
                  <p:nvPr/>
                </p:nvSpPr>
                <p:spPr>
                  <a:xfrm>
                    <a:off x="2447534" y="3081786"/>
                    <a:ext cx="478297" cy="638209"/>
                  </a:xfrm>
                  <a:custGeom>
                    <a:avLst/>
                    <a:gdLst/>
                    <a:ahLst/>
                    <a:cxnLst/>
                    <a:rect l="l" t="t" r="r" b="b"/>
                    <a:pathLst>
                      <a:path w="478297" h="638209" extrusionOk="0">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86" name="Google Shape;1286;p11"/>
                <p:cNvSpPr/>
                <p:nvPr/>
              </p:nvSpPr>
              <p:spPr>
                <a:xfrm>
                  <a:off x="2675601" y="2604168"/>
                  <a:ext cx="17700" cy="373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7" name="Google Shape;1287;p11"/>
              <p:cNvSpPr/>
              <p:nvPr/>
            </p:nvSpPr>
            <p:spPr>
              <a:xfrm>
                <a:off x="2546350" y="3472450"/>
                <a:ext cx="97850" cy="61625"/>
              </a:xfrm>
              <a:custGeom>
                <a:avLst/>
                <a:gdLst/>
                <a:ahLst/>
                <a:cxnLst/>
                <a:rect l="l" t="t" r="r" b="b"/>
                <a:pathLst>
                  <a:path w="3914" h="2465" extrusionOk="0">
                    <a:moveTo>
                      <a:pt x="0" y="0"/>
                    </a:moveTo>
                    <a:cubicBezTo>
                      <a:pt x="946" y="1217"/>
                      <a:pt x="2412" y="2117"/>
                      <a:pt x="3914" y="2465"/>
                    </a:cubicBezTo>
                  </a:path>
                </a:pathLst>
              </a:custGeom>
              <a:noFill/>
              <a:ln w="19050" cap="rnd" cmpd="sng">
                <a:solidFill>
                  <a:schemeClr val="lt1"/>
                </a:solidFill>
                <a:prstDash val="solid"/>
                <a:round/>
                <a:headEnd type="none" w="med" len="med"/>
                <a:tailEnd type="none" w="med" len="med"/>
              </a:ln>
            </p:spPr>
          </p:sp>
          <p:sp>
            <p:nvSpPr>
              <p:cNvPr id="1288" name="Google Shape;1288;p11"/>
              <p:cNvSpPr/>
              <p:nvPr/>
            </p:nvSpPr>
            <p:spPr>
              <a:xfrm>
                <a:off x="2515525" y="3392700"/>
                <a:ext cx="9075" cy="19950"/>
              </a:xfrm>
              <a:custGeom>
                <a:avLst/>
                <a:gdLst/>
                <a:ahLst/>
                <a:cxnLst/>
                <a:rect l="l" t="t" r="r" b="b"/>
                <a:pathLst>
                  <a:path w="363" h="798" extrusionOk="0">
                    <a:moveTo>
                      <a:pt x="0" y="0"/>
                    </a:moveTo>
                    <a:cubicBezTo>
                      <a:pt x="182" y="399"/>
                      <a:pt x="182" y="399"/>
                      <a:pt x="363" y="798"/>
                    </a:cubicBezTo>
                  </a:path>
                </a:pathLst>
              </a:custGeom>
              <a:noFill/>
              <a:ln w="19050" cap="rnd" cmpd="sng">
                <a:solidFill>
                  <a:schemeClr val="lt1"/>
                </a:solidFill>
                <a:prstDash val="solid"/>
                <a:round/>
                <a:headEnd type="none" w="med" len="med"/>
                <a:tailEnd type="none" w="med" len="med"/>
              </a:ln>
            </p:spPr>
          </p:sp>
        </p:grpSp>
      </p:grpSp>
      <p:grpSp>
        <p:nvGrpSpPr>
          <p:cNvPr id="1289" name="Google Shape;1289;p11"/>
          <p:cNvGrpSpPr/>
          <p:nvPr/>
        </p:nvGrpSpPr>
        <p:grpSpPr>
          <a:xfrm>
            <a:off x="3034082" y="24"/>
            <a:ext cx="285882" cy="434231"/>
            <a:chOff x="5194218" y="621823"/>
            <a:chExt cx="522827" cy="794132"/>
          </a:xfrm>
        </p:grpSpPr>
        <p:grpSp>
          <p:nvGrpSpPr>
            <p:cNvPr id="1290" name="Google Shape;1290;p11"/>
            <p:cNvGrpSpPr/>
            <p:nvPr/>
          </p:nvGrpSpPr>
          <p:grpSpPr>
            <a:xfrm>
              <a:off x="5194218" y="893129"/>
              <a:ext cx="522827" cy="522827"/>
              <a:chOff x="764100" y="3623300"/>
              <a:chExt cx="1046700" cy="1046700"/>
            </a:xfrm>
          </p:grpSpPr>
          <p:sp>
            <p:nvSpPr>
              <p:cNvPr id="1291" name="Google Shape;1291;p11"/>
              <p:cNvSpPr/>
              <p:nvPr/>
            </p:nvSpPr>
            <p:spPr>
              <a:xfrm>
                <a:off x="764100" y="3623300"/>
                <a:ext cx="1046700" cy="1046700"/>
              </a:xfrm>
              <a:prstGeom prst="ellipse">
                <a:avLst/>
              </a:prstGeom>
              <a:solidFill>
                <a:srgbClr val="FF8900">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1"/>
              <p:cNvSpPr/>
              <p:nvPr/>
            </p:nvSpPr>
            <p:spPr>
              <a:xfrm>
                <a:off x="922769" y="3781968"/>
                <a:ext cx="729300" cy="729300"/>
              </a:xfrm>
              <a:prstGeom prst="ellipse">
                <a:avLst/>
              </a:prstGeom>
              <a:solidFill>
                <a:srgbClr val="FF8900">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3" name="Google Shape;1293;p11"/>
            <p:cNvGrpSpPr/>
            <p:nvPr/>
          </p:nvGrpSpPr>
          <p:grpSpPr>
            <a:xfrm>
              <a:off x="5371921" y="621823"/>
              <a:ext cx="182209" cy="655932"/>
              <a:chOff x="3305183" y="2722527"/>
              <a:chExt cx="166690" cy="600065"/>
            </a:xfrm>
          </p:grpSpPr>
          <p:grpSp>
            <p:nvGrpSpPr>
              <p:cNvPr id="1294" name="Google Shape;1294;p11"/>
              <p:cNvGrpSpPr/>
              <p:nvPr/>
            </p:nvGrpSpPr>
            <p:grpSpPr>
              <a:xfrm>
                <a:off x="3305183" y="2722527"/>
                <a:ext cx="166690" cy="600065"/>
                <a:chOff x="3305183" y="2722527"/>
                <a:chExt cx="166690" cy="600065"/>
              </a:xfrm>
            </p:grpSpPr>
            <p:grpSp>
              <p:nvGrpSpPr>
                <p:cNvPr id="1295" name="Google Shape;1295;p11"/>
                <p:cNvGrpSpPr/>
                <p:nvPr/>
              </p:nvGrpSpPr>
              <p:grpSpPr>
                <a:xfrm>
                  <a:off x="3305183" y="2971595"/>
                  <a:ext cx="166690" cy="350998"/>
                  <a:chOff x="3305183" y="3146560"/>
                  <a:chExt cx="166690" cy="350998"/>
                </a:xfrm>
              </p:grpSpPr>
              <p:sp>
                <p:nvSpPr>
                  <p:cNvPr id="1296" name="Google Shape;1296;p11"/>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7" name="Google Shape;1297;p11"/>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9CB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8" name="Google Shape;1298;p11"/>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99" name="Google Shape;1299;p11"/>
                <p:cNvSpPr/>
                <p:nvPr/>
              </p:nvSpPr>
              <p:spPr>
                <a:xfrm>
                  <a:off x="3375891" y="2722527"/>
                  <a:ext cx="17700" cy="255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0" name="Google Shape;1300;p11"/>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19050" cap="rnd" cmpd="sng">
                <a:solidFill>
                  <a:schemeClr val="lt1"/>
                </a:solidFill>
                <a:prstDash val="solid"/>
                <a:round/>
                <a:headEnd type="none" w="med" len="med"/>
                <a:tailEnd type="none" w="med" len="med"/>
              </a:ln>
            </p:spPr>
          </p:sp>
        </p:grpSp>
      </p:grpSp>
      <p:grpSp>
        <p:nvGrpSpPr>
          <p:cNvPr id="1301" name="Google Shape;1301;p11"/>
          <p:cNvGrpSpPr/>
          <p:nvPr/>
        </p:nvGrpSpPr>
        <p:grpSpPr>
          <a:xfrm>
            <a:off x="4472482" y="42"/>
            <a:ext cx="470574" cy="1177689"/>
            <a:chOff x="7824797" y="870572"/>
            <a:chExt cx="860597" cy="2153783"/>
          </a:xfrm>
        </p:grpSpPr>
        <p:grpSp>
          <p:nvGrpSpPr>
            <p:cNvPr id="1302" name="Google Shape;1302;p11"/>
            <p:cNvGrpSpPr/>
            <p:nvPr/>
          </p:nvGrpSpPr>
          <p:grpSpPr>
            <a:xfrm>
              <a:off x="7824797" y="1891931"/>
              <a:ext cx="860597" cy="1132425"/>
              <a:chOff x="764100" y="3623300"/>
              <a:chExt cx="1046700" cy="1046700"/>
            </a:xfrm>
          </p:grpSpPr>
          <p:sp>
            <p:nvSpPr>
              <p:cNvPr id="1303" name="Google Shape;1303;p11"/>
              <p:cNvSpPr/>
              <p:nvPr/>
            </p:nvSpPr>
            <p:spPr>
              <a:xfrm>
                <a:off x="764100" y="3623300"/>
                <a:ext cx="1046700" cy="1046700"/>
              </a:xfrm>
              <a:prstGeom prst="ellipse">
                <a:avLst/>
              </a:prstGeom>
              <a:solidFill>
                <a:srgbClr val="10A3FF">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1"/>
              <p:cNvSpPr/>
              <p:nvPr/>
            </p:nvSpPr>
            <p:spPr>
              <a:xfrm>
                <a:off x="922769" y="3781968"/>
                <a:ext cx="729300" cy="729300"/>
              </a:xfrm>
              <a:prstGeom prst="ellipse">
                <a:avLst/>
              </a:prstGeom>
              <a:solidFill>
                <a:srgbClr val="10A3FF">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11"/>
            <p:cNvGrpSpPr/>
            <p:nvPr/>
          </p:nvGrpSpPr>
          <p:grpSpPr>
            <a:xfrm>
              <a:off x="8100547" y="870572"/>
              <a:ext cx="300376" cy="1935114"/>
              <a:chOff x="3792712" y="2051381"/>
              <a:chExt cx="274793" cy="1770299"/>
            </a:xfrm>
          </p:grpSpPr>
          <p:grpSp>
            <p:nvGrpSpPr>
              <p:cNvPr id="1306" name="Google Shape;1306;p11"/>
              <p:cNvGrpSpPr/>
              <p:nvPr/>
            </p:nvGrpSpPr>
            <p:grpSpPr>
              <a:xfrm>
                <a:off x="3792712" y="2051381"/>
                <a:ext cx="274793" cy="1770299"/>
                <a:chOff x="3792712" y="2051381"/>
                <a:chExt cx="274793" cy="1770299"/>
              </a:xfrm>
            </p:grpSpPr>
            <p:grpSp>
              <p:nvGrpSpPr>
                <p:cNvPr id="1307" name="Google Shape;1307;p11"/>
                <p:cNvGrpSpPr/>
                <p:nvPr/>
              </p:nvGrpSpPr>
              <p:grpSpPr>
                <a:xfrm>
                  <a:off x="3792712" y="2971595"/>
                  <a:ext cx="274793" cy="850085"/>
                  <a:chOff x="3792712" y="2879468"/>
                  <a:chExt cx="274793" cy="850085"/>
                </a:xfrm>
              </p:grpSpPr>
              <p:sp>
                <p:nvSpPr>
                  <p:cNvPr id="1308" name="Google Shape;1308;p11"/>
                  <p:cNvSpPr/>
                  <p:nvPr/>
                </p:nvSpPr>
                <p:spPr>
                  <a:xfrm>
                    <a:off x="3798083" y="3085793"/>
                    <a:ext cx="261578" cy="637356"/>
                  </a:xfrm>
                  <a:custGeom>
                    <a:avLst/>
                    <a:gdLst/>
                    <a:ahLst/>
                    <a:cxnLst/>
                    <a:rect l="l" t="t" r="r" b="b"/>
                    <a:pathLst>
                      <a:path w="261578" h="637356" extrusionOk="0">
                        <a:moveTo>
                          <a:pt x="126686" y="637357"/>
                        </a:moveTo>
                        <a:cubicBezTo>
                          <a:pt x="-60449" y="630435"/>
                          <a:pt x="18736" y="394850"/>
                          <a:pt x="6417" y="267723"/>
                        </a:cubicBezTo>
                        <a:cubicBezTo>
                          <a:pt x="12322" y="197048"/>
                          <a:pt x="-10665" y="53665"/>
                          <a:pt x="31817" y="8008"/>
                        </a:cubicBezTo>
                        <a:cubicBezTo>
                          <a:pt x="291595" y="-16566"/>
                          <a:pt x="262449" y="-1263"/>
                          <a:pt x="258829" y="299283"/>
                        </a:cubicBezTo>
                        <a:cubicBezTo>
                          <a:pt x="256988" y="426728"/>
                          <a:pt x="295024" y="626816"/>
                          <a:pt x="126686" y="637357"/>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9" name="Google Shape;1309;p11"/>
                  <p:cNvSpPr/>
                  <p:nvPr/>
                </p:nvSpPr>
                <p:spPr>
                  <a:xfrm>
                    <a:off x="3849902" y="2886279"/>
                    <a:ext cx="160096" cy="197298"/>
                  </a:xfrm>
                  <a:custGeom>
                    <a:avLst/>
                    <a:gdLst/>
                    <a:ahLst/>
                    <a:cxnLst/>
                    <a:rect l="l" t="t" r="r" b="b"/>
                    <a:pathLst>
                      <a:path w="160096" h="197298" extrusionOk="0">
                        <a:moveTo>
                          <a:pt x="0" y="197298"/>
                        </a:moveTo>
                        <a:cubicBezTo>
                          <a:pt x="14795" y="163453"/>
                          <a:pt x="-19495" y="39120"/>
                          <a:pt x="29908" y="37913"/>
                        </a:cubicBezTo>
                        <a:cubicBezTo>
                          <a:pt x="41275" y="35754"/>
                          <a:pt x="33401" y="17911"/>
                          <a:pt x="43053" y="12513"/>
                        </a:cubicBezTo>
                        <a:cubicBezTo>
                          <a:pt x="64008" y="-9902"/>
                          <a:pt x="129984" y="-1393"/>
                          <a:pt x="134239" y="31563"/>
                        </a:cubicBezTo>
                        <a:cubicBezTo>
                          <a:pt x="135826" y="40517"/>
                          <a:pt x="147891" y="34484"/>
                          <a:pt x="151955" y="41406"/>
                        </a:cubicBezTo>
                        <a:cubicBezTo>
                          <a:pt x="171640" y="64583"/>
                          <a:pt x="149479" y="158246"/>
                          <a:pt x="149161" y="196663"/>
                        </a:cubicBezTo>
                        <a:cubicBezTo>
                          <a:pt x="98234" y="196155"/>
                          <a:pt x="49847" y="189170"/>
                          <a:pt x="0" y="19729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0" name="Google Shape;1310;p11"/>
                  <p:cNvSpPr/>
                  <p:nvPr/>
                </p:nvSpPr>
                <p:spPr>
                  <a:xfrm>
                    <a:off x="3792712" y="2879468"/>
                    <a:ext cx="274793" cy="850085"/>
                  </a:xfrm>
                  <a:custGeom>
                    <a:avLst/>
                    <a:gdLst/>
                    <a:ahLst/>
                    <a:cxnLst/>
                    <a:rect l="l" t="t" r="r" b="b"/>
                    <a:pathLst>
                      <a:path w="274793" h="850085" extrusionOk="0">
                        <a:moveTo>
                          <a:pt x="19916" y="786532"/>
                        </a:moveTo>
                        <a:cubicBezTo>
                          <a:pt x="39854" y="827489"/>
                          <a:pt x="67541" y="848572"/>
                          <a:pt x="131866" y="850032"/>
                        </a:cubicBezTo>
                        <a:cubicBezTo>
                          <a:pt x="255818" y="852953"/>
                          <a:pt x="279440" y="735732"/>
                          <a:pt x="271947" y="651213"/>
                        </a:cubicBezTo>
                        <a:cubicBezTo>
                          <a:pt x="272963" y="537612"/>
                          <a:pt x="275312" y="423947"/>
                          <a:pt x="274678" y="310345"/>
                        </a:cubicBezTo>
                        <a:cubicBezTo>
                          <a:pt x="276202" y="268245"/>
                          <a:pt x="263057" y="215095"/>
                          <a:pt x="217528" y="202395"/>
                        </a:cubicBezTo>
                        <a:cubicBezTo>
                          <a:pt x="213336" y="167343"/>
                          <a:pt x="246610" y="35073"/>
                          <a:pt x="197716" y="37295"/>
                        </a:cubicBezTo>
                        <a:cubicBezTo>
                          <a:pt x="191366" y="-10202"/>
                          <a:pt x="84495" y="-14965"/>
                          <a:pt x="87098" y="38311"/>
                        </a:cubicBezTo>
                        <a:cubicBezTo>
                          <a:pt x="75478" y="36978"/>
                          <a:pt x="60047" y="37041"/>
                          <a:pt x="58778" y="55583"/>
                        </a:cubicBezTo>
                        <a:cubicBezTo>
                          <a:pt x="55603" y="103081"/>
                          <a:pt x="55285" y="150833"/>
                          <a:pt x="49887" y="197760"/>
                        </a:cubicBezTo>
                        <a:cubicBezTo>
                          <a:pt x="-19010" y="224303"/>
                          <a:pt x="12613" y="404262"/>
                          <a:pt x="5437" y="474048"/>
                        </a:cubicBezTo>
                        <a:cubicBezTo>
                          <a:pt x="10264" y="577299"/>
                          <a:pt x="-17549" y="687980"/>
                          <a:pt x="19916" y="786532"/>
                        </a:cubicBezTo>
                        <a:close/>
                        <a:moveTo>
                          <a:pt x="102466" y="38248"/>
                        </a:moveTo>
                        <a:cubicBezTo>
                          <a:pt x="106148" y="7895"/>
                          <a:pt x="173585" y="17166"/>
                          <a:pt x="178983" y="37105"/>
                        </a:cubicBezTo>
                        <a:cubicBezTo>
                          <a:pt x="154281" y="37549"/>
                          <a:pt x="103101" y="39962"/>
                          <a:pt x="102592" y="38311"/>
                        </a:cubicBezTo>
                        <a:close/>
                        <a:moveTo>
                          <a:pt x="76177" y="56663"/>
                        </a:moveTo>
                        <a:lnTo>
                          <a:pt x="174983" y="55393"/>
                        </a:lnTo>
                        <a:cubicBezTo>
                          <a:pt x="190222" y="53361"/>
                          <a:pt x="211304" y="53298"/>
                          <a:pt x="206733" y="75459"/>
                        </a:cubicBezTo>
                        <a:lnTo>
                          <a:pt x="75287" y="111400"/>
                        </a:lnTo>
                        <a:cubicBezTo>
                          <a:pt x="75967" y="93194"/>
                          <a:pt x="76303" y="74970"/>
                          <a:pt x="76303" y="56726"/>
                        </a:cubicBezTo>
                        <a:close/>
                        <a:moveTo>
                          <a:pt x="73700" y="129879"/>
                        </a:moveTo>
                        <a:lnTo>
                          <a:pt x="205399" y="94382"/>
                        </a:lnTo>
                        <a:lnTo>
                          <a:pt x="203684" y="134069"/>
                        </a:lnTo>
                        <a:lnTo>
                          <a:pt x="71478" y="159469"/>
                        </a:lnTo>
                        <a:cubicBezTo>
                          <a:pt x="72430" y="149563"/>
                          <a:pt x="73192" y="139785"/>
                          <a:pt x="73827" y="129942"/>
                        </a:cubicBezTo>
                        <a:close/>
                        <a:moveTo>
                          <a:pt x="69191" y="177885"/>
                        </a:moveTo>
                        <a:lnTo>
                          <a:pt x="202541" y="152104"/>
                        </a:lnTo>
                        <a:cubicBezTo>
                          <a:pt x="201906" y="166391"/>
                          <a:pt x="201335" y="180615"/>
                          <a:pt x="200700" y="194839"/>
                        </a:cubicBezTo>
                        <a:lnTo>
                          <a:pt x="67350" y="193379"/>
                        </a:lnTo>
                        <a:cubicBezTo>
                          <a:pt x="68239" y="188298"/>
                          <a:pt x="68937" y="183282"/>
                          <a:pt x="69318" y="177948"/>
                        </a:cubicBezTo>
                        <a:close/>
                        <a:moveTo>
                          <a:pt x="19217" y="648102"/>
                        </a:moveTo>
                        <a:cubicBezTo>
                          <a:pt x="23154" y="519832"/>
                          <a:pt x="21947" y="391117"/>
                          <a:pt x="28171" y="263101"/>
                        </a:cubicBezTo>
                        <a:cubicBezTo>
                          <a:pt x="34965" y="198204"/>
                          <a:pt x="74589" y="211222"/>
                          <a:pt x="121960" y="210968"/>
                        </a:cubicBezTo>
                        <a:cubicBezTo>
                          <a:pt x="123103" y="217851"/>
                          <a:pt x="123674" y="224817"/>
                          <a:pt x="123674" y="231796"/>
                        </a:cubicBezTo>
                        <a:cubicBezTo>
                          <a:pt x="72874" y="256370"/>
                          <a:pt x="60174" y="344889"/>
                          <a:pt x="124246" y="360891"/>
                        </a:cubicBezTo>
                        <a:lnTo>
                          <a:pt x="124627" y="429281"/>
                        </a:lnTo>
                        <a:cubicBezTo>
                          <a:pt x="46966" y="432710"/>
                          <a:pt x="45951" y="548915"/>
                          <a:pt x="125135" y="549486"/>
                        </a:cubicBezTo>
                        <a:lnTo>
                          <a:pt x="125516" y="627083"/>
                        </a:lnTo>
                        <a:cubicBezTo>
                          <a:pt x="40" y="680677"/>
                          <a:pt x="157647" y="791422"/>
                          <a:pt x="143550" y="638069"/>
                        </a:cubicBezTo>
                        <a:cubicBezTo>
                          <a:pt x="209971" y="620416"/>
                          <a:pt x="220385" y="540533"/>
                          <a:pt x="142661" y="533675"/>
                        </a:cubicBezTo>
                        <a:lnTo>
                          <a:pt x="142280" y="444204"/>
                        </a:lnTo>
                        <a:cubicBezTo>
                          <a:pt x="216321" y="434298"/>
                          <a:pt x="216130" y="356764"/>
                          <a:pt x="141772" y="346604"/>
                        </a:cubicBezTo>
                        <a:cubicBezTo>
                          <a:pt x="141772" y="311425"/>
                          <a:pt x="141772" y="215413"/>
                          <a:pt x="140566" y="212429"/>
                        </a:cubicBezTo>
                        <a:cubicBezTo>
                          <a:pt x="140566" y="212429"/>
                          <a:pt x="194096" y="213762"/>
                          <a:pt x="198541" y="213381"/>
                        </a:cubicBezTo>
                        <a:cubicBezTo>
                          <a:pt x="218543" y="211666"/>
                          <a:pt x="234291" y="230589"/>
                          <a:pt x="243943" y="246845"/>
                        </a:cubicBezTo>
                        <a:cubicBezTo>
                          <a:pt x="271376" y="315997"/>
                          <a:pt x="250865" y="395880"/>
                          <a:pt x="255754" y="469095"/>
                        </a:cubicBezTo>
                        <a:cubicBezTo>
                          <a:pt x="240832" y="580093"/>
                          <a:pt x="308015" y="834538"/>
                          <a:pt x="136819" y="834855"/>
                        </a:cubicBezTo>
                        <a:cubicBezTo>
                          <a:pt x="35727" y="844063"/>
                          <a:pt x="10073" y="729382"/>
                          <a:pt x="19344" y="648166"/>
                        </a:cubicBezTo>
                        <a:close/>
                        <a:moveTo>
                          <a:pt x="125008" y="678137"/>
                        </a:moveTo>
                        <a:cubicBezTo>
                          <a:pt x="115928" y="731541"/>
                          <a:pt x="62968" y="668041"/>
                          <a:pt x="125643" y="645435"/>
                        </a:cubicBezTo>
                        <a:cubicBezTo>
                          <a:pt x="126272" y="656357"/>
                          <a:pt x="126100" y="667304"/>
                          <a:pt x="125135" y="678201"/>
                        </a:cubicBezTo>
                        <a:close/>
                        <a:moveTo>
                          <a:pt x="125008" y="531198"/>
                        </a:moveTo>
                        <a:cubicBezTo>
                          <a:pt x="69953" y="529293"/>
                          <a:pt x="68620" y="448966"/>
                          <a:pt x="124627" y="447315"/>
                        </a:cubicBezTo>
                        <a:close/>
                        <a:moveTo>
                          <a:pt x="124119" y="340698"/>
                        </a:moveTo>
                        <a:cubicBezTo>
                          <a:pt x="85193" y="326284"/>
                          <a:pt x="93004" y="270848"/>
                          <a:pt x="123674" y="251798"/>
                        </a:cubicBezTo>
                        <a:cubicBezTo>
                          <a:pt x="123973" y="281643"/>
                          <a:pt x="124183" y="311380"/>
                          <a:pt x="124309" y="341016"/>
                        </a:cubicBezTo>
                        <a:close/>
                        <a:moveTo>
                          <a:pt x="141835" y="365591"/>
                        </a:moveTo>
                        <a:cubicBezTo>
                          <a:pt x="190730" y="374798"/>
                          <a:pt x="194159" y="419057"/>
                          <a:pt x="141835" y="426106"/>
                        </a:cubicBezTo>
                        <a:close/>
                        <a:moveTo>
                          <a:pt x="142724" y="551899"/>
                        </a:moveTo>
                        <a:cubicBezTo>
                          <a:pt x="195493" y="559138"/>
                          <a:pt x="188127" y="605684"/>
                          <a:pt x="143296" y="619781"/>
                        </a:cubicBezTo>
                        <a:cubicBezTo>
                          <a:pt x="143042" y="601429"/>
                          <a:pt x="142978" y="571204"/>
                          <a:pt x="142915" y="5522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11" name="Google Shape;1311;p11"/>
                <p:cNvSpPr/>
                <p:nvPr/>
              </p:nvSpPr>
              <p:spPr>
                <a:xfrm>
                  <a:off x="3923176" y="2051381"/>
                  <a:ext cx="17700" cy="9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2" name="Google Shape;1312;p11"/>
              <p:cNvSpPr/>
              <p:nvPr/>
            </p:nvSpPr>
            <p:spPr>
              <a:xfrm>
                <a:off x="3834925" y="3637375"/>
                <a:ext cx="76100" cy="135925"/>
              </a:xfrm>
              <a:custGeom>
                <a:avLst/>
                <a:gdLst/>
                <a:ahLst/>
                <a:cxnLst/>
                <a:rect l="l" t="t" r="r" b="b"/>
                <a:pathLst>
                  <a:path w="3044" h="5437" extrusionOk="0">
                    <a:moveTo>
                      <a:pt x="0" y="0"/>
                    </a:moveTo>
                    <a:cubicBezTo>
                      <a:pt x="372" y="2043"/>
                      <a:pt x="1116" y="4666"/>
                      <a:pt x="3044" y="5437"/>
                    </a:cubicBezTo>
                  </a:path>
                </a:pathLst>
              </a:custGeom>
              <a:noFill/>
              <a:ln w="19050" cap="rnd" cmpd="sng">
                <a:solidFill>
                  <a:schemeClr val="lt1"/>
                </a:solidFill>
                <a:prstDash val="solid"/>
                <a:round/>
                <a:headEnd type="none" w="med" len="med"/>
                <a:tailEnd type="none" w="med" len="med"/>
              </a:ln>
            </p:spPr>
          </p:sp>
          <p:sp>
            <p:nvSpPr>
              <p:cNvPr id="1313" name="Google Shape;1313;p11"/>
              <p:cNvSpPr/>
              <p:nvPr/>
            </p:nvSpPr>
            <p:spPr>
              <a:xfrm>
                <a:off x="3834925" y="3552200"/>
                <a:ext cx="1825" cy="21750"/>
              </a:xfrm>
              <a:custGeom>
                <a:avLst/>
                <a:gdLst/>
                <a:ahLst/>
                <a:cxnLst/>
                <a:rect l="l" t="t" r="r" b="b"/>
                <a:pathLst>
                  <a:path w="73" h="870" extrusionOk="0">
                    <a:moveTo>
                      <a:pt x="0" y="0"/>
                    </a:moveTo>
                    <a:cubicBezTo>
                      <a:pt x="37" y="435"/>
                      <a:pt x="37" y="435"/>
                      <a:pt x="73" y="870"/>
                    </a:cubicBezTo>
                  </a:path>
                </a:pathLst>
              </a:custGeom>
              <a:noFill/>
              <a:ln w="19050" cap="rnd" cmpd="sng">
                <a:solidFill>
                  <a:schemeClr val="lt1"/>
                </a:solidFill>
                <a:prstDash val="solid"/>
                <a:round/>
                <a:headEnd type="none" w="med" len="med"/>
                <a:tailEnd type="none" w="med" len="med"/>
              </a:ln>
            </p:spPr>
          </p:sp>
        </p:grpSp>
      </p:grpSp>
      <p:grpSp>
        <p:nvGrpSpPr>
          <p:cNvPr id="1314" name="Google Shape;1314;p11"/>
          <p:cNvGrpSpPr/>
          <p:nvPr/>
        </p:nvGrpSpPr>
        <p:grpSpPr>
          <a:xfrm>
            <a:off x="845998" y="42"/>
            <a:ext cx="572336" cy="917921"/>
            <a:chOff x="1192601" y="746213"/>
            <a:chExt cx="1046700" cy="1678715"/>
          </a:xfrm>
        </p:grpSpPr>
        <p:grpSp>
          <p:nvGrpSpPr>
            <p:cNvPr id="1315" name="Google Shape;1315;p11"/>
            <p:cNvGrpSpPr/>
            <p:nvPr/>
          </p:nvGrpSpPr>
          <p:grpSpPr>
            <a:xfrm>
              <a:off x="1192601" y="1378228"/>
              <a:ext cx="1046700" cy="1046700"/>
              <a:chOff x="764100" y="3623300"/>
              <a:chExt cx="1046700" cy="1046700"/>
            </a:xfrm>
          </p:grpSpPr>
          <p:sp>
            <p:nvSpPr>
              <p:cNvPr id="1316" name="Google Shape;1316;p11"/>
              <p:cNvSpPr/>
              <p:nvPr/>
            </p:nvSpPr>
            <p:spPr>
              <a:xfrm>
                <a:off x="764100" y="3623300"/>
                <a:ext cx="1046700" cy="1046700"/>
              </a:xfrm>
              <a:prstGeom prst="ellipse">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1"/>
              <p:cNvSpPr/>
              <p:nvPr/>
            </p:nvSpPr>
            <p:spPr>
              <a:xfrm>
                <a:off x="922769" y="3781968"/>
                <a:ext cx="729300" cy="729300"/>
              </a:xfrm>
              <a:prstGeom prst="ellipse">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8" name="Google Shape;1318;p11"/>
            <p:cNvGrpSpPr/>
            <p:nvPr/>
          </p:nvGrpSpPr>
          <p:grpSpPr>
            <a:xfrm>
              <a:off x="1417979" y="746213"/>
              <a:ext cx="580390" cy="1384973"/>
              <a:chOff x="522260" y="2632808"/>
              <a:chExt cx="530958" cy="1267014"/>
            </a:xfrm>
          </p:grpSpPr>
          <p:grpSp>
            <p:nvGrpSpPr>
              <p:cNvPr id="1319" name="Google Shape;1319;p11"/>
              <p:cNvGrpSpPr/>
              <p:nvPr/>
            </p:nvGrpSpPr>
            <p:grpSpPr>
              <a:xfrm>
                <a:off x="522260" y="2632808"/>
                <a:ext cx="530958" cy="1267014"/>
                <a:chOff x="522260" y="2632808"/>
                <a:chExt cx="530958" cy="1267014"/>
              </a:xfrm>
            </p:grpSpPr>
            <p:grpSp>
              <p:nvGrpSpPr>
                <p:cNvPr id="1320" name="Google Shape;1320;p11"/>
                <p:cNvGrpSpPr/>
                <p:nvPr/>
              </p:nvGrpSpPr>
              <p:grpSpPr>
                <a:xfrm>
                  <a:off x="522260" y="2971595"/>
                  <a:ext cx="530958" cy="928227"/>
                  <a:chOff x="522260" y="2971595"/>
                  <a:chExt cx="530958" cy="928227"/>
                </a:xfrm>
              </p:grpSpPr>
              <p:sp>
                <p:nvSpPr>
                  <p:cNvPr id="1321" name="Google Shape;1321;p11"/>
                  <p:cNvSpPr/>
                  <p:nvPr/>
                </p:nvSpPr>
                <p:spPr>
                  <a:xfrm>
                    <a:off x="531045" y="3193814"/>
                    <a:ext cx="510950" cy="500199"/>
                  </a:xfrm>
                  <a:custGeom>
                    <a:avLst/>
                    <a:gdLst/>
                    <a:ahLst/>
                    <a:cxnLst/>
                    <a:rect l="l" t="t" r="r" b="b"/>
                    <a:pathLst>
                      <a:path w="510950" h="500199" extrusionOk="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2" name="Google Shape;1322;p11"/>
                  <p:cNvSpPr/>
                  <p:nvPr/>
                </p:nvSpPr>
                <p:spPr>
                  <a:xfrm>
                    <a:off x="551585" y="3672350"/>
                    <a:ext cx="488949" cy="214629"/>
                  </a:xfrm>
                  <a:custGeom>
                    <a:avLst/>
                    <a:gdLst/>
                    <a:ahLst/>
                    <a:cxnLst/>
                    <a:rect l="l" t="t" r="r" b="b"/>
                    <a:pathLst>
                      <a:path w="488949" h="214629" extrusionOk="0">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C8F3F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3" name="Google Shape;1323;p11"/>
                  <p:cNvSpPr/>
                  <p:nvPr/>
                </p:nvSpPr>
                <p:spPr>
                  <a:xfrm>
                    <a:off x="685838" y="2977833"/>
                    <a:ext cx="219884" cy="234649"/>
                  </a:xfrm>
                  <a:custGeom>
                    <a:avLst/>
                    <a:gdLst/>
                    <a:ahLst/>
                    <a:cxnLst/>
                    <a:rect l="l" t="t" r="r" b="b"/>
                    <a:pathLst>
                      <a:path w="219884" h="234649" extrusionOk="0">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4" name="Google Shape;1324;p11"/>
                  <p:cNvSpPr/>
                  <p:nvPr/>
                </p:nvSpPr>
                <p:spPr>
                  <a:xfrm>
                    <a:off x="522260" y="2971595"/>
                    <a:ext cx="530958" cy="928227"/>
                  </a:xfrm>
                  <a:custGeom>
                    <a:avLst/>
                    <a:gdLst/>
                    <a:ahLst/>
                    <a:cxnLst/>
                    <a:rect l="l" t="t" r="r" b="b"/>
                    <a:pathLst>
                      <a:path w="530958" h="928227" extrusionOk="0">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25" name="Google Shape;1325;p11"/>
                <p:cNvSpPr/>
                <p:nvPr/>
              </p:nvSpPr>
              <p:spPr>
                <a:xfrm>
                  <a:off x="786932" y="2632808"/>
                  <a:ext cx="17700" cy="34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6" name="Google Shape;1326;p11"/>
              <p:cNvSpPr/>
              <p:nvPr/>
            </p:nvSpPr>
            <p:spPr>
              <a:xfrm>
                <a:off x="636125" y="3766050"/>
                <a:ext cx="121425" cy="74300"/>
              </a:xfrm>
              <a:custGeom>
                <a:avLst/>
                <a:gdLst/>
                <a:ahLst/>
                <a:cxnLst/>
                <a:rect l="l" t="t" r="r" b="b"/>
                <a:pathLst>
                  <a:path w="4857" h="2972" extrusionOk="0">
                    <a:moveTo>
                      <a:pt x="0" y="0"/>
                    </a:moveTo>
                    <a:cubicBezTo>
                      <a:pt x="1186" y="1482"/>
                      <a:pt x="3080" y="2306"/>
                      <a:pt x="4857" y="2972"/>
                    </a:cubicBezTo>
                  </a:path>
                </a:pathLst>
              </a:custGeom>
              <a:noFill/>
              <a:ln w="19050" cap="rnd" cmpd="sng">
                <a:solidFill>
                  <a:schemeClr val="lt1"/>
                </a:solidFill>
                <a:prstDash val="solid"/>
                <a:round/>
                <a:headEnd type="none" w="med" len="med"/>
                <a:tailEnd type="none" w="med" len="med"/>
              </a:ln>
            </p:spPr>
          </p:sp>
        </p:grpSp>
      </p:grpSp>
      <p:grpSp>
        <p:nvGrpSpPr>
          <p:cNvPr id="1327" name="Google Shape;1327;p11"/>
          <p:cNvGrpSpPr/>
          <p:nvPr/>
        </p:nvGrpSpPr>
        <p:grpSpPr>
          <a:xfrm>
            <a:off x="3480662" y="46"/>
            <a:ext cx="572336" cy="1051386"/>
            <a:chOff x="6010934" y="870580"/>
            <a:chExt cx="1046700" cy="1922797"/>
          </a:xfrm>
        </p:grpSpPr>
        <p:grpSp>
          <p:nvGrpSpPr>
            <p:cNvPr id="1328" name="Google Shape;1328;p11"/>
            <p:cNvGrpSpPr/>
            <p:nvPr/>
          </p:nvGrpSpPr>
          <p:grpSpPr>
            <a:xfrm>
              <a:off x="6010934" y="1746678"/>
              <a:ext cx="1046700" cy="1046700"/>
              <a:chOff x="764100" y="3623300"/>
              <a:chExt cx="1046700" cy="1046700"/>
            </a:xfrm>
          </p:grpSpPr>
          <p:sp>
            <p:nvSpPr>
              <p:cNvPr id="1329" name="Google Shape;1329;p11"/>
              <p:cNvSpPr/>
              <p:nvPr/>
            </p:nvSpPr>
            <p:spPr>
              <a:xfrm>
                <a:off x="764100" y="3623300"/>
                <a:ext cx="1046700" cy="1046700"/>
              </a:xfrm>
              <a:prstGeom prst="ellipse">
                <a:avLst/>
              </a:prstGeom>
              <a:solidFill>
                <a:srgbClr val="76DC35">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1"/>
              <p:cNvSpPr/>
              <p:nvPr/>
            </p:nvSpPr>
            <p:spPr>
              <a:xfrm>
                <a:off x="922769" y="3781968"/>
                <a:ext cx="729300" cy="729300"/>
              </a:xfrm>
              <a:prstGeom prst="ellipse">
                <a:avLst/>
              </a:prstGeom>
              <a:solidFill>
                <a:srgbClr val="76DC35">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1" name="Google Shape;1331;p11"/>
            <p:cNvGrpSpPr/>
            <p:nvPr/>
          </p:nvGrpSpPr>
          <p:grpSpPr>
            <a:xfrm>
              <a:off x="6308747" y="870580"/>
              <a:ext cx="441786" cy="1701306"/>
              <a:chOff x="1121941" y="2406098"/>
              <a:chExt cx="404159" cy="1556405"/>
            </a:xfrm>
          </p:grpSpPr>
          <p:grpSp>
            <p:nvGrpSpPr>
              <p:cNvPr id="1332" name="Google Shape;1332;p11"/>
              <p:cNvGrpSpPr/>
              <p:nvPr/>
            </p:nvGrpSpPr>
            <p:grpSpPr>
              <a:xfrm>
                <a:off x="1121941" y="2406098"/>
                <a:ext cx="404159" cy="1556405"/>
                <a:chOff x="1121941" y="2406098"/>
                <a:chExt cx="404159" cy="1556405"/>
              </a:xfrm>
            </p:grpSpPr>
            <p:grpSp>
              <p:nvGrpSpPr>
                <p:cNvPr id="1333" name="Google Shape;1333;p11"/>
                <p:cNvGrpSpPr/>
                <p:nvPr/>
              </p:nvGrpSpPr>
              <p:grpSpPr>
                <a:xfrm>
                  <a:off x="1121941" y="2971595"/>
                  <a:ext cx="404159" cy="990908"/>
                  <a:chOff x="1121941" y="2969319"/>
                  <a:chExt cx="404159" cy="990908"/>
                </a:xfrm>
              </p:grpSpPr>
              <p:sp>
                <p:nvSpPr>
                  <p:cNvPr id="1334" name="Google Shape;1334;p11"/>
                  <p:cNvSpPr/>
                  <p:nvPr/>
                </p:nvSpPr>
                <p:spPr>
                  <a:xfrm>
                    <a:off x="1210876" y="2975878"/>
                    <a:ext cx="215728" cy="222824"/>
                  </a:xfrm>
                  <a:custGeom>
                    <a:avLst/>
                    <a:gdLst/>
                    <a:ahLst/>
                    <a:cxnLst/>
                    <a:rect l="l" t="t" r="r" b="b"/>
                    <a:pathLst>
                      <a:path w="215728" h="222824" extrusionOk="0">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5" name="Google Shape;1335;p11"/>
                  <p:cNvSpPr/>
                  <p:nvPr/>
                </p:nvSpPr>
                <p:spPr>
                  <a:xfrm>
                    <a:off x="1160257" y="3179981"/>
                    <a:ext cx="324636" cy="229478"/>
                  </a:xfrm>
                  <a:custGeom>
                    <a:avLst/>
                    <a:gdLst/>
                    <a:ahLst/>
                    <a:cxnLst/>
                    <a:rect l="l" t="t" r="r" b="b"/>
                    <a:pathLst>
                      <a:path w="324636" h="229478" extrusionOk="0">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6" name="Google Shape;1336;p11"/>
                  <p:cNvSpPr/>
                  <p:nvPr/>
                </p:nvSpPr>
                <p:spPr>
                  <a:xfrm>
                    <a:off x="1128931" y="3411844"/>
                    <a:ext cx="389306" cy="540604"/>
                  </a:xfrm>
                  <a:custGeom>
                    <a:avLst/>
                    <a:gdLst/>
                    <a:ahLst/>
                    <a:cxnLst/>
                    <a:rect l="l" t="t" r="r" b="b"/>
                    <a:pathLst>
                      <a:path w="389306" h="540604" extrusionOk="0">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CFE5B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7" name="Google Shape;1337;p11"/>
                  <p:cNvSpPr/>
                  <p:nvPr/>
                </p:nvSpPr>
                <p:spPr>
                  <a:xfrm>
                    <a:off x="1121941" y="2969319"/>
                    <a:ext cx="404159" cy="990908"/>
                  </a:xfrm>
                  <a:custGeom>
                    <a:avLst/>
                    <a:gdLst/>
                    <a:ahLst/>
                    <a:cxnLst/>
                    <a:rect l="l" t="t" r="r" b="b"/>
                    <a:pathLst>
                      <a:path w="404159" h="990908" extrusionOk="0">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38" name="Google Shape;1338;p11"/>
                <p:cNvSpPr/>
                <p:nvPr/>
              </p:nvSpPr>
              <p:spPr>
                <a:xfrm>
                  <a:off x="1308638" y="2406098"/>
                  <a:ext cx="17700" cy="571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9" name="Google Shape;1339;p11"/>
              <p:cNvSpPr/>
              <p:nvPr/>
            </p:nvSpPr>
            <p:spPr>
              <a:xfrm>
                <a:off x="1183450" y="3621050"/>
                <a:ext cx="70700" cy="18125"/>
              </a:xfrm>
              <a:custGeom>
                <a:avLst/>
                <a:gdLst/>
                <a:ahLst/>
                <a:cxnLst/>
                <a:rect l="l" t="t" r="r" b="b"/>
                <a:pathLst>
                  <a:path w="2828" h="725" extrusionOk="0">
                    <a:moveTo>
                      <a:pt x="0" y="725"/>
                    </a:moveTo>
                    <a:cubicBezTo>
                      <a:pt x="930" y="439"/>
                      <a:pt x="1889" y="256"/>
                      <a:pt x="2828" y="0"/>
                    </a:cubicBezTo>
                  </a:path>
                </a:pathLst>
              </a:custGeom>
              <a:noFill/>
              <a:ln w="19050" cap="rnd" cmpd="sng">
                <a:solidFill>
                  <a:schemeClr val="lt1"/>
                </a:solidFill>
                <a:prstDash val="solid"/>
                <a:round/>
                <a:headEnd type="none" w="med" len="med"/>
                <a:tailEnd type="none" w="med" len="med"/>
              </a:ln>
            </p:spPr>
          </p:sp>
          <p:sp>
            <p:nvSpPr>
              <p:cNvPr id="1340" name="Google Shape;1340;p11"/>
              <p:cNvSpPr/>
              <p:nvPr/>
            </p:nvSpPr>
            <p:spPr>
              <a:xfrm>
                <a:off x="1188900" y="3717125"/>
                <a:ext cx="76125" cy="18100"/>
              </a:xfrm>
              <a:custGeom>
                <a:avLst/>
                <a:gdLst/>
                <a:ahLst/>
                <a:cxnLst/>
                <a:rect l="l" t="t" r="r" b="b"/>
                <a:pathLst>
                  <a:path w="3045" h="724" extrusionOk="0">
                    <a:moveTo>
                      <a:pt x="0" y="724"/>
                    </a:moveTo>
                    <a:cubicBezTo>
                      <a:pt x="995" y="410"/>
                      <a:pt x="2019" y="187"/>
                      <a:pt x="3045" y="0"/>
                    </a:cubicBezTo>
                  </a:path>
                </a:pathLst>
              </a:custGeom>
              <a:noFill/>
              <a:ln w="19050" cap="rnd" cmpd="sng">
                <a:solidFill>
                  <a:schemeClr val="lt1"/>
                </a:solidFill>
                <a:prstDash val="solid"/>
                <a:round/>
                <a:headEnd type="none" w="med" len="med"/>
                <a:tailEnd type="none" w="med" len="med"/>
              </a:ln>
            </p:spPr>
          </p:sp>
          <p:sp>
            <p:nvSpPr>
              <p:cNvPr id="1341" name="Google Shape;1341;p11"/>
              <p:cNvSpPr/>
              <p:nvPr/>
            </p:nvSpPr>
            <p:spPr>
              <a:xfrm>
                <a:off x="1185275" y="3820425"/>
                <a:ext cx="39875" cy="9050"/>
              </a:xfrm>
              <a:custGeom>
                <a:avLst/>
                <a:gdLst/>
                <a:ahLst/>
                <a:cxnLst/>
                <a:rect l="l" t="t" r="r" b="b"/>
                <a:pathLst>
                  <a:path w="1595" h="362" extrusionOk="0">
                    <a:moveTo>
                      <a:pt x="0" y="362"/>
                    </a:moveTo>
                    <a:cubicBezTo>
                      <a:pt x="526" y="219"/>
                      <a:pt x="1059" y="97"/>
                      <a:pt x="1595" y="0"/>
                    </a:cubicBezTo>
                  </a:path>
                </a:pathLst>
              </a:custGeom>
              <a:noFill/>
              <a:ln w="19050" cap="rnd" cmpd="sng">
                <a:solidFill>
                  <a:schemeClr val="lt1"/>
                </a:solidFill>
                <a:prstDash val="solid"/>
                <a:round/>
                <a:headEnd type="none" w="med" len="med"/>
                <a:tailEnd type="none" w="med" len="med"/>
              </a:ln>
            </p:spPr>
          </p:sp>
          <p:sp>
            <p:nvSpPr>
              <p:cNvPr id="1342" name="Google Shape;1342;p11"/>
              <p:cNvSpPr/>
              <p:nvPr/>
            </p:nvSpPr>
            <p:spPr>
              <a:xfrm>
                <a:off x="1301250" y="3911025"/>
                <a:ext cx="18125" cy="7250"/>
              </a:xfrm>
              <a:custGeom>
                <a:avLst/>
                <a:gdLst/>
                <a:ahLst/>
                <a:cxnLst/>
                <a:rect l="l" t="t" r="r" b="b"/>
                <a:pathLst>
                  <a:path w="725" h="290" extrusionOk="0">
                    <a:moveTo>
                      <a:pt x="0" y="290"/>
                    </a:moveTo>
                    <a:cubicBezTo>
                      <a:pt x="363" y="145"/>
                      <a:pt x="363" y="145"/>
                      <a:pt x="725" y="0"/>
                    </a:cubicBezTo>
                  </a:path>
                </a:pathLst>
              </a:custGeom>
              <a:noFill/>
              <a:ln w="19050" cap="rnd" cmpd="sng">
                <a:solidFill>
                  <a:schemeClr val="lt1"/>
                </a:solidFill>
                <a:prstDash val="solid"/>
                <a:round/>
                <a:headEnd type="none" w="med" len="med"/>
                <a:tailEnd type="none" w="med" len="med"/>
              </a:ln>
            </p:spPr>
          </p:sp>
        </p:grpSp>
      </p:grpSp>
      <p:grpSp>
        <p:nvGrpSpPr>
          <p:cNvPr id="1343" name="Google Shape;1343;p11"/>
          <p:cNvGrpSpPr/>
          <p:nvPr/>
        </p:nvGrpSpPr>
        <p:grpSpPr>
          <a:xfrm>
            <a:off x="588526" y="36"/>
            <a:ext cx="285882" cy="1099601"/>
            <a:chOff x="721731" y="746204"/>
            <a:chExt cx="522827" cy="2010974"/>
          </a:xfrm>
        </p:grpSpPr>
        <p:grpSp>
          <p:nvGrpSpPr>
            <p:cNvPr id="1344" name="Google Shape;1344;p11"/>
            <p:cNvGrpSpPr/>
            <p:nvPr/>
          </p:nvGrpSpPr>
          <p:grpSpPr>
            <a:xfrm>
              <a:off x="721731" y="2234351"/>
              <a:ext cx="522827" cy="522827"/>
              <a:chOff x="764100" y="3623300"/>
              <a:chExt cx="1046700" cy="1046700"/>
            </a:xfrm>
          </p:grpSpPr>
          <p:sp>
            <p:nvSpPr>
              <p:cNvPr id="1345" name="Google Shape;1345;p11"/>
              <p:cNvSpPr/>
              <p:nvPr/>
            </p:nvSpPr>
            <p:spPr>
              <a:xfrm>
                <a:off x="764100" y="3623300"/>
                <a:ext cx="1046700" cy="10467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1"/>
              <p:cNvSpPr/>
              <p:nvPr/>
            </p:nvSpPr>
            <p:spPr>
              <a:xfrm>
                <a:off x="922769" y="3781968"/>
                <a:ext cx="729300" cy="7293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7" name="Google Shape;1347;p11"/>
            <p:cNvGrpSpPr/>
            <p:nvPr/>
          </p:nvGrpSpPr>
          <p:grpSpPr>
            <a:xfrm>
              <a:off x="892053" y="746204"/>
              <a:ext cx="182209" cy="1869993"/>
              <a:chOff x="3305183" y="1611869"/>
              <a:chExt cx="166690" cy="1710724"/>
            </a:xfrm>
          </p:grpSpPr>
          <p:grpSp>
            <p:nvGrpSpPr>
              <p:cNvPr id="1348" name="Google Shape;1348;p11"/>
              <p:cNvGrpSpPr/>
              <p:nvPr/>
            </p:nvGrpSpPr>
            <p:grpSpPr>
              <a:xfrm>
                <a:off x="3305183" y="1611869"/>
                <a:ext cx="166690" cy="1710724"/>
                <a:chOff x="3305183" y="1611869"/>
                <a:chExt cx="166690" cy="1710724"/>
              </a:xfrm>
            </p:grpSpPr>
            <p:grpSp>
              <p:nvGrpSpPr>
                <p:cNvPr id="1349" name="Google Shape;1349;p11"/>
                <p:cNvGrpSpPr/>
                <p:nvPr/>
              </p:nvGrpSpPr>
              <p:grpSpPr>
                <a:xfrm>
                  <a:off x="3305183" y="2971595"/>
                  <a:ext cx="166690" cy="350998"/>
                  <a:chOff x="3305183" y="3146560"/>
                  <a:chExt cx="166690" cy="350998"/>
                </a:xfrm>
              </p:grpSpPr>
              <p:sp>
                <p:nvSpPr>
                  <p:cNvPr id="1350" name="Google Shape;1350;p11"/>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1" name="Google Shape;1351;p11"/>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2" name="Google Shape;1352;p11"/>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53" name="Google Shape;1353;p11"/>
                <p:cNvSpPr/>
                <p:nvPr/>
              </p:nvSpPr>
              <p:spPr>
                <a:xfrm>
                  <a:off x="3375914" y="1611869"/>
                  <a:ext cx="17700" cy="136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4" name="Google Shape;1354;p11"/>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19050" cap="rnd" cmpd="sng">
                <a:solidFill>
                  <a:schemeClr val="lt1"/>
                </a:solidFill>
                <a:prstDash val="solid"/>
                <a:round/>
                <a:headEnd type="none" w="med" len="med"/>
                <a:tailEnd type="none" w="med" len="med"/>
              </a:ln>
            </p:spPr>
          </p:sp>
        </p:grpSp>
      </p:grpSp>
      <p:grpSp>
        <p:nvGrpSpPr>
          <p:cNvPr id="1355" name="Google Shape;1355;p11"/>
          <p:cNvGrpSpPr/>
          <p:nvPr/>
        </p:nvGrpSpPr>
        <p:grpSpPr>
          <a:xfrm>
            <a:off x="5102111" y="14"/>
            <a:ext cx="222106" cy="963625"/>
            <a:chOff x="6176324" y="1765810"/>
            <a:chExt cx="466512" cy="2024421"/>
          </a:xfrm>
        </p:grpSpPr>
        <p:sp>
          <p:nvSpPr>
            <p:cNvPr id="1356" name="Google Shape;1356;p11"/>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7" name="Google Shape;1357;p11"/>
            <p:cNvSpPr/>
            <p:nvPr/>
          </p:nvSpPr>
          <p:spPr>
            <a:xfrm>
              <a:off x="6400743" y="1765810"/>
              <a:ext cx="17700" cy="120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8" name="Google Shape;1358;p11"/>
          <p:cNvGrpSpPr/>
          <p:nvPr/>
        </p:nvGrpSpPr>
        <p:grpSpPr>
          <a:xfrm>
            <a:off x="6617222" y="118"/>
            <a:ext cx="222105" cy="594985"/>
            <a:chOff x="5578966" y="2874382"/>
            <a:chExt cx="406190" cy="1088121"/>
          </a:xfrm>
        </p:grpSpPr>
        <p:sp>
          <p:nvSpPr>
            <p:cNvPr id="1359" name="Google Shape;1359;p11"/>
            <p:cNvSpPr/>
            <p:nvPr/>
          </p:nvSpPr>
          <p:spPr>
            <a:xfrm>
              <a:off x="5578966" y="2971595"/>
              <a:ext cx="406190" cy="990908"/>
            </a:xfrm>
            <a:custGeom>
              <a:avLst/>
              <a:gdLst/>
              <a:ahLst/>
              <a:cxnLst/>
              <a:rect l="l" t="t" r="r" b="b"/>
              <a:pathLst>
                <a:path w="406190" h="990908" extrusionOk="0">
                  <a:moveTo>
                    <a:pt x="340083" y="447063"/>
                  </a:moveTo>
                  <a:cubicBezTo>
                    <a:pt x="341480" y="444205"/>
                    <a:pt x="372913" y="448269"/>
                    <a:pt x="369865" y="426933"/>
                  </a:cubicBezTo>
                  <a:cubicBezTo>
                    <a:pt x="378628" y="356321"/>
                    <a:pt x="379771" y="266786"/>
                    <a:pt x="314811" y="222019"/>
                  </a:cubicBezTo>
                  <a:cubicBezTo>
                    <a:pt x="316334" y="182014"/>
                    <a:pt x="330368" y="29931"/>
                    <a:pt x="276266" y="35328"/>
                  </a:cubicBezTo>
                  <a:cubicBezTo>
                    <a:pt x="257216" y="-16234"/>
                    <a:pt x="121643" y="-11789"/>
                    <a:pt x="117897" y="51521"/>
                  </a:cubicBezTo>
                  <a:cubicBezTo>
                    <a:pt x="68303" y="56474"/>
                    <a:pt x="94719" y="194840"/>
                    <a:pt x="95608" y="232242"/>
                  </a:cubicBezTo>
                  <a:cubicBezTo>
                    <a:pt x="33823" y="278470"/>
                    <a:pt x="28616" y="363941"/>
                    <a:pt x="30775" y="435442"/>
                  </a:cubicBezTo>
                  <a:cubicBezTo>
                    <a:pt x="31219" y="460842"/>
                    <a:pt x="59794" y="448840"/>
                    <a:pt x="72685" y="450746"/>
                  </a:cubicBezTo>
                  <a:cubicBezTo>
                    <a:pt x="75860" y="483511"/>
                    <a:pt x="77003" y="521611"/>
                    <a:pt x="48999" y="544408"/>
                  </a:cubicBezTo>
                  <a:cubicBezTo>
                    <a:pt x="22774" y="559775"/>
                    <a:pt x="3851" y="611464"/>
                    <a:pt x="46078" y="617497"/>
                  </a:cubicBezTo>
                  <a:cubicBezTo>
                    <a:pt x="2835" y="630197"/>
                    <a:pt x="-17041" y="715159"/>
                    <a:pt x="37824" y="733384"/>
                  </a:cubicBezTo>
                  <a:cubicBezTo>
                    <a:pt x="-17041" y="742719"/>
                    <a:pt x="-9611" y="809584"/>
                    <a:pt x="43284" y="813584"/>
                  </a:cubicBezTo>
                  <a:cubicBezTo>
                    <a:pt x="-1801" y="839747"/>
                    <a:pt x="-6309" y="908200"/>
                    <a:pt x="55095" y="912772"/>
                  </a:cubicBezTo>
                  <a:cubicBezTo>
                    <a:pt x="90782" y="913153"/>
                    <a:pt x="126025" y="903310"/>
                    <a:pt x="161268" y="898421"/>
                  </a:cubicBezTo>
                  <a:cubicBezTo>
                    <a:pt x="139233" y="913788"/>
                    <a:pt x="126279" y="946998"/>
                    <a:pt x="144313" y="970176"/>
                  </a:cubicBezTo>
                  <a:cubicBezTo>
                    <a:pt x="172888" y="1006688"/>
                    <a:pt x="224577" y="986051"/>
                    <a:pt x="260327" y="975319"/>
                  </a:cubicBezTo>
                  <a:cubicBezTo>
                    <a:pt x="299570" y="961285"/>
                    <a:pt x="348021" y="957857"/>
                    <a:pt x="376088" y="923821"/>
                  </a:cubicBezTo>
                  <a:cubicBezTo>
                    <a:pt x="399646" y="896008"/>
                    <a:pt x="387327" y="849653"/>
                    <a:pt x="348656" y="845652"/>
                  </a:cubicBezTo>
                  <a:cubicBezTo>
                    <a:pt x="373288" y="834501"/>
                    <a:pt x="384216" y="805495"/>
                    <a:pt x="373065" y="780857"/>
                  </a:cubicBezTo>
                  <a:cubicBezTo>
                    <a:pt x="364353" y="761610"/>
                    <a:pt x="344268" y="750123"/>
                    <a:pt x="323256" y="752371"/>
                  </a:cubicBezTo>
                  <a:cubicBezTo>
                    <a:pt x="387455" y="748370"/>
                    <a:pt x="429999" y="685505"/>
                    <a:pt x="352656" y="659597"/>
                  </a:cubicBezTo>
                  <a:cubicBezTo>
                    <a:pt x="304650" y="655978"/>
                    <a:pt x="438889" y="670011"/>
                    <a:pt x="398503" y="584096"/>
                  </a:cubicBezTo>
                  <a:cubicBezTo>
                    <a:pt x="365928" y="545170"/>
                    <a:pt x="301412" y="524850"/>
                    <a:pt x="340083" y="4470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0" name="Google Shape;1360;p11"/>
            <p:cNvSpPr/>
            <p:nvPr/>
          </p:nvSpPr>
          <p:spPr>
            <a:xfrm>
              <a:off x="5774610" y="2874382"/>
              <a:ext cx="17700" cy="100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1" name="Google Shape;1361;p11"/>
          <p:cNvGrpSpPr/>
          <p:nvPr/>
        </p:nvGrpSpPr>
        <p:grpSpPr>
          <a:xfrm>
            <a:off x="7488315" y="81"/>
            <a:ext cx="255089" cy="1042043"/>
            <a:chOff x="6176324" y="1884520"/>
            <a:chExt cx="466512" cy="1905711"/>
          </a:xfrm>
        </p:grpSpPr>
        <p:sp>
          <p:nvSpPr>
            <p:cNvPr id="1362" name="Google Shape;1362;p11"/>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3" name="Google Shape;1363;p11"/>
            <p:cNvSpPr/>
            <p:nvPr/>
          </p:nvSpPr>
          <p:spPr>
            <a:xfrm>
              <a:off x="6400710" y="1884520"/>
              <a:ext cx="17700" cy="109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4" name="Google Shape;1364;p11"/>
          <p:cNvGrpSpPr/>
          <p:nvPr/>
        </p:nvGrpSpPr>
        <p:grpSpPr>
          <a:xfrm>
            <a:off x="5436046" y="109"/>
            <a:ext cx="260580" cy="559437"/>
            <a:chOff x="6798998" y="2578195"/>
            <a:chExt cx="476555" cy="1023111"/>
          </a:xfrm>
        </p:grpSpPr>
        <p:sp>
          <p:nvSpPr>
            <p:cNvPr id="1365" name="Google Shape;1365;p11"/>
            <p:cNvSpPr/>
            <p:nvPr/>
          </p:nvSpPr>
          <p:spPr>
            <a:xfrm>
              <a:off x="6798998" y="2971595"/>
              <a:ext cx="476555" cy="629711"/>
            </a:xfrm>
            <a:custGeom>
              <a:avLst/>
              <a:gdLst/>
              <a:ahLst/>
              <a:cxnLst/>
              <a:rect l="l" t="t" r="r" b="b"/>
              <a:pathLst>
                <a:path w="476555" h="629711" extrusionOk="0">
                  <a:moveTo>
                    <a:pt x="320201" y="161890"/>
                  </a:moveTo>
                  <a:cubicBezTo>
                    <a:pt x="320201" y="126330"/>
                    <a:pt x="347824" y="28984"/>
                    <a:pt x="296008" y="26762"/>
                  </a:cubicBezTo>
                  <a:cubicBezTo>
                    <a:pt x="297722" y="-5496"/>
                    <a:pt x="165198" y="-10957"/>
                    <a:pt x="178406" y="23460"/>
                  </a:cubicBezTo>
                  <a:cubicBezTo>
                    <a:pt x="166277" y="25936"/>
                    <a:pt x="129701" y="19840"/>
                    <a:pt x="140306" y="41430"/>
                  </a:cubicBezTo>
                  <a:cubicBezTo>
                    <a:pt x="138210" y="84864"/>
                    <a:pt x="137448" y="128425"/>
                    <a:pt x="135797" y="171859"/>
                  </a:cubicBezTo>
                  <a:cubicBezTo>
                    <a:pt x="-17047" y="238661"/>
                    <a:pt x="-46892" y="457165"/>
                    <a:pt x="77123" y="566385"/>
                  </a:cubicBezTo>
                  <a:cubicBezTo>
                    <a:pt x="364651" y="804827"/>
                    <a:pt x="669451" y="303241"/>
                    <a:pt x="320201" y="16189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6" name="Google Shape;1366;p11"/>
            <p:cNvSpPr/>
            <p:nvPr/>
          </p:nvSpPr>
          <p:spPr>
            <a:xfrm>
              <a:off x="7026852" y="2578195"/>
              <a:ext cx="17700" cy="396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11"/>
          <p:cNvGrpSpPr/>
          <p:nvPr/>
        </p:nvGrpSpPr>
        <p:grpSpPr>
          <a:xfrm>
            <a:off x="6050073" y="70"/>
            <a:ext cx="157683" cy="1169334"/>
            <a:chOff x="7883572" y="1683399"/>
            <a:chExt cx="288375" cy="2138505"/>
          </a:xfrm>
        </p:grpSpPr>
        <p:sp>
          <p:nvSpPr>
            <p:cNvPr id="1368" name="Google Shape;1368;p11"/>
            <p:cNvSpPr/>
            <p:nvPr/>
          </p:nvSpPr>
          <p:spPr>
            <a:xfrm>
              <a:off x="7883572" y="2971595"/>
              <a:ext cx="288375" cy="850309"/>
            </a:xfrm>
            <a:custGeom>
              <a:avLst/>
              <a:gdLst/>
              <a:ahLst/>
              <a:cxnLst/>
              <a:rect l="l" t="t" r="r" b="b"/>
              <a:pathLst>
                <a:path w="288375" h="850309" extrusionOk="0">
                  <a:moveTo>
                    <a:pt x="226863" y="202395"/>
                  </a:moveTo>
                  <a:cubicBezTo>
                    <a:pt x="222671" y="167343"/>
                    <a:pt x="255946" y="35010"/>
                    <a:pt x="207051" y="37295"/>
                  </a:cubicBezTo>
                  <a:cubicBezTo>
                    <a:pt x="200701" y="-10202"/>
                    <a:pt x="93830" y="-14965"/>
                    <a:pt x="96497" y="38311"/>
                  </a:cubicBezTo>
                  <a:cubicBezTo>
                    <a:pt x="44998" y="23897"/>
                    <a:pt x="95354" y="195792"/>
                    <a:pt x="59222" y="197824"/>
                  </a:cubicBezTo>
                  <a:cubicBezTo>
                    <a:pt x="-24216" y="202459"/>
                    <a:pt x="4930" y="466873"/>
                    <a:pt x="4930" y="713126"/>
                  </a:cubicBezTo>
                  <a:cubicBezTo>
                    <a:pt x="4930" y="781261"/>
                    <a:pt x="39093" y="845714"/>
                    <a:pt x="141201" y="850095"/>
                  </a:cubicBezTo>
                  <a:cubicBezTo>
                    <a:pt x="238420" y="854223"/>
                    <a:pt x="280901" y="798280"/>
                    <a:pt x="281283" y="718016"/>
                  </a:cubicBezTo>
                  <a:cubicBezTo>
                    <a:pt x="282172" y="443314"/>
                    <a:pt x="316208" y="200173"/>
                    <a:pt x="226863" y="20239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9" name="Google Shape;1369;p11"/>
            <p:cNvSpPr/>
            <p:nvPr/>
          </p:nvSpPr>
          <p:spPr>
            <a:xfrm>
              <a:off x="8024914" y="1683399"/>
              <a:ext cx="17700" cy="129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0" name="Google Shape;1370;p11"/>
          <p:cNvGrpSpPr/>
          <p:nvPr/>
        </p:nvGrpSpPr>
        <p:grpSpPr>
          <a:xfrm>
            <a:off x="5418641" y="92422"/>
            <a:ext cx="86284" cy="98813"/>
            <a:chOff x="3462796" y="2555878"/>
            <a:chExt cx="157798" cy="180711"/>
          </a:xfrm>
        </p:grpSpPr>
        <p:sp>
          <p:nvSpPr>
            <p:cNvPr id="1371" name="Google Shape;1371;p11"/>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2" name="Google Shape;1372;p11"/>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3" name="Google Shape;1373;p11"/>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4" name="Google Shape;1374;p11"/>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5" name="Google Shape;1375;p11"/>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6" name="Google Shape;1376;p11"/>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77" name="Google Shape;1377;p11"/>
          <p:cNvGrpSpPr/>
          <p:nvPr/>
        </p:nvGrpSpPr>
        <p:grpSpPr>
          <a:xfrm>
            <a:off x="6994325" y="638764"/>
            <a:ext cx="98645" cy="103922"/>
            <a:chOff x="3770248" y="2527300"/>
            <a:chExt cx="180404" cy="190055"/>
          </a:xfrm>
        </p:grpSpPr>
        <p:sp>
          <p:nvSpPr>
            <p:cNvPr id="1378" name="Google Shape;1378;p11"/>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9" name="Google Shape;1379;p11"/>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0" name="Google Shape;1380;p11"/>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1" name="Google Shape;1381;p11"/>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82" name="Google Shape;1382;p11"/>
          <p:cNvGrpSpPr/>
          <p:nvPr/>
        </p:nvGrpSpPr>
        <p:grpSpPr>
          <a:xfrm>
            <a:off x="8058300" y="904099"/>
            <a:ext cx="134058" cy="141230"/>
            <a:chOff x="3770248" y="2527300"/>
            <a:chExt cx="180404" cy="190055"/>
          </a:xfrm>
        </p:grpSpPr>
        <p:sp>
          <p:nvSpPr>
            <p:cNvPr id="1383" name="Google Shape;1383;p11"/>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4" name="Google Shape;1384;p11"/>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5" name="Google Shape;1385;p11"/>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6" name="Google Shape;1386;p11"/>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87" name="Google Shape;1387;p11"/>
          <p:cNvGrpSpPr/>
          <p:nvPr/>
        </p:nvGrpSpPr>
        <p:grpSpPr>
          <a:xfrm rot="5400000">
            <a:off x="7921199" y="266918"/>
            <a:ext cx="117260" cy="134268"/>
            <a:chOff x="3462796" y="2555878"/>
            <a:chExt cx="157798" cy="180711"/>
          </a:xfrm>
        </p:grpSpPr>
        <p:sp>
          <p:nvSpPr>
            <p:cNvPr id="1388" name="Google Shape;1388;p11"/>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9" name="Google Shape;1389;p11"/>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0" name="Google Shape;1390;p11"/>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1" name="Google Shape;1391;p11"/>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2" name="Google Shape;1392;p11"/>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3" name="Google Shape;1393;p11"/>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94" name="Google Shape;1394;p11"/>
          <p:cNvGrpSpPr/>
          <p:nvPr/>
        </p:nvGrpSpPr>
        <p:grpSpPr>
          <a:xfrm>
            <a:off x="5090998" y="711414"/>
            <a:ext cx="98645" cy="103922"/>
            <a:chOff x="3770248" y="2527300"/>
            <a:chExt cx="180404" cy="190055"/>
          </a:xfrm>
        </p:grpSpPr>
        <p:sp>
          <p:nvSpPr>
            <p:cNvPr id="1395" name="Google Shape;1395;p11"/>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6" name="Google Shape;1396;p11"/>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7" name="Google Shape;1397;p11"/>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8" name="Google Shape;1398;p11"/>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99" name="Google Shape;1399;p11"/>
          <p:cNvGrpSpPr/>
          <p:nvPr/>
        </p:nvGrpSpPr>
        <p:grpSpPr>
          <a:xfrm>
            <a:off x="6153388" y="34"/>
            <a:ext cx="572336" cy="1286416"/>
            <a:chOff x="2484475" y="746199"/>
            <a:chExt cx="1046700" cy="2352626"/>
          </a:xfrm>
        </p:grpSpPr>
        <p:sp>
          <p:nvSpPr>
            <p:cNvPr id="1400" name="Google Shape;1400;p11"/>
            <p:cNvSpPr/>
            <p:nvPr/>
          </p:nvSpPr>
          <p:spPr>
            <a:xfrm>
              <a:off x="2484475" y="2052125"/>
              <a:ext cx="1046700" cy="10467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1"/>
            <p:cNvSpPr/>
            <p:nvPr/>
          </p:nvSpPr>
          <p:spPr>
            <a:xfrm>
              <a:off x="2643144" y="2210793"/>
              <a:ext cx="729300" cy="7293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2" name="Google Shape;1402;p11"/>
            <p:cNvGrpSpPr/>
            <p:nvPr/>
          </p:nvGrpSpPr>
          <p:grpSpPr>
            <a:xfrm>
              <a:off x="2769703" y="746199"/>
              <a:ext cx="510180" cy="2066757"/>
              <a:chOff x="1818382" y="1899501"/>
              <a:chExt cx="466728" cy="1890730"/>
            </a:xfrm>
          </p:grpSpPr>
          <p:grpSp>
            <p:nvGrpSpPr>
              <p:cNvPr id="1403" name="Google Shape;1403;p11"/>
              <p:cNvGrpSpPr/>
              <p:nvPr/>
            </p:nvGrpSpPr>
            <p:grpSpPr>
              <a:xfrm>
                <a:off x="1818382" y="2971595"/>
                <a:ext cx="466728" cy="818636"/>
                <a:chOff x="1818382" y="2942618"/>
                <a:chExt cx="466728" cy="818636"/>
              </a:xfrm>
            </p:grpSpPr>
            <p:sp>
              <p:nvSpPr>
                <p:cNvPr id="1404" name="Google Shape;1404;p11"/>
                <p:cNvSpPr/>
                <p:nvPr/>
              </p:nvSpPr>
              <p:spPr>
                <a:xfrm>
                  <a:off x="1951772" y="2948396"/>
                  <a:ext cx="202080" cy="208143"/>
                </a:xfrm>
                <a:custGeom>
                  <a:avLst/>
                  <a:gdLst/>
                  <a:ahLst/>
                  <a:cxnLst/>
                  <a:rect l="l" t="t" r="r" b="b"/>
                  <a:pathLst>
                    <a:path w="202080" h="208143" extrusionOk="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5" name="Google Shape;1405;p11"/>
                <p:cNvSpPr/>
                <p:nvPr/>
              </p:nvSpPr>
              <p:spPr>
                <a:xfrm>
                  <a:off x="1833104" y="3156294"/>
                  <a:ext cx="444195" cy="592827"/>
                </a:xfrm>
                <a:custGeom>
                  <a:avLst/>
                  <a:gdLst/>
                  <a:ahLst/>
                  <a:cxnLst/>
                  <a:rect l="l" t="t" r="r" b="b"/>
                  <a:pathLst>
                    <a:path w="444195" h="592827" extrusionOk="0">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6" name="Google Shape;1406;p11"/>
                <p:cNvSpPr/>
                <p:nvPr/>
              </p:nvSpPr>
              <p:spPr>
                <a:xfrm>
                  <a:off x="1818382" y="2942618"/>
                  <a:ext cx="466728" cy="818636"/>
                </a:xfrm>
                <a:custGeom>
                  <a:avLst/>
                  <a:gdLst/>
                  <a:ahLst/>
                  <a:cxnLst/>
                  <a:rect l="l" t="t" r="r" b="b"/>
                  <a:pathLst>
                    <a:path w="466728" h="818636" extrusionOk="0">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07" name="Google Shape;1407;p11"/>
              <p:cNvSpPr/>
              <p:nvPr/>
            </p:nvSpPr>
            <p:spPr>
              <a:xfrm>
                <a:off x="2046061" y="1899501"/>
                <a:ext cx="17700" cy="1078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8" name="Google Shape;1408;p11"/>
            <p:cNvSpPr/>
            <p:nvPr/>
          </p:nvSpPr>
          <p:spPr>
            <a:xfrm>
              <a:off x="2848289" y="2564652"/>
              <a:ext cx="130735" cy="158472"/>
            </a:xfrm>
            <a:custGeom>
              <a:avLst/>
              <a:gdLst/>
              <a:ahLst/>
              <a:cxnLst/>
              <a:rect l="l" t="t" r="r" b="b"/>
              <a:pathLst>
                <a:path w="4784" h="5799" extrusionOk="0">
                  <a:moveTo>
                    <a:pt x="0" y="0"/>
                  </a:moveTo>
                  <a:cubicBezTo>
                    <a:pt x="0" y="2506"/>
                    <a:pt x="2375" y="5110"/>
                    <a:pt x="4784" y="5799"/>
                  </a:cubicBezTo>
                </a:path>
              </a:pathLst>
            </a:custGeom>
            <a:noFill/>
            <a:ln w="19050" cap="rnd" cmpd="sng">
              <a:solidFill>
                <a:schemeClr val="lt1"/>
              </a:solidFill>
              <a:prstDash val="solid"/>
              <a:round/>
              <a:headEnd type="none" w="med" len="med"/>
              <a:tailEnd type="none" w="med" len="med"/>
            </a:ln>
          </p:spPr>
        </p:sp>
      </p:grpSp>
      <p:grpSp>
        <p:nvGrpSpPr>
          <p:cNvPr id="1409" name="Google Shape;1409;p11"/>
          <p:cNvGrpSpPr/>
          <p:nvPr/>
        </p:nvGrpSpPr>
        <p:grpSpPr>
          <a:xfrm>
            <a:off x="6961227" y="30"/>
            <a:ext cx="495013" cy="706398"/>
            <a:chOff x="3961868" y="621833"/>
            <a:chExt cx="905291" cy="1291877"/>
          </a:xfrm>
        </p:grpSpPr>
        <p:grpSp>
          <p:nvGrpSpPr>
            <p:cNvPr id="1410" name="Google Shape;1410;p11"/>
            <p:cNvGrpSpPr/>
            <p:nvPr/>
          </p:nvGrpSpPr>
          <p:grpSpPr>
            <a:xfrm>
              <a:off x="3961868" y="1008419"/>
              <a:ext cx="905291" cy="905291"/>
              <a:chOff x="764100" y="3623300"/>
              <a:chExt cx="1046700" cy="1046700"/>
            </a:xfrm>
          </p:grpSpPr>
          <p:sp>
            <p:nvSpPr>
              <p:cNvPr id="1411" name="Google Shape;1411;p11"/>
              <p:cNvSpPr/>
              <p:nvPr/>
            </p:nvSpPr>
            <p:spPr>
              <a:xfrm>
                <a:off x="764100" y="3623300"/>
                <a:ext cx="1046700" cy="1046700"/>
              </a:xfrm>
              <a:prstGeom prst="ellipse">
                <a:avLst/>
              </a:prstGeom>
              <a:solidFill>
                <a:srgbClr val="D8B8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1"/>
              <p:cNvSpPr/>
              <p:nvPr/>
            </p:nvSpPr>
            <p:spPr>
              <a:xfrm>
                <a:off x="922769" y="3781968"/>
                <a:ext cx="729300" cy="729300"/>
              </a:xfrm>
              <a:prstGeom prst="ellipse">
                <a:avLst/>
              </a:prstGeom>
              <a:solidFill>
                <a:srgbClr val="D8B8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3" name="Google Shape;1413;p11"/>
            <p:cNvGrpSpPr/>
            <p:nvPr/>
          </p:nvGrpSpPr>
          <p:grpSpPr>
            <a:xfrm>
              <a:off x="4155315" y="621833"/>
              <a:ext cx="522826" cy="1099260"/>
              <a:chOff x="2447534" y="2604168"/>
              <a:chExt cx="478297" cy="1005636"/>
            </a:xfrm>
          </p:grpSpPr>
          <p:grpSp>
            <p:nvGrpSpPr>
              <p:cNvPr id="1414" name="Google Shape;1414;p11"/>
              <p:cNvGrpSpPr/>
              <p:nvPr/>
            </p:nvGrpSpPr>
            <p:grpSpPr>
              <a:xfrm>
                <a:off x="2447534" y="2604168"/>
                <a:ext cx="478297" cy="1005636"/>
                <a:chOff x="2447534" y="2604168"/>
                <a:chExt cx="478297" cy="1005636"/>
              </a:xfrm>
            </p:grpSpPr>
            <p:grpSp>
              <p:nvGrpSpPr>
                <p:cNvPr id="1415" name="Google Shape;1415;p11"/>
                <p:cNvGrpSpPr/>
                <p:nvPr/>
              </p:nvGrpSpPr>
              <p:grpSpPr>
                <a:xfrm>
                  <a:off x="2447534" y="2971595"/>
                  <a:ext cx="478297" cy="638209"/>
                  <a:chOff x="2447534" y="3081786"/>
                  <a:chExt cx="478297" cy="638209"/>
                </a:xfrm>
              </p:grpSpPr>
              <p:sp>
                <p:nvSpPr>
                  <p:cNvPr id="1416" name="Google Shape;1416;p11"/>
                  <p:cNvSpPr/>
                  <p:nvPr/>
                </p:nvSpPr>
                <p:spPr>
                  <a:xfrm>
                    <a:off x="2591014" y="3097533"/>
                    <a:ext cx="179593" cy="168416"/>
                  </a:xfrm>
                  <a:custGeom>
                    <a:avLst/>
                    <a:gdLst/>
                    <a:ahLst/>
                    <a:cxnLst/>
                    <a:rect l="l" t="t" r="r" b="b"/>
                    <a:pathLst>
                      <a:path w="179593" h="168416" extrusionOk="0">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7" name="Google Shape;1417;p11"/>
                  <p:cNvSpPr/>
                  <p:nvPr/>
                </p:nvSpPr>
                <p:spPr>
                  <a:xfrm>
                    <a:off x="2458233" y="3250561"/>
                    <a:ext cx="453667" cy="462047"/>
                  </a:xfrm>
                  <a:custGeom>
                    <a:avLst/>
                    <a:gdLst/>
                    <a:ahLst/>
                    <a:cxnLst/>
                    <a:rect l="l" t="t" r="r" b="b"/>
                    <a:pathLst>
                      <a:path w="453667" h="462047" extrusionOk="0">
                        <a:moveTo>
                          <a:pt x="221935" y="462048"/>
                        </a:moveTo>
                        <a:cubicBezTo>
                          <a:pt x="-59306" y="460714"/>
                          <a:pt x="-82865" y="22373"/>
                          <a:pt x="206568" y="847"/>
                        </a:cubicBezTo>
                        <a:cubicBezTo>
                          <a:pt x="522671" y="-22712"/>
                          <a:pt x="543753" y="452904"/>
                          <a:pt x="221935" y="462048"/>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8" name="Google Shape;1418;p11"/>
                  <p:cNvSpPr/>
                  <p:nvPr/>
                </p:nvSpPr>
                <p:spPr>
                  <a:xfrm>
                    <a:off x="2447534" y="3081786"/>
                    <a:ext cx="478297" cy="638209"/>
                  </a:xfrm>
                  <a:custGeom>
                    <a:avLst/>
                    <a:gdLst/>
                    <a:ahLst/>
                    <a:cxnLst/>
                    <a:rect l="l" t="t" r="r" b="b"/>
                    <a:pathLst>
                      <a:path w="478297" h="638209" extrusionOk="0">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19" name="Google Shape;1419;p11"/>
                <p:cNvSpPr/>
                <p:nvPr/>
              </p:nvSpPr>
              <p:spPr>
                <a:xfrm>
                  <a:off x="2675601" y="2604168"/>
                  <a:ext cx="17700" cy="373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0" name="Google Shape;1420;p11"/>
              <p:cNvSpPr/>
              <p:nvPr/>
            </p:nvSpPr>
            <p:spPr>
              <a:xfrm>
                <a:off x="2546350" y="3472450"/>
                <a:ext cx="97850" cy="61625"/>
              </a:xfrm>
              <a:custGeom>
                <a:avLst/>
                <a:gdLst/>
                <a:ahLst/>
                <a:cxnLst/>
                <a:rect l="l" t="t" r="r" b="b"/>
                <a:pathLst>
                  <a:path w="3914" h="2465" extrusionOk="0">
                    <a:moveTo>
                      <a:pt x="0" y="0"/>
                    </a:moveTo>
                    <a:cubicBezTo>
                      <a:pt x="946" y="1217"/>
                      <a:pt x="2412" y="2117"/>
                      <a:pt x="3914" y="2465"/>
                    </a:cubicBezTo>
                  </a:path>
                </a:pathLst>
              </a:custGeom>
              <a:noFill/>
              <a:ln w="19050" cap="rnd" cmpd="sng">
                <a:solidFill>
                  <a:schemeClr val="lt1"/>
                </a:solidFill>
                <a:prstDash val="solid"/>
                <a:round/>
                <a:headEnd type="none" w="med" len="med"/>
                <a:tailEnd type="none" w="med" len="med"/>
              </a:ln>
            </p:spPr>
          </p:sp>
          <p:sp>
            <p:nvSpPr>
              <p:cNvPr id="1421" name="Google Shape;1421;p11"/>
              <p:cNvSpPr/>
              <p:nvPr/>
            </p:nvSpPr>
            <p:spPr>
              <a:xfrm>
                <a:off x="2515525" y="3392700"/>
                <a:ext cx="9075" cy="19950"/>
              </a:xfrm>
              <a:custGeom>
                <a:avLst/>
                <a:gdLst/>
                <a:ahLst/>
                <a:cxnLst/>
                <a:rect l="l" t="t" r="r" b="b"/>
                <a:pathLst>
                  <a:path w="363" h="798" extrusionOk="0">
                    <a:moveTo>
                      <a:pt x="0" y="0"/>
                    </a:moveTo>
                    <a:cubicBezTo>
                      <a:pt x="182" y="399"/>
                      <a:pt x="182" y="399"/>
                      <a:pt x="363" y="798"/>
                    </a:cubicBezTo>
                  </a:path>
                </a:pathLst>
              </a:custGeom>
              <a:noFill/>
              <a:ln w="19050" cap="rnd" cmpd="sng">
                <a:solidFill>
                  <a:schemeClr val="lt1"/>
                </a:solidFill>
                <a:prstDash val="solid"/>
                <a:round/>
                <a:headEnd type="none" w="med" len="med"/>
                <a:tailEnd type="none" w="med" len="med"/>
              </a:ln>
            </p:spPr>
          </p:sp>
        </p:grpSp>
      </p:grpSp>
      <p:grpSp>
        <p:nvGrpSpPr>
          <p:cNvPr id="1422" name="Google Shape;1422;p11"/>
          <p:cNvGrpSpPr/>
          <p:nvPr/>
        </p:nvGrpSpPr>
        <p:grpSpPr>
          <a:xfrm>
            <a:off x="7635076" y="24"/>
            <a:ext cx="285882" cy="434231"/>
            <a:chOff x="5194218" y="621823"/>
            <a:chExt cx="522827" cy="794132"/>
          </a:xfrm>
        </p:grpSpPr>
        <p:grpSp>
          <p:nvGrpSpPr>
            <p:cNvPr id="1423" name="Google Shape;1423;p11"/>
            <p:cNvGrpSpPr/>
            <p:nvPr/>
          </p:nvGrpSpPr>
          <p:grpSpPr>
            <a:xfrm>
              <a:off x="5194218" y="893129"/>
              <a:ext cx="522827" cy="522827"/>
              <a:chOff x="764100" y="3623300"/>
              <a:chExt cx="1046700" cy="1046700"/>
            </a:xfrm>
          </p:grpSpPr>
          <p:sp>
            <p:nvSpPr>
              <p:cNvPr id="1424" name="Google Shape;1424;p11"/>
              <p:cNvSpPr/>
              <p:nvPr/>
            </p:nvSpPr>
            <p:spPr>
              <a:xfrm>
                <a:off x="764100" y="3623300"/>
                <a:ext cx="1046700" cy="1046700"/>
              </a:xfrm>
              <a:prstGeom prst="ellipse">
                <a:avLst/>
              </a:prstGeom>
              <a:solidFill>
                <a:srgbClr val="FF8900">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1"/>
              <p:cNvSpPr/>
              <p:nvPr/>
            </p:nvSpPr>
            <p:spPr>
              <a:xfrm>
                <a:off x="922769" y="3781968"/>
                <a:ext cx="729300" cy="729300"/>
              </a:xfrm>
              <a:prstGeom prst="ellipse">
                <a:avLst/>
              </a:prstGeom>
              <a:solidFill>
                <a:srgbClr val="FF8900">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6" name="Google Shape;1426;p11"/>
            <p:cNvGrpSpPr/>
            <p:nvPr/>
          </p:nvGrpSpPr>
          <p:grpSpPr>
            <a:xfrm>
              <a:off x="5371921" y="621823"/>
              <a:ext cx="182209" cy="655932"/>
              <a:chOff x="3305183" y="2722527"/>
              <a:chExt cx="166690" cy="600065"/>
            </a:xfrm>
          </p:grpSpPr>
          <p:grpSp>
            <p:nvGrpSpPr>
              <p:cNvPr id="1427" name="Google Shape;1427;p11"/>
              <p:cNvGrpSpPr/>
              <p:nvPr/>
            </p:nvGrpSpPr>
            <p:grpSpPr>
              <a:xfrm>
                <a:off x="3305183" y="2722527"/>
                <a:ext cx="166690" cy="600065"/>
                <a:chOff x="3305183" y="2722527"/>
                <a:chExt cx="166690" cy="600065"/>
              </a:xfrm>
            </p:grpSpPr>
            <p:grpSp>
              <p:nvGrpSpPr>
                <p:cNvPr id="1428" name="Google Shape;1428;p11"/>
                <p:cNvGrpSpPr/>
                <p:nvPr/>
              </p:nvGrpSpPr>
              <p:grpSpPr>
                <a:xfrm>
                  <a:off x="3305183" y="2971595"/>
                  <a:ext cx="166690" cy="350998"/>
                  <a:chOff x="3305183" y="3146560"/>
                  <a:chExt cx="166690" cy="350998"/>
                </a:xfrm>
              </p:grpSpPr>
              <p:sp>
                <p:nvSpPr>
                  <p:cNvPr id="1429" name="Google Shape;1429;p11"/>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0" name="Google Shape;1430;p11"/>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9CB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1" name="Google Shape;1431;p11"/>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32" name="Google Shape;1432;p11"/>
                <p:cNvSpPr/>
                <p:nvPr/>
              </p:nvSpPr>
              <p:spPr>
                <a:xfrm>
                  <a:off x="3375891" y="2722527"/>
                  <a:ext cx="17700" cy="255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3" name="Google Shape;1433;p11"/>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19050" cap="rnd" cmpd="sng">
                <a:solidFill>
                  <a:schemeClr val="lt1"/>
                </a:solidFill>
                <a:prstDash val="solid"/>
                <a:round/>
                <a:headEnd type="none" w="med" len="med"/>
                <a:tailEnd type="none" w="med" len="med"/>
              </a:ln>
            </p:spPr>
          </p:sp>
        </p:grpSp>
      </p:grpSp>
      <p:grpSp>
        <p:nvGrpSpPr>
          <p:cNvPr id="1434" name="Google Shape;1434;p11"/>
          <p:cNvGrpSpPr/>
          <p:nvPr/>
        </p:nvGrpSpPr>
        <p:grpSpPr>
          <a:xfrm>
            <a:off x="5446992" y="42"/>
            <a:ext cx="572336" cy="917921"/>
            <a:chOff x="1192601" y="746213"/>
            <a:chExt cx="1046700" cy="1678715"/>
          </a:xfrm>
        </p:grpSpPr>
        <p:grpSp>
          <p:nvGrpSpPr>
            <p:cNvPr id="1435" name="Google Shape;1435;p11"/>
            <p:cNvGrpSpPr/>
            <p:nvPr/>
          </p:nvGrpSpPr>
          <p:grpSpPr>
            <a:xfrm>
              <a:off x="1192601" y="1378228"/>
              <a:ext cx="1046700" cy="1046700"/>
              <a:chOff x="764100" y="3623300"/>
              <a:chExt cx="1046700" cy="1046700"/>
            </a:xfrm>
          </p:grpSpPr>
          <p:sp>
            <p:nvSpPr>
              <p:cNvPr id="1436" name="Google Shape;1436;p11"/>
              <p:cNvSpPr/>
              <p:nvPr/>
            </p:nvSpPr>
            <p:spPr>
              <a:xfrm>
                <a:off x="764100" y="3623300"/>
                <a:ext cx="1046700" cy="1046700"/>
              </a:xfrm>
              <a:prstGeom prst="ellipse">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1"/>
              <p:cNvSpPr/>
              <p:nvPr/>
            </p:nvSpPr>
            <p:spPr>
              <a:xfrm>
                <a:off x="922769" y="3781968"/>
                <a:ext cx="729300" cy="729300"/>
              </a:xfrm>
              <a:prstGeom prst="ellipse">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8" name="Google Shape;1438;p11"/>
            <p:cNvGrpSpPr/>
            <p:nvPr/>
          </p:nvGrpSpPr>
          <p:grpSpPr>
            <a:xfrm>
              <a:off x="1417979" y="746213"/>
              <a:ext cx="580390" cy="1384973"/>
              <a:chOff x="522260" y="2632808"/>
              <a:chExt cx="530958" cy="1267014"/>
            </a:xfrm>
          </p:grpSpPr>
          <p:grpSp>
            <p:nvGrpSpPr>
              <p:cNvPr id="1439" name="Google Shape;1439;p11"/>
              <p:cNvGrpSpPr/>
              <p:nvPr/>
            </p:nvGrpSpPr>
            <p:grpSpPr>
              <a:xfrm>
                <a:off x="522260" y="2632808"/>
                <a:ext cx="530958" cy="1267014"/>
                <a:chOff x="522260" y="2632808"/>
                <a:chExt cx="530958" cy="1267014"/>
              </a:xfrm>
            </p:grpSpPr>
            <p:grpSp>
              <p:nvGrpSpPr>
                <p:cNvPr id="1440" name="Google Shape;1440;p11"/>
                <p:cNvGrpSpPr/>
                <p:nvPr/>
              </p:nvGrpSpPr>
              <p:grpSpPr>
                <a:xfrm>
                  <a:off x="522260" y="2971595"/>
                  <a:ext cx="530958" cy="928227"/>
                  <a:chOff x="522260" y="2971595"/>
                  <a:chExt cx="530958" cy="928227"/>
                </a:xfrm>
              </p:grpSpPr>
              <p:sp>
                <p:nvSpPr>
                  <p:cNvPr id="1441" name="Google Shape;1441;p11"/>
                  <p:cNvSpPr/>
                  <p:nvPr/>
                </p:nvSpPr>
                <p:spPr>
                  <a:xfrm>
                    <a:off x="531045" y="3193814"/>
                    <a:ext cx="510950" cy="500199"/>
                  </a:xfrm>
                  <a:custGeom>
                    <a:avLst/>
                    <a:gdLst/>
                    <a:ahLst/>
                    <a:cxnLst/>
                    <a:rect l="l" t="t" r="r" b="b"/>
                    <a:pathLst>
                      <a:path w="510950" h="500199" extrusionOk="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2" name="Google Shape;1442;p11"/>
                  <p:cNvSpPr/>
                  <p:nvPr/>
                </p:nvSpPr>
                <p:spPr>
                  <a:xfrm>
                    <a:off x="551585" y="3672350"/>
                    <a:ext cx="488949" cy="214629"/>
                  </a:xfrm>
                  <a:custGeom>
                    <a:avLst/>
                    <a:gdLst/>
                    <a:ahLst/>
                    <a:cxnLst/>
                    <a:rect l="l" t="t" r="r" b="b"/>
                    <a:pathLst>
                      <a:path w="488949" h="214629" extrusionOk="0">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C8F3F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3" name="Google Shape;1443;p11"/>
                  <p:cNvSpPr/>
                  <p:nvPr/>
                </p:nvSpPr>
                <p:spPr>
                  <a:xfrm>
                    <a:off x="685838" y="2977833"/>
                    <a:ext cx="219884" cy="234649"/>
                  </a:xfrm>
                  <a:custGeom>
                    <a:avLst/>
                    <a:gdLst/>
                    <a:ahLst/>
                    <a:cxnLst/>
                    <a:rect l="l" t="t" r="r" b="b"/>
                    <a:pathLst>
                      <a:path w="219884" h="234649" extrusionOk="0">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4" name="Google Shape;1444;p11"/>
                  <p:cNvSpPr/>
                  <p:nvPr/>
                </p:nvSpPr>
                <p:spPr>
                  <a:xfrm>
                    <a:off x="522260" y="2971595"/>
                    <a:ext cx="530958" cy="928227"/>
                  </a:xfrm>
                  <a:custGeom>
                    <a:avLst/>
                    <a:gdLst/>
                    <a:ahLst/>
                    <a:cxnLst/>
                    <a:rect l="l" t="t" r="r" b="b"/>
                    <a:pathLst>
                      <a:path w="530958" h="928227" extrusionOk="0">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45" name="Google Shape;1445;p11"/>
                <p:cNvSpPr/>
                <p:nvPr/>
              </p:nvSpPr>
              <p:spPr>
                <a:xfrm>
                  <a:off x="786932" y="2632808"/>
                  <a:ext cx="17700" cy="34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6" name="Google Shape;1446;p11"/>
              <p:cNvSpPr/>
              <p:nvPr/>
            </p:nvSpPr>
            <p:spPr>
              <a:xfrm>
                <a:off x="636125" y="3766050"/>
                <a:ext cx="121425" cy="74300"/>
              </a:xfrm>
              <a:custGeom>
                <a:avLst/>
                <a:gdLst/>
                <a:ahLst/>
                <a:cxnLst/>
                <a:rect l="l" t="t" r="r" b="b"/>
                <a:pathLst>
                  <a:path w="4857" h="2972" extrusionOk="0">
                    <a:moveTo>
                      <a:pt x="0" y="0"/>
                    </a:moveTo>
                    <a:cubicBezTo>
                      <a:pt x="1186" y="1482"/>
                      <a:pt x="3080" y="2306"/>
                      <a:pt x="4857" y="2972"/>
                    </a:cubicBezTo>
                  </a:path>
                </a:pathLst>
              </a:custGeom>
              <a:noFill/>
              <a:ln w="19050" cap="rnd" cmpd="sng">
                <a:solidFill>
                  <a:schemeClr val="lt1"/>
                </a:solidFill>
                <a:prstDash val="solid"/>
                <a:round/>
                <a:headEnd type="none" w="med" len="med"/>
                <a:tailEnd type="none" w="med" len="med"/>
              </a:ln>
            </p:spPr>
          </p:sp>
        </p:grpSp>
      </p:grpSp>
      <p:grpSp>
        <p:nvGrpSpPr>
          <p:cNvPr id="1447" name="Google Shape;1447;p11"/>
          <p:cNvGrpSpPr/>
          <p:nvPr/>
        </p:nvGrpSpPr>
        <p:grpSpPr>
          <a:xfrm>
            <a:off x="8081656" y="46"/>
            <a:ext cx="572336" cy="1051386"/>
            <a:chOff x="6010934" y="870580"/>
            <a:chExt cx="1046700" cy="1922797"/>
          </a:xfrm>
        </p:grpSpPr>
        <p:grpSp>
          <p:nvGrpSpPr>
            <p:cNvPr id="1448" name="Google Shape;1448;p11"/>
            <p:cNvGrpSpPr/>
            <p:nvPr/>
          </p:nvGrpSpPr>
          <p:grpSpPr>
            <a:xfrm>
              <a:off x="6010934" y="1746678"/>
              <a:ext cx="1046700" cy="1046700"/>
              <a:chOff x="764100" y="3623300"/>
              <a:chExt cx="1046700" cy="1046700"/>
            </a:xfrm>
          </p:grpSpPr>
          <p:sp>
            <p:nvSpPr>
              <p:cNvPr id="1449" name="Google Shape;1449;p11"/>
              <p:cNvSpPr/>
              <p:nvPr/>
            </p:nvSpPr>
            <p:spPr>
              <a:xfrm>
                <a:off x="764100" y="3623300"/>
                <a:ext cx="1046700" cy="1046700"/>
              </a:xfrm>
              <a:prstGeom prst="ellipse">
                <a:avLst/>
              </a:prstGeom>
              <a:solidFill>
                <a:srgbClr val="76DC35">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1"/>
              <p:cNvSpPr/>
              <p:nvPr/>
            </p:nvSpPr>
            <p:spPr>
              <a:xfrm>
                <a:off x="922769" y="3781968"/>
                <a:ext cx="729300" cy="729300"/>
              </a:xfrm>
              <a:prstGeom prst="ellipse">
                <a:avLst/>
              </a:prstGeom>
              <a:solidFill>
                <a:srgbClr val="76DC35">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11"/>
            <p:cNvGrpSpPr/>
            <p:nvPr/>
          </p:nvGrpSpPr>
          <p:grpSpPr>
            <a:xfrm>
              <a:off x="6308747" y="870580"/>
              <a:ext cx="441786" cy="1701306"/>
              <a:chOff x="1121941" y="2406098"/>
              <a:chExt cx="404159" cy="1556405"/>
            </a:xfrm>
          </p:grpSpPr>
          <p:grpSp>
            <p:nvGrpSpPr>
              <p:cNvPr id="1452" name="Google Shape;1452;p11"/>
              <p:cNvGrpSpPr/>
              <p:nvPr/>
            </p:nvGrpSpPr>
            <p:grpSpPr>
              <a:xfrm>
                <a:off x="1121941" y="2406098"/>
                <a:ext cx="404159" cy="1556405"/>
                <a:chOff x="1121941" y="2406098"/>
                <a:chExt cx="404159" cy="1556405"/>
              </a:xfrm>
            </p:grpSpPr>
            <p:grpSp>
              <p:nvGrpSpPr>
                <p:cNvPr id="1453" name="Google Shape;1453;p11"/>
                <p:cNvGrpSpPr/>
                <p:nvPr/>
              </p:nvGrpSpPr>
              <p:grpSpPr>
                <a:xfrm>
                  <a:off x="1121941" y="2971595"/>
                  <a:ext cx="404159" cy="990908"/>
                  <a:chOff x="1121941" y="2969319"/>
                  <a:chExt cx="404159" cy="990908"/>
                </a:xfrm>
              </p:grpSpPr>
              <p:sp>
                <p:nvSpPr>
                  <p:cNvPr id="1454" name="Google Shape;1454;p11"/>
                  <p:cNvSpPr/>
                  <p:nvPr/>
                </p:nvSpPr>
                <p:spPr>
                  <a:xfrm>
                    <a:off x="1210876" y="2975878"/>
                    <a:ext cx="215728" cy="222824"/>
                  </a:xfrm>
                  <a:custGeom>
                    <a:avLst/>
                    <a:gdLst/>
                    <a:ahLst/>
                    <a:cxnLst/>
                    <a:rect l="l" t="t" r="r" b="b"/>
                    <a:pathLst>
                      <a:path w="215728" h="222824" extrusionOk="0">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5" name="Google Shape;1455;p11"/>
                  <p:cNvSpPr/>
                  <p:nvPr/>
                </p:nvSpPr>
                <p:spPr>
                  <a:xfrm>
                    <a:off x="1160257" y="3179981"/>
                    <a:ext cx="324636" cy="229478"/>
                  </a:xfrm>
                  <a:custGeom>
                    <a:avLst/>
                    <a:gdLst/>
                    <a:ahLst/>
                    <a:cxnLst/>
                    <a:rect l="l" t="t" r="r" b="b"/>
                    <a:pathLst>
                      <a:path w="324636" h="229478" extrusionOk="0">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6" name="Google Shape;1456;p11"/>
                  <p:cNvSpPr/>
                  <p:nvPr/>
                </p:nvSpPr>
                <p:spPr>
                  <a:xfrm>
                    <a:off x="1128931" y="3411844"/>
                    <a:ext cx="389306" cy="540604"/>
                  </a:xfrm>
                  <a:custGeom>
                    <a:avLst/>
                    <a:gdLst/>
                    <a:ahLst/>
                    <a:cxnLst/>
                    <a:rect l="l" t="t" r="r" b="b"/>
                    <a:pathLst>
                      <a:path w="389306" h="540604" extrusionOk="0">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CFE5B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7" name="Google Shape;1457;p11"/>
                  <p:cNvSpPr/>
                  <p:nvPr/>
                </p:nvSpPr>
                <p:spPr>
                  <a:xfrm>
                    <a:off x="1121941" y="2969319"/>
                    <a:ext cx="404159" cy="990908"/>
                  </a:xfrm>
                  <a:custGeom>
                    <a:avLst/>
                    <a:gdLst/>
                    <a:ahLst/>
                    <a:cxnLst/>
                    <a:rect l="l" t="t" r="r" b="b"/>
                    <a:pathLst>
                      <a:path w="404159" h="990908" extrusionOk="0">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58" name="Google Shape;1458;p11"/>
                <p:cNvSpPr/>
                <p:nvPr/>
              </p:nvSpPr>
              <p:spPr>
                <a:xfrm>
                  <a:off x="1308638" y="2406098"/>
                  <a:ext cx="17700" cy="571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9" name="Google Shape;1459;p11"/>
              <p:cNvSpPr/>
              <p:nvPr/>
            </p:nvSpPr>
            <p:spPr>
              <a:xfrm>
                <a:off x="1183450" y="3621050"/>
                <a:ext cx="70700" cy="18125"/>
              </a:xfrm>
              <a:custGeom>
                <a:avLst/>
                <a:gdLst/>
                <a:ahLst/>
                <a:cxnLst/>
                <a:rect l="l" t="t" r="r" b="b"/>
                <a:pathLst>
                  <a:path w="2828" h="725" extrusionOk="0">
                    <a:moveTo>
                      <a:pt x="0" y="725"/>
                    </a:moveTo>
                    <a:cubicBezTo>
                      <a:pt x="930" y="439"/>
                      <a:pt x="1889" y="256"/>
                      <a:pt x="2828" y="0"/>
                    </a:cubicBezTo>
                  </a:path>
                </a:pathLst>
              </a:custGeom>
              <a:noFill/>
              <a:ln w="19050" cap="rnd" cmpd="sng">
                <a:solidFill>
                  <a:schemeClr val="lt1"/>
                </a:solidFill>
                <a:prstDash val="solid"/>
                <a:round/>
                <a:headEnd type="none" w="med" len="med"/>
                <a:tailEnd type="none" w="med" len="med"/>
              </a:ln>
            </p:spPr>
          </p:sp>
          <p:sp>
            <p:nvSpPr>
              <p:cNvPr id="1460" name="Google Shape;1460;p11"/>
              <p:cNvSpPr/>
              <p:nvPr/>
            </p:nvSpPr>
            <p:spPr>
              <a:xfrm>
                <a:off x="1188900" y="3717125"/>
                <a:ext cx="76125" cy="18100"/>
              </a:xfrm>
              <a:custGeom>
                <a:avLst/>
                <a:gdLst/>
                <a:ahLst/>
                <a:cxnLst/>
                <a:rect l="l" t="t" r="r" b="b"/>
                <a:pathLst>
                  <a:path w="3045" h="724" extrusionOk="0">
                    <a:moveTo>
                      <a:pt x="0" y="724"/>
                    </a:moveTo>
                    <a:cubicBezTo>
                      <a:pt x="995" y="410"/>
                      <a:pt x="2019" y="187"/>
                      <a:pt x="3045" y="0"/>
                    </a:cubicBezTo>
                  </a:path>
                </a:pathLst>
              </a:custGeom>
              <a:noFill/>
              <a:ln w="19050" cap="rnd" cmpd="sng">
                <a:solidFill>
                  <a:schemeClr val="lt1"/>
                </a:solidFill>
                <a:prstDash val="solid"/>
                <a:round/>
                <a:headEnd type="none" w="med" len="med"/>
                <a:tailEnd type="none" w="med" len="med"/>
              </a:ln>
            </p:spPr>
          </p:sp>
          <p:sp>
            <p:nvSpPr>
              <p:cNvPr id="1461" name="Google Shape;1461;p11"/>
              <p:cNvSpPr/>
              <p:nvPr/>
            </p:nvSpPr>
            <p:spPr>
              <a:xfrm>
                <a:off x="1185275" y="3820425"/>
                <a:ext cx="39875" cy="9050"/>
              </a:xfrm>
              <a:custGeom>
                <a:avLst/>
                <a:gdLst/>
                <a:ahLst/>
                <a:cxnLst/>
                <a:rect l="l" t="t" r="r" b="b"/>
                <a:pathLst>
                  <a:path w="1595" h="362" extrusionOk="0">
                    <a:moveTo>
                      <a:pt x="0" y="362"/>
                    </a:moveTo>
                    <a:cubicBezTo>
                      <a:pt x="526" y="219"/>
                      <a:pt x="1059" y="97"/>
                      <a:pt x="1595" y="0"/>
                    </a:cubicBezTo>
                  </a:path>
                </a:pathLst>
              </a:custGeom>
              <a:noFill/>
              <a:ln w="19050" cap="rnd" cmpd="sng">
                <a:solidFill>
                  <a:schemeClr val="lt1"/>
                </a:solidFill>
                <a:prstDash val="solid"/>
                <a:round/>
                <a:headEnd type="none" w="med" len="med"/>
                <a:tailEnd type="none" w="med" len="med"/>
              </a:ln>
            </p:spPr>
          </p:sp>
          <p:sp>
            <p:nvSpPr>
              <p:cNvPr id="1462" name="Google Shape;1462;p11"/>
              <p:cNvSpPr/>
              <p:nvPr/>
            </p:nvSpPr>
            <p:spPr>
              <a:xfrm>
                <a:off x="1301250" y="3911025"/>
                <a:ext cx="18125" cy="7250"/>
              </a:xfrm>
              <a:custGeom>
                <a:avLst/>
                <a:gdLst/>
                <a:ahLst/>
                <a:cxnLst/>
                <a:rect l="l" t="t" r="r" b="b"/>
                <a:pathLst>
                  <a:path w="725" h="290" extrusionOk="0">
                    <a:moveTo>
                      <a:pt x="0" y="290"/>
                    </a:moveTo>
                    <a:cubicBezTo>
                      <a:pt x="363" y="145"/>
                      <a:pt x="363" y="145"/>
                      <a:pt x="725" y="0"/>
                    </a:cubicBezTo>
                  </a:path>
                </a:pathLst>
              </a:custGeom>
              <a:noFill/>
              <a:ln w="19050" cap="rnd" cmpd="sng">
                <a:solidFill>
                  <a:schemeClr val="lt1"/>
                </a:solidFill>
                <a:prstDash val="solid"/>
                <a:round/>
                <a:headEnd type="none" w="med" len="med"/>
                <a:tailEnd type="none" w="med" len="med"/>
              </a:ln>
            </p:spPr>
          </p:sp>
        </p:grpSp>
      </p:grpSp>
      <p:grpSp>
        <p:nvGrpSpPr>
          <p:cNvPr id="1463" name="Google Shape;1463;p11"/>
          <p:cNvGrpSpPr/>
          <p:nvPr/>
        </p:nvGrpSpPr>
        <p:grpSpPr>
          <a:xfrm>
            <a:off x="5189520" y="36"/>
            <a:ext cx="285882" cy="1099601"/>
            <a:chOff x="721731" y="746204"/>
            <a:chExt cx="522827" cy="2010974"/>
          </a:xfrm>
        </p:grpSpPr>
        <p:grpSp>
          <p:nvGrpSpPr>
            <p:cNvPr id="1464" name="Google Shape;1464;p11"/>
            <p:cNvGrpSpPr/>
            <p:nvPr/>
          </p:nvGrpSpPr>
          <p:grpSpPr>
            <a:xfrm>
              <a:off x="721731" y="2234351"/>
              <a:ext cx="522827" cy="522827"/>
              <a:chOff x="764100" y="3623300"/>
              <a:chExt cx="1046700" cy="1046700"/>
            </a:xfrm>
          </p:grpSpPr>
          <p:sp>
            <p:nvSpPr>
              <p:cNvPr id="1465" name="Google Shape;1465;p11"/>
              <p:cNvSpPr/>
              <p:nvPr/>
            </p:nvSpPr>
            <p:spPr>
              <a:xfrm>
                <a:off x="764100" y="3623300"/>
                <a:ext cx="1046700" cy="10467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1"/>
              <p:cNvSpPr/>
              <p:nvPr/>
            </p:nvSpPr>
            <p:spPr>
              <a:xfrm>
                <a:off x="922769" y="3781968"/>
                <a:ext cx="729300" cy="7293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7" name="Google Shape;1467;p11"/>
            <p:cNvGrpSpPr/>
            <p:nvPr/>
          </p:nvGrpSpPr>
          <p:grpSpPr>
            <a:xfrm>
              <a:off x="892053" y="746204"/>
              <a:ext cx="182209" cy="1869993"/>
              <a:chOff x="3305183" y="1611869"/>
              <a:chExt cx="166690" cy="1710724"/>
            </a:xfrm>
          </p:grpSpPr>
          <p:grpSp>
            <p:nvGrpSpPr>
              <p:cNvPr id="1468" name="Google Shape;1468;p11"/>
              <p:cNvGrpSpPr/>
              <p:nvPr/>
            </p:nvGrpSpPr>
            <p:grpSpPr>
              <a:xfrm>
                <a:off x="3305183" y="1611869"/>
                <a:ext cx="166690" cy="1710724"/>
                <a:chOff x="3305183" y="1611869"/>
                <a:chExt cx="166690" cy="1710724"/>
              </a:xfrm>
            </p:grpSpPr>
            <p:grpSp>
              <p:nvGrpSpPr>
                <p:cNvPr id="1469" name="Google Shape;1469;p11"/>
                <p:cNvGrpSpPr/>
                <p:nvPr/>
              </p:nvGrpSpPr>
              <p:grpSpPr>
                <a:xfrm>
                  <a:off x="3305183" y="2971595"/>
                  <a:ext cx="166690" cy="350998"/>
                  <a:chOff x="3305183" y="3146560"/>
                  <a:chExt cx="166690" cy="350998"/>
                </a:xfrm>
              </p:grpSpPr>
              <p:sp>
                <p:nvSpPr>
                  <p:cNvPr id="1470" name="Google Shape;1470;p11"/>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1" name="Google Shape;1471;p11"/>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2" name="Google Shape;1472;p11"/>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73" name="Google Shape;1473;p11"/>
                <p:cNvSpPr/>
                <p:nvPr/>
              </p:nvSpPr>
              <p:spPr>
                <a:xfrm>
                  <a:off x="3375914" y="1611869"/>
                  <a:ext cx="17700" cy="136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4" name="Google Shape;1474;p11"/>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19050" cap="rnd" cmpd="sng">
                <a:solidFill>
                  <a:schemeClr val="lt1"/>
                </a:solidFill>
                <a:prstDash val="solid"/>
                <a:round/>
                <a:headEnd type="none" w="med" len="med"/>
                <a:tailEnd type="none" w="med" len="med"/>
              </a:ln>
            </p:spPr>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Color background">
  <p:cSld name="BLANK_1_1">
    <p:bg>
      <p:bgPr>
        <a:solidFill>
          <a:schemeClr val="accent2"/>
        </a:solidFill>
        <a:effectLst/>
      </p:bgPr>
    </p:bg>
    <p:spTree>
      <p:nvGrpSpPr>
        <p:cNvPr id="1" name="Shape 1475"/>
        <p:cNvGrpSpPr/>
        <p:nvPr/>
      </p:nvGrpSpPr>
      <p:grpSpPr>
        <a:xfrm>
          <a:off x="0" y="0"/>
          <a:ext cx="0" cy="0"/>
          <a:chOff x="0" y="0"/>
          <a:chExt cx="0" cy="0"/>
        </a:xfrm>
      </p:grpSpPr>
      <p:sp>
        <p:nvSpPr>
          <p:cNvPr id="1476" name="Google Shape;1476;p12"/>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grpSp>
        <p:nvGrpSpPr>
          <p:cNvPr id="1477" name="Google Shape;1477;p12"/>
          <p:cNvGrpSpPr/>
          <p:nvPr/>
        </p:nvGrpSpPr>
        <p:grpSpPr>
          <a:xfrm>
            <a:off x="7374896" y="4521435"/>
            <a:ext cx="230809" cy="243156"/>
            <a:chOff x="3770248" y="2527300"/>
            <a:chExt cx="180404" cy="190055"/>
          </a:xfrm>
        </p:grpSpPr>
        <p:sp>
          <p:nvSpPr>
            <p:cNvPr id="1478" name="Google Shape;1478;p12"/>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9" name="Google Shape;1479;p12"/>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0" name="Google Shape;1480;p12"/>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1" name="Google Shape;1481;p12"/>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82" name="Google Shape;1482;p12"/>
          <p:cNvGrpSpPr/>
          <p:nvPr/>
        </p:nvGrpSpPr>
        <p:grpSpPr>
          <a:xfrm>
            <a:off x="8747492" y="2424502"/>
            <a:ext cx="230809" cy="243156"/>
            <a:chOff x="3770248" y="2527300"/>
            <a:chExt cx="180404" cy="190055"/>
          </a:xfrm>
        </p:grpSpPr>
        <p:sp>
          <p:nvSpPr>
            <p:cNvPr id="1483" name="Google Shape;1483;p12"/>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4" name="Google Shape;1484;p12"/>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5" name="Google Shape;1485;p12"/>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6" name="Google Shape;1486;p12"/>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87" name="Google Shape;1487;p12"/>
          <p:cNvGrpSpPr/>
          <p:nvPr/>
        </p:nvGrpSpPr>
        <p:grpSpPr>
          <a:xfrm rot="5400000">
            <a:off x="8655377" y="3665221"/>
            <a:ext cx="201871" cy="231166"/>
            <a:chOff x="3462796" y="2555878"/>
            <a:chExt cx="157798" cy="180711"/>
          </a:xfrm>
        </p:grpSpPr>
        <p:sp>
          <p:nvSpPr>
            <p:cNvPr id="1488" name="Google Shape;1488;p12"/>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9" name="Google Shape;1489;p12"/>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0" name="Google Shape;1490;p12"/>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1" name="Google Shape;1491;p12"/>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2" name="Google Shape;1492;p12"/>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3" name="Google Shape;1493;p12"/>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94" name="Google Shape;1494;p12"/>
          <p:cNvGrpSpPr/>
          <p:nvPr/>
        </p:nvGrpSpPr>
        <p:grpSpPr>
          <a:xfrm rot="-2700000">
            <a:off x="8038130" y="1128089"/>
            <a:ext cx="169840" cy="178926"/>
            <a:chOff x="3770248" y="2527300"/>
            <a:chExt cx="180404" cy="190055"/>
          </a:xfrm>
        </p:grpSpPr>
        <p:sp>
          <p:nvSpPr>
            <p:cNvPr id="1495" name="Google Shape;1495;p12"/>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6" name="Google Shape;1496;p12"/>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7" name="Google Shape;1497;p12"/>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8" name="Google Shape;1498;p12"/>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99" name="Google Shape;1499;p12"/>
          <p:cNvGrpSpPr/>
          <p:nvPr/>
        </p:nvGrpSpPr>
        <p:grpSpPr>
          <a:xfrm>
            <a:off x="6800134" y="23"/>
            <a:ext cx="985363" cy="1665685"/>
            <a:chOff x="2484475" y="1329455"/>
            <a:chExt cx="1046700" cy="1769370"/>
          </a:xfrm>
        </p:grpSpPr>
        <p:sp>
          <p:nvSpPr>
            <p:cNvPr id="1500" name="Google Shape;1500;p12"/>
            <p:cNvSpPr/>
            <p:nvPr/>
          </p:nvSpPr>
          <p:spPr>
            <a:xfrm>
              <a:off x="2484475" y="2052125"/>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2"/>
            <p:cNvSpPr/>
            <p:nvPr/>
          </p:nvSpPr>
          <p:spPr>
            <a:xfrm>
              <a:off x="2643144" y="2210793"/>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2" name="Google Shape;1502;p12"/>
            <p:cNvGrpSpPr/>
            <p:nvPr/>
          </p:nvGrpSpPr>
          <p:grpSpPr>
            <a:xfrm>
              <a:off x="2769703" y="1329455"/>
              <a:ext cx="510180" cy="1483501"/>
              <a:chOff x="1818382" y="2433081"/>
              <a:chExt cx="466728" cy="1357150"/>
            </a:xfrm>
          </p:grpSpPr>
          <p:grpSp>
            <p:nvGrpSpPr>
              <p:cNvPr id="1503" name="Google Shape;1503;p12"/>
              <p:cNvGrpSpPr/>
              <p:nvPr/>
            </p:nvGrpSpPr>
            <p:grpSpPr>
              <a:xfrm>
                <a:off x="1818382" y="2971595"/>
                <a:ext cx="466728" cy="818636"/>
                <a:chOff x="1818382" y="2942618"/>
                <a:chExt cx="466728" cy="818636"/>
              </a:xfrm>
            </p:grpSpPr>
            <p:sp>
              <p:nvSpPr>
                <p:cNvPr id="1504" name="Google Shape;1504;p12"/>
                <p:cNvSpPr/>
                <p:nvPr/>
              </p:nvSpPr>
              <p:spPr>
                <a:xfrm>
                  <a:off x="1951772" y="2948396"/>
                  <a:ext cx="202080" cy="208143"/>
                </a:xfrm>
                <a:custGeom>
                  <a:avLst/>
                  <a:gdLst/>
                  <a:ahLst/>
                  <a:cxnLst/>
                  <a:rect l="l" t="t" r="r" b="b"/>
                  <a:pathLst>
                    <a:path w="202080" h="208143" extrusionOk="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5" name="Google Shape;1505;p12"/>
                <p:cNvSpPr/>
                <p:nvPr/>
              </p:nvSpPr>
              <p:spPr>
                <a:xfrm>
                  <a:off x="1833104" y="3156294"/>
                  <a:ext cx="444195" cy="592827"/>
                </a:xfrm>
                <a:custGeom>
                  <a:avLst/>
                  <a:gdLst/>
                  <a:ahLst/>
                  <a:cxnLst/>
                  <a:rect l="l" t="t" r="r" b="b"/>
                  <a:pathLst>
                    <a:path w="444195" h="592827" extrusionOk="0">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6" name="Google Shape;1506;p12"/>
                <p:cNvSpPr/>
                <p:nvPr/>
              </p:nvSpPr>
              <p:spPr>
                <a:xfrm>
                  <a:off x="1818382" y="2942618"/>
                  <a:ext cx="466728" cy="818636"/>
                </a:xfrm>
                <a:custGeom>
                  <a:avLst/>
                  <a:gdLst/>
                  <a:ahLst/>
                  <a:cxnLst/>
                  <a:rect l="l" t="t" r="r" b="b"/>
                  <a:pathLst>
                    <a:path w="466728" h="818636" extrusionOk="0">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07" name="Google Shape;1507;p12"/>
              <p:cNvSpPr/>
              <p:nvPr/>
            </p:nvSpPr>
            <p:spPr>
              <a:xfrm>
                <a:off x="2046046" y="2433081"/>
                <a:ext cx="17700" cy="544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08" name="Google Shape;1508;p12"/>
          <p:cNvGrpSpPr/>
          <p:nvPr/>
        </p:nvGrpSpPr>
        <p:grpSpPr>
          <a:xfrm>
            <a:off x="8330194" y="1"/>
            <a:ext cx="852241" cy="2239549"/>
            <a:chOff x="3961868" y="-465246"/>
            <a:chExt cx="905291" cy="2378956"/>
          </a:xfrm>
        </p:grpSpPr>
        <p:grpSp>
          <p:nvGrpSpPr>
            <p:cNvPr id="1509" name="Google Shape;1509;p12"/>
            <p:cNvGrpSpPr/>
            <p:nvPr/>
          </p:nvGrpSpPr>
          <p:grpSpPr>
            <a:xfrm>
              <a:off x="3961868" y="1008419"/>
              <a:ext cx="905291" cy="905291"/>
              <a:chOff x="764100" y="3623300"/>
              <a:chExt cx="1046700" cy="1046700"/>
            </a:xfrm>
          </p:grpSpPr>
          <p:sp>
            <p:nvSpPr>
              <p:cNvPr id="1510" name="Google Shape;1510;p1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2" name="Google Shape;1512;p12"/>
            <p:cNvGrpSpPr/>
            <p:nvPr/>
          </p:nvGrpSpPr>
          <p:grpSpPr>
            <a:xfrm>
              <a:off x="4155315" y="-465246"/>
              <a:ext cx="522826" cy="2186340"/>
              <a:chOff x="2447534" y="1609676"/>
              <a:chExt cx="478297" cy="2000128"/>
            </a:xfrm>
          </p:grpSpPr>
          <p:grpSp>
            <p:nvGrpSpPr>
              <p:cNvPr id="1513" name="Google Shape;1513;p12"/>
              <p:cNvGrpSpPr/>
              <p:nvPr/>
            </p:nvGrpSpPr>
            <p:grpSpPr>
              <a:xfrm>
                <a:off x="2447534" y="2971595"/>
                <a:ext cx="478297" cy="638209"/>
                <a:chOff x="2447534" y="3081786"/>
                <a:chExt cx="478297" cy="638209"/>
              </a:xfrm>
            </p:grpSpPr>
            <p:sp>
              <p:nvSpPr>
                <p:cNvPr id="1514" name="Google Shape;1514;p12"/>
                <p:cNvSpPr/>
                <p:nvPr/>
              </p:nvSpPr>
              <p:spPr>
                <a:xfrm>
                  <a:off x="2591014" y="3097533"/>
                  <a:ext cx="179593" cy="168416"/>
                </a:xfrm>
                <a:custGeom>
                  <a:avLst/>
                  <a:gdLst/>
                  <a:ahLst/>
                  <a:cxnLst/>
                  <a:rect l="l" t="t" r="r" b="b"/>
                  <a:pathLst>
                    <a:path w="179593" h="168416" extrusionOk="0">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5" name="Google Shape;1515;p12"/>
                <p:cNvSpPr/>
                <p:nvPr/>
              </p:nvSpPr>
              <p:spPr>
                <a:xfrm>
                  <a:off x="2458233" y="3250561"/>
                  <a:ext cx="453667" cy="462047"/>
                </a:xfrm>
                <a:custGeom>
                  <a:avLst/>
                  <a:gdLst/>
                  <a:ahLst/>
                  <a:cxnLst/>
                  <a:rect l="l" t="t" r="r" b="b"/>
                  <a:pathLst>
                    <a:path w="453667" h="462047" extrusionOk="0">
                      <a:moveTo>
                        <a:pt x="221935" y="462048"/>
                      </a:moveTo>
                      <a:cubicBezTo>
                        <a:pt x="-59306" y="460714"/>
                        <a:pt x="-82865" y="22373"/>
                        <a:pt x="206568" y="847"/>
                      </a:cubicBezTo>
                      <a:cubicBezTo>
                        <a:pt x="522671" y="-22712"/>
                        <a:pt x="543753" y="452904"/>
                        <a:pt x="221935" y="462048"/>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6" name="Google Shape;1516;p12"/>
                <p:cNvSpPr/>
                <p:nvPr/>
              </p:nvSpPr>
              <p:spPr>
                <a:xfrm>
                  <a:off x="2447534" y="3081786"/>
                  <a:ext cx="478297" cy="638209"/>
                </a:xfrm>
                <a:custGeom>
                  <a:avLst/>
                  <a:gdLst/>
                  <a:ahLst/>
                  <a:cxnLst/>
                  <a:rect l="l" t="t" r="r" b="b"/>
                  <a:pathLst>
                    <a:path w="478297" h="638209" extrusionOk="0">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17" name="Google Shape;1517;p12"/>
              <p:cNvSpPr/>
              <p:nvPr/>
            </p:nvSpPr>
            <p:spPr>
              <a:xfrm>
                <a:off x="2675605" y="1609676"/>
                <a:ext cx="17700" cy="1368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18" name="Google Shape;1518;p12"/>
          <p:cNvGrpSpPr/>
          <p:nvPr/>
        </p:nvGrpSpPr>
        <p:grpSpPr>
          <a:xfrm>
            <a:off x="7811773" y="19"/>
            <a:ext cx="492189" cy="1147268"/>
            <a:chOff x="5194218" y="197272"/>
            <a:chExt cx="522827" cy="1218683"/>
          </a:xfrm>
        </p:grpSpPr>
        <p:grpSp>
          <p:nvGrpSpPr>
            <p:cNvPr id="1519" name="Google Shape;1519;p12"/>
            <p:cNvGrpSpPr/>
            <p:nvPr/>
          </p:nvGrpSpPr>
          <p:grpSpPr>
            <a:xfrm>
              <a:off x="5194218" y="893129"/>
              <a:ext cx="522827" cy="522827"/>
              <a:chOff x="764100" y="3623300"/>
              <a:chExt cx="1046700" cy="1046700"/>
            </a:xfrm>
          </p:grpSpPr>
          <p:sp>
            <p:nvSpPr>
              <p:cNvPr id="1520" name="Google Shape;1520;p1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12"/>
            <p:cNvGrpSpPr/>
            <p:nvPr/>
          </p:nvGrpSpPr>
          <p:grpSpPr>
            <a:xfrm>
              <a:off x="5371921" y="197272"/>
              <a:ext cx="182209" cy="1080483"/>
              <a:chOff x="3305183" y="2334136"/>
              <a:chExt cx="166690" cy="988457"/>
            </a:xfrm>
          </p:grpSpPr>
          <p:grpSp>
            <p:nvGrpSpPr>
              <p:cNvPr id="1523" name="Google Shape;1523;p12"/>
              <p:cNvGrpSpPr/>
              <p:nvPr/>
            </p:nvGrpSpPr>
            <p:grpSpPr>
              <a:xfrm>
                <a:off x="3305183" y="2971595"/>
                <a:ext cx="166690" cy="350998"/>
                <a:chOff x="3305183" y="3146560"/>
                <a:chExt cx="166690" cy="350998"/>
              </a:xfrm>
            </p:grpSpPr>
            <p:sp>
              <p:nvSpPr>
                <p:cNvPr id="1524" name="Google Shape;1524;p12"/>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5" name="Google Shape;1525;p12"/>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6" name="Google Shape;1526;p12"/>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27" name="Google Shape;1527;p12"/>
              <p:cNvSpPr/>
              <p:nvPr/>
            </p:nvSpPr>
            <p:spPr>
              <a:xfrm>
                <a:off x="3375892" y="2334136"/>
                <a:ext cx="17700" cy="643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28" name="Google Shape;1528;p12"/>
          <p:cNvGrpSpPr/>
          <p:nvPr/>
        </p:nvGrpSpPr>
        <p:grpSpPr>
          <a:xfrm>
            <a:off x="8018879" y="0"/>
            <a:ext cx="810166" cy="3722093"/>
            <a:chOff x="7824797" y="-929429"/>
            <a:chExt cx="860597" cy="3953785"/>
          </a:xfrm>
        </p:grpSpPr>
        <p:grpSp>
          <p:nvGrpSpPr>
            <p:cNvPr id="1529" name="Google Shape;1529;p12"/>
            <p:cNvGrpSpPr/>
            <p:nvPr/>
          </p:nvGrpSpPr>
          <p:grpSpPr>
            <a:xfrm>
              <a:off x="7824797" y="1891931"/>
              <a:ext cx="860597" cy="1132425"/>
              <a:chOff x="764100" y="3623300"/>
              <a:chExt cx="1046700" cy="1046700"/>
            </a:xfrm>
          </p:grpSpPr>
          <p:sp>
            <p:nvSpPr>
              <p:cNvPr id="1530" name="Google Shape;1530;p1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2" name="Google Shape;1532;p12"/>
            <p:cNvGrpSpPr/>
            <p:nvPr/>
          </p:nvGrpSpPr>
          <p:grpSpPr>
            <a:xfrm>
              <a:off x="8100547" y="-929429"/>
              <a:ext cx="300376" cy="3735115"/>
              <a:chOff x="3792712" y="404687"/>
              <a:chExt cx="274793" cy="3416993"/>
            </a:xfrm>
          </p:grpSpPr>
          <p:grpSp>
            <p:nvGrpSpPr>
              <p:cNvPr id="1533" name="Google Shape;1533;p12"/>
              <p:cNvGrpSpPr/>
              <p:nvPr/>
            </p:nvGrpSpPr>
            <p:grpSpPr>
              <a:xfrm>
                <a:off x="3792712" y="2971595"/>
                <a:ext cx="274793" cy="850085"/>
                <a:chOff x="3792712" y="2879468"/>
                <a:chExt cx="274793" cy="850085"/>
              </a:xfrm>
            </p:grpSpPr>
            <p:sp>
              <p:nvSpPr>
                <p:cNvPr id="1534" name="Google Shape;1534;p12"/>
                <p:cNvSpPr/>
                <p:nvPr/>
              </p:nvSpPr>
              <p:spPr>
                <a:xfrm>
                  <a:off x="3798083" y="3085793"/>
                  <a:ext cx="261578" cy="637356"/>
                </a:xfrm>
                <a:custGeom>
                  <a:avLst/>
                  <a:gdLst/>
                  <a:ahLst/>
                  <a:cxnLst/>
                  <a:rect l="l" t="t" r="r" b="b"/>
                  <a:pathLst>
                    <a:path w="261578" h="637356" extrusionOk="0">
                      <a:moveTo>
                        <a:pt x="126686" y="637357"/>
                      </a:moveTo>
                      <a:cubicBezTo>
                        <a:pt x="-60449" y="630435"/>
                        <a:pt x="18736" y="394850"/>
                        <a:pt x="6417" y="267723"/>
                      </a:cubicBezTo>
                      <a:cubicBezTo>
                        <a:pt x="12322" y="197048"/>
                        <a:pt x="-10665" y="53665"/>
                        <a:pt x="31817" y="8008"/>
                      </a:cubicBezTo>
                      <a:cubicBezTo>
                        <a:pt x="291595" y="-16566"/>
                        <a:pt x="262449" y="-1263"/>
                        <a:pt x="258829" y="299283"/>
                      </a:cubicBezTo>
                      <a:cubicBezTo>
                        <a:pt x="256988" y="426728"/>
                        <a:pt x="295024" y="626816"/>
                        <a:pt x="126686" y="637357"/>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5" name="Google Shape;1535;p12"/>
                <p:cNvSpPr/>
                <p:nvPr/>
              </p:nvSpPr>
              <p:spPr>
                <a:xfrm>
                  <a:off x="3849902" y="2886279"/>
                  <a:ext cx="160096" cy="197298"/>
                </a:xfrm>
                <a:custGeom>
                  <a:avLst/>
                  <a:gdLst/>
                  <a:ahLst/>
                  <a:cxnLst/>
                  <a:rect l="l" t="t" r="r" b="b"/>
                  <a:pathLst>
                    <a:path w="160096" h="197298" extrusionOk="0">
                      <a:moveTo>
                        <a:pt x="0" y="197298"/>
                      </a:moveTo>
                      <a:cubicBezTo>
                        <a:pt x="14795" y="163453"/>
                        <a:pt x="-19495" y="39120"/>
                        <a:pt x="29908" y="37913"/>
                      </a:cubicBezTo>
                      <a:cubicBezTo>
                        <a:pt x="41275" y="35754"/>
                        <a:pt x="33401" y="17911"/>
                        <a:pt x="43053" y="12513"/>
                      </a:cubicBezTo>
                      <a:cubicBezTo>
                        <a:pt x="64008" y="-9902"/>
                        <a:pt x="129984" y="-1393"/>
                        <a:pt x="134239" y="31563"/>
                      </a:cubicBezTo>
                      <a:cubicBezTo>
                        <a:pt x="135826" y="40517"/>
                        <a:pt x="147891" y="34484"/>
                        <a:pt x="151955" y="41406"/>
                      </a:cubicBezTo>
                      <a:cubicBezTo>
                        <a:pt x="171640" y="64583"/>
                        <a:pt x="149479" y="158246"/>
                        <a:pt x="149161" y="196663"/>
                      </a:cubicBezTo>
                      <a:cubicBezTo>
                        <a:pt x="98234" y="196155"/>
                        <a:pt x="49847" y="189170"/>
                        <a:pt x="0" y="197298"/>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6" name="Google Shape;1536;p12"/>
                <p:cNvSpPr/>
                <p:nvPr/>
              </p:nvSpPr>
              <p:spPr>
                <a:xfrm>
                  <a:off x="3792712" y="2879468"/>
                  <a:ext cx="274793" cy="850085"/>
                </a:xfrm>
                <a:custGeom>
                  <a:avLst/>
                  <a:gdLst/>
                  <a:ahLst/>
                  <a:cxnLst/>
                  <a:rect l="l" t="t" r="r" b="b"/>
                  <a:pathLst>
                    <a:path w="274793" h="850085" extrusionOk="0">
                      <a:moveTo>
                        <a:pt x="19916" y="786532"/>
                      </a:moveTo>
                      <a:cubicBezTo>
                        <a:pt x="39854" y="827489"/>
                        <a:pt x="67541" y="848572"/>
                        <a:pt x="131866" y="850032"/>
                      </a:cubicBezTo>
                      <a:cubicBezTo>
                        <a:pt x="255818" y="852953"/>
                        <a:pt x="279440" y="735732"/>
                        <a:pt x="271947" y="651213"/>
                      </a:cubicBezTo>
                      <a:cubicBezTo>
                        <a:pt x="272963" y="537612"/>
                        <a:pt x="275312" y="423947"/>
                        <a:pt x="274678" y="310345"/>
                      </a:cubicBezTo>
                      <a:cubicBezTo>
                        <a:pt x="276202" y="268245"/>
                        <a:pt x="263057" y="215095"/>
                        <a:pt x="217528" y="202395"/>
                      </a:cubicBezTo>
                      <a:cubicBezTo>
                        <a:pt x="213336" y="167343"/>
                        <a:pt x="246610" y="35073"/>
                        <a:pt x="197716" y="37295"/>
                      </a:cubicBezTo>
                      <a:cubicBezTo>
                        <a:pt x="191366" y="-10202"/>
                        <a:pt x="84495" y="-14965"/>
                        <a:pt x="87098" y="38311"/>
                      </a:cubicBezTo>
                      <a:cubicBezTo>
                        <a:pt x="75478" y="36978"/>
                        <a:pt x="60047" y="37041"/>
                        <a:pt x="58778" y="55583"/>
                      </a:cubicBezTo>
                      <a:cubicBezTo>
                        <a:pt x="55603" y="103081"/>
                        <a:pt x="55285" y="150833"/>
                        <a:pt x="49887" y="197760"/>
                      </a:cubicBezTo>
                      <a:cubicBezTo>
                        <a:pt x="-19010" y="224303"/>
                        <a:pt x="12613" y="404262"/>
                        <a:pt x="5437" y="474048"/>
                      </a:cubicBezTo>
                      <a:cubicBezTo>
                        <a:pt x="10264" y="577299"/>
                        <a:pt x="-17549" y="687980"/>
                        <a:pt x="19916" y="786532"/>
                      </a:cubicBezTo>
                      <a:close/>
                      <a:moveTo>
                        <a:pt x="102466" y="38248"/>
                      </a:moveTo>
                      <a:cubicBezTo>
                        <a:pt x="106148" y="7895"/>
                        <a:pt x="173585" y="17166"/>
                        <a:pt x="178983" y="37105"/>
                      </a:cubicBezTo>
                      <a:cubicBezTo>
                        <a:pt x="154281" y="37549"/>
                        <a:pt x="103101" y="39962"/>
                        <a:pt x="102592" y="38311"/>
                      </a:cubicBezTo>
                      <a:close/>
                      <a:moveTo>
                        <a:pt x="76177" y="56663"/>
                      </a:moveTo>
                      <a:lnTo>
                        <a:pt x="174983" y="55393"/>
                      </a:lnTo>
                      <a:cubicBezTo>
                        <a:pt x="190222" y="53361"/>
                        <a:pt x="211304" y="53298"/>
                        <a:pt x="206733" y="75459"/>
                      </a:cubicBezTo>
                      <a:lnTo>
                        <a:pt x="75287" y="111400"/>
                      </a:lnTo>
                      <a:cubicBezTo>
                        <a:pt x="75967" y="93194"/>
                        <a:pt x="76303" y="74970"/>
                        <a:pt x="76303" y="56726"/>
                      </a:cubicBezTo>
                      <a:close/>
                      <a:moveTo>
                        <a:pt x="73700" y="129879"/>
                      </a:moveTo>
                      <a:lnTo>
                        <a:pt x="205399" y="94382"/>
                      </a:lnTo>
                      <a:lnTo>
                        <a:pt x="203684" y="134069"/>
                      </a:lnTo>
                      <a:lnTo>
                        <a:pt x="71478" y="159469"/>
                      </a:lnTo>
                      <a:cubicBezTo>
                        <a:pt x="72430" y="149563"/>
                        <a:pt x="73192" y="139785"/>
                        <a:pt x="73827" y="129942"/>
                      </a:cubicBezTo>
                      <a:close/>
                      <a:moveTo>
                        <a:pt x="69191" y="177885"/>
                      </a:moveTo>
                      <a:lnTo>
                        <a:pt x="202541" y="152104"/>
                      </a:lnTo>
                      <a:cubicBezTo>
                        <a:pt x="201906" y="166391"/>
                        <a:pt x="201335" y="180615"/>
                        <a:pt x="200700" y="194839"/>
                      </a:cubicBezTo>
                      <a:lnTo>
                        <a:pt x="67350" y="193379"/>
                      </a:lnTo>
                      <a:cubicBezTo>
                        <a:pt x="68239" y="188298"/>
                        <a:pt x="68937" y="183282"/>
                        <a:pt x="69318" y="177948"/>
                      </a:cubicBezTo>
                      <a:close/>
                      <a:moveTo>
                        <a:pt x="19217" y="648102"/>
                      </a:moveTo>
                      <a:cubicBezTo>
                        <a:pt x="23154" y="519832"/>
                        <a:pt x="21947" y="391117"/>
                        <a:pt x="28171" y="263101"/>
                      </a:cubicBezTo>
                      <a:cubicBezTo>
                        <a:pt x="34965" y="198204"/>
                        <a:pt x="74589" y="211222"/>
                        <a:pt x="121960" y="210968"/>
                      </a:cubicBezTo>
                      <a:cubicBezTo>
                        <a:pt x="123103" y="217851"/>
                        <a:pt x="123674" y="224817"/>
                        <a:pt x="123674" y="231796"/>
                      </a:cubicBezTo>
                      <a:cubicBezTo>
                        <a:pt x="72874" y="256370"/>
                        <a:pt x="60174" y="344889"/>
                        <a:pt x="124246" y="360891"/>
                      </a:cubicBezTo>
                      <a:lnTo>
                        <a:pt x="124627" y="429281"/>
                      </a:lnTo>
                      <a:cubicBezTo>
                        <a:pt x="46966" y="432710"/>
                        <a:pt x="45951" y="548915"/>
                        <a:pt x="125135" y="549486"/>
                      </a:cubicBezTo>
                      <a:lnTo>
                        <a:pt x="125516" y="627083"/>
                      </a:lnTo>
                      <a:cubicBezTo>
                        <a:pt x="40" y="680677"/>
                        <a:pt x="157647" y="791422"/>
                        <a:pt x="143550" y="638069"/>
                      </a:cubicBezTo>
                      <a:cubicBezTo>
                        <a:pt x="209971" y="620416"/>
                        <a:pt x="220385" y="540533"/>
                        <a:pt x="142661" y="533675"/>
                      </a:cubicBezTo>
                      <a:lnTo>
                        <a:pt x="142280" y="444204"/>
                      </a:lnTo>
                      <a:cubicBezTo>
                        <a:pt x="216321" y="434298"/>
                        <a:pt x="216130" y="356764"/>
                        <a:pt x="141772" y="346604"/>
                      </a:cubicBezTo>
                      <a:cubicBezTo>
                        <a:pt x="141772" y="311425"/>
                        <a:pt x="141772" y="215413"/>
                        <a:pt x="140566" y="212429"/>
                      </a:cubicBezTo>
                      <a:cubicBezTo>
                        <a:pt x="140566" y="212429"/>
                        <a:pt x="194096" y="213762"/>
                        <a:pt x="198541" y="213381"/>
                      </a:cubicBezTo>
                      <a:cubicBezTo>
                        <a:pt x="218543" y="211666"/>
                        <a:pt x="234291" y="230589"/>
                        <a:pt x="243943" y="246845"/>
                      </a:cubicBezTo>
                      <a:cubicBezTo>
                        <a:pt x="271376" y="315997"/>
                        <a:pt x="250865" y="395880"/>
                        <a:pt x="255754" y="469095"/>
                      </a:cubicBezTo>
                      <a:cubicBezTo>
                        <a:pt x="240832" y="580093"/>
                        <a:pt x="308015" y="834538"/>
                        <a:pt x="136819" y="834855"/>
                      </a:cubicBezTo>
                      <a:cubicBezTo>
                        <a:pt x="35727" y="844063"/>
                        <a:pt x="10073" y="729382"/>
                        <a:pt x="19344" y="648166"/>
                      </a:cubicBezTo>
                      <a:close/>
                      <a:moveTo>
                        <a:pt x="125008" y="678137"/>
                      </a:moveTo>
                      <a:cubicBezTo>
                        <a:pt x="115928" y="731541"/>
                        <a:pt x="62968" y="668041"/>
                        <a:pt x="125643" y="645435"/>
                      </a:cubicBezTo>
                      <a:cubicBezTo>
                        <a:pt x="126272" y="656357"/>
                        <a:pt x="126100" y="667304"/>
                        <a:pt x="125135" y="678201"/>
                      </a:cubicBezTo>
                      <a:close/>
                      <a:moveTo>
                        <a:pt x="125008" y="531198"/>
                      </a:moveTo>
                      <a:cubicBezTo>
                        <a:pt x="69953" y="529293"/>
                        <a:pt x="68620" y="448966"/>
                        <a:pt x="124627" y="447315"/>
                      </a:cubicBezTo>
                      <a:close/>
                      <a:moveTo>
                        <a:pt x="124119" y="340698"/>
                      </a:moveTo>
                      <a:cubicBezTo>
                        <a:pt x="85193" y="326284"/>
                        <a:pt x="93004" y="270848"/>
                        <a:pt x="123674" y="251798"/>
                      </a:cubicBezTo>
                      <a:cubicBezTo>
                        <a:pt x="123973" y="281643"/>
                        <a:pt x="124183" y="311380"/>
                        <a:pt x="124309" y="341016"/>
                      </a:cubicBezTo>
                      <a:close/>
                      <a:moveTo>
                        <a:pt x="141835" y="365591"/>
                      </a:moveTo>
                      <a:cubicBezTo>
                        <a:pt x="190730" y="374798"/>
                        <a:pt x="194159" y="419057"/>
                        <a:pt x="141835" y="426106"/>
                      </a:cubicBezTo>
                      <a:close/>
                      <a:moveTo>
                        <a:pt x="142724" y="551899"/>
                      </a:moveTo>
                      <a:cubicBezTo>
                        <a:pt x="195493" y="559138"/>
                        <a:pt x="188127" y="605684"/>
                        <a:pt x="143296" y="619781"/>
                      </a:cubicBezTo>
                      <a:cubicBezTo>
                        <a:pt x="143042" y="601429"/>
                        <a:pt x="142978" y="571204"/>
                        <a:pt x="142915" y="55221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37" name="Google Shape;1537;p12"/>
              <p:cNvSpPr/>
              <p:nvPr/>
            </p:nvSpPr>
            <p:spPr>
              <a:xfrm>
                <a:off x="3923177" y="404687"/>
                <a:ext cx="17700" cy="2573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38" name="Google Shape;1538;p12"/>
          <p:cNvGrpSpPr/>
          <p:nvPr/>
        </p:nvGrpSpPr>
        <p:grpSpPr>
          <a:xfrm>
            <a:off x="7260997" y="0"/>
            <a:ext cx="985363" cy="4610929"/>
            <a:chOff x="1192601" y="-2473021"/>
            <a:chExt cx="1046700" cy="4897949"/>
          </a:xfrm>
        </p:grpSpPr>
        <p:grpSp>
          <p:nvGrpSpPr>
            <p:cNvPr id="1539" name="Google Shape;1539;p12"/>
            <p:cNvGrpSpPr/>
            <p:nvPr/>
          </p:nvGrpSpPr>
          <p:grpSpPr>
            <a:xfrm>
              <a:off x="1192601" y="1378228"/>
              <a:ext cx="1046700" cy="1046700"/>
              <a:chOff x="764100" y="3623300"/>
              <a:chExt cx="1046700" cy="1046700"/>
            </a:xfrm>
          </p:grpSpPr>
          <p:sp>
            <p:nvSpPr>
              <p:cNvPr id="1540" name="Google Shape;1540;p1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12"/>
            <p:cNvGrpSpPr/>
            <p:nvPr/>
          </p:nvGrpSpPr>
          <p:grpSpPr>
            <a:xfrm>
              <a:off x="1417979" y="-2473021"/>
              <a:ext cx="580390" cy="4604206"/>
              <a:chOff x="522260" y="-312241"/>
              <a:chExt cx="530958" cy="4212063"/>
            </a:xfrm>
          </p:grpSpPr>
          <p:grpSp>
            <p:nvGrpSpPr>
              <p:cNvPr id="1543" name="Google Shape;1543;p12"/>
              <p:cNvGrpSpPr/>
              <p:nvPr/>
            </p:nvGrpSpPr>
            <p:grpSpPr>
              <a:xfrm>
                <a:off x="522260" y="2971595"/>
                <a:ext cx="530958" cy="928227"/>
                <a:chOff x="522260" y="2971595"/>
                <a:chExt cx="530958" cy="928227"/>
              </a:xfrm>
            </p:grpSpPr>
            <p:sp>
              <p:nvSpPr>
                <p:cNvPr id="1544" name="Google Shape;1544;p12"/>
                <p:cNvSpPr/>
                <p:nvPr/>
              </p:nvSpPr>
              <p:spPr>
                <a:xfrm>
                  <a:off x="531045" y="3193814"/>
                  <a:ext cx="510950" cy="500199"/>
                </a:xfrm>
                <a:custGeom>
                  <a:avLst/>
                  <a:gdLst/>
                  <a:ahLst/>
                  <a:cxnLst/>
                  <a:rect l="l" t="t" r="r" b="b"/>
                  <a:pathLst>
                    <a:path w="510950" h="500199" extrusionOk="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5" name="Google Shape;1545;p12"/>
                <p:cNvSpPr/>
                <p:nvPr/>
              </p:nvSpPr>
              <p:spPr>
                <a:xfrm>
                  <a:off x="551585" y="3672350"/>
                  <a:ext cx="488949" cy="214629"/>
                </a:xfrm>
                <a:custGeom>
                  <a:avLst/>
                  <a:gdLst/>
                  <a:ahLst/>
                  <a:cxnLst/>
                  <a:rect l="l" t="t" r="r" b="b"/>
                  <a:pathLst>
                    <a:path w="488949" h="214629" extrusionOk="0">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6" name="Google Shape;1546;p12"/>
                <p:cNvSpPr/>
                <p:nvPr/>
              </p:nvSpPr>
              <p:spPr>
                <a:xfrm>
                  <a:off x="685838" y="2977833"/>
                  <a:ext cx="219884" cy="234649"/>
                </a:xfrm>
                <a:custGeom>
                  <a:avLst/>
                  <a:gdLst/>
                  <a:ahLst/>
                  <a:cxnLst/>
                  <a:rect l="l" t="t" r="r" b="b"/>
                  <a:pathLst>
                    <a:path w="219884" h="234649" extrusionOk="0">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7" name="Google Shape;1547;p12"/>
                <p:cNvSpPr/>
                <p:nvPr/>
              </p:nvSpPr>
              <p:spPr>
                <a:xfrm>
                  <a:off x="522260" y="2971595"/>
                  <a:ext cx="530958" cy="928227"/>
                </a:xfrm>
                <a:custGeom>
                  <a:avLst/>
                  <a:gdLst/>
                  <a:ahLst/>
                  <a:cxnLst/>
                  <a:rect l="l" t="t" r="r" b="b"/>
                  <a:pathLst>
                    <a:path w="530958" h="928227" extrusionOk="0">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48" name="Google Shape;1548;p12"/>
              <p:cNvSpPr/>
              <p:nvPr/>
            </p:nvSpPr>
            <p:spPr>
              <a:xfrm>
                <a:off x="786930" y="-312241"/>
                <a:ext cx="17700" cy="3290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49" name="Google Shape;1549;p12"/>
          <p:cNvGrpSpPr/>
          <p:nvPr/>
        </p:nvGrpSpPr>
        <p:grpSpPr>
          <a:xfrm>
            <a:off x="7310064" y="1807216"/>
            <a:ext cx="148551" cy="170121"/>
            <a:chOff x="3462796" y="2555878"/>
            <a:chExt cx="157798" cy="180711"/>
          </a:xfrm>
        </p:grpSpPr>
        <p:sp>
          <p:nvSpPr>
            <p:cNvPr id="1550" name="Google Shape;1550;p12"/>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1" name="Google Shape;1551;p12"/>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2" name="Google Shape;1552;p12"/>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3" name="Google Shape;1553;p12"/>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4" name="Google Shape;1554;p12"/>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5" name="Google Shape;1555;p12"/>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56" name="Google Shape;1556;p12"/>
          <p:cNvGrpSpPr/>
          <p:nvPr/>
        </p:nvGrpSpPr>
        <p:grpSpPr>
          <a:xfrm>
            <a:off x="6425530" y="0"/>
            <a:ext cx="985363" cy="3010692"/>
            <a:chOff x="6010934" y="-404723"/>
            <a:chExt cx="1046700" cy="3198101"/>
          </a:xfrm>
        </p:grpSpPr>
        <p:grpSp>
          <p:nvGrpSpPr>
            <p:cNvPr id="1557" name="Google Shape;1557;p12"/>
            <p:cNvGrpSpPr/>
            <p:nvPr/>
          </p:nvGrpSpPr>
          <p:grpSpPr>
            <a:xfrm>
              <a:off x="6010934" y="1746678"/>
              <a:ext cx="1046700" cy="1046700"/>
              <a:chOff x="764100" y="3623300"/>
              <a:chExt cx="1046700" cy="1046700"/>
            </a:xfrm>
          </p:grpSpPr>
          <p:sp>
            <p:nvSpPr>
              <p:cNvPr id="1558" name="Google Shape;1558;p1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0" name="Google Shape;1560;p12"/>
            <p:cNvGrpSpPr/>
            <p:nvPr/>
          </p:nvGrpSpPr>
          <p:grpSpPr>
            <a:xfrm>
              <a:off x="6308747" y="-404723"/>
              <a:ext cx="441786" cy="2976610"/>
              <a:chOff x="1121941" y="1239413"/>
              <a:chExt cx="404159" cy="2723090"/>
            </a:xfrm>
          </p:grpSpPr>
          <p:sp>
            <p:nvSpPr>
              <p:cNvPr id="1561" name="Google Shape;1561;p12"/>
              <p:cNvSpPr/>
              <p:nvPr/>
            </p:nvSpPr>
            <p:spPr>
              <a:xfrm>
                <a:off x="1308652" y="1239413"/>
                <a:ext cx="17700" cy="17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2" name="Google Shape;1562;p12"/>
              <p:cNvGrpSpPr/>
              <p:nvPr/>
            </p:nvGrpSpPr>
            <p:grpSpPr>
              <a:xfrm>
                <a:off x="1121941" y="2971595"/>
                <a:ext cx="404159" cy="990908"/>
                <a:chOff x="1121941" y="2969319"/>
                <a:chExt cx="404159" cy="990908"/>
              </a:xfrm>
            </p:grpSpPr>
            <p:sp>
              <p:nvSpPr>
                <p:cNvPr id="1563" name="Google Shape;1563;p12"/>
                <p:cNvSpPr/>
                <p:nvPr/>
              </p:nvSpPr>
              <p:spPr>
                <a:xfrm>
                  <a:off x="1210876" y="2975878"/>
                  <a:ext cx="215728" cy="222824"/>
                </a:xfrm>
                <a:custGeom>
                  <a:avLst/>
                  <a:gdLst/>
                  <a:ahLst/>
                  <a:cxnLst/>
                  <a:rect l="l" t="t" r="r" b="b"/>
                  <a:pathLst>
                    <a:path w="215728" h="222824" extrusionOk="0">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4" name="Google Shape;1564;p12"/>
                <p:cNvSpPr/>
                <p:nvPr/>
              </p:nvSpPr>
              <p:spPr>
                <a:xfrm>
                  <a:off x="1128931" y="3411844"/>
                  <a:ext cx="389306" cy="540604"/>
                </a:xfrm>
                <a:custGeom>
                  <a:avLst/>
                  <a:gdLst/>
                  <a:ahLst/>
                  <a:cxnLst/>
                  <a:rect l="l" t="t" r="r" b="b"/>
                  <a:pathLst>
                    <a:path w="389306" h="540604" extrusionOk="0">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5" name="Google Shape;1565;p12"/>
                <p:cNvSpPr/>
                <p:nvPr/>
              </p:nvSpPr>
              <p:spPr>
                <a:xfrm>
                  <a:off x="1121941" y="2969319"/>
                  <a:ext cx="404159" cy="990908"/>
                </a:xfrm>
                <a:custGeom>
                  <a:avLst/>
                  <a:gdLst/>
                  <a:ahLst/>
                  <a:cxnLst/>
                  <a:rect l="l" t="t" r="r" b="b"/>
                  <a:pathLst>
                    <a:path w="404159" h="990908" extrusionOk="0">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6" name="Google Shape;1566;p12"/>
                <p:cNvSpPr/>
                <p:nvPr/>
              </p:nvSpPr>
              <p:spPr>
                <a:xfrm>
                  <a:off x="1160257" y="3179981"/>
                  <a:ext cx="324636" cy="229478"/>
                </a:xfrm>
                <a:custGeom>
                  <a:avLst/>
                  <a:gdLst/>
                  <a:ahLst/>
                  <a:cxnLst/>
                  <a:rect l="l" t="t" r="r" b="b"/>
                  <a:pathLst>
                    <a:path w="324636" h="229478" extrusionOk="0">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02900" y="760925"/>
            <a:ext cx="5660100" cy="471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1pPr>
            <a:lvl2pPr lvl="1"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2pPr>
            <a:lvl3pPr lvl="2"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3pPr>
            <a:lvl4pPr lvl="3"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4pPr>
            <a:lvl5pPr lvl="4"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5pPr>
            <a:lvl6pPr lvl="5"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6pPr>
            <a:lvl7pPr lvl="6"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7pPr>
            <a:lvl8pPr lvl="7"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8pPr>
            <a:lvl9pPr lvl="8"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702900" y="1430148"/>
            <a:ext cx="56601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2"/>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1pPr>
            <a:lvl2pPr marL="914400" lvl="1" indent="-381000" rtl="0">
              <a:lnSpc>
                <a:spcPct val="115000"/>
              </a:lnSpc>
              <a:spcBef>
                <a:spcPts val="800"/>
              </a:spcBef>
              <a:spcAft>
                <a:spcPts val="0"/>
              </a:spcAft>
              <a:buClr>
                <a:schemeClr val="accent2"/>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2pPr>
            <a:lvl3pPr marL="1371600" lvl="2" indent="-381000" rtl="0">
              <a:lnSpc>
                <a:spcPct val="115000"/>
              </a:lnSpc>
              <a:spcBef>
                <a:spcPts val="800"/>
              </a:spcBef>
              <a:spcAft>
                <a:spcPts val="0"/>
              </a:spcAft>
              <a:buClr>
                <a:schemeClr val="accent2"/>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3pPr>
            <a:lvl4pPr marL="1828800" lvl="3" indent="-381000" rtl="0">
              <a:lnSpc>
                <a:spcPct val="115000"/>
              </a:lnSpc>
              <a:spcBef>
                <a:spcPts val="80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4pPr>
            <a:lvl5pPr marL="2286000" lvl="4" indent="-381000" rtl="0">
              <a:lnSpc>
                <a:spcPct val="115000"/>
              </a:lnSpc>
              <a:spcBef>
                <a:spcPts val="80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5pPr>
            <a:lvl6pPr marL="2743200" lvl="5" indent="-381000" rtl="0">
              <a:lnSpc>
                <a:spcPct val="115000"/>
              </a:lnSpc>
              <a:spcBef>
                <a:spcPts val="80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6pPr>
            <a:lvl7pPr marL="3200400" lvl="6" indent="-381000" rtl="0">
              <a:lnSpc>
                <a:spcPct val="115000"/>
              </a:lnSpc>
              <a:spcBef>
                <a:spcPts val="80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7pPr>
            <a:lvl8pPr marL="3657600" lvl="7" indent="-381000" rtl="0">
              <a:lnSpc>
                <a:spcPct val="115000"/>
              </a:lnSpc>
              <a:spcBef>
                <a:spcPts val="80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8pPr>
            <a:lvl9pPr marL="4114800" lvl="8" indent="-381000" rtl="0">
              <a:lnSpc>
                <a:spcPct val="115000"/>
              </a:lnSpc>
              <a:spcBef>
                <a:spcPts val="800"/>
              </a:spcBef>
              <a:spcAft>
                <a:spcPts val="80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9pPr>
          </a:lstStyle>
          <a:p>
            <a:endParaRPr/>
          </a:p>
        </p:txBody>
      </p:sp>
      <p:sp>
        <p:nvSpPr>
          <p:cNvPr id="8" name="Google Shape;8;p1"/>
          <p:cNvSpPr txBox="1">
            <a:spLocks noGrp="1"/>
          </p:cNvSpPr>
          <p:nvPr>
            <p:ph type="sldNum" idx="12"/>
          </p:nvPr>
        </p:nvSpPr>
        <p:spPr>
          <a:xfrm>
            <a:off x="8696403" y="4673650"/>
            <a:ext cx="333000" cy="393600"/>
          </a:xfrm>
          <a:prstGeom prst="rect">
            <a:avLst/>
          </a:prstGeom>
          <a:noFill/>
          <a:ln>
            <a:noFill/>
          </a:ln>
        </p:spPr>
        <p:txBody>
          <a:bodyPr spcFirstLastPara="1" wrap="square" lIns="0" tIns="0" rIns="0" bIns="0" anchor="ctr" anchorCtr="0">
            <a:noAutofit/>
          </a:bodyPr>
          <a:lstStyle>
            <a:lvl1pPr lvl="0" algn="r" rtl="0">
              <a:buNone/>
              <a:defRPr sz="1500">
                <a:solidFill>
                  <a:schemeClr val="dk1"/>
                </a:solidFill>
                <a:latin typeface="Amatic SC"/>
                <a:ea typeface="Amatic SC"/>
                <a:cs typeface="Amatic SC"/>
                <a:sym typeface="Amatic SC"/>
              </a:defRPr>
            </a:lvl1pPr>
            <a:lvl2pPr lvl="1" algn="r" rtl="0">
              <a:buNone/>
              <a:defRPr sz="1500">
                <a:solidFill>
                  <a:schemeClr val="dk1"/>
                </a:solidFill>
                <a:latin typeface="Amatic SC"/>
                <a:ea typeface="Amatic SC"/>
                <a:cs typeface="Amatic SC"/>
                <a:sym typeface="Amatic SC"/>
              </a:defRPr>
            </a:lvl2pPr>
            <a:lvl3pPr lvl="2" algn="r" rtl="0">
              <a:buNone/>
              <a:defRPr sz="1500">
                <a:solidFill>
                  <a:schemeClr val="dk1"/>
                </a:solidFill>
                <a:latin typeface="Amatic SC"/>
                <a:ea typeface="Amatic SC"/>
                <a:cs typeface="Amatic SC"/>
                <a:sym typeface="Amatic SC"/>
              </a:defRPr>
            </a:lvl3pPr>
            <a:lvl4pPr lvl="3" algn="r" rtl="0">
              <a:buNone/>
              <a:defRPr sz="1500">
                <a:solidFill>
                  <a:schemeClr val="dk1"/>
                </a:solidFill>
                <a:latin typeface="Amatic SC"/>
                <a:ea typeface="Amatic SC"/>
                <a:cs typeface="Amatic SC"/>
                <a:sym typeface="Amatic SC"/>
              </a:defRPr>
            </a:lvl4pPr>
            <a:lvl5pPr lvl="4" algn="r" rtl="0">
              <a:buNone/>
              <a:defRPr sz="1500">
                <a:solidFill>
                  <a:schemeClr val="dk1"/>
                </a:solidFill>
                <a:latin typeface="Amatic SC"/>
                <a:ea typeface="Amatic SC"/>
                <a:cs typeface="Amatic SC"/>
                <a:sym typeface="Amatic SC"/>
              </a:defRPr>
            </a:lvl5pPr>
            <a:lvl6pPr lvl="5" algn="r" rtl="0">
              <a:buNone/>
              <a:defRPr sz="1500">
                <a:solidFill>
                  <a:schemeClr val="dk1"/>
                </a:solidFill>
                <a:latin typeface="Amatic SC"/>
                <a:ea typeface="Amatic SC"/>
                <a:cs typeface="Amatic SC"/>
                <a:sym typeface="Amatic SC"/>
              </a:defRPr>
            </a:lvl6pPr>
            <a:lvl7pPr lvl="6" algn="r" rtl="0">
              <a:buNone/>
              <a:defRPr sz="1500">
                <a:solidFill>
                  <a:schemeClr val="dk1"/>
                </a:solidFill>
                <a:latin typeface="Amatic SC"/>
                <a:ea typeface="Amatic SC"/>
                <a:cs typeface="Amatic SC"/>
                <a:sym typeface="Amatic SC"/>
              </a:defRPr>
            </a:lvl7pPr>
            <a:lvl8pPr lvl="7" algn="r" rtl="0">
              <a:buNone/>
              <a:defRPr sz="1500">
                <a:solidFill>
                  <a:schemeClr val="dk1"/>
                </a:solidFill>
                <a:latin typeface="Amatic SC"/>
                <a:ea typeface="Amatic SC"/>
                <a:cs typeface="Amatic SC"/>
                <a:sym typeface="Amatic SC"/>
              </a:defRPr>
            </a:lvl8pPr>
            <a:lvl9pPr lvl="8" algn="r" rtl="0">
              <a:buNone/>
              <a:defRPr sz="1500">
                <a:solidFill>
                  <a:schemeClr val="dk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7"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0"/>
        <p:cNvGrpSpPr/>
        <p:nvPr/>
      </p:nvGrpSpPr>
      <p:grpSpPr>
        <a:xfrm>
          <a:off x="0" y="0"/>
          <a:ext cx="0" cy="0"/>
          <a:chOff x="0" y="0"/>
          <a:chExt cx="0" cy="0"/>
        </a:xfrm>
      </p:grpSpPr>
      <p:sp>
        <p:nvSpPr>
          <p:cNvPr id="1571" name="Google Shape;1571;p13"/>
          <p:cNvSpPr txBox="1">
            <a:spLocks noGrp="1"/>
          </p:cNvSpPr>
          <p:nvPr>
            <p:ph type="ctrTitle"/>
          </p:nvPr>
        </p:nvSpPr>
        <p:spPr>
          <a:xfrm>
            <a:off x="855300" y="3382225"/>
            <a:ext cx="7433400" cy="810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4800" dirty="0" smtClean="0"/>
              <a:t>Thống kê máy tính và ứng dụng</a:t>
            </a:r>
            <a:br>
              <a:rPr lang="en" sz="4800" dirty="0" smtClean="0"/>
            </a:br>
            <a:r>
              <a:rPr lang="en" sz="4800" dirty="0" smtClean="0"/>
              <a:t>Đồ Án 2: LOGISTIC REGRESSION</a:t>
            </a:r>
            <a:endParaRPr sz="4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3"/>
        <p:cNvGrpSpPr/>
        <p:nvPr/>
      </p:nvGrpSpPr>
      <p:grpSpPr>
        <a:xfrm>
          <a:off x="0" y="0"/>
          <a:ext cx="0" cy="0"/>
          <a:chOff x="0" y="0"/>
          <a:chExt cx="0" cy="0"/>
        </a:xfrm>
      </p:grpSpPr>
      <p:sp>
        <p:nvSpPr>
          <p:cNvPr id="1624" name="Google Shape;1624;p20"/>
          <p:cNvSpPr txBox="1">
            <a:spLocks noGrp="1"/>
          </p:cNvSpPr>
          <p:nvPr>
            <p:ph type="body" idx="1"/>
          </p:nvPr>
        </p:nvSpPr>
        <p:spPr>
          <a:xfrm>
            <a:off x="353292" y="1430150"/>
            <a:ext cx="3733800" cy="3026100"/>
          </a:xfrm>
          <a:prstGeom prst="rect">
            <a:avLst/>
          </a:prstGeom>
        </p:spPr>
        <p:txBody>
          <a:bodyPr spcFirstLastPara="1" wrap="square" lIns="0" tIns="0" rIns="0" bIns="0" anchor="t" anchorCtr="0">
            <a:noAutofit/>
          </a:bodyPr>
          <a:lstStyle/>
          <a:p>
            <a:pPr lvl="0" indent="-457200" algn="l" rtl="0">
              <a:spcBef>
                <a:spcPts val="800"/>
              </a:spcBef>
              <a:spcAft>
                <a:spcPts val="800"/>
              </a:spcAft>
              <a:buAutoNum type="arabicPeriod"/>
            </a:pPr>
            <a:r>
              <a:rPr lang="en" dirty="0" smtClean="0"/>
              <a:t>Tính giá trị trung bình của các pixel trên từng cột, nếu thấp hơn ngưỡng cho trước thì loại bỏ</a:t>
            </a:r>
          </a:p>
          <a:p>
            <a:pPr lvl="0" indent="-457200" algn="l" rtl="0">
              <a:spcBef>
                <a:spcPts val="800"/>
              </a:spcBef>
              <a:spcAft>
                <a:spcPts val="800"/>
              </a:spcAft>
              <a:buAutoNum type="arabicPeriod"/>
            </a:pPr>
            <a:r>
              <a:rPr lang="en" dirty="0" smtClean="0"/>
              <a:t> Tạo ra một class Meanless Pix Dropper</a:t>
            </a:r>
          </a:p>
        </p:txBody>
      </p:sp>
      <p:sp>
        <p:nvSpPr>
          <p:cNvPr id="1625" name="Google Shape;1625;p20"/>
          <p:cNvSpPr txBox="1">
            <a:spLocks noGrp="1"/>
          </p:cNvSpPr>
          <p:nvPr>
            <p:ph type="title"/>
          </p:nvPr>
        </p:nvSpPr>
        <p:spPr>
          <a:xfrm>
            <a:off x="772174" y="958850"/>
            <a:ext cx="3183299" cy="471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dirty="0" smtClean="0"/>
              <a:t>A-2. </a:t>
            </a:r>
            <a:r>
              <a:rPr lang="en-GB" dirty="0" err="1" smtClean="0"/>
              <a:t>loại</a:t>
            </a:r>
            <a:r>
              <a:rPr lang="en-GB" dirty="0" smtClean="0"/>
              <a:t> </a:t>
            </a:r>
            <a:r>
              <a:rPr lang="en-GB" dirty="0" err="1" smtClean="0"/>
              <a:t>bỏ</a:t>
            </a:r>
            <a:r>
              <a:rPr lang="en-GB" dirty="0" smtClean="0"/>
              <a:t> </a:t>
            </a:r>
            <a:r>
              <a:rPr lang="en-GB" dirty="0" err="1" smtClean="0"/>
              <a:t>các</a:t>
            </a:r>
            <a:r>
              <a:rPr lang="en-GB" dirty="0" smtClean="0"/>
              <a:t> </a:t>
            </a:r>
            <a:r>
              <a:rPr lang="en-GB" dirty="0" err="1" smtClean="0"/>
              <a:t>điểm</a:t>
            </a:r>
            <a:r>
              <a:rPr lang="en-GB" dirty="0" smtClean="0"/>
              <a:t> </a:t>
            </a:r>
            <a:r>
              <a:rPr lang="en-GB" dirty="0" err="1" smtClean="0"/>
              <a:t>ảnh</a:t>
            </a:r>
            <a:r>
              <a:rPr lang="en-GB" dirty="0" smtClean="0"/>
              <a:t> </a:t>
            </a:r>
            <a:r>
              <a:rPr lang="en-GB" dirty="0" err="1" smtClean="0"/>
              <a:t>có</a:t>
            </a:r>
            <a:r>
              <a:rPr lang="en-GB" dirty="0" smtClean="0"/>
              <a:t> </a:t>
            </a:r>
            <a:r>
              <a:rPr lang="en-GB" dirty="0" err="1" smtClean="0"/>
              <a:t>mức</a:t>
            </a:r>
            <a:r>
              <a:rPr lang="en-GB" dirty="0" smtClean="0"/>
              <a:t> ý </a:t>
            </a:r>
            <a:r>
              <a:rPr lang="en-GB" dirty="0" err="1" smtClean="0"/>
              <a:t>nghĩa</a:t>
            </a:r>
            <a:r>
              <a:rPr lang="en-GB" dirty="0" smtClean="0"/>
              <a:t> </a:t>
            </a:r>
            <a:r>
              <a:rPr lang="en-GB" dirty="0" err="1" smtClean="0"/>
              <a:t>thấp</a:t>
            </a:r>
            <a:endParaRPr dirty="0"/>
          </a:p>
        </p:txBody>
      </p:sp>
      <p:sp>
        <p:nvSpPr>
          <p:cNvPr id="1627" name="Google Shape;1627;p20"/>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2" name="Picture 1"/>
          <p:cNvPicPr>
            <a:picLocks noChangeAspect="1"/>
          </p:cNvPicPr>
          <p:nvPr/>
        </p:nvPicPr>
        <p:blipFill>
          <a:blip r:embed="rId3"/>
          <a:stretch>
            <a:fillRect/>
          </a:stretch>
        </p:blipFill>
        <p:spPr>
          <a:xfrm>
            <a:off x="4862945" y="0"/>
            <a:ext cx="4281055" cy="4613564"/>
          </a:xfrm>
          <a:prstGeom prst="rect">
            <a:avLst/>
          </a:prstGeom>
        </p:spPr>
      </p:pic>
    </p:spTree>
    <p:extLst>
      <p:ext uri="{BB962C8B-B14F-4D97-AF65-F5344CB8AC3E}">
        <p14:creationId xmlns:p14="http://schemas.microsoft.com/office/powerpoint/2010/main" val="1106368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3"/>
        <p:cNvGrpSpPr/>
        <p:nvPr/>
      </p:nvGrpSpPr>
      <p:grpSpPr>
        <a:xfrm>
          <a:off x="0" y="0"/>
          <a:ext cx="0" cy="0"/>
          <a:chOff x="0" y="0"/>
          <a:chExt cx="0" cy="0"/>
        </a:xfrm>
      </p:grpSpPr>
      <p:sp>
        <p:nvSpPr>
          <p:cNvPr id="1624" name="Google Shape;1624;p20"/>
          <p:cNvSpPr txBox="1">
            <a:spLocks noGrp="1"/>
          </p:cNvSpPr>
          <p:nvPr>
            <p:ph type="body" idx="1"/>
          </p:nvPr>
        </p:nvSpPr>
        <p:spPr>
          <a:xfrm>
            <a:off x="325580" y="1211444"/>
            <a:ext cx="5860475" cy="3026100"/>
          </a:xfrm>
          <a:prstGeom prst="rect">
            <a:avLst/>
          </a:prstGeom>
        </p:spPr>
        <p:txBody>
          <a:bodyPr spcFirstLastPara="1" wrap="square" lIns="0" tIns="0" rIns="0" bIns="0" anchor="t" anchorCtr="0">
            <a:noAutofit/>
          </a:bodyPr>
          <a:lstStyle/>
          <a:p>
            <a:pPr lvl="0" indent="-457200" algn="just" rtl="0">
              <a:spcBef>
                <a:spcPts val="800"/>
              </a:spcBef>
              <a:spcAft>
                <a:spcPts val="800"/>
              </a:spcAft>
              <a:buAutoNum type="arabicPeriod"/>
            </a:pPr>
            <a:r>
              <a:rPr lang="en" dirty="0" smtClean="0"/>
              <a:t>Đa cộng tuyến là hiện tượng các biến có mối quan hệ phụ thuộc lẫn nhau</a:t>
            </a:r>
          </a:p>
          <a:p>
            <a:pPr lvl="0" indent="-457200" algn="just" rtl="0">
              <a:spcBef>
                <a:spcPts val="800"/>
              </a:spcBef>
              <a:spcAft>
                <a:spcPts val="800"/>
              </a:spcAft>
              <a:buAutoNum type="arabicPeriod"/>
            </a:pPr>
            <a:r>
              <a:rPr lang="en" dirty="0" smtClean="0"/>
              <a:t>Người ta nhận biết đa cộng tuyến thông qua VIF, VIF = </a:t>
            </a:r>
            <a:r>
              <a:rPr lang="en" dirty="0" smtClean="0"/>
              <a:t>1 / Tolerane</a:t>
            </a:r>
            <a:r>
              <a:rPr lang="en" dirty="0" smtClean="0"/>
              <a:t>, Tolerance = 1- R</a:t>
            </a:r>
            <a:r>
              <a:rPr lang="en" baseline="30000" dirty="0" smtClean="0"/>
              <a:t>2</a:t>
            </a:r>
            <a:r>
              <a:rPr lang="en" dirty="0" smtClean="0"/>
              <a:t>, do đó R</a:t>
            </a:r>
            <a:r>
              <a:rPr lang="en" baseline="30000" dirty="0" smtClean="0"/>
              <a:t>2</a:t>
            </a:r>
            <a:r>
              <a:rPr lang="en" dirty="0" smtClean="0"/>
              <a:t> càng cao, mô hình càng dễ xảy ra đa cộng tuyến</a:t>
            </a:r>
          </a:p>
          <a:p>
            <a:pPr lvl="0" indent="-457200" algn="just" rtl="0">
              <a:spcBef>
                <a:spcPts val="800"/>
              </a:spcBef>
              <a:spcAft>
                <a:spcPts val="800"/>
              </a:spcAft>
              <a:buAutoNum type="arabicPeriod"/>
            </a:pPr>
            <a:r>
              <a:rPr lang="en" dirty="0" smtClean="0"/>
              <a:t>Dùng sm.ols để tính R</a:t>
            </a:r>
            <a:r>
              <a:rPr lang="en" baseline="30000" dirty="0" smtClean="0"/>
              <a:t>2</a:t>
            </a:r>
            <a:r>
              <a:rPr lang="en" dirty="0" smtClean="0"/>
              <a:t> </a:t>
            </a:r>
          </a:p>
          <a:p>
            <a:pPr lvl="0" indent="-457200" algn="just" rtl="0">
              <a:spcBef>
                <a:spcPts val="800"/>
              </a:spcBef>
              <a:spcAft>
                <a:spcPts val="800"/>
              </a:spcAft>
              <a:buAutoNum type="arabicPeriod"/>
            </a:pPr>
            <a:r>
              <a:rPr lang="en" dirty="0" smtClean="0"/>
              <a:t>Dùng PCA để loại bỏ đa cộng tuyến, tham số n_components được điều chỉnh để cho ra kết quả mong muốn</a:t>
            </a:r>
          </a:p>
        </p:txBody>
      </p:sp>
      <p:sp>
        <p:nvSpPr>
          <p:cNvPr id="1625" name="Google Shape;1625;p20"/>
          <p:cNvSpPr txBox="1">
            <a:spLocks noGrp="1"/>
          </p:cNvSpPr>
          <p:nvPr>
            <p:ph type="title"/>
          </p:nvPr>
        </p:nvSpPr>
        <p:spPr>
          <a:xfrm>
            <a:off x="592064" y="740144"/>
            <a:ext cx="5912645" cy="471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dirty="0" smtClean="0"/>
              <a:t>A-3. </a:t>
            </a:r>
            <a:r>
              <a:rPr lang="en-GB" dirty="0" err="1" smtClean="0"/>
              <a:t>loại</a:t>
            </a:r>
            <a:r>
              <a:rPr lang="en-GB" dirty="0" smtClean="0"/>
              <a:t> </a:t>
            </a:r>
            <a:r>
              <a:rPr lang="en-GB" dirty="0" err="1" smtClean="0"/>
              <a:t>bỏ</a:t>
            </a:r>
            <a:r>
              <a:rPr lang="en-GB" dirty="0" smtClean="0"/>
              <a:t> </a:t>
            </a:r>
            <a:r>
              <a:rPr lang="en-GB" dirty="0" err="1" smtClean="0"/>
              <a:t>đa</a:t>
            </a:r>
            <a:r>
              <a:rPr lang="en-GB" dirty="0" smtClean="0"/>
              <a:t> </a:t>
            </a:r>
            <a:r>
              <a:rPr lang="en-GB" dirty="0" err="1" smtClean="0"/>
              <a:t>cộng</a:t>
            </a:r>
            <a:r>
              <a:rPr lang="en-GB" dirty="0" smtClean="0"/>
              <a:t> </a:t>
            </a:r>
            <a:r>
              <a:rPr lang="en-GB" dirty="0" err="1" smtClean="0"/>
              <a:t>tuyến</a:t>
            </a:r>
            <a:endParaRPr dirty="0"/>
          </a:p>
        </p:txBody>
      </p:sp>
      <p:sp>
        <p:nvSpPr>
          <p:cNvPr id="1627" name="Google Shape;1627;p20"/>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3245297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3"/>
        <p:cNvGrpSpPr/>
        <p:nvPr/>
      </p:nvGrpSpPr>
      <p:grpSpPr>
        <a:xfrm>
          <a:off x="0" y="0"/>
          <a:ext cx="0" cy="0"/>
          <a:chOff x="0" y="0"/>
          <a:chExt cx="0" cy="0"/>
        </a:xfrm>
      </p:grpSpPr>
      <p:sp>
        <p:nvSpPr>
          <p:cNvPr id="1624" name="Google Shape;1624;p20"/>
          <p:cNvSpPr txBox="1">
            <a:spLocks noGrp="1"/>
          </p:cNvSpPr>
          <p:nvPr>
            <p:ph type="body" idx="1"/>
          </p:nvPr>
        </p:nvSpPr>
        <p:spPr>
          <a:xfrm>
            <a:off x="219075" y="3335150"/>
            <a:ext cx="2542312" cy="1472376"/>
          </a:xfrm>
          <a:prstGeom prst="rect">
            <a:avLst/>
          </a:prstGeom>
          <a:solidFill>
            <a:srgbClr val="1C1C1C"/>
          </a:solidFill>
        </p:spPr>
        <p:txBody>
          <a:bodyPr spcFirstLastPara="1" wrap="square" lIns="0" tIns="0" rIns="0" bIns="0" anchor="t" anchorCtr="0">
            <a:noAutofit/>
          </a:bodyPr>
          <a:lstStyle/>
          <a:p>
            <a:pPr marL="0" lvl="0" indent="0" algn="l" rtl="0">
              <a:spcBef>
                <a:spcPts val="800"/>
              </a:spcBef>
              <a:spcAft>
                <a:spcPts val="800"/>
              </a:spcAft>
              <a:buNone/>
            </a:pPr>
            <a:r>
              <a:rPr lang="en" dirty="0" smtClean="0">
                <a:solidFill>
                  <a:schemeClr val="bg1">
                    <a:lumMod val="95000"/>
                  </a:schemeClr>
                </a:solidFill>
              </a:rPr>
              <a:t>Dữ liệu ban đầu có R</a:t>
            </a:r>
            <a:r>
              <a:rPr lang="en" baseline="30000" dirty="0" smtClean="0">
                <a:solidFill>
                  <a:schemeClr val="bg1">
                    <a:lumMod val="95000"/>
                  </a:schemeClr>
                </a:solidFill>
              </a:rPr>
              <a:t>2</a:t>
            </a:r>
            <a:r>
              <a:rPr lang="en" dirty="0" smtClean="0">
                <a:solidFill>
                  <a:schemeClr val="bg1">
                    <a:lumMod val="95000"/>
                  </a:schemeClr>
                </a:solidFill>
              </a:rPr>
              <a:t> = 0.616, nghi vấn xảy ra đa cộng tuyến</a:t>
            </a:r>
          </a:p>
        </p:txBody>
      </p:sp>
      <p:sp>
        <p:nvSpPr>
          <p:cNvPr id="1625" name="Google Shape;1625;p20"/>
          <p:cNvSpPr txBox="1">
            <a:spLocks noGrp="1"/>
          </p:cNvSpPr>
          <p:nvPr>
            <p:ph type="title"/>
          </p:nvPr>
        </p:nvSpPr>
        <p:spPr>
          <a:xfrm>
            <a:off x="592064" y="740144"/>
            <a:ext cx="5912645" cy="471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dirty="0" smtClean="0"/>
              <a:t>A-3. </a:t>
            </a:r>
            <a:r>
              <a:rPr lang="en-GB" dirty="0" err="1" smtClean="0"/>
              <a:t>loại</a:t>
            </a:r>
            <a:r>
              <a:rPr lang="en-GB" dirty="0" smtClean="0"/>
              <a:t> </a:t>
            </a:r>
            <a:r>
              <a:rPr lang="en-GB" dirty="0" err="1" smtClean="0"/>
              <a:t>bỏ</a:t>
            </a:r>
            <a:r>
              <a:rPr lang="en-GB" dirty="0" smtClean="0"/>
              <a:t> </a:t>
            </a:r>
            <a:r>
              <a:rPr lang="en-GB" dirty="0" err="1" smtClean="0"/>
              <a:t>đa</a:t>
            </a:r>
            <a:r>
              <a:rPr lang="en-GB" dirty="0" smtClean="0"/>
              <a:t> </a:t>
            </a:r>
            <a:r>
              <a:rPr lang="en-GB" dirty="0" err="1" smtClean="0"/>
              <a:t>cộng</a:t>
            </a:r>
            <a:r>
              <a:rPr lang="en-GB" dirty="0" smtClean="0"/>
              <a:t> </a:t>
            </a:r>
            <a:r>
              <a:rPr lang="en-GB" dirty="0" err="1" smtClean="0"/>
              <a:t>tuyến</a:t>
            </a:r>
            <a:endParaRPr dirty="0"/>
          </a:p>
        </p:txBody>
      </p:sp>
      <p:sp>
        <p:nvSpPr>
          <p:cNvPr id="1627" name="Google Shape;1627;p20"/>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2" name="Picture 1"/>
          <p:cNvPicPr>
            <a:picLocks noChangeAspect="1"/>
          </p:cNvPicPr>
          <p:nvPr/>
        </p:nvPicPr>
        <p:blipFill>
          <a:blip r:embed="rId3"/>
          <a:stretch>
            <a:fillRect/>
          </a:stretch>
        </p:blipFill>
        <p:spPr>
          <a:xfrm>
            <a:off x="2899929" y="1266862"/>
            <a:ext cx="3133725" cy="1857338"/>
          </a:xfrm>
          <a:prstGeom prst="rect">
            <a:avLst/>
          </a:prstGeom>
        </p:spPr>
      </p:pic>
      <p:pic>
        <p:nvPicPr>
          <p:cNvPr id="3" name="Picture 2"/>
          <p:cNvPicPr>
            <a:picLocks noChangeAspect="1"/>
          </p:cNvPicPr>
          <p:nvPr/>
        </p:nvPicPr>
        <p:blipFill>
          <a:blip r:embed="rId4"/>
          <a:stretch>
            <a:fillRect/>
          </a:stretch>
        </p:blipFill>
        <p:spPr>
          <a:xfrm>
            <a:off x="0" y="1389420"/>
            <a:ext cx="2826328" cy="1767754"/>
          </a:xfrm>
          <a:prstGeom prst="rect">
            <a:avLst/>
          </a:prstGeom>
        </p:spPr>
      </p:pic>
      <p:pic>
        <p:nvPicPr>
          <p:cNvPr id="4" name="Picture 3"/>
          <p:cNvPicPr>
            <a:picLocks noChangeAspect="1"/>
          </p:cNvPicPr>
          <p:nvPr/>
        </p:nvPicPr>
        <p:blipFill>
          <a:blip r:embed="rId5"/>
          <a:stretch>
            <a:fillRect/>
          </a:stretch>
        </p:blipFill>
        <p:spPr>
          <a:xfrm>
            <a:off x="6107255" y="1266862"/>
            <a:ext cx="3036745" cy="1857337"/>
          </a:xfrm>
          <a:prstGeom prst="rect">
            <a:avLst/>
          </a:prstGeom>
        </p:spPr>
      </p:pic>
      <p:sp>
        <p:nvSpPr>
          <p:cNvPr id="8" name="Google Shape;1624;p20"/>
          <p:cNvSpPr txBox="1">
            <a:spLocks noGrp="1"/>
          </p:cNvSpPr>
          <p:nvPr>
            <p:ph type="body" idx="1"/>
          </p:nvPr>
        </p:nvSpPr>
        <p:spPr>
          <a:xfrm>
            <a:off x="2989984" y="3348340"/>
            <a:ext cx="2877416" cy="1459186"/>
          </a:xfrm>
          <a:prstGeom prst="rect">
            <a:avLst/>
          </a:prstGeom>
          <a:solidFill>
            <a:srgbClr val="1C1C1C"/>
          </a:solidFill>
        </p:spPr>
        <p:txBody>
          <a:bodyPr spcFirstLastPara="1" wrap="square" lIns="0" tIns="0" rIns="0" bIns="0" anchor="t" anchorCtr="0">
            <a:noAutofit/>
          </a:bodyPr>
          <a:lstStyle/>
          <a:p>
            <a:pPr marL="0" lvl="0" indent="0" algn="l" rtl="0">
              <a:spcBef>
                <a:spcPts val="800"/>
              </a:spcBef>
              <a:spcAft>
                <a:spcPts val="800"/>
              </a:spcAft>
              <a:buNone/>
            </a:pPr>
            <a:r>
              <a:rPr lang="en-GB" dirty="0" smtClean="0">
                <a:solidFill>
                  <a:schemeClr val="bg1">
                    <a:lumMod val="95000"/>
                  </a:schemeClr>
                </a:solidFill>
              </a:rPr>
              <a:t>P</a:t>
            </a:r>
            <a:r>
              <a:rPr lang="en" dirty="0" smtClean="0">
                <a:solidFill>
                  <a:schemeClr val="bg1">
                    <a:lumMod val="95000"/>
                  </a:schemeClr>
                </a:solidFill>
              </a:rPr>
              <a:t>CA(n_components = .98), R</a:t>
            </a:r>
            <a:r>
              <a:rPr lang="en" baseline="30000" dirty="0" smtClean="0">
                <a:solidFill>
                  <a:schemeClr val="bg1">
                    <a:lumMod val="95000"/>
                  </a:schemeClr>
                </a:solidFill>
              </a:rPr>
              <a:t>2</a:t>
            </a:r>
            <a:r>
              <a:rPr lang="en" dirty="0" smtClean="0">
                <a:solidFill>
                  <a:schemeClr val="bg1">
                    <a:lumMod val="95000"/>
                  </a:schemeClr>
                </a:solidFill>
              </a:rPr>
              <a:t> = 0.607, </a:t>
            </a:r>
            <a:r>
              <a:rPr lang="en-GB" dirty="0" err="1" smtClean="0">
                <a:solidFill>
                  <a:schemeClr val="bg1">
                    <a:lumMod val="95000"/>
                  </a:schemeClr>
                </a:solidFill>
              </a:rPr>
              <a:t>số</a:t>
            </a:r>
            <a:r>
              <a:rPr lang="en-GB" dirty="0" smtClean="0">
                <a:solidFill>
                  <a:schemeClr val="bg1">
                    <a:lumMod val="95000"/>
                  </a:schemeClr>
                </a:solidFill>
              </a:rPr>
              <a:t> pixel </a:t>
            </a:r>
            <a:r>
              <a:rPr lang="en-GB" dirty="0" err="1" smtClean="0">
                <a:solidFill>
                  <a:schemeClr val="bg1">
                    <a:lumMod val="95000"/>
                  </a:schemeClr>
                </a:solidFill>
              </a:rPr>
              <a:t>được</a:t>
            </a:r>
            <a:r>
              <a:rPr lang="en-GB" dirty="0" smtClean="0">
                <a:solidFill>
                  <a:schemeClr val="bg1">
                    <a:lumMod val="95000"/>
                  </a:schemeClr>
                </a:solidFill>
              </a:rPr>
              <a:t> </a:t>
            </a:r>
            <a:r>
              <a:rPr lang="en-GB" dirty="0" err="1" smtClean="0">
                <a:solidFill>
                  <a:schemeClr val="bg1">
                    <a:lumMod val="95000"/>
                  </a:schemeClr>
                </a:solidFill>
              </a:rPr>
              <a:t>loại</a:t>
            </a:r>
            <a:r>
              <a:rPr lang="en-GB" dirty="0" smtClean="0">
                <a:solidFill>
                  <a:schemeClr val="bg1">
                    <a:lumMod val="95000"/>
                  </a:schemeClr>
                </a:solidFill>
              </a:rPr>
              <a:t> </a:t>
            </a:r>
            <a:r>
              <a:rPr lang="en-GB" dirty="0" err="1" smtClean="0">
                <a:solidFill>
                  <a:schemeClr val="bg1">
                    <a:lumMod val="95000"/>
                  </a:schemeClr>
                </a:solidFill>
              </a:rPr>
              <a:t>bỏ</a:t>
            </a:r>
            <a:r>
              <a:rPr lang="en-GB" dirty="0" smtClean="0">
                <a:solidFill>
                  <a:schemeClr val="bg1">
                    <a:lumMod val="95000"/>
                  </a:schemeClr>
                </a:solidFill>
              </a:rPr>
              <a:t> </a:t>
            </a:r>
            <a:r>
              <a:rPr lang="en-GB" dirty="0" err="1" smtClean="0">
                <a:solidFill>
                  <a:schemeClr val="bg1">
                    <a:lumMod val="95000"/>
                  </a:schemeClr>
                </a:solidFill>
              </a:rPr>
              <a:t>là</a:t>
            </a:r>
            <a:r>
              <a:rPr lang="en-GB" dirty="0" smtClean="0">
                <a:solidFill>
                  <a:schemeClr val="bg1">
                    <a:lumMod val="95000"/>
                  </a:schemeClr>
                </a:solidFill>
              </a:rPr>
              <a:t> 26 150 000</a:t>
            </a:r>
            <a:endParaRPr lang="en" dirty="0" smtClean="0">
              <a:solidFill>
                <a:schemeClr val="bg1">
                  <a:lumMod val="95000"/>
                </a:schemeClr>
              </a:solidFill>
            </a:endParaRPr>
          </a:p>
        </p:txBody>
      </p:sp>
      <p:sp>
        <p:nvSpPr>
          <p:cNvPr id="9" name="Google Shape;1624;p20"/>
          <p:cNvSpPr txBox="1">
            <a:spLocks noGrp="1"/>
          </p:cNvSpPr>
          <p:nvPr>
            <p:ph type="body" idx="1"/>
          </p:nvPr>
        </p:nvSpPr>
        <p:spPr>
          <a:xfrm>
            <a:off x="6154090" y="3348339"/>
            <a:ext cx="2941419" cy="1459187"/>
          </a:xfrm>
          <a:prstGeom prst="rect">
            <a:avLst/>
          </a:prstGeom>
          <a:solidFill>
            <a:srgbClr val="1C1C1C"/>
          </a:solidFill>
        </p:spPr>
        <p:txBody>
          <a:bodyPr spcFirstLastPara="1" wrap="square" lIns="0" tIns="0" rIns="0" bIns="0" anchor="t" anchorCtr="0">
            <a:noAutofit/>
          </a:bodyPr>
          <a:lstStyle/>
          <a:p>
            <a:pPr marL="0" lvl="0" indent="0" algn="l" rtl="0">
              <a:spcBef>
                <a:spcPts val="800"/>
              </a:spcBef>
              <a:spcAft>
                <a:spcPts val="800"/>
              </a:spcAft>
              <a:buNone/>
            </a:pPr>
            <a:r>
              <a:rPr lang="en" dirty="0" smtClean="0">
                <a:solidFill>
                  <a:schemeClr val="bg1">
                    <a:lumMod val="95000"/>
                  </a:schemeClr>
                </a:solidFill>
              </a:rPr>
              <a:t>PCA(n_components=40, random_state=1), R</a:t>
            </a:r>
            <a:r>
              <a:rPr lang="en-GB" baseline="30000" dirty="0" smtClean="0">
                <a:solidFill>
                  <a:schemeClr val="bg1">
                    <a:lumMod val="95000"/>
                  </a:schemeClr>
                </a:solidFill>
              </a:rPr>
              <a:t>2</a:t>
            </a:r>
            <a:r>
              <a:rPr lang="en-GB" dirty="0" smtClean="0">
                <a:solidFill>
                  <a:schemeClr val="bg1">
                    <a:lumMod val="95000"/>
                  </a:schemeClr>
                </a:solidFill>
              </a:rPr>
              <a:t> = 0.535, </a:t>
            </a:r>
            <a:r>
              <a:rPr lang="en" dirty="0" smtClean="0">
                <a:solidFill>
                  <a:schemeClr val="bg1">
                    <a:lumMod val="95000"/>
                  </a:schemeClr>
                </a:solidFill>
              </a:rPr>
              <a:t>số pixel được loại bỏ là 37 200 000</a:t>
            </a:r>
            <a:endParaRPr lang="en-GB" dirty="0" smtClean="0">
              <a:solidFill>
                <a:schemeClr val="bg1">
                  <a:lumMod val="95000"/>
                </a:schemeClr>
              </a:solidFill>
            </a:endParaRPr>
          </a:p>
        </p:txBody>
      </p:sp>
    </p:spTree>
    <p:extLst>
      <p:ext uri="{BB962C8B-B14F-4D97-AF65-F5344CB8AC3E}">
        <p14:creationId xmlns:p14="http://schemas.microsoft.com/office/powerpoint/2010/main" val="9899282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3"/>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24" name="Google Shape;1624;p20"/>
              <p:cNvSpPr txBox="1">
                <a:spLocks noGrp="1"/>
              </p:cNvSpPr>
              <p:nvPr>
                <p:ph type="body" idx="1"/>
              </p:nvPr>
            </p:nvSpPr>
            <p:spPr>
              <a:xfrm>
                <a:off x="353290" y="1430150"/>
                <a:ext cx="5576455" cy="3026100"/>
              </a:xfrm>
              <a:prstGeom prst="rect">
                <a:avLst/>
              </a:prstGeom>
            </p:spPr>
            <p:txBody>
              <a:bodyPr spcFirstLastPara="1" wrap="square" lIns="0" tIns="0" rIns="0" bIns="0" anchor="t" anchorCtr="0">
                <a:noAutofit/>
              </a:bodyPr>
              <a:lstStyle/>
              <a:p>
                <a:pPr lvl="0" indent="-457200" algn="l" rtl="0">
                  <a:spcBef>
                    <a:spcPts val="800"/>
                  </a:spcBef>
                  <a:spcAft>
                    <a:spcPts val="800"/>
                  </a:spcAft>
                  <a:buAutoNum type="arabicPeriod"/>
                </a:pPr>
                <a:r>
                  <a:rPr lang="en" dirty="0" smtClean="0"/>
                  <a:t>Deskewing làm thẳng hình ảnh được quét hoặc viết một cách lệch lạc</a:t>
                </a:r>
              </a:p>
              <a:p>
                <a:pPr lvl="0" indent="-457200" algn="l" rtl="0">
                  <a:spcBef>
                    <a:spcPts val="800"/>
                  </a:spcBef>
                  <a:spcAft>
                    <a:spcPts val="800"/>
                  </a:spcAft>
                  <a:buAutoNum type="arabicPeriod"/>
                </a:pPr>
                <a:r>
                  <a:rPr lang="en" dirty="0" smtClean="0"/>
                  <a:t>Quá trình mô hình hóa Deskewing:</a:t>
                </a:r>
              </a:p>
              <a:p>
                <a:pPr lvl="1" indent="-457200">
                  <a:spcAft>
                    <a:spcPts val="800"/>
                  </a:spcAft>
                  <a:buFont typeface="Encode Sans Semi Condensed Light"/>
                  <a:buAutoNum type="arabicPeriod"/>
                </a:pPr>
                <a:r>
                  <a:rPr lang="en" dirty="0" smtClean="0"/>
                  <a:t>Tính khối tâm của ảnh </a:t>
                </a:r>
              </a:p>
              <a:p>
                <a:pPr lvl="1" indent="-457200">
                  <a:spcAft>
                    <a:spcPts val="800"/>
                  </a:spcAft>
                  <a:buAutoNum type="arabicPeriod"/>
                </a:pPr>
                <a:r>
                  <a:rPr lang="en" dirty="0" smtClean="0"/>
                  <a:t>Tìm ma trận hiệp phương sai của pixel ảnh</a:t>
                </a:r>
              </a:p>
              <a:p>
                <a:pPr lvl="1" indent="-457200">
                  <a:spcAft>
                    <a:spcPts val="800"/>
                  </a:spcAft>
                  <a:buAutoNum type="arabicPeriod"/>
                </a:pPr>
                <a:r>
                  <a:rPr lang="en" dirty="0" smtClean="0"/>
                  <a:t>Tính toán ma trận để làm thẳng hình ảnh bằng công thức </a:t>
                </a:r>
                <a14:m>
                  <m:oMath xmlns:m="http://schemas.openxmlformats.org/officeDocument/2006/math">
                    <m:m>
                      <m:mPr>
                        <m:mcs>
                          <m:mc>
                            <m:mcPr>
                              <m:count m:val="2"/>
                              <m:mcJc m:val="center"/>
                            </m:mcPr>
                          </m:mc>
                        </m:mcs>
                        <m:ctrlPr>
                          <a:rPr lang="en" i="1" smtClean="0">
                            <a:latin typeface="Cambria Math" panose="02040503050406030204" pitchFamily="18" charset="0"/>
                          </a:rPr>
                        </m:ctrlPr>
                      </m:mPr>
                      <m:mr>
                        <m:e>
                          <m:r>
                            <m:rPr>
                              <m:brk m:alnAt="7"/>
                            </m:rPr>
                            <a:rPr lang="en-GB" b="0" i="1" smtClean="0">
                              <a:latin typeface="Cambria Math" panose="02040503050406030204" pitchFamily="18" charset="0"/>
                            </a:rPr>
                            <m:t>1</m:t>
                          </m:r>
                        </m:e>
                        <m:e>
                          <m:r>
                            <a:rPr lang="en-GB" b="0" i="1" smtClean="0">
                              <a:latin typeface="Cambria Math" panose="02040503050406030204" pitchFamily="18" charset="0"/>
                            </a:rPr>
                            <m:t>0</m:t>
                          </m:r>
                        </m:e>
                      </m:mr>
                      <m:mr>
                        <m:e>
                          <m:r>
                            <a:rPr lang="en" i="1" smtClean="0">
                              <a:latin typeface="Cambria Math" panose="02040503050406030204" pitchFamily="18" charset="0"/>
                              <a:ea typeface="Cambria Math" panose="02040503050406030204" pitchFamily="18" charset="0"/>
                            </a:rPr>
                            <m:t>𝛼</m:t>
                          </m:r>
                        </m:e>
                        <m:e>
                          <m:r>
                            <a:rPr lang="en-GB" b="0" i="1" smtClean="0">
                              <a:latin typeface="Cambria Math" panose="02040503050406030204" pitchFamily="18" charset="0"/>
                            </a:rPr>
                            <m:t>1</m:t>
                          </m:r>
                        </m:e>
                      </m:mr>
                    </m:m>
                  </m:oMath>
                </a14:m>
                <a:r>
                  <a:rPr lang="en" baseline="30000" dirty="0" smtClean="0"/>
                  <a:t> </a:t>
                </a:r>
                <a:r>
                  <a:rPr lang="en" dirty="0" smtClean="0"/>
                  <a:t> với </a:t>
                </a:r>
                <a14:m>
                  <m:oMath xmlns:m="http://schemas.openxmlformats.org/officeDocument/2006/math">
                    <m:r>
                      <a:rPr lang="en" i="1">
                        <a:latin typeface="Cambria Math" panose="02040503050406030204" pitchFamily="18" charset="0"/>
                        <a:ea typeface="Cambria Math" panose="02040503050406030204" pitchFamily="18" charset="0"/>
                      </a:rPr>
                      <m:t>𝛼</m:t>
                    </m:r>
                    <m:r>
                      <a:rPr lang="en-GB" b="0" i="1" smtClean="0">
                        <a:latin typeface="Cambria Math" panose="02040503050406030204" pitchFamily="18" charset="0"/>
                        <a:ea typeface="Cambria Math" panose="02040503050406030204" pitchFamily="18" charset="0"/>
                      </a:rPr>
                      <m:t>= </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𝐶𝑜𝑣</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𝑋</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𝑌</m:t>
                        </m:r>
                        <m:r>
                          <a:rPr lang="en-GB" b="0" i="1" smtClean="0">
                            <a:latin typeface="Cambria Math" panose="02040503050406030204" pitchFamily="18" charset="0"/>
                            <a:ea typeface="Cambria Math" panose="02040503050406030204" pitchFamily="18" charset="0"/>
                          </a:rPr>
                          <m:t>)</m:t>
                        </m:r>
                      </m:num>
                      <m:den>
                        <m:r>
                          <a:rPr lang="en-GB" b="0" i="1" smtClean="0">
                            <a:latin typeface="Cambria Math" panose="02040503050406030204" pitchFamily="18" charset="0"/>
                            <a:ea typeface="Cambria Math" panose="02040503050406030204" pitchFamily="18" charset="0"/>
                          </a:rPr>
                          <m:t>𝑉𝑎𝑟</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𝑋</m:t>
                        </m:r>
                        <m:r>
                          <a:rPr lang="en-GB" b="0" i="1" smtClean="0">
                            <a:latin typeface="Cambria Math" panose="02040503050406030204" pitchFamily="18" charset="0"/>
                            <a:ea typeface="Cambria Math" panose="02040503050406030204" pitchFamily="18" charset="0"/>
                          </a:rPr>
                          <m:t>)</m:t>
                        </m:r>
                      </m:den>
                    </m:f>
                  </m:oMath>
                </a14:m>
                <a:endParaRPr lang="en" baseline="30000" dirty="0" smtClean="0"/>
              </a:p>
            </p:txBody>
          </p:sp>
        </mc:Choice>
        <mc:Fallback xmlns="">
          <p:sp>
            <p:nvSpPr>
              <p:cNvPr id="1624" name="Google Shape;1624;p20"/>
              <p:cNvSpPr txBox="1">
                <a:spLocks noGrp="1" noRot="1" noChangeAspect="1" noMove="1" noResize="1" noEditPoints="1" noAdjustHandles="1" noChangeArrowheads="1" noChangeShapeType="1" noTextEdit="1"/>
              </p:cNvSpPr>
              <p:nvPr>
                <p:ph type="body" idx="1"/>
              </p:nvPr>
            </p:nvSpPr>
            <p:spPr>
              <a:xfrm>
                <a:off x="353290" y="1430150"/>
                <a:ext cx="5576455" cy="3026100"/>
              </a:xfrm>
              <a:prstGeom prst="rect">
                <a:avLst/>
              </a:prstGeom>
              <a:blipFill>
                <a:blip r:embed="rId3"/>
                <a:stretch>
                  <a:fillRect l="-2951" b="-20565"/>
                </a:stretch>
              </a:blipFill>
            </p:spPr>
            <p:txBody>
              <a:bodyPr/>
              <a:lstStyle/>
              <a:p>
                <a:r>
                  <a:rPr lang="en-GB">
                    <a:noFill/>
                  </a:rPr>
                  <a:t> </a:t>
                </a:r>
              </a:p>
            </p:txBody>
          </p:sp>
        </mc:Fallback>
      </mc:AlternateContent>
      <p:sp>
        <p:nvSpPr>
          <p:cNvPr id="1625" name="Google Shape;1625;p20"/>
          <p:cNvSpPr txBox="1">
            <a:spLocks noGrp="1"/>
          </p:cNvSpPr>
          <p:nvPr>
            <p:ph type="title"/>
          </p:nvPr>
        </p:nvSpPr>
        <p:spPr>
          <a:xfrm>
            <a:off x="702900" y="760925"/>
            <a:ext cx="5660100" cy="471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dirty="0" smtClean="0"/>
              <a:t>B-1. </a:t>
            </a:r>
            <a:r>
              <a:rPr lang="en-GB" dirty="0" err="1" smtClean="0"/>
              <a:t>deskewing</a:t>
            </a:r>
            <a:endParaRPr dirty="0"/>
          </a:p>
        </p:txBody>
      </p:sp>
      <p:sp>
        <p:nvSpPr>
          <p:cNvPr id="1627" name="Google Shape;1627;p20"/>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8985574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3"/>
        <p:cNvGrpSpPr/>
        <p:nvPr/>
      </p:nvGrpSpPr>
      <p:grpSpPr>
        <a:xfrm>
          <a:off x="0" y="0"/>
          <a:ext cx="0" cy="0"/>
          <a:chOff x="0" y="0"/>
          <a:chExt cx="0" cy="0"/>
        </a:xfrm>
      </p:grpSpPr>
      <p:sp>
        <p:nvSpPr>
          <p:cNvPr id="1624" name="Google Shape;1624;p20"/>
          <p:cNvSpPr txBox="1">
            <a:spLocks noGrp="1"/>
          </p:cNvSpPr>
          <p:nvPr>
            <p:ph type="body" idx="1"/>
          </p:nvPr>
        </p:nvSpPr>
        <p:spPr>
          <a:xfrm>
            <a:off x="353290" y="1430150"/>
            <a:ext cx="5576455" cy="3026100"/>
          </a:xfrm>
          <a:prstGeom prst="rect">
            <a:avLst/>
          </a:prstGeom>
        </p:spPr>
        <p:txBody>
          <a:bodyPr spcFirstLastPara="1" wrap="square" lIns="0" tIns="0" rIns="0" bIns="0" anchor="t" anchorCtr="0">
            <a:noAutofit/>
          </a:bodyPr>
          <a:lstStyle/>
          <a:p>
            <a:pPr marL="0" lvl="0" indent="0" algn="l" rtl="0">
              <a:spcBef>
                <a:spcPts val="800"/>
              </a:spcBef>
              <a:spcAft>
                <a:spcPts val="800"/>
              </a:spcAft>
              <a:buNone/>
            </a:pPr>
            <a:r>
              <a:rPr lang="en" dirty="0" smtClean="0"/>
              <a:t>Chuẩn hóa dữ liệu bằng cách trừ đi mean, chia cho độ lệch chuẩn để giúp thuật toán hội tụ nhanh hơn, kết quả tốt hơn</a:t>
            </a:r>
            <a:endParaRPr lang="en" baseline="30000" dirty="0" smtClean="0"/>
          </a:p>
        </p:txBody>
      </p:sp>
      <p:sp>
        <p:nvSpPr>
          <p:cNvPr id="1625" name="Google Shape;1625;p20"/>
          <p:cNvSpPr txBox="1">
            <a:spLocks noGrp="1"/>
          </p:cNvSpPr>
          <p:nvPr>
            <p:ph type="title"/>
          </p:nvPr>
        </p:nvSpPr>
        <p:spPr>
          <a:xfrm>
            <a:off x="702900" y="760925"/>
            <a:ext cx="5660100" cy="471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dirty="0" smtClean="0"/>
              <a:t>B-2. Standard scaler:</a:t>
            </a:r>
            <a:endParaRPr dirty="0"/>
          </a:p>
        </p:txBody>
      </p:sp>
      <p:sp>
        <p:nvSpPr>
          <p:cNvPr id="1627" name="Google Shape;1627;p20"/>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24905284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3"/>
        <p:cNvGrpSpPr/>
        <p:nvPr/>
      </p:nvGrpSpPr>
      <p:grpSpPr>
        <a:xfrm>
          <a:off x="0" y="0"/>
          <a:ext cx="0" cy="0"/>
          <a:chOff x="0" y="0"/>
          <a:chExt cx="0" cy="0"/>
        </a:xfrm>
      </p:grpSpPr>
      <p:sp>
        <p:nvSpPr>
          <p:cNvPr id="1624" name="Google Shape;1624;p20"/>
          <p:cNvSpPr txBox="1">
            <a:spLocks noGrp="1"/>
          </p:cNvSpPr>
          <p:nvPr>
            <p:ph type="body" idx="1"/>
          </p:nvPr>
        </p:nvSpPr>
        <p:spPr>
          <a:xfrm>
            <a:off x="353290" y="1430150"/>
            <a:ext cx="5576455" cy="3026100"/>
          </a:xfrm>
          <a:prstGeom prst="rect">
            <a:avLst/>
          </a:prstGeom>
        </p:spPr>
        <p:txBody>
          <a:bodyPr spcFirstLastPara="1" wrap="square" lIns="0" tIns="0" rIns="0" bIns="0" anchor="t" anchorCtr="0">
            <a:noAutofit/>
          </a:bodyPr>
          <a:lstStyle/>
          <a:p>
            <a:pPr lvl="0" indent="-457200" algn="l" rtl="0">
              <a:spcBef>
                <a:spcPts val="800"/>
              </a:spcBef>
              <a:spcAft>
                <a:spcPts val="800"/>
              </a:spcAft>
              <a:buAutoNum type="arabicPeriod"/>
            </a:pPr>
            <a:r>
              <a:rPr lang="en" dirty="0" smtClean="0"/>
              <a:t>Tạo ra đa thức và các tính năng tương tác. Sẽ tạo ra ma trận đối tượng mới bao gồm tât cả các tổ hợp đa thức của các đối tượng có bậc nhỏ hơn hoặc bằng bậc đã chỉ định. Ví dụ nếu một mẫu đầu vào là hai chiều và có dạng [a, b], thì đặc trưng mới của đa thức bậc 2 là [1, a, b, a</a:t>
            </a:r>
            <a:r>
              <a:rPr lang="en-GB" baseline="30000" dirty="0" smtClean="0"/>
              <a:t>2</a:t>
            </a:r>
            <a:r>
              <a:rPr lang="en-GB" dirty="0" smtClean="0"/>
              <a:t>, ab, b</a:t>
            </a:r>
            <a:r>
              <a:rPr lang="en-GB" baseline="30000" dirty="0" smtClean="0"/>
              <a:t>2</a:t>
            </a:r>
            <a:r>
              <a:rPr lang="en-GB" dirty="0" smtClean="0"/>
              <a:t>]</a:t>
            </a:r>
          </a:p>
          <a:p>
            <a:pPr lvl="0" indent="-457200" algn="l" rtl="0">
              <a:spcBef>
                <a:spcPts val="800"/>
              </a:spcBef>
              <a:spcAft>
                <a:spcPts val="800"/>
              </a:spcAft>
              <a:buAutoNum type="arabicPeriod"/>
            </a:pPr>
            <a:r>
              <a:rPr lang="en-GB" dirty="0" err="1" smtClean="0"/>
              <a:t>Tham</a:t>
            </a:r>
            <a:r>
              <a:rPr lang="en-GB" dirty="0" smtClean="0"/>
              <a:t> </a:t>
            </a:r>
            <a:r>
              <a:rPr lang="en-GB" dirty="0" err="1" smtClean="0"/>
              <a:t>số</a:t>
            </a:r>
            <a:r>
              <a:rPr lang="en-GB" dirty="0" smtClean="0"/>
              <a:t> </a:t>
            </a:r>
            <a:r>
              <a:rPr lang="en-GB" dirty="0" err="1" smtClean="0"/>
              <a:t>interaction_only</a:t>
            </a:r>
            <a:r>
              <a:rPr lang="en-GB" dirty="0" smtClean="0"/>
              <a:t> = True, </a:t>
            </a:r>
            <a:r>
              <a:rPr lang="en-GB" dirty="0" err="1" smtClean="0"/>
              <a:t>thì</a:t>
            </a:r>
            <a:r>
              <a:rPr lang="en-GB" dirty="0" smtClean="0"/>
              <a:t> </a:t>
            </a:r>
            <a:r>
              <a:rPr lang="en-GB" dirty="0" err="1" smtClean="0"/>
              <a:t>chỉ</a:t>
            </a:r>
            <a:r>
              <a:rPr lang="en-GB" dirty="0" smtClean="0"/>
              <a:t> </a:t>
            </a:r>
            <a:r>
              <a:rPr lang="en-GB" dirty="0" err="1" smtClean="0"/>
              <a:t>có</a:t>
            </a:r>
            <a:r>
              <a:rPr lang="en-GB" dirty="0" smtClean="0"/>
              <a:t> </a:t>
            </a:r>
            <a:r>
              <a:rPr lang="en-GB" dirty="0" err="1" smtClean="0"/>
              <a:t>các</a:t>
            </a:r>
            <a:r>
              <a:rPr lang="en-GB" dirty="0" smtClean="0"/>
              <a:t> </a:t>
            </a:r>
            <a:r>
              <a:rPr lang="en-GB" dirty="0" err="1" smtClean="0"/>
              <a:t>tính</a:t>
            </a:r>
            <a:r>
              <a:rPr lang="en-GB" dirty="0" smtClean="0"/>
              <a:t> </a:t>
            </a:r>
            <a:r>
              <a:rPr lang="en-GB" dirty="0" err="1" smtClean="0"/>
              <a:t>năng</a:t>
            </a:r>
            <a:r>
              <a:rPr lang="en-GB" dirty="0" smtClean="0"/>
              <a:t> </a:t>
            </a:r>
            <a:r>
              <a:rPr lang="en-GB" dirty="0" err="1" smtClean="0"/>
              <a:t>có</a:t>
            </a:r>
            <a:r>
              <a:rPr lang="en-GB" dirty="0" smtClean="0"/>
              <a:t> </a:t>
            </a:r>
            <a:r>
              <a:rPr lang="en-GB" dirty="0" err="1" smtClean="0"/>
              <a:t>sự</a:t>
            </a:r>
            <a:r>
              <a:rPr lang="en-GB" dirty="0" smtClean="0"/>
              <a:t> </a:t>
            </a:r>
            <a:r>
              <a:rPr lang="en-GB" dirty="0" err="1" smtClean="0"/>
              <a:t>kết</a:t>
            </a:r>
            <a:r>
              <a:rPr lang="en-GB" dirty="0" smtClean="0"/>
              <a:t> </a:t>
            </a:r>
            <a:r>
              <a:rPr lang="en-GB" dirty="0" err="1" smtClean="0"/>
              <a:t>hợp</a:t>
            </a:r>
            <a:r>
              <a:rPr lang="en-GB" dirty="0" smtClean="0"/>
              <a:t> </a:t>
            </a:r>
            <a:r>
              <a:rPr lang="en-GB" dirty="0" err="1" smtClean="0"/>
              <a:t>giữa</a:t>
            </a:r>
            <a:r>
              <a:rPr lang="en-GB" dirty="0" smtClean="0"/>
              <a:t> </a:t>
            </a:r>
            <a:r>
              <a:rPr lang="en-GB" dirty="0" err="1" smtClean="0"/>
              <a:t>các</a:t>
            </a:r>
            <a:r>
              <a:rPr lang="en-GB" dirty="0" smtClean="0"/>
              <a:t> </a:t>
            </a:r>
            <a:r>
              <a:rPr lang="en-GB" dirty="0" err="1" smtClean="0"/>
              <a:t>đầu</a:t>
            </a:r>
            <a:r>
              <a:rPr lang="en-GB" dirty="0" smtClean="0"/>
              <a:t> </a:t>
            </a:r>
            <a:r>
              <a:rPr lang="en-GB" dirty="0" err="1" smtClean="0"/>
              <a:t>vào</a:t>
            </a:r>
            <a:r>
              <a:rPr lang="en-GB" dirty="0" smtClean="0"/>
              <a:t> </a:t>
            </a:r>
            <a:r>
              <a:rPr lang="en-GB" dirty="0" err="1" smtClean="0"/>
              <a:t>được</a:t>
            </a:r>
            <a:r>
              <a:rPr lang="en-GB" dirty="0" smtClean="0"/>
              <a:t> </a:t>
            </a:r>
            <a:r>
              <a:rPr lang="en-GB" dirty="0" err="1" smtClean="0"/>
              <a:t>tạo</a:t>
            </a:r>
            <a:r>
              <a:rPr lang="en-GB" dirty="0" smtClean="0"/>
              <a:t> </a:t>
            </a:r>
            <a:r>
              <a:rPr lang="en-GB" dirty="0" err="1" smtClean="0"/>
              <a:t>ra</a:t>
            </a:r>
            <a:r>
              <a:rPr lang="en-GB" dirty="0" smtClean="0"/>
              <a:t>, </a:t>
            </a:r>
            <a:r>
              <a:rPr lang="en-GB" dirty="0" err="1" smtClean="0"/>
              <a:t>ví</a:t>
            </a:r>
            <a:r>
              <a:rPr lang="en-GB" dirty="0" smtClean="0"/>
              <a:t> </a:t>
            </a:r>
            <a:r>
              <a:rPr lang="en-GB" dirty="0" err="1" smtClean="0"/>
              <a:t>dụ</a:t>
            </a:r>
            <a:r>
              <a:rPr lang="en-GB" dirty="0" smtClean="0"/>
              <a:t> a</a:t>
            </a:r>
            <a:r>
              <a:rPr lang="en-GB" baseline="30000" dirty="0" smtClean="0"/>
              <a:t>2</a:t>
            </a:r>
            <a:r>
              <a:rPr lang="en-GB" dirty="0" smtClean="0"/>
              <a:t> </a:t>
            </a:r>
            <a:r>
              <a:rPr lang="en-GB" dirty="0" err="1" smtClean="0"/>
              <a:t>sẽ</a:t>
            </a:r>
            <a:r>
              <a:rPr lang="en-GB" dirty="0" smtClean="0"/>
              <a:t> </a:t>
            </a:r>
            <a:r>
              <a:rPr lang="en-GB" dirty="0" err="1" smtClean="0"/>
              <a:t>không</a:t>
            </a:r>
            <a:r>
              <a:rPr lang="en-GB" dirty="0" smtClean="0"/>
              <a:t> </a:t>
            </a:r>
            <a:r>
              <a:rPr lang="en-GB" dirty="0" err="1" smtClean="0"/>
              <a:t>được</a:t>
            </a:r>
            <a:r>
              <a:rPr lang="en-GB" dirty="0" smtClean="0"/>
              <a:t> </a:t>
            </a:r>
            <a:r>
              <a:rPr lang="en-GB" dirty="0" err="1" smtClean="0"/>
              <a:t>tạo</a:t>
            </a:r>
            <a:r>
              <a:rPr lang="en-GB" dirty="0" smtClean="0"/>
              <a:t> </a:t>
            </a:r>
            <a:r>
              <a:rPr lang="en-GB" dirty="0" err="1" smtClean="0"/>
              <a:t>ra</a:t>
            </a:r>
            <a:r>
              <a:rPr lang="en-GB" dirty="0" smtClean="0"/>
              <a:t>, </a:t>
            </a:r>
            <a:r>
              <a:rPr lang="en-GB" dirty="0" err="1" smtClean="0"/>
              <a:t>nhưng</a:t>
            </a:r>
            <a:r>
              <a:rPr lang="en-GB" dirty="0" smtClean="0"/>
              <a:t> ab </a:t>
            </a:r>
            <a:r>
              <a:rPr lang="en-GB" dirty="0" err="1" smtClean="0"/>
              <a:t>thì</a:t>
            </a:r>
            <a:r>
              <a:rPr lang="en-GB" dirty="0" smtClean="0"/>
              <a:t> </a:t>
            </a:r>
            <a:r>
              <a:rPr lang="en-GB" dirty="0" err="1" smtClean="0"/>
              <a:t>có</a:t>
            </a:r>
            <a:endParaRPr lang="en-GB" dirty="0" smtClean="0"/>
          </a:p>
        </p:txBody>
      </p:sp>
      <p:sp>
        <p:nvSpPr>
          <p:cNvPr id="1625" name="Google Shape;1625;p20"/>
          <p:cNvSpPr txBox="1">
            <a:spLocks noGrp="1"/>
          </p:cNvSpPr>
          <p:nvPr>
            <p:ph type="title"/>
          </p:nvPr>
        </p:nvSpPr>
        <p:spPr>
          <a:xfrm>
            <a:off x="702900" y="760925"/>
            <a:ext cx="5660100" cy="471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dirty="0" smtClean="0"/>
              <a:t>B-3. Polynomial features</a:t>
            </a:r>
            <a:endParaRPr dirty="0"/>
          </a:p>
        </p:txBody>
      </p:sp>
      <p:sp>
        <p:nvSpPr>
          <p:cNvPr id="1627" name="Google Shape;1627;p20"/>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40947854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3"/>
        <p:cNvGrpSpPr/>
        <p:nvPr/>
      </p:nvGrpSpPr>
      <p:grpSpPr>
        <a:xfrm>
          <a:off x="0" y="0"/>
          <a:ext cx="0" cy="0"/>
          <a:chOff x="0" y="0"/>
          <a:chExt cx="0" cy="0"/>
        </a:xfrm>
      </p:grpSpPr>
      <p:sp>
        <p:nvSpPr>
          <p:cNvPr id="1624" name="Google Shape;1624;p20"/>
          <p:cNvSpPr txBox="1">
            <a:spLocks noGrp="1"/>
          </p:cNvSpPr>
          <p:nvPr>
            <p:ph type="body" idx="1"/>
          </p:nvPr>
        </p:nvSpPr>
        <p:spPr>
          <a:xfrm>
            <a:off x="353291" y="1430150"/>
            <a:ext cx="5096534" cy="3026100"/>
          </a:xfrm>
          <a:prstGeom prst="rect">
            <a:avLst/>
          </a:prstGeom>
        </p:spPr>
        <p:txBody>
          <a:bodyPr spcFirstLastPara="1" wrap="square" lIns="0" tIns="0" rIns="0" bIns="0" anchor="t" anchorCtr="0">
            <a:noAutofit/>
          </a:bodyPr>
          <a:lstStyle/>
          <a:p>
            <a:pPr lvl="0" indent="-457200" algn="l" rtl="0">
              <a:spcBef>
                <a:spcPts val="800"/>
              </a:spcBef>
              <a:spcAft>
                <a:spcPts val="800"/>
              </a:spcAft>
              <a:buAutoNum type="arabicPeriod"/>
            </a:pPr>
            <a:r>
              <a:rPr lang="en" dirty="0" smtClean="0"/>
              <a:t>Cắt hình ảnh thành một lưới tự định nghĩa, nhóm chọn lưới 8x8. Dữ liệu ban đầu X_train được reshape lại thành (50000,24,24). Số liệu ở lưới 8x8 sẽ được cập nhật bằng cách lấy trung bình theo các pixels ở các cột và các dòng 0, 3,  6, 9, 12, 15, 18, 21, 24</a:t>
            </a:r>
            <a:endParaRPr lang="en-GB" dirty="0" smtClean="0"/>
          </a:p>
        </p:txBody>
      </p:sp>
      <p:sp>
        <p:nvSpPr>
          <p:cNvPr id="1625" name="Google Shape;1625;p20"/>
          <p:cNvSpPr txBox="1">
            <a:spLocks noGrp="1"/>
          </p:cNvSpPr>
          <p:nvPr>
            <p:ph type="title"/>
          </p:nvPr>
        </p:nvSpPr>
        <p:spPr>
          <a:xfrm>
            <a:off x="702900" y="760925"/>
            <a:ext cx="5660100" cy="471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dirty="0" smtClean="0"/>
              <a:t>B-4. Multi Zoning</a:t>
            </a:r>
            <a:endParaRPr dirty="0"/>
          </a:p>
        </p:txBody>
      </p:sp>
      <p:sp>
        <p:nvSpPr>
          <p:cNvPr id="1627" name="Google Shape;1627;p20"/>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35650845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1613" name="Google Shape;1613;p19"/>
          <p:cNvSpPr txBox="1">
            <a:spLocks noGrp="1"/>
          </p:cNvSpPr>
          <p:nvPr>
            <p:ph type="ctrTitle" idx="4294967295"/>
          </p:nvPr>
        </p:nvSpPr>
        <p:spPr>
          <a:xfrm>
            <a:off x="997527" y="3678424"/>
            <a:ext cx="7218218" cy="784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GB" sz="5000" dirty="0" err="1" smtClean="0"/>
              <a:t>Xây</a:t>
            </a:r>
            <a:r>
              <a:rPr lang="en-GB" sz="5000" dirty="0" smtClean="0"/>
              <a:t> </a:t>
            </a:r>
            <a:r>
              <a:rPr lang="en-GB" sz="5000" dirty="0" err="1" smtClean="0"/>
              <a:t>dựng</a:t>
            </a:r>
            <a:r>
              <a:rPr lang="en-GB" sz="5000" dirty="0" smtClean="0"/>
              <a:t> </a:t>
            </a:r>
            <a:r>
              <a:rPr lang="en-GB" sz="5000" dirty="0" err="1" smtClean="0"/>
              <a:t>mô</a:t>
            </a:r>
            <a:r>
              <a:rPr lang="en-GB" sz="5000" dirty="0" smtClean="0"/>
              <a:t> </a:t>
            </a:r>
            <a:r>
              <a:rPr lang="en-GB" sz="5000" dirty="0" err="1" smtClean="0"/>
              <a:t>hình</a:t>
            </a:r>
            <a:r>
              <a:rPr lang="en-GB" sz="5000" dirty="0" smtClean="0"/>
              <a:t> logistic regression</a:t>
            </a:r>
            <a:endParaRPr sz="5000" dirty="0"/>
          </a:p>
        </p:txBody>
      </p:sp>
      <p:sp>
        <p:nvSpPr>
          <p:cNvPr id="1615" name="Google Shape;1615;p19"/>
          <p:cNvSpPr/>
          <p:nvPr/>
        </p:nvSpPr>
        <p:spPr>
          <a:xfrm>
            <a:off x="4450232" y="1181025"/>
            <a:ext cx="1670478" cy="1692719"/>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616" name="Google Shape;1616;p19"/>
          <p:cNvSpPr/>
          <p:nvPr/>
        </p:nvSpPr>
        <p:spPr>
          <a:xfrm rot="1473023">
            <a:off x="2931399" y="2026194"/>
            <a:ext cx="976662" cy="951379"/>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617" name="Google Shape;1617;p19"/>
          <p:cNvSpPr/>
          <p:nvPr/>
        </p:nvSpPr>
        <p:spPr>
          <a:xfrm>
            <a:off x="3852432" y="1492068"/>
            <a:ext cx="427595" cy="415513"/>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618" name="Google Shape;1618;p19"/>
          <p:cNvSpPr/>
          <p:nvPr/>
        </p:nvSpPr>
        <p:spPr>
          <a:xfrm rot="2487139">
            <a:off x="3852160" y="2904609"/>
            <a:ext cx="304226" cy="295630"/>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619" name="Google Shape;1619;p19"/>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1093257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23"/>
        <p:cNvGrpSpPr/>
        <p:nvPr/>
      </p:nvGrpSpPr>
      <p:grpSpPr>
        <a:xfrm>
          <a:off x="0" y="0"/>
          <a:ext cx="0" cy="0"/>
          <a:chOff x="0" y="0"/>
          <a:chExt cx="0" cy="0"/>
        </a:xfrm>
      </p:grpSpPr>
      <p:sp>
        <p:nvSpPr>
          <p:cNvPr id="1624" name="Google Shape;1624;p20"/>
          <p:cNvSpPr txBox="1">
            <a:spLocks noGrp="1"/>
          </p:cNvSpPr>
          <p:nvPr>
            <p:ph type="body" idx="1"/>
          </p:nvPr>
        </p:nvSpPr>
        <p:spPr>
          <a:xfrm>
            <a:off x="353291" y="1430150"/>
            <a:ext cx="4133366" cy="3026100"/>
          </a:xfrm>
          <a:prstGeom prst="rect">
            <a:avLst/>
          </a:prstGeom>
        </p:spPr>
        <p:txBody>
          <a:bodyPr spcFirstLastPara="1" wrap="square" lIns="0" tIns="0" rIns="0" bIns="0" anchor="t" anchorCtr="0">
            <a:noAutofit/>
          </a:bodyPr>
          <a:lstStyle/>
          <a:p>
            <a:pPr lvl="0" indent="-457200" algn="l" rtl="0">
              <a:spcBef>
                <a:spcPts val="800"/>
              </a:spcBef>
              <a:spcAft>
                <a:spcPts val="800"/>
              </a:spcAft>
              <a:buAutoNum type="arabicPeriod"/>
            </a:pPr>
            <a:r>
              <a:rPr lang="en" dirty="0" smtClean="0"/>
              <a:t>Xây dựng mô hình theo phương pháp one-vs rest. Có 10 classes nên nhóm xây dựng 10 classifiers. Một class sẽ giúp phân biệt </a:t>
            </a:r>
            <a:r>
              <a:rPr lang="en" b="1" dirty="0" smtClean="0"/>
              <a:t>class a vs not class a</a:t>
            </a:r>
          </a:p>
          <a:p>
            <a:pPr lvl="0" indent="-457200" algn="l" rtl="0">
              <a:spcBef>
                <a:spcPts val="800"/>
              </a:spcBef>
              <a:spcAft>
                <a:spcPts val="800"/>
              </a:spcAft>
              <a:buAutoNum type="arabicPeriod"/>
            </a:pPr>
            <a:r>
              <a:rPr lang="en" dirty="0" smtClean="0"/>
              <a:t>Một điểm thuộc một class nếu như xác suất nó rơi vào class đó là lớn nhất</a:t>
            </a:r>
            <a:endParaRPr lang="en-GB" dirty="0" smtClean="0"/>
          </a:p>
        </p:txBody>
      </p:sp>
      <p:sp>
        <p:nvSpPr>
          <p:cNvPr id="1625" name="Google Shape;1625;p20"/>
          <p:cNvSpPr txBox="1">
            <a:spLocks noGrp="1"/>
          </p:cNvSpPr>
          <p:nvPr>
            <p:ph type="title"/>
          </p:nvPr>
        </p:nvSpPr>
        <p:spPr>
          <a:xfrm>
            <a:off x="702900" y="760925"/>
            <a:ext cx="5660100" cy="471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dirty="0" err="1" smtClean="0"/>
              <a:t>Xây</a:t>
            </a:r>
            <a:r>
              <a:rPr lang="en-GB" dirty="0" smtClean="0"/>
              <a:t> </a:t>
            </a:r>
            <a:r>
              <a:rPr lang="en-GB" dirty="0" err="1" smtClean="0"/>
              <a:t>dựng</a:t>
            </a:r>
            <a:r>
              <a:rPr lang="en-GB" dirty="0" smtClean="0"/>
              <a:t> </a:t>
            </a:r>
            <a:r>
              <a:rPr lang="en-GB" dirty="0" err="1" smtClean="0"/>
              <a:t>mô</a:t>
            </a:r>
            <a:r>
              <a:rPr lang="en-GB" dirty="0" smtClean="0"/>
              <a:t> </a:t>
            </a:r>
            <a:r>
              <a:rPr lang="en-GB" dirty="0" err="1" smtClean="0"/>
              <a:t>hình</a:t>
            </a:r>
            <a:r>
              <a:rPr lang="en-GB" dirty="0" smtClean="0"/>
              <a:t> logistic regression</a:t>
            </a:r>
            <a:endParaRPr dirty="0"/>
          </a:p>
        </p:txBody>
      </p:sp>
      <p:sp>
        <p:nvSpPr>
          <p:cNvPr id="1627" name="Google Shape;1627;p20"/>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pic>
        <p:nvPicPr>
          <p:cNvPr id="2" name="Picture 1"/>
          <p:cNvPicPr>
            <a:picLocks noChangeAspect="1"/>
          </p:cNvPicPr>
          <p:nvPr/>
        </p:nvPicPr>
        <p:blipFill>
          <a:blip r:embed="rId3"/>
          <a:stretch>
            <a:fillRect/>
          </a:stretch>
        </p:blipFill>
        <p:spPr>
          <a:xfrm>
            <a:off x="5510784" y="0"/>
            <a:ext cx="3633216" cy="4673650"/>
          </a:xfrm>
          <a:prstGeom prst="rect">
            <a:avLst/>
          </a:prstGeom>
        </p:spPr>
      </p:pic>
    </p:spTree>
    <p:extLst>
      <p:ext uri="{BB962C8B-B14F-4D97-AF65-F5344CB8AC3E}">
        <p14:creationId xmlns:p14="http://schemas.microsoft.com/office/powerpoint/2010/main" val="10640525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3"/>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624" name="Google Shape;1624;p20"/>
              <p:cNvSpPr txBox="1">
                <a:spLocks noGrp="1"/>
              </p:cNvSpPr>
              <p:nvPr>
                <p:ph type="body" idx="1"/>
              </p:nvPr>
            </p:nvSpPr>
            <p:spPr>
              <a:xfrm>
                <a:off x="353291" y="1430150"/>
                <a:ext cx="4133366" cy="3373498"/>
              </a:xfrm>
              <a:prstGeom prst="rect">
                <a:avLst/>
              </a:prstGeom>
            </p:spPr>
            <p:txBody>
              <a:bodyPr spcFirstLastPara="1" wrap="square" lIns="0" tIns="0" rIns="0" bIns="0" anchor="t" anchorCtr="0">
                <a:noAutofit/>
              </a:bodyPr>
              <a:lstStyle/>
              <a:p>
                <a:pPr lvl="0" indent="-457200" algn="l" rtl="0">
                  <a:spcBef>
                    <a:spcPts val="800"/>
                  </a:spcBef>
                  <a:spcAft>
                    <a:spcPts val="800"/>
                  </a:spcAft>
                  <a:buAutoNum type="arabicPeriod"/>
                </a:pPr>
                <a:r>
                  <a:rPr lang="en-GB" sz="1500" dirty="0" smtClean="0"/>
                  <a:t>Khởi </a:t>
                </a:r>
                <a:r>
                  <a:rPr lang="en-GB" sz="1500" dirty="0" err="1" smtClean="0"/>
                  <a:t>tạo</a:t>
                </a:r>
                <a:r>
                  <a:rPr lang="en-GB" sz="1500" dirty="0" smtClean="0"/>
                  <a:t> </a:t>
                </a:r>
                <a:r>
                  <a:rPr lang="en-GB" sz="1500" dirty="0" err="1" smtClean="0"/>
                  <a:t>một</a:t>
                </a:r>
                <a:r>
                  <a:rPr lang="en-GB" sz="1500" dirty="0" smtClean="0"/>
                  <a:t> list </a:t>
                </a:r>
                <a:r>
                  <a:rPr lang="en-GB" sz="1500" dirty="0" err="1" smtClean="0"/>
                  <a:t>gồm</a:t>
                </a:r>
                <a:r>
                  <a:rPr lang="en-GB" sz="1500" dirty="0" smtClean="0"/>
                  <a:t> 10 </a:t>
                </a:r>
                <a:r>
                  <a:rPr lang="en-GB" sz="1500" dirty="0" err="1" smtClean="0"/>
                  <a:t>bộ</a:t>
                </a:r>
                <a:r>
                  <a:rPr lang="en-GB" sz="1500" dirty="0" smtClean="0"/>
                  <a:t> </a:t>
                </a:r>
                <a:r>
                  <a:rPr lang="en-GB" sz="1500" dirty="0" err="1" smtClean="0"/>
                  <a:t>phân</a:t>
                </a:r>
                <a:r>
                  <a:rPr lang="en-GB" sz="1500" dirty="0" smtClean="0"/>
                  <a:t> </a:t>
                </a:r>
                <a:r>
                  <a:rPr lang="en-GB" sz="1500" dirty="0" err="1" smtClean="0"/>
                  <a:t>lớp</a:t>
                </a:r>
                <a:r>
                  <a:rPr lang="en-GB" sz="1500" dirty="0" smtClean="0"/>
                  <a:t> LR(</a:t>
                </a:r>
                <a:r>
                  <a:rPr lang="en-GB" sz="1500" dirty="0" err="1" smtClean="0"/>
                  <a:t>max_iter</a:t>
                </a:r>
                <a:r>
                  <a:rPr lang="en-GB" sz="1500" dirty="0" smtClean="0"/>
                  <a:t>=200)</a:t>
                </a:r>
              </a:p>
              <a:p>
                <a:pPr lvl="0" indent="-457200" algn="l" rtl="0">
                  <a:spcBef>
                    <a:spcPts val="800"/>
                  </a:spcBef>
                  <a:spcAft>
                    <a:spcPts val="800"/>
                  </a:spcAft>
                  <a:buAutoNum type="arabicPeriod"/>
                </a:pPr>
                <a:r>
                  <a:rPr lang="en-GB" sz="1500" dirty="0" err="1" smtClean="0"/>
                  <a:t>Xây</a:t>
                </a:r>
                <a:r>
                  <a:rPr lang="en-GB" sz="1500" dirty="0" smtClean="0"/>
                  <a:t> </a:t>
                </a:r>
                <a:r>
                  <a:rPr lang="en-GB" sz="1500" dirty="0" err="1" smtClean="0"/>
                  <a:t>dựng</a:t>
                </a:r>
                <a:r>
                  <a:rPr lang="en-GB" sz="1500" dirty="0" smtClean="0"/>
                  <a:t> </a:t>
                </a:r>
                <a:r>
                  <a:rPr lang="en-GB" sz="1500" dirty="0" err="1" smtClean="0"/>
                  <a:t>hàm</a:t>
                </a:r>
                <a:r>
                  <a:rPr lang="en-GB" sz="1500" dirty="0" smtClean="0"/>
                  <a:t> prediction </a:t>
                </a:r>
                <a:r>
                  <a:rPr lang="en-GB" sz="1500" dirty="0" err="1" smtClean="0"/>
                  <a:t>để</a:t>
                </a:r>
                <a:r>
                  <a:rPr lang="en-GB" sz="1500" dirty="0" smtClean="0"/>
                  <a:t> </a:t>
                </a:r>
                <a:r>
                  <a:rPr lang="en-GB" sz="1500" dirty="0" err="1" smtClean="0"/>
                  <a:t>xác</a:t>
                </a:r>
                <a:r>
                  <a:rPr lang="en-GB" sz="1500" dirty="0" smtClean="0"/>
                  <a:t> </a:t>
                </a:r>
                <a:r>
                  <a:rPr lang="en-GB" sz="1500" dirty="0" err="1" smtClean="0"/>
                  <a:t>định</a:t>
                </a:r>
                <a:r>
                  <a:rPr lang="en-GB" sz="1500" dirty="0" smtClean="0"/>
                  <a:t> class </a:t>
                </a:r>
                <a:r>
                  <a:rPr lang="en-GB" sz="1500" dirty="0" err="1" smtClean="0"/>
                  <a:t>mà</a:t>
                </a:r>
                <a:r>
                  <a:rPr lang="en-GB" sz="1500" dirty="0" smtClean="0"/>
                  <a:t> </a:t>
                </a:r>
                <a:r>
                  <a:rPr lang="en-GB" sz="1500" dirty="0" err="1" smtClean="0"/>
                  <a:t>một</a:t>
                </a:r>
                <a:r>
                  <a:rPr lang="en-GB" sz="1500" dirty="0" smtClean="0"/>
                  <a:t> </a:t>
                </a:r>
                <a:r>
                  <a:rPr lang="en-GB" sz="1500" dirty="0" err="1" smtClean="0"/>
                  <a:t>điểm</a:t>
                </a:r>
                <a:r>
                  <a:rPr lang="en-GB" sz="1500" dirty="0" smtClean="0"/>
                  <a:t> </a:t>
                </a:r>
                <a:r>
                  <a:rPr lang="en-GB" sz="1500" dirty="0" err="1" smtClean="0"/>
                  <a:t>thuộc</a:t>
                </a:r>
                <a:r>
                  <a:rPr lang="en-GB" sz="1500" dirty="0" smtClean="0"/>
                  <a:t> </a:t>
                </a:r>
                <a:r>
                  <a:rPr lang="en-GB" sz="1500" dirty="0" err="1" smtClean="0"/>
                  <a:t>về</a:t>
                </a:r>
                <a:r>
                  <a:rPr lang="en-GB" sz="1500" dirty="0" smtClean="0"/>
                  <a:t> </a:t>
                </a:r>
                <a:r>
                  <a:rPr lang="en-GB" sz="1500" dirty="0" err="1" smtClean="0"/>
                  <a:t>thông</a:t>
                </a:r>
                <a:r>
                  <a:rPr lang="en-GB" sz="1500" dirty="0" smtClean="0"/>
                  <a:t> qua </a:t>
                </a:r>
                <a:r>
                  <a:rPr lang="en-GB" sz="1500" dirty="0" err="1" smtClean="0"/>
                  <a:t>việc</a:t>
                </a:r>
                <a:r>
                  <a:rPr lang="en-GB" sz="1500" dirty="0" smtClean="0"/>
                  <a:t> </a:t>
                </a:r>
                <a:r>
                  <a:rPr lang="en-GB" sz="1500" dirty="0" err="1" smtClean="0"/>
                  <a:t>tính</a:t>
                </a:r>
                <a:r>
                  <a:rPr lang="en-GB" sz="1500" dirty="0" smtClean="0"/>
                  <a:t> </a:t>
                </a:r>
                <a:r>
                  <a:rPr lang="en-GB" sz="1500" dirty="0" err="1" smtClean="0"/>
                  <a:t>xác</a:t>
                </a:r>
                <a:r>
                  <a:rPr lang="en-GB" sz="1500" dirty="0" smtClean="0"/>
                  <a:t> </a:t>
                </a:r>
                <a:r>
                  <a:rPr lang="en-GB" sz="1500" dirty="0" err="1" smtClean="0"/>
                  <a:t>suất</a:t>
                </a:r>
                <a:r>
                  <a:rPr lang="en-GB" sz="1500" dirty="0" smtClean="0"/>
                  <a:t> </a:t>
                </a:r>
                <a:r>
                  <a:rPr lang="en-GB" sz="1500" dirty="0" err="1" smtClean="0"/>
                  <a:t>mà</a:t>
                </a:r>
                <a:r>
                  <a:rPr lang="en-GB" sz="1500" dirty="0" smtClean="0"/>
                  <a:t> </a:t>
                </a:r>
                <a:r>
                  <a:rPr lang="en-GB" sz="1500" dirty="0" err="1" smtClean="0"/>
                  <a:t>nó</a:t>
                </a:r>
                <a:r>
                  <a:rPr lang="en-GB" sz="1500" dirty="0" smtClean="0"/>
                  <a:t> </a:t>
                </a:r>
                <a:r>
                  <a:rPr lang="en-GB" sz="1500" dirty="0" err="1" smtClean="0"/>
                  <a:t>có</a:t>
                </a:r>
                <a:r>
                  <a:rPr lang="en-GB" sz="1500" dirty="0" smtClean="0"/>
                  <a:t> </a:t>
                </a:r>
                <a:r>
                  <a:rPr lang="en-GB" sz="1500" dirty="0" err="1" smtClean="0"/>
                  <a:t>thể</a:t>
                </a:r>
                <a:r>
                  <a:rPr lang="en-GB" sz="1500" dirty="0" smtClean="0"/>
                  <a:t> </a:t>
                </a:r>
                <a:r>
                  <a:rPr lang="en-GB" sz="1500" dirty="0" err="1" smtClean="0"/>
                  <a:t>rơi</a:t>
                </a:r>
                <a:r>
                  <a:rPr lang="en-GB" sz="1500" dirty="0" smtClean="0"/>
                  <a:t> </a:t>
                </a:r>
                <a:r>
                  <a:rPr lang="en-GB" sz="1500" dirty="0" err="1" smtClean="0"/>
                  <a:t>vào</a:t>
                </a:r>
                <a:r>
                  <a:rPr lang="en-GB" sz="1500" dirty="0" smtClean="0"/>
                  <a:t> </a:t>
                </a:r>
                <a:r>
                  <a:rPr lang="en-GB" sz="1500" dirty="0" err="1" smtClean="0"/>
                  <a:t>các</a:t>
                </a:r>
                <a:r>
                  <a:rPr lang="en-GB" sz="1500" dirty="0" smtClean="0"/>
                  <a:t> class. </a:t>
                </a:r>
                <a:r>
                  <a:rPr lang="en-GB" sz="1500" dirty="0" err="1" smtClean="0"/>
                  <a:t>Xác</a:t>
                </a:r>
                <a:r>
                  <a:rPr lang="en-GB" sz="1500" dirty="0" smtClean="0"/>
                  <a:t> </a:t>
                </a:r>
                <a:r>
                  <a:rPr lang="en-GB" sz="1500" dirty="0" err="1" smtClean="0"/>
                  <a:t>suất</a:t>
                </a:r>
                <a:r>
                  <a:rPr lang="en-GB" sz="1500" dirty="0" smtClean="0"/>
                  <a:t> </a:t>
                </a:r>
                <a:r>
                  <a:rPr lang="en-GB" sz="1500" dirty="0" err="1" smtClean="0"/>
                  <a:t>được</a:t>
                </a:r>
                <a:r>
                  <a:rPr lang="en-GB" sz="1500" dirty="0" smtClean="0"/>
                  <a:t> </a:t>
                </a:r>
                <a:r>
                  <a:rPr lang="en-GB" sz="1500" dirty="0" err="1" smtClean="0"/>
                  <a:t>tính</a:t>
                </a:r>
                <a:r>
                  <a:rPr lang="en-GB" sz="1500" dirty="0" smtClean="0"/>
                  <a:t> </a:t>
                </a:r>
                <a:r>
                  <a:rPr lang="en-GB" sz="1500" dirty="0" err="1" smtClean="0"/>
                  <a:t>thông</a:t>
                </a:r>
                <a:r>
                  <a:rPr lang="en-GB" sz="1500" dirty="0" smtClean="0"/>
                  <a:t> qua </a:t>
                </a:r>
                <a:r>
                  <a:rPr lang="en-GB" sz="1500" dirty="0" err="1" smtClean="0"/>
                  <a:t>hàm</a:t>
                </a:r>
                <a:r>
                  <a:rPr lang="en-GB" sz="1500" dirty="0" smtClean="0"/>
                  <a:t> sigmoid </a:t>
                </a:r>
                <a14:m>
                  <m:oMath xmlns:m="http://schemas.openxmlformats.org/officeDocument/2006/math">
                    <m:r>
                      <m:rPr>
                        <m:sty m:val="p"/>
                      </m:rPr>
                      <a:rPr lang="en-GB" sz="1500" b="0" i="0" smtClean="0">
                        <a:latin typeface="Cambria Math" panose="02040503050406030204" pitchFamily="18" charset="0"/>
                      </a:rPr>
                      <m:t>f</m:t>
                    </m:r>
                    <m:d>
                      <m:dPr>
                        <m:ctrlPr>
                          <a:rPr lang="en-GB" sz="1500" b="0" i="1" smtClean="0">
                            <a:latin typeface="Cambria Math" panose="02040503050406030204" pitchFamily="18" charset="0"/>
                          </a:rPr>
                        </m:ctrlPr>
                      </m:dPr>
                      <m:e>
                        <m:r>
                          <m:rPr>
                            <m:sty m:val="p"/>
                          </m:rPr>
                          <a:rPr lang="en-GB" sz="1500" b="0" i="0" smtClean="0">
                            <a:latin typeface="Cambria Math" panose="02040503050406030204" pitchFamily="18" charset="0"/>
                          </a:rPr>
                          <m:t>s</m:t>
                        </m:r>
                      </m:e>
                    </m:d>
                    <m:r>
                      <a:rPr lang="en-GB" sz="1500" b="0" i="0" smtClean="0">
                        <a:latin typeface="Cambria Math" panose="02040503050406030204" pitchFamily="18" charset="0"/>
                      </a:rPr>
                      <m:t>= </m:t>
                    </m:r>
                    <m:f>
                      <m:fPr>
                        <m:ctrlPr>
                          <a:rPr lang="en-GB" sz="1500" i="1" smtClean="0">
                            <a:latin typeface="Cambria Math" panose="02040503050406030204" pitchFamily="18" charset="0"/>
                          </a:rPr>
                        </m:ctrlPr>
                      </m:fPr>
                      <m:num>
                        <m:r>
                          <a:rPr lang="en-GB" sz="1500" b="0" i="1" smtClean="0">
                            <a:latin typeface="Cambria Math" panose="02040503050406030204" pitchFamily="18" charset="0"/>
                          </a:rPr>
                          <m:t>1</m:t>
                        </m:r>
                      </m:num>
                      <m:den>
                        <m:r>
                          <a:rPr lang="en-GB" sz="1500" b="0" i="1" smtClean="0">
                            <a:latin typeface="Cambria Math" panose="02040503050406030204" pitchFamily="18" charset="0"/>
                          </a:rPr>
                          <m:t>1+</m:t>
                        </m:r>
                        <m:sSup>
                          <m:sSupPr>
                            <m:ctrlPr>
                              <a:rPr lang="en-GB" sz="1500" b="0" i="1" smtClean="0">
                                <a:latin typeface="Cambria Math" panose="02040503050406030204" pitchFamily="18" charset="0"/>
                              </a:rPr>
                            </m:ctrlPr>
                          </m:sSupPr>
                          <m:e>
                            <m:r>
                              <a:rPr lang="en-GB" sz="1500" b="0" i="1" smtClean="0">
                                <a:latin typeface="Cambria Math" panose="02040503050406030204" pitchFamily="18" charset="0"/>
                              </a:rPr>
                              <m:t>𝑒</m:t>
                            </m:r>
                          </m:e>
                          <m:sup>
                            <m:r>
                              <a:rPr lang="en-GB" sz="1500" b="0" i="1" smtClean="0">
                                <a:latin typeface="Cambria Math" panose="02040503050406030204" pitchFamily="18" charset="0"/>
                              </a:rPr>
                              <m:t>−</m:t>
                            </m:r>
                            <m:r>
                              <a:rPr lang="en-GB" sz="1500" b="0" i="1" smtClean="0">
                                <a:latin typeface="Cambria Math" panose="02040503050406030204" pitchFamily="18" charset="0"/>
                              </a:rPr>
                              <m:t>𝑠</m:t>
                            </m:r>
                          </m:sup>
                        </m:sSup>
                      </m:den>
                    </m:f>
                  </m:oMath>
                </a14:m>
                <a:endParaRPr lang="en-GB" sz="1500" dirty="0" smtClean="0"/>
              </a:p>
              <a:p>
                <a:pPr lvl="0" indent="-457200" algn="l" rtl="0">
                  <a:spcBef>
                    <a:spcPts val="800"/>
                  </a:spcBef>
                  <a:spcAft>
                    <a:spcPts val="800"/>
                  </a:spcAft>
                  <a:buAutoNum type="arabicPeriod"/>
                </a:pPr>
                <a:r>
                  <a:rPr lang="en-GB" sz="1500" dirty="0" err="1" smtClean="0"/>
                  <a:t>Xây</a:t>
                </a:r>
                <a:r>
                  <a:rPr lang="en-GB" sz="1500" dirty="0" smtClean="0"/>
                  <a:t> </a:t>
                </a:r>
                <a:r>
                  <a:rPr lang="en-GB" sz="1500" dirty="0" err="1" smtClean="0"/>
                  <a:t>dựng</a:t>
                </a:r>
                <a:r>
                  <a:rPr lang="en-GB" sz="1500" dirty="0" smtClean="0"/>
                  <a:t> </a:t>
                </a:r>
                <a:r>
                  <a:rPr lang="en-GB" sz="1500" dirty="0" err="1" smtClean="0"/>
                  <a:t>hàm</a:t>
                </a:r>
                <a:r>
                  <a:rPr lang="en-GB" sz="1500" dirty="0" smtClean="0"/>
                  <a:t> train </a:t>
                </a:r>
                <a:r>
                  <a:rPr lang="en-GB" sz="1500" dirty="0" err="1" smtClean="0"/>
                  <a:t>cho</a:t>
                </a:r>
                <a:r>
                  <a:rPr lang="en-GB" sz="1500" dirty="0" smtClean="0"/>
                  <a:t> 10 </a:t>
                </a:r>
                <a:r>
                  <a:rPr lang="en-GB" sz="1500" dirty="0" err="1" smtClean="0"/>
                  <a:t>bộ</a:t>
                </a:r>
                <a:r>
                  <a:rPr lang="en-GB" sz="1500" dirty="0" smtClean="0"/>
                  <a:t> </a:t>
                </a:r>
                <a:r>
                  <a:rPr lang="en-GB" sz="1500" dirty="0" err="1" smtClean="0"/>
                  <a:t>phân</a:t>
                </a:r>
                <a:r>
                  <a:rPr lang="en-GB" sz="1500" dirty="0" smtClean="0"/>
                  <a:t> </a:t>
                </a:r>
                <a:r>
                  <a:rPr lang="en-GB" sz="1500" dirty="0" err="1" smtClean="0"/>
                  <a:t>lớp</a:t>
                </a:r>
                <a:r>
                  <a:rPr lang="en-GB" sz="1500" dirty="0" smtClean="0"/>
                  <a:t> </a:t>
                </a:r>
                <a:r>
                  <a:rPr lang="en-GB" sz="1500" dirty="0" err="1" smtClean="0"/>
                  <a:t>với</a:t>
                </a:r>
                <a:r>
                  <a:rPr lang="en-GB" sz="1500" dirty="0" smtClean="0"/>
                  <a:t> </a:t>
                </a:r>
                <a:r>
                  <a:rPr lang="en-GB" sz="1500" dirty="0" err="1" smtClean="0"/>
                  <a:t>với</a:t>
                </a:r>
                <a:r>
                  <a:rPr lang="en-GB" sz="1500" dirty="0" smtClean="0"/>
                  <a:t> </a:t>
                </a:r>
                <a:r>
                  <a:rPr lang="en-GB" sz="1500" dirty="0" err="1" smtClean="0"/>
                  <a:t>dữ</a:t>
                </a:r>
                <a:r>
                  <a:rPr lang="en-GB" sz="1500" dirty="0" smtClean="0"/>
                  <a:t> </a:t>
                </a:r>
                <a:r>
                  <a:rPr lang="en-GB" sz="1500" dirty="0" err="1" smtClean="0"/>
                  <a:t>liệu</a:t>
                </a:r>
                <a:r>
                  <a:rPr lang="en-GB" sz="1500" dirty="0" smtClean="0"/>
                  <a:t> </a:t>
                </a:r>
                <a:r>
                  <a:rPr lang="en-GB" sz="1500" dirty="0" err="1" smtClean="0"/>
                  <a:t>đã</a:t>
                </a:r>
                <a:r>
                  <a:rPr lang="en-GB" sz="1500" dirty="0" smtClean="0"/>
                  <a:t> </a:t>
                </a:r>
                <a:r>
                  <a:rPr lang="en-GB" sz="1500" dirty="0" err="1" smtClean="0"/>
                  <a:t>được</a:t>
                </a:r>
                <a:r>
                  <a:rPr lang="en-GB" sz="1500" dirty="0" smtClean="0"/>
                  <a:t> </a:t>
                </a:r>
                <a:r>
                  <a:rPr lang="en-GB" sz="1500" dirty="0" err="1" smtClean="0"/>
                  <a:t>biến</a:t>
                </a:r>
                <a:r>
                  <a:rPr lang="en-GB" sz="1500" dirty="0" smtClean="0"/>
                  <a:t> </a:t>
                </a:r>
                <a:r>
                  <a:rPr lang="en-GB" sz="1500" dirty="0" err="1" smtClean="0"/>
                  <a:t>đổi</a:t>
                </a:r>
                <a:r>
                  <a:rPr lang="en-GB" sz="1500" dirty="0" smtClean="0"/>
                  <a:t> </a:t>
                </a:r>
                <a:r>
                  <a:rPr lang="en-GB" sz="1500" dirty="0" err="1" smtClean="0"/>
                  <a:t>đầu</a:t>
                </a:r>
                <a:r>
                  <a:rPr lang="en-GB" sz="1500" dirty="0" smtClean="0"/>
                  <a:t> </a:t>
                </a:r>
                <a:r>
                  <a:rPr lang="en-GB" sz="1500" dirty="0" err="1" smtClean="0"/>
                  <a:t>vào</a:t>
                </a:r>
                <a:r>
                  <a:rPr lang="en-GB" sz="1500" dirty="0" smtClean="0"/>
                  <a:t>, </a:t>
                </a:r>
                <a:r>
                  <a:rPr lang="en-GB" sz="1500" dirty="0" err="1" smtClean="0"/>
                  <a:t>đầu</a:t>
                </a:r>
                <a:r>
                  <a:rPr lang="en-GB" sz="1500" dirty="0" smtClean="0"/>
                  <a:t> </a:t>
                </a:r>
                <a:r>
                  <a:rPr lang="en-GB" sz="1500" dirty="0" err="1" smtClean="0"/>
                  <a:t>ra</a:t>
                </a:r>
                <a:endParaRPr lang="en-GB" sz="1500" dirty="0" smtClean="0"/>
              </a:p>
              <a:p>
                <a:pPr lvl="0" indent="-457200" algn="l" rtl="0">
                  <a:spcBef>
                    <a:spcPts val="800"/>
                  </a:spcBef>
                  <a:spcAft>
                    <a:spcPts val="800"/>
                  </a:spcAft>
                  <a:buAutoNum type="arabicPeriod"/>
                </a:pPr>
                <a:r>
                  <a:rPr lang="en-GB" sz="1500" dirty="0" err="1" smtClean="0"/>
                  <a:t>Xây</a:t>
                </a:r>
                <a:r>
                  <a:rPr lang="en-GB" sz="1500" dirty="0" smtClean="0"/>
                  <a:t> </a:t>
                </a:r>
                <a:r>
                  <a:rPr lang="en-GB" sz="1500" dirty="0" err="1" smtClean="0"/>
                  <a:t>dựng</a:t>
                </a:r>
                <a:r>
                  <a:rPr lang="en-GB" sz="1500" dirty="0" smtClean="0"/>
                  <a:t> </a:t>
                </a:r>
                <a:r>
                  <a:rPr lang="en-GB" sz="1500" dirty="0" err="1" smtClean="0"/>
                  <a:t>hàm</a:t>
                </a:r>
                <a:r>
                  <a:rPr lang="en-GB" sz="1500" dirty="0" smtClean="0"/>
                  <a:t> </a:t>
                </a:r>
                <a:r>
                  <a:rPr lang="en-GB" sz="1500" dirty="0" err="1" smtClean="0"/>
                  <a:t>để</a:t>
                </a:r>
                <a:r>
                  <a:rPr lang="en-GB" sz="1500" dirty="0" smtClean="0"/>
                  <a:t> transform </a:t>
                </a:r>
                <a:r>
                  <a:rPr lang="en-GB" sz="1500" dirty="0" err="1" smtClean="0"/>
                  <a:t>và</a:t>
                </a:r>
                <a:r>
                  <a:rPr lang="en-GB" sz="1500" dirty="0" smtClean="0"/>
                  <a:t> </a:t>
                </a:r>
                <a:r>
                  <a:rPr lang="en-GB" sz="1500" dirty="0" err="1" smtClean="0"/>
                  <a:t>dự</a:t>
                </a:r>
                <a:r>
                  <a:rPr lang="en-GB" sz="1500" dirty="0" smtClean="0"/>
                  <a:t> </a:t>
                </a:r>
                <a:r>
                  <a:rPr lang="en-GB" sz="1500" dirty="0" err="1" smtClean="0"/>
                  <a:t>đoán</a:t>
                </a:r>
                <a:r>
                  <a:rPr lang="en-GB" sz="1500" dirty="0" smtClean="0"/>
                  <a:t> class </a:t>
                </a:r>
                <a:r>
                  <a:rPr lang="en-GB" sz="1500" dirty="0" err="1" smtClean="0"/>
                  <a:t>mà</a:t>
                </a:r>
                <a:r>
                  <a:rPr lang="en-GB" sz="1500" dirty="0" smtClean="0"/>
                  <a:t> </a:t>
                </a:r>
                <a:r>
                  <a:rPr lang="en-GB" sz="1500" dirty="0" err="1" smtClean="0"/>
                  <a:t>từng</a:t>
                </a:r>
                <a:r>
                  <a:rPr lang="en-GB" sz="1500" dirty="0" smtClean="0"/>
                  <a:t> </a:t>
                </a:r>
                <a:r>
                  <a:rPr lang="en-GB" sz="1500" dirty="0" err="1" smtClean="0"/>
                  <a:t>điểm</a:t>
                </a:r>
                <a:r>
                  <a:rPr lang="en-GB" sz="1500" dirty="0" smtClean="0"/>
                  <a:t> </a:t>
                </a:r>
                <a:r>
                  <a:rPr lang="en-GB" sz="1500" dirty="0" err="1" smtClean="0"/>
                  <a:t>dữ</a:t>
                </a:r>
                <a:r>
                  <a:rPr lang="en-GB" sz="1500" dirty="0" smtClean="0"/>
                  <a:t> </a:t>
                </a:r>
                <a:r>
                  <a:rPr lang="en-GB" sz="1500" dirty="0" err="1" smtClean="0"/>
                  <a:t>liệu</a:t>
                </a:r>
                <a:r>
                  <a:rPr lang="en-GB" sz="1500" dirty="0" smtClean="0"/>
                  <a:t> </a:t>
                </a:r>
                <a:r>
                  <a:rPr lang="en-GB" sz="1500" dirty="0" err="1" smtClean="0"/>
                  <a:t>thuộc</a:t>
                </a:r>
                <a:r>
                  <a:rPr lang="en-GB" sz="1500" dirty="0" smtClean="0"/>
                  <a:t> </a:t>
                </a:r>
                <a:r>
                  <a:rPr lang="en-GB" sz="1500" dirty="0" err="1" smtClean="0"/>
                  <a:t>về</a:t>
                </a:r>
                <a:endParaRPr lang="en-GB" sz="1500" dirty="0"/>
              </a:p>
            </p:txBody>
          </p:sp>
        </mc:Choice>
        <mc:Fallback>
          <p:sp>
            <p:nvSpPr>
              <p:cNvPr id="1624" name="Google Shape;1624;p20"/>
              <p:cNvSpPr txBox="1">
                <a:spLocks noGrp="1" noRot="1" noChangeAspect="1" noMove="1" noResize="1" noEditPoints="1" noAdjustHandles="1" noChangeArrowheads="1" noChangeShapeType="1" noTextEdit="1"/>
              </p:cNvSpPr>
              <p:nvPr>
                <p:ph type="body" idx="1"/>
              </p:nvPr>
            </p:nvSpPr>
            <p:spPr>
              <a:xfrm>
                <a:off x="353291" y="1430150"/>
                <a:ext cx="4133366" cy="3373498"/>
              </a:xfrm>
              <a:prstGeom prst="rect">
                <a:avLst/>
              </a:prstGeom>
              <a:blipFill>
                <a:blip r:embed="rId3"/>
                <a:stretch>
                  <a:fillRect l="-3982" t="-1447" r="-1032" b="-5063"/>
                </a:stretch>
              </a:blipFill>
            </p:spPr>
            <p:txBody>
              <a:bodyPr/>
              <a:lstStyle/>
              <a:p>
                <a:r>
                  <a:rPr lang="en-GB">
                    <a:noFill/>
                  </a:rPr>
                  <a:t> </a:t>
                </a:r>
              </a:p>
            </p:txBody>
          </p:sp>
        </mc:Fallback>
      </mc:AlternateContent>
      <p:sp>
        <p:nvSpPr>
          <p:cNvPr id="1625" name="Google Shape;1625;p20"/>
          <p:cNvSpPr txBox="1">
            <a:spLocks noGrp="1"/>
          </p:cNvSpPr>
          <p:nvPr>
            <p:ph type="title"/>
          </p:nvPr>
        </p:nvSpPr>
        <p:spPr>
          <a:xfrm>
            <a:off x="702900" y="760925"/>
            <a:ext cx="5660100" cy="471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dirty="0" err="1" smtClean="0"/>
              <a:t>Các</a:t>
            </a:r>
            <a:r>
              <a:rPr lang="en-GB" dirty="0" smtClean="0"/>
              <a:t> </a:t>
            </a:r>
            <a:r>
              <a:rPr lang="en-GB" dirty="0" err="1" smtClean="0"/>
              <a:t>bước</a:t>
            </a:r>
            <a:r>
              <a:rPr lang="en-GB" dirty="0" smtClean="0"/>
              <a:t> </a:t>
            </a:r>
            <a:r>
              <a:rPr lang="en-GB" dirty="0" err="1" smtClean="0"/>
              <a:t>Xây</a:t>
            </a:r>
            <a:r>
              <a:rPr lang="en-GB" dirty="0" smtClean="0"/>
              <a:t> </a:t>
            </a:r>
            <a:r>
              <a:rPr lang="en-GB" dirty="0" err="1" smtClean="0"/>
              <a:t>dựng</a:t>
            </a:r>
            <a:r>
              <a:rPr lang="en-GB" dirty="0" smtClean="0"/>
              <a:t> </a:t>
            </a:r>
            <a:r>
              <a:rPr lang="en-GB" dirty="0" err="1" smtClean="0"/>
              <a:t>mô</a:t>
            </a:r>
            <a:r>
              <a:rPr lang="en-GB" dirty="0" smtClean="0"/>
              <a:t> </a:t>
            </a:r>
            <a:r>
              <a:rPr lang="en-GB" dirty="0" err="1" smtClean="0"/>
              <a:t>hình</a:t>
            </a:r>
            <a:endParaRPr dirty="0"/>
          </a:p>
        </p:txBody>
      </p:sp>
      <p:sp>
        <p:nvSpPr>
          <p:cNvPr id="1627" name="Google Shape;1627;p20"/>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27097686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1584"/>
        <p:cNvGrpSpPr/>
        <p:nvPr/>
      </p:nvGrpSpPr>
      <p:grpSpPr>
        <a:xfrm>
          <a:off x="0" y="0"/>
          <a:ext cx="0" cy="0"/>
          <a:chOff x="0" y="0"/>
          <a:chExt cx="0" cy="0"/>
        </a:xfrm>
      </p:grpSpPr>
      <p:sp>
        <p:nvSpPr>
          <p:cNvPr id="1585" name="Google Shape;1585;p15"/>
          <p:cNvSpPr txBox="1">
            <a:spLocks noGrp="1"/>
          </p:cNvSpPr>
          <p:nvPr>
            <p:ph type="ctrTitle" idx="4294967295"/>
          </p:nvPr>
        </p:nvSpPr>
        <p:spPr>
          <a:xfrm>
            <a:off x="267927" y="3142770"/>
            <a:ext cx="6292199" cy="1159800"/>
          </a:xfrm>
          <a:prstGeom prst="rect">
            <a:avLst/>
          </a:prstGeom>
        </p:spPr>
        <p:txBody>
          <a:bodyPr spcFirstLastPara="1" wrap="square" lIns="0" tIns="0" rIns="0" bIns="0" anchor="b" anchorCtr="0">
            <a:noAutofit/>
          </a:bodyPr>
          <a:lstStyle/>
          <a:p>
            <a:r>
              <a:rPr lang="en-GB" sz="2800" dirty="0" err="1" smtClean="0">
                <a:solidFill>
                  <a:schemeClr val="accent6">
                    <a:lumMod val="50000"/>
                  </a:schemeClr>
                </a:solidFill>
              </a:rPr>
              <a:t>Giảng</a:t>
            </a:r>
            <a:r>
              <a:rPr lang="en-GB" sz="2800" dirty="0" smtClean="0">
                <a:solidFill>
                  <a:schemeClr val="accent6">
                    <a:lumMod val="50000"/>
                  </a:schemeClr>
                </a:solidFill>
              </a:rPr>
              <a:t> </a:t>
            </a:r>
            <a:r>
              <a:rPr lang="en-GB" sz="2800" dirty="0" err="1" smtClean="0">
                <a:solidFill>
                  <a:schemeClr val="accent6">
                    <a:lumMod val="50000"/>
                  </a:schemeClr>
                </a:solidFill>
              </a:rPr>
              <a:t>viên</a:t>
            </a:r>
            <a:r>
              <a:rPr lang="en-GB" sz="2800" dirty="0" smtClean="0">
                <a:solidFill>
                  <a:schemeClr val="accent6">
                    <a:lumMod val="50000"/>
                  </a:schemeClr>
                </a:solidFill>
              </a:rPr>
              <a:t> </a:t>
            </a:r>
            <a:r>
              <a:rPr lang="en-GB" sz="2800" dirty="0" err="1" smtClean="0">
                <a:solidFill>
                  <a:schemeClr val="accent6">
                    <a:lumMod val="50000"/>
                  </a:schemeClr>
                </a:solidFill>
              </a:rPr>
              <a:t>hướng</a:t>
            </a:r>
            <a:r>
              <a:rPr lang="en-GB" sz="2800" dirty="0" smtClean="0">
                <a:solidFill>
                  <a:schemeClr val="accent6">
                    <a:lumMod val="50000"/>
                  </a:schemeClr>
                </a:solidFill>
              </a:rPr>
              <a:t> </a:t>
            </a:r>
            <a:r>
              <a:rPr lang="en-GB" sz="2800" dirty="0" err="1" smtClean="0">
                <a:solidFill>
                  <a:schemeClr val="accent6">
                    <a:lumMod val="50000"/>
                  </a:schemeClr>
                </a:solidFill>
              </a:rPr>
              <a:t>dẫn</a:t>
            </a:r>
            <a:r>
              <a:rPr lang="en-GB" sz="2800" dirty="0" smtClean="0">
                <a:solidFill>
                  <a:schemeClr val="accent6">
                    <a:lumMod val="50000"/>
                  </a:schemeClr>
                </a:solidFill>
              </a:rPr>
              <a:t>: </a:t>
            </a:r>
            <a:r>
              <a:rPr lang="en-GB" sz="2800" dirty="0" err="1" smtClean="0">
                <a:solidFill>
                  <a:schemeClr val="accent6">
                    <a:lumMod val="50000"/>
                  </a:schemeClr>
                </a:solidFill>
              </a:rPr>
              <a:t>Thầy</a:t>
            </a:r>
            <a:r>
              <a:rPr lang="en-GB" sz="2800" dirty="0" smtClean="0">
                <a:solidFill>
                  <a:schemeClr val="accent6">
                    <a:lumMod val="50000"/>
                  </a:schemeClr>
                </a:solidFill>
              </a:rPr>
              <a:t> </a:t>
            </a:r>
            <a:r>
              <a:rPr lang="en-GB" sz="2800" dirty="0" err="1" smtClean="0">
                <a:solidFill>
                  <a:schemeClr val="accent6">
                    <a:lumMod val="50000"/>
                  </a:schemeClr>
                </a:solidFill>
              </a:rPr>
              <a:t>nguyễn</a:t>
            </a:r>
            <a:r>
              <a:rPr lang="en-GB" sz="2800" dirty="0" smtClean="0">
                <a:solidFill>
                  <a:schemeClr val="accent6">
                    <a:lumMod val="50000"/>
                  </a:schemeClr>
                </a:solidFill>
              </a:rPr>
              <a:t> </a:t>
            </a:r>
            <a:r>
              <a:rPr lang="en-GB" sz="2800" dirty="0" err="1" smtClean="0">
                <a:solidFill>
                  <a:schemeClr val="accent6">
                    <a:lumMod val="50000"/>
                  </a:schemeClr>
                </a:solidFill>
              </a:rPr>
              <a:t>văn</a:t>
            </a:r>
            <a:r>
              <a:rPr lang="en-GB" sz="2800" dirty="0" smtClean="0">
                <a:solidFill>
                  <a:schemeClr val="accent6">
                    <a:lumMod val="50000"/>
                  </a:schemeClr>
                </a:solidFill>
              </a:rPr>
              <a:t> </a:t>
            </a:r>
            <a:r>
              <a:rPr lang="en-GB" sz="2800" dirty="0" err="1" smtClean="0">
                <a:solidFill>
                  <a:schemeClr val="accent6">
                    <a:lumMod val="50000"/>
                  </a:schemeClr>
                </a:solidFill>
              </a:rPr>
              <a:t>quang</a:t>
            </a:r>
            <a:r>
              <a:rPr lang="en-GB" sz="2800" dirty="0" smtClean="0">
                <a:solidFill>
                  <a:schemeClr val="accent6">
                    <a:lumMod val="50000"/>
                  </a:schemeClr>
                </a:solidFill>
              </a:rPr>
              <a:t> </a:t>
            </a:r>
            <a:r>
              <a:rPr lang="en-GB" sz="2800" dirty="0" err="1" smtClean="0">
                <a:solidFill>
                  <a:schemeClr val="accent6">
                    <a:lumMod val="50000"/>
                  </a:schemeClr>
                </a:solidFill>
              </a:rPr>
              <a:t>huy</a:t>
            </a:r>
            <a:r>
              <a:rPr lang="en-GB" sz="2800" dirty="0" smtClean="0">
                <a:solidFill>
                  <a:schemeClr val="accent6">
                    <a:lumMod val="50000"/>
                  </a:schemeClr>
                </a:solidFill>
              </a:rPr>
              <a:t> </a:t>
            </a:r>
            <a:br>
              <a:rPr lang="en-GB" sz="2800" dirty="0" smtClean="0">
                <a:solidFill>
                  <a:schemeClr val="accent6">
                    <a:lumMod val="50000"/>
                  </a:schemeClr>
                </a:solidFill>
              </a:rPr>
            </a:br>
            <a:r>
              <a:rPr lang="en-GB" sz="2800" dirty="0">
                <a:solidFill>
                  <a:schemeClr val="accent6">
                    <a:lumMod val="50000"/>
                  </a:schemeClr>
                </a:solidFill>
              </a:rPr>
              <a:t/>
            </a:r>
            <a:br>
              <a:rPr lang="en-GB" sz="2800" dirty="0">
                <a:solidFill>
                  <a:schemeClr val="accent6">
                    <a:lumMod val="50000"/>
                  </a:schemeClr>
                </a:solidFill>
              </a:rPr>
            </a:br>
            <a:r>
              <a:rPr lang="en-GB" sz="2800" dirty="0" err="1" smtClean="0">
                <a:solidFill>
                  <a:schemeClr val="accent6">
                    <a:lumMod val="50000"/>
                  </a:schemeClr>
                </a:solidFill>
              </a:rPr>
              <a:t>Thông</a:t>
            </a:r>
            <a:r>
              <a:rPr lang="en-GB" sz="2800" dirty="0" smtClean="0">
                <a:solidFill>
                  <a:schemeClr val="accent6">
                    <a:lumMod val="50000"/>
                  </a:schemeClr>
                </a:solidFill>
              </a:rPr>
              <a:t> tin </a:t>
            </a:r>
            <a:r>
              <a:rPr lang="en-GB" sz="2800" dirty="0" err="1" smtClean="0">
                <a:solidFill>
                  <a:schemeClr val="accent6">
                    <a:lumMod val="50000"/>
                  </a:schemeClr>
                </a:solidFill>
              </a:rPr>
              <a:t>nhóm</a:t>
            </a:r>
            <a:r>
              <a:rPr lang="en-GB" sz="2800" dirty="0" smtClean="0">
                <a:solidFill>
                  <a:schemeClr val="accent6">
                    <a:lumMod val="50000"/>
                  </a:schemeClr>
                </a:solidFill>
              </a:rPr>
              <a:t>:</a:t>
            </a:r>
            <a:br>
              <a:rPr lang="en-GB" sz="2800" dirty="0" smtClean="0">
                <a:solidFill>
                  <a:schemeClr val="accent6">
                    <a:lumMod val="50000"/>
                  </a:schemeClr>
                </a:solidFill>
              </a:rPr>
            </a:br>
            <a:r>
              <a:rPr lang="en" sz="2800" dirty="0" smtClean="0">
                <a:solidFill>
                  <a:schemeClr val="dk1"/>
                </a:solidFill>
                <a:latin typeface="Encode Sans Semi Condensed"/>
                <a:ea typeface="Encode Sans Semi Condensed"/>
                <a:cs typeface="Encode Sans Semi Condensed"/>
                <a:sym typeface="Encode Sans Semi Condensed"/>
              </a:rPr>
              <a:t>👨 </a:t>
            </a:r>
            <a:r>
              <a:rPr lang="en-GB" sz="2800" dirty="0" smtClean="0">
                <a:solidFill>
                  <a:schemeClr val="accent6">
                    <a:lumMod val="50000"/>
                  </a:schemeClr>
                </a:solidFill>
              </a:rPr>
              <a:t>- 18120492 – du </a:t>
            </a:r>
            <a:r>
              <a:rPr lang="en-GB" sz="2800" dirty="0" err="1" smtClean="0">
                <a:solidFill>
                  <a:schemeClr val="accent6">
                    <a:lumMod val="50000"/>
                  </a:schemeClr>
                </a:solidFill>
              </a:rPr>
              <a:t>chí</a:t>
            </a:r>
            <a:r>
              <a:rPr lang="en-GB" sz="2800" dirty="0" smtClean="0">
                <a:solidFill>
                  <a:schemeClr val="accent6">
                    <a:lumMod val="50000"/>
                  </a:schemeClr>
                </a:solidFill>
              </a:rPr>
              <a:t> </a:t>
            </a:r>
            <a:r>
              <a:rPr lang="en-GB" sz="2800" dirty="0" err="1" smtClean="0">
                <a:solidFill>
                  <a:schemeClr val="accent6">
                    <a:lumMod val="50000"/>
                  </a:schemeClr>
                </a:solidFill>
              </a:rPr>
              <a:t>nhân</a:t>
            </a:r>
            <a:r>
              <a:rPr lang="en-GB" sz="2800" dirty="0" smtClean="0">
                <a:solidFill>
                  <a:schemeClr val="accent6">
                    <a:lumMod val="50000"/>
                  </a:schemeClr>
                </a:solidFill>
              </a:rPr>
              <a:t> </a:t>
            </a:r>
            <a:br>
              <a:rPr lang="en-GB" sz="2800" dirty="0" smtClean="0">
                <a:solidFill>
                  <a:schemeClr val="accent6">
                    <a:lumMod val="50000"/>
                  </a:schemeClr>
                </a:solidFill>
              </a:rPr>
            </a:br>
            <a:r>
              <a:rPr lang="en" sz="2800" dirty="0" smtClean="0">
                <a:solidFill>
                  <a:schemeClr val="dk1"/>
                </a:solidFill>
                <a:latin typeface="Encode Sans Semi Condensed"/>
                <a:ea typeface="Encode Sans Semi Condensed"/>
                <a:cs typeface="Encode Sans Semi Condensed"/>
                <a:sym typeface="Encode Sans Semi Condensed"/>
              </a:rPr>
              <a:t>👩 </a:t>
            </a:r>
            <a:r>
              <a:rPr lang="en-GB" sz="2800" dirty="0" smtClean="0">
                <a:solidFill>
                  <a:schemeClr val="accent6">
                    <a:lumMod val="50000"/>
                  </a:schemeClr>
                </a:solidFill>
              </a:rPr>
              <a:t>- 18120496 – </a:t>
            </a:r>
            <a:r>
              <a:rPr lang="en-GB" sz="2800" dirty="0" err="1" smtClean="0">
                <a:solidFill>
                  <a:schemeClr val="accent6">
                    <a:lumMod val="50000"/>
                  </a:schemeClr>
                </a:solidFill>
              </a:rPr>
              <a:t>lê</a:t>
            </a:r>
            <a:r>
              <a:rPr lang="en-GB" sz="2800" dirty="0" smtClean="0">
                <a:solidFill>
                  <a:schemeClr val="accent6">
                    <a:lumMod val="50000"/>
                  </a:schemeClr>
                </a:solidFill>
              </a:rPr>
              <a:t> </a:t>
            </a:r>
            <a:r>
              <a:rPr lang="en-GB" sz="2800" dirty="0" err="1" smtClean="0">
                <a:solidFill>
                  <a:schemeClr val="accent6">
                    <a:lumMod val="50000"/>
                  </a:schemeClr>
                </a:solidFill>
              </a:rPr>
              <a:t>hoàng</a:t>
            </a:r>
            <a:r>
              <a:rPr lang="en-GB" sz="2800" dirty="0" smtClean="0">
                <a:solidFill>
                  <a:schemeClr val="accent6">
                    <a:lumMod val="50000"/>
                  </a:schemeClr>
                </a:solidFill>
              </a:rPr>
              <a:t> </a:t>
            </a:r>
            <a:r>
              <a:rPr lang="en-GB" sz="2800" dirty="0" err="1" smtClean="0">
                <a:solidFill>
                  <a:schemeClr val="accent6">
                    <a:lumMod val="50000"/>
                  </a:schemeClr>
                </a:solidFill>
              </a:rPr>
              <a:t>phương</a:t>
            </a:r>
            <a:r>
              <a:rPr lang="en-GB" sz="2800" dirty="0" smtClean="0">
                <a:solidFill>
                  <a:schemeClr val="accent6">
                    <a:lumMod val="50000"/>
                  </a:schemeClr>
                </a:solidFill>
              </a:rPr>
              <a:t> </a:t>
            </a:r>
            <a:r>
              <a:rPr lang="en-GB" sz="2800" dirty="0" err="1" smtClean="0">
                <a:solidFill>
                  <a:schemeClr val="accent6">
                    <a:lumMod val="50000"/>
                  </a:schemeClr>
                </a:solidFill>
              </a:rPr>
              <a:t>nhi</a:t>
            </a:r>
            <a:r>
              <a:rPr lang="en-GB" sz="2800" dirty="0" smtClean="0">
                <a:solidFill>
                  <a:schemeClr val="accent6">
                    <a:lumMod val="50000"/>
                  </a:schemeClr>
                </a:solidFill>
              </a:rPr>
              <a:t/>
            </a:r>
            <a:br>
              <a:rPr lang="en-GB" sz="2800" dirty="0" smtClean="0">
                <a:solidFill>
                  <a:schemeClr val="accent6">
                    <a:lumMod val="50000"/>
                  </a:schemeClr>
                </a:solidFill>
              </a:rPr>
            </a:br>
            <a:r>
              <a:rPr lang="en" sz="2800" dirty="0" smtClean="0">
                <a:solidFill>
                  <a:schemeClr val="dk1"/>
                </a:solidFill>
                <a:latin typeface="Encode Sans Semi Condensed"/>
                <a:ea typeface="Encode Sans Semi Condensed"/>
                <a:cs typeface="Encode Sans Semi Condensed"/>
                <a:sym typeface="Encode Sans Semi Condensed"/>
              </a:rPr>
              <a:t>👨 </a:t>
            </a:r>
            <a:r>
              <a:rPr lang="en-GB" sz="2800" dirty="0" smtClean="0">
                <a:solidFill>
                  <a:schemeClr val="accent6">
                    <a:lumMod val="50000"/>
                  </a:schemeClr>
                </a:solidFill>
              </a:rPr>
              <a:t>- 18120529 – phan </a:t>
            </a:r>
            <a:r>
              <a:rPr lang="en-GB" sz="2800" dirty="0" err="1" smtClean="0">
                <a:solidFill>
                  <a:schemeClr val="accent6">
                    <a:lumMod val="50000"/>
                  </a:schemeClr>
                </a:solidFill>
              </a:rPr>
              <a:t>văn</a:t>
            </a:r>
            <a:r>
              <a:rPr lang="en-GB" sz="2800" dirty="0" smtClean="0">
                <a:solidFill>
                  <a:schemeClr val="accent6">
                    <a:lumMod val="50000"/>
                  </a:schemeClr>
                </a:solidFill>
              </a:rPr>
              <a:t> </a:t>
            </a:r>
            <a:r>
              <a:rPr lang="en-GB" sz="2800" dirty="0" err="1" smtClean="0">
                <a:solidFill>
                  <a:schemeClr val="accent6">
                    <a:lumMod val="50000"/>
                  </a:schemeClr>
                </a:solidFill>
              </a:rPr>
              <a:t>võ</a:t>
            </a:r>
            <a:r>
              <a:rPr lang="en-GB" sz="2800" dirty="0" smtClean="0">
                <a:solidFill>
                  <a:schemeClr val="accent6">
                    <a:lumMod val="50000"/>
                  </a:schemeClr>
                </a:solidFill>
              </a:rPr>
              <a:t> </a:t>
            </a:r>
            <a:r>
              <a:rPr lang="en-GB" sz="2800" dirty="0" err="1" smtClean="0">
                <a:solidFill>
                  <a:schemeClr val="accent6">
                    <a:lumMod val="50000"/>
                  </a:schemeClr>
                </a:solidFill>
              </a:rPr>
              <a:t>quyền</a:t>
            </a:r>
            <a:r>
              <a:rPr lang="en-GB" sz="2800" dirty="0" smtClean="0">
                <a:solidFill>
                  <a:schemeClr val="accent6">
                    <a:lumMod val="50000"/>
                  </a:schemeClr>
                </a:solidFill>
              </a:rPr>
              <a:t/>
            </a:r>
            <a:br>
              <a:rPr lang="en-GB" sz="2800" dirty="0" smtClean="0">
                <a:solidFill>
                  <a:schemeClr val="accent6">
                    <a:lumMod val="50000"/>
                  </a:schemeClr>
                </a:solidFill>
              </a:rPr>
            </a:br>
            <a:r>
              <a:rPr lang="en" sz="2800" dirty="0" smtClean="0">
                <a:solidFill>
                  <a:schemeClr val="dk1"/>
                </a:solidFill>
                <a:latin typeface="Encode Sans Semi Condensed"/>
                <a:ea typeface="Encode Sans Semi Condensed"/>
                <a:cs typeface="Encode Sans Semi Condensed"/>
                <a:sym typeface="Encode Sans Semi Condensed"/>
              </a:rPr>
              <a:t>👩 </a:t>
            </a:r>
            <a:r>
              <a:rPr lang="en-GB" sz="2800" dirty="0" smtClean="0">
                <a:solidFill>
                  <a:schemeClr val="accent6">
                    <a:lumMod val="50000"/>
                  </a:schemeClr>
                </a:solidFill>
              </a:rPr>
              <a:t>- 18120530 – </a:t>
            </a:r>
            <a:r>
              <a:rPr lang="en-GB" sz="2800" dirty="0" err="1" smtClean="0">
                <a:solidFill>
                  <a:schemeClr val="accent6">
                    <a:lumMod val="50000"/>
                  </a:schemeClr>
                </a:solidFill>
              </a:rPr>
              <a:t>lê</a:t>
            </a:r>
            <a:r>
              <a:rPr lang="en-GB" sz="2800" dirty="0" smtClean="0">
                <a:solidFill>
                  <a:schemeClr val="accent6">
                    <a:lumMod val="50000"/>
                  </a:schemeClr>
                </a:solidFill>
              </a:rPr>
              <a:t> </a:t>
            </a:r>
            <a:r>
              <a:rPr lang="en-GB" sz="2800" dirty="0" err="1" smtClean="0">
                <a:solidFill>
                  <a:schemeClr val="accent6">
                    <a:lumMod val="50000"/>
                  </a:schemeClr>
                </a:solidFill>
              </a:rPr>
              <a:t>thị</a:t>
            </a:r>
            <a:r>
              <a:rPr lang="en-GB" sz="2800" dirty="0" smtClean="0">
                <a:solidFill>
                  <a:schemeClr val="accent6">
                    <a:lumMod val="50000"/>
                  </a:schemeClr>
                </a:solidFill>
              </a:rPr>
              <a:t> </a:t>
            </a:r>
            <a:r>
              <a:rPr lang="en-GB" sz="2800" dirty="0" err="1" smtClean="0">
                <a:solidFill>
                  <a:schemeClr val="accent6">
                    <a:lumMod val="50000"/>
                  </a:schemeClr>
                </a:solidFill>
              </a:rPr>
              <a:t>như</a:t>
            </a:r>
            <a:r>
              <a:rPr lang="en-GB" sz="2800" dirty="0" smtClean="0">
                <a:solidFill>
                  <a:schemeClr val="accent6">
                    <a:lumMod val="50000"/>
                  </a:schemeClr>
                </a:solidFill>
              </a:rPr>
              <a:t> </a:t>
            </a:r>
            <a:r>
              <a:rPr lang="en-GB" sz="2800" dirty="0" err="1" smtClean="0">
                <a:solidFill>
                  <a:schemeClr val="accent6">
                    <a:lumMod val="50000"/>
                  </a:schemeClr>
                </a:solidFill>
              </a:rPr>
              <a:t>quỳnh</a:t>
            </a:r>
            <a:r>
              <a:rPr lang="en-GB" sz="2800" dirty="0" smtClean="0">
                <a:solidFill>
                  <a:schemeClr val="accent6">
                    <a:lumMod val="50000"/>
                  </a:schemeClr>
                </a:solidFill>
              </a:rPr>
              <a:t/>
            </a:r>
            <a:br>
              <a:rPr lang="en-GB" sz="2800" dirty="0" smtClean="0">
                <a:solidFill>
                  <a:schemeClr val="accent6">
                    <a:lumMod val="50000"/>
                  </a:schemeClr>
                </a:solidFill>
              </a:rPr>
            </a:br>
            <a:r>
              <a:rPr lang="en" sz="2800" dirty="0" smtClean="0">
                <a:solidFill>
                  <a:schemeClr val="dk1"/>
                </a:solidFill>
                <a:latin typeface="Encode Sans Semi Condensed"/>
                <a:ea typeface="Encode Sans Semi Condensed"/>
                <a:cs typeface="Encode Sans Semi Condensed"/>
                <a:sym typeface="Encode Sans Semi Condensed"/>
              </a:rPr>
              <a:t>👨 </a:t>
            </a:r>
            <a:r>
              <a:rPr lang="en-GB" sz="2800" dirty="0" smtClean="0">
                <a:solidFill>
                  <a:schemeClr val="accent6">
                    <a:lumMod val="50000"/>
                  </a:schemeClr>
                </a:solidFill>
              </a:rPr>
              <a:t>- 18120540 – </a:t>
            </a:r>
            <a:r>
              <a:rPr lang="en-GB" sz="2800" dirty="0" err="1" smtClean="0">
                <a:solidFill>
                  <a:schemeClr val="accent6">
                    <a:lumMod val="50000"/>
                  </a:schemeClr>
                </a:solidFill>
              </a:rPr>
              <a:t>phạm</a:t>
            </a:r>
            <a:r>
              <a:rPr lang="en-GB" sz="2800" dirty="0" smtClean="0">
                <a:solidFill>
                  <a:schemeClr val="accent6">
                    <a:lumMod val="50000"/>
                  </a:schemeClr>
                </a:solidFill>
              </a:rPr>
              <a:t> minh </a:t>
            </a:r>
            <a:r>
              <a:rPr lang="en-GB" sz="2800" dirty="0" err="1" smtClean="0">
                <a:solidFill>
                  <a:schemeClr val="accent6">
                    <a:lumMod val="50000"/>
                  </a:schemeClr>
                </a:solidFill>
              </a:rPr>
              <a:t>sỹ</a:t>
            </a:r>
            <a:endParaRPr sz="2800" dirty="0">
              <a:solidFill>
                <a:schemeClr val="accent6">
                  <a:lumMod val="50000"/>
                </a:schemeClr>
              </a:solidFill>
              <a:latin typeface="Baskerville Old Face" panose="02020602080505020303" pitchFamily="18" charset="0"/>
            </a:endParaRPr>
          </a:p>
        </p:txBody>
      </p:sp>
      <p:sp>
        <p:nvSpPr>
          <p:cNvPr id="1588" name="Google Shape;1588;p15"/>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2</a:t>
            </a:fld>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23"/>
        <p:cNvGrpSpPr/>
        <p:nvPr/>
      </p:nvGrpSpPr>
      <p:grpSpPr>
        <a:xfrm>
          <a:off x="0" y="0"/>
          <a:ext cx="0" cy="0"/>
          <a:chOff x="0" y="0"/>
          <a:chExt cx="0" cy="0"/>
        </a:xfrm>
      </p:grpSpPr>
      <p:sp>
        <p:nvSpPr>
          <p:cNvPr id="1625" name="Google Shape;1625;p20"/>
          <p:cNvSpPr txBox="1">
            <a:spLocks noGrp="1"/>
          </p:cNvSpPr>
          <p:nvPr>
            <p:ph type="title"/>
          </p:nvPr>
        </p:nvSpPr>
        <p:spPr>
          <a:xfrm>
            <a:off x="702900" y="760925"/>
            <a:ext cx="5660100" cy="471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dirty="0" err="1" smtClean="0"/>
              <a:t>Các</a:t>
            </a:r>
            <a:r>
              <a:rPr lang="en-GB" dirty="0" smtClean="0"/>
              <a:t> </a:t>
            </a:r>
            <a:r>
              <a:rPr lang="en-GB" dirty="0" err="1" smtClean="0"/>
              <a:t>bước</a:t>
            </a:r>
            <a:r>
              <a:rPr lang="en-GB" dirty="0" smtClean="0"/>
              <a:t> </a:t>
            </a:r>
            <a:r>
              <a:rPr lang="en-GB" dirty="0" err="1" smtClean="0"/>
              <a:t>Xây</a:t>
            </a:r>
            <a:r>
              <a:rPr lang="en-GB" dirty="0" smtClean="0"/>
              <a:t> </a:t>
            </a:r>
            <a:r>
              <a:rPr lang="en-GB" dirty="0" err="1" smtClean="0"/>
              <a:t>dựng</a:t>
            </a:r>
            <a:r>
              <a:rPr lang="en-GB" dirty="0" smtClean="0"/>
              <a:t> </a:t>
            </a:r>
            <a:r>
              <a:rPr lang="en-GB" dirty="0" err="1" smtClean="0"/>
              <a:t>mô</a:t>
            </a:r>
            <a:r>
              <a:rPr lang="en-GB" dirty="0" smtClean="0"/>
              <a:t> </a:t>
            </a:r>
            <a:r>
              <a:rPr lang="en-GB" dirty="0" err="1" smtClean="0"/>
              <a:t>hình</a:t>
            </a:r>
            <a:endParaRPr dirty="0"/>
          </a:p>
        </p:txBody>
      </p:sp>
      <p:sp>
        <p:nvSpPr>
          <p:cNvPr id="1627" name="Google Shape;1627;p20"/>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6" name="Oval 5"/>
          <p:cNvSpPr/>
          <p:nvPr/>
        </p:nvSpPr>
        <p:spPr>
          <a:xfrm>
            <a:off x="237744" y="1814713"/>
            <a:ext cx="1609344" cy="890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Logistic Regression</a:t>
            </a:r>
            <a:endParaRPr lang="en-GB" dirty="0"/>
          </a:p>
        </p:txBody>
      </p:sp>
      <p:sp>
        <p:nvSpPr>
          <p:cNvPr id="7" name="Rounded Rectangle 6"/>
          <p:cNvSpPr/>
          <p:nvPr/>
        </p:nvSpPr>
        <p:spPr>
          <a:xfrm>
            <a:off x="2243328" y="3088777"/>
            <a:ext cx="1414272" cy="796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Ovr_classifier</a:t>
            </a:r>
            <a:endParaRPr lang="en-GB" dirty="0"/>
          </a:p>
        </p:txBody>
      </p:sp>
      <p:sp>
        <p:nvSpPr>
          <p:cNvPr id="14" name="Oval 13"/>
          <p:cNvSpPr/>
          <p:nvPr/>
        </p:nvSpPr>
        <p:spPr>
          <a:xfrm>
            <a:off x="237744" y="3041904"/>
            <a:ext cx="1609344" cy="890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Logistic Regression</a:t>
            </a:r>
            <a:endParaRPr lang="en-GB" dirty="0"/>
          </a:p>
        </p:txBody>
      </p:sp>
      <p:sp>
        <p:nvSpPr>
          <p:cNvPr id="15" name="Oval 14"/>
          <p:cNvSpPr/>
          <p:nvPr/>
        </p:nvSpPr>
        <p:spPr>
          <a:xfrm>
            <a:off x="237744" y="4177234"/>
            <a:ext cx="1609344" cy="890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Logistic Regression</a:t>
            </a:r>
            <a:endParaRPr lang="en-GB" dirty="0"/>
          </a:p>
        </p:txBody>
      </p:sp>
      <p:cxnSp>
        <p:nvCxnSpPr>
          <p:cNvPr id="16" name="Straight Arrow Connector 15"/>
          <p:cNvCxnSpPr>
            <a:stCxn id="6" idx="6"/>
            <a:endCxn id="7" idx="1"/>
          </p:cNvCxnSpPr>
          <p:nvPr/>
        </p:nvCxnSpPr>
        <p:spPr>
          <a:xfrm>
            <a:off x="1847088" y="2259721"/>
            <a:ext cx="396240" cy="1227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4" idx="6"/>
            <a:endCxn id="7" idx="1"/>
          </p:cNvCxnSpPr>
          <p:nvPr/>
        </p:nvCxnSpPr>
        <p:spPr>
          <a:xfrm>
            <a:off x="1847088" y="3486912"/>
            <a:ext cx="396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5" idx="6"/>
            <a:endCxn id="7" idx="1"/>
          </p:cNvCxnSpPr>
          <p:nvPr/>
        </p:nvCxnSpPr>
        <p:spPr>
          <a:xfrm flipV="1">
            <a:off x="1847088" y="3486912"/>
            <a:ext cx="396240" cy="1135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Google Shape;1624;p20"/>
          <p:cNvSpPr txBox="1">
            <a:spLocks noGrp="1"/>
          </p:cNvSpPr>
          <p:nvPr>
            <p:ph type="body" idx="1"/>
          </p:nvPr>
        </p:nvSpPr>
        <p:spPr>
          <a:xfrm>
            <a:off x="514697" y="1230455"/>
            <a:ext cx="1256053" cy="584257"/>
          </a:xfrm>
          <a:prstGeom prst="rect">
            <a:avLst/>
          </a:prstGeom>
        </p:spPr>
        <p:txBody>
          <a:bodyPr spcFirstLastPara="1" wrap="square" lIns="0" tIns="0" rIns="0" bIns="0" anchor="t" anchorCtr="0">
            <a:noAutofit/>
          </a:bodyPr>
          <a:lstStyle/>
          <a:p>
            <a:pPr marL="0" lvl="0" indent="0" algn="l" rtl="0">
              <a:spcBef>
                <a:spcPts val="800"/>
              </a:spcBef>
              <a:spcAft>
                <a:spcPts val="800"/>
              </a:spcAft>
              <a:buNone/>
            </a:pPr>
            <a:r>
              <a:rPr lang="en-GB" sz="1500" dirty="0" smtClean="0"/>
              <a:t>10 </a:t>
            </a:r>
            <a:r>
              <a:rPr lang="en-GB" sz="1500" dirty="0" err="1" smtClean="0"/>
              <a:t>bộ</a:t>
            </a:r>
            <a:r>
              <a:rPr lang="en-GB" sz="1500" dirty="0" smtClean="0"/>
              <a:t> </a:t>
            </a:r>
            <a:r>
              <a:rPr lang="en-GB" sz="1500" dirty="0" err="1" smtClean="0"/>
              <a:t>phân</a:t>
            </a:r>
            <a:r>
              <a:rPr lang="en-GB" sz="1500" dirty="0" smtClean="0"/>
              <a:t> </a:t>
            </a:r>
            <a:r>
              <a:rPr lang="en-GB" sz="1500" dirty="0" err="1" smtClean="0"/>
              <a:t>lớp</a:t>
            </a:r>
            <a:endParaRPr lang="en-GB" sz="1500" dirty="0"/>
          </a:p>
        </p:txBody>
      </p:sp>
      <p:sp>
        <p:nvSpPr>
          <p:cNvPr id="35" name="Google Shape;1624;p20"/>
          <p:cNvSpPr txBox="1">
            <a:spLocks noGrp="1"/>
          </p:cNvSpPr>
          <p:nvPr>
            <p:ph type="body" idx="1"/>
          </p:nvPr>
        </p:nvSpPr>
        <p:spPr>
          <a:xfrm>
            <a:off x="2243328" y="4022011"/>
            <a:ext cx="1493658" cy="584257"/>
          </a:xfrm>
          <a:prstGeom prst="rect">
            <a:avLst/>
          </a:prstGeom>
        </p:spPr>
        <p:txBody>
          <a:bodyPr spcFirstLastPara="1" wrap="square" lIns="0" tIns="0" rIns="0" bIns="0" anchor="t" anchorCtr="0">
            <a:noAutofit/>
          </a:bodyPr>
          <a:lstStyle/>
          <a:p>
            <a:pPr marL="0" lvl="0" indent="0" algn="l" rtl="0">
              <a:spcBef>
                <a:spcPts val="800"/>
              </a:spcBef>
              <a:spcAft>
                <a:spcPts val="800"/>
              </a:spcAft>
              <a:buNone/>
            </a:pPr>
            <a:r>
              <a:rPr lang="en-GB" sz="1500" dirty="0" smtClean="0"/>
              <a:t>Fit </a:t>
            </a:r>
            <a:r>
              <a:rPr lang="en-GB" sz="1500" dirty="0" err="1" smtClean="0"/>
              <a:t>vào</a:t>
            </a:r>
            <a:r>
              <a:rPr lang="en-GB" sz="1500" dirty="0" smtClean="0"/>
              <a:t> </a:t>
            </a:r>
            <a:r>
              <a:rPr lang="en-GB" sz="1500" dirty="0" err="1" smtClean="0"/>
              <a:t>X_train</a:t>
            </a:r>
            <a:r>
              <a:rPr lang="en-GB" sz="1500" dirty="0" smtClean="0"/>
              <a:t> </a:t>
            </a:r>
            <a:r>
              <a:rPr lang="en-GB" sz="1500" dirty="0" err="1" smtClean="0"/>
              <a:t>huấn</a:t>
            </a:r>
            <a:r>
              <a:rPr lang="en-GB" sz="1500" dirty="0" smtClean="0"/>
              <a:t> </a:t>
            </a:r>
            <a:r>
              <a:rPr lang="en-GB" sz="1500" dirty="0" err="1" smtClean="0"/>
              <a:t>luyện</a:t>
            </a:r>
            <a:r>
              <a:rPr lang="en-GB" sz="1500" dirty="0" smtClean="0"/>
              <a:t> 10 </a:t>
            </a:r>
            <a:r>
              <a:rPr lang="en-GB" sz="1500" dirty="0" err="1" smtClean="0"/>
              <a:t>mô</a:t>
            </a:r>
            <a:r>
              <a:rPr lang="en-GB" sz="1500" dirty="0" smtClean="0"/>
              <a:t> </a:t>
            </a:r>
            <a:r>
              <a:rPr lang="en-GB" sz="1500" dirty="0" err="1" smtClean="0"/>
              <a:t>hình</a:t>
            </a:r>
            <a:r>
              <a:rPr lang="en-GB" sz="1500" dirty="0" smtClean="0"/>
              <a:t> </a:t>
            </a:r>
            <a:r>
              <a:rPr lang="en-GB" sz="1500" dirty="0" err="1" smtClean="0"/>
              <a:t>thông</a:t>
            </a:r>
            <a:r>
              <a:rPr lang="en-GB" sz="1500" dirty="0" smtClean="0"/>
              <a:t> qua </a:t>
            </a:r>
            <a:r>
              <a:rPr lang="en-GB" sz="1500" dirty="0" err="1" smtClean="0"/>
              <a:t>hàm</a:t>
            </a:r>
            <a:r>
              <a:rPr lang="en-GB" sz="1500" dirty="0" smtClean="0"/>
              <a:t> train</a:t>
            </a:r>
            <a:endParaRPr lang="en-GB" sz="1500" dirty="0"/>
          </a:p>
        </p:txBody>
      </p:sp>
      <p:sp>
        <p:nvSpPr>
          <p:cNvPr id="36" name="Google Shape;1624;p20"/>
          <p:cNvSpPr txBox="1">
            <a:spLocks noGrp="1"/>
          </p:cNvSpPr>
          <p:nvPr>
            <p:ph type="body" idx="1"/>
          </p:nvPr>
        </p:nvSpPr>
        <p:spPr>
          <a:xfrm>
            <a:off x="2253981" y="2557569"/>
            <a:ext cx="1493658" cy="440249"/>
          </a:xfrm>
          <a:prstGeom prst="rect">
            <a:avLst/>
          </a:prstGeom>
        </p:spPr>
        <p:txBody>
          <a:bodyPr spcFirstLastPara="1" wrap="square" lIns="0" tIns="0" rIns="0" bIns="0" anchor="t" anchorCtr="0">
            <a:noAutofit/>
          </a:bodyPr>
          <a:lstStyle/>
          <a:p>
            <a:pPr marL="0" lvl="0" indent="0" algn="l" rtl="0">
              <a:spcBef>
                <a:spcPts val="800"/>
              </a:spcBef>
              <a:spcAft>
                <a:spcPts val="800"/>
              </a:spcAft>
              <a:buNone/>
            </a:pPr>
            <a:r>
              <a:rPr lang="en-GB" sz="1500" dirty="0" smtClean="0"/>
              <a:t>List 10 </a:t>
            </a:r>
            <a:r>
              <a:rPr lang="en-GB" sz="1500" dirty="0" err="1" smtClean="0"/>
              <a:t>bộ</a:t>
            </a:r>
            <a:r>
              <a:rPr lang="en-GB" sz="1500" dirty="0" smtClean="0"/>
              <a:t> </a:t>
            </a:r>
            <a:r>
              <a:rPr lang="en-GB" sz="1500" dirty="0" err="1" smtClean="0"/>
              <a:t>phân</a:t>
            </a:r>
            <a:r>
              <a:rPr lang="en-GB" sz="1500" dirty="0" smtClean="0"/>
              <a:t> </a:t>
            </a:r>
            <a:r>
              <a:rPr lang="en-GB" sz="1500" dirty="0" err="1" smtClean="0"/>
              <a:t>lớp</a:t>
            </a:r>
            <a:endParaRPr lang="en-GB" sz="1500" dirty="0"/>
          </a:p>
        </p:txBody>
      </p:sp>
      <p:grpSp>
        <p:nvGrpSpPr>
          <p:cNvPr id="38" name="Group 37"/>
          <p:cNvGrpSpPr/>
          <p:nvPr/>
        </p:nvGrpSpPr>
        <p:grpSpPr>
          <a:xfrm>
            <a:off x="3739174" y="3139247"/>
            <a:ext cx="788104" cy="983339"/>
            <a:chOff x="1470160" y="1637947"/>
            <a:chExt cx="788104" cy="983339"/>
          </a:xfrm>
        </p:grpSpPr>
        <p:sp>
          <p:nvSpPr>
            <p:cNvPr id="39" name="Plus 38"/>
            <p:cNvSpPr/>
            <p:nvPr/>
          </p:nvSpPr>
          <p:spPr>
            <a:xfrm>
              <a:off x="1470160" y="1637947"/>
              <a:ext cx="788104" cy="788104"/>
            </a:xfrm>
            <a:prstGeom prst="mathPlus">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Plus 4"/>
            <p:cNvSpPr txBox="1"/>
            <p:nvPr/>
          </p:nvSpPr>
          <p:spPr>
            <a:xfrm flipV="1">
              <a:off x="1574623" y="2124680"/>
              <a:ext cx="579178" cy="4966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p:txBody>
        </p:sp>
      </p:grpSp>
      <p:sp>
        <p:nvSpPr>
          <p:cNvPr id="44" name="Rounded Rectangle 43"/>
          <p:cNvSpPr/>
          <p:nvPr/>
        </p:nvSpPr>
        <p:spPr>
          <a:xfrm>
            <a:off x="4550773" y="3088777"/>
            <a:ext cx="1414272" cy="796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Hàm</a:t>
            </a:r>
            <a:r>
              <a:rPr lang="en-GB" dirty="0" smtClean="0"/>
              <a:t> prediction</a:t>
            </a:r>
            <a:endParaRPr lang="en-GB" dirty="0"/>
          </a:p>
        </p:txBody>
      </p:sp>
      <p:sp>
        <p:nvSpPr>
          <p:cNvPr id="45" name="Google Shape;1624;p20"/>
          <p:cNvSpPr txBox="1">
            <a:spLocks noGrp="1"/>
          </p:cNvSpPr>
          <p:nvPr>
            <p:ph type="body" idx="1"/>
          </p:nvPr>
        </p:nvSpPr>
        <p:spPr>
          <a:xfrm>
            <a:off x="4422814" y="4022010"/>
            <a:ext cx="1689699" cy="584257"/>
          </a:xfrm>
          <a:prstGeom prst="rect">
            <a:avLst/>
          </a:prstGeom>
        </p:spPr>
        <p:txBody>
          <a:bodyPr spcFirstLastPara="1" wrap="square" lIns="0" tIns="0" rIns="0" bIns="0" anchor="t" anchorCtr="0">
            <a:noAutofit/>
          </a:bodyPr>
          <a:lstStyle/>
          <a:p>
            <a:pPr marL="0" lvl="0" indent="0" algn="l" rtl="0">
              <a:spcBef>
                <a:spcPts val="800"/>
              </a:spcBef>
              <a:spcAft>
                <a:spcPts val="800"/>
              </a:spcAft>
              <a:buNone/>
            </a:pPr>
            <a:r>
              <a:rPr lang="en-GB" sz="1500" dirty="0" err="1" smtClean="0"/>
              <a:t>Dự</a:t>
            </a:r>
            <a:r>
              <a:rPr lang="en-GB" sz="1500" dirty="0" smtClean="0"/>
              <a:t> </a:t>
            </a:r>
            <a:r>
              <a:rPr lang="en-GB" sz="1500" dirty="0" err="1" smtClean="0"/>
              <a:t>đoán</a:t>
            </a:r>
            <a:r>
              <a:rPr lang="en-GB" sz="1500" dirty="0" smtClean="0"/>
              <a:t> </a:t>
            </a:r>
            <a:r>
              <a:rPr lang="en-GB" sz="1500" dirty="0" err="1" smtClean="0"/>
              <a:t>xác</a:t>
            </a:r>
            <a:r>
              <a:rPr lang="en-GB" sz="1500" dirty="0" smtClean="0"/>
              <a:t> </a:t>
            </a:r>
            <a:r>
              <a:rPr lang="en-GB" sz="1500" dirty="0" err="1" smtClean="0"/>
              <a:t>suất</a:t>
            </a:r>
            <a:r>
              <a:rPr lang="en-GB" sz="1500" dirty="0" smtClean="0"/>
              <a:t> </a:t>
            </a:r>
            <a:r>
              <a:rPr lang="en-GB" sz="1500" dirty="0" err="1" smtClean="0"/>
              <a:t>mà</a:t>
            </a:r>
            <a:r>
              <a:rPr lang="en-GB" sz="1500" dirty="0" smtClean="0"/>
              <a:t> </a:t>
            </a:r>
            <a:r>
              <a:rPr lang="en-GB" sz="1500" dirty="0" err="1" smtClean="0"/>
              <a:t>mỗi</a:t>
            </a:r>
            <a:r>
              <a:rPr lang="en-GB" sz="1500" dirty="0" smtClean="0"/>
              <a:t> </a:t>
            </a:r>
            <a:r>
              <a:rPr lang="en-GB" sz="1500" dirty="0" err="1" smtClean="0"/>
              <a:t>ảnh</a:t>
            </a:r>
            <a:r>
              <a:rPr lang="en-GB" sz="1500" dirty="0" smtClean="0"/>
              <a:t> </a:t>
            </a:r>
            <a:r>
              <a:rPr lang="en-GB" sz="1500" dirty="0" err="1" smtClean="0"/>
              <a:t>có</a:t>
            </a:r>
            <a:r>
              <a:rPr lang="en-GB" sz="1500" dirty="0" smtClean="0"/>
              <a:t> </a:t>
            </a:r>
            <a:r>
              <a:rPr lang="en-GB" sz="1500" dirty="0" err="1" smtClean="0"/>
              <a:t>thể</a:t>
            </a:r>
            <a:r>
              <a:rPr lang="en-GB" sz="1500" dirty="0" smtClean="0"/>
              <a:t> </a:t>
            </a:r>
            <a:r>
              <a:rPr lang="en-GB" sz="1500" dirty="0" err="1" smtClean="0"/>
              <a:t>thuộc</a:t>
            </a:r>
            <a:r>
              <a:rPr lang="en-GB" sz="1500" dirty="0" smtClean="0"/>
              <a:t> </a:t>
            </a:r>
            <a:r>
              <a:rPr lang="en-GB" sz="1500" dirty="0" err="1" smtClean="0"/>
              <a:t>về</a:t>
            </a:r>
            <a:r>
              <a:rPr lang="en-GB" sz="1500" dirty="0" smtClean="0"/>
              <a:t> 10 </a:t>
            </a:r>
            <a:r>
              <a:rPr lang="en-GB" sz="1500" dirty="0" smtClean="0"/>
              <a:t>class, </a:t>
            </a:r>
            <a:r>
              <a:rPr lang="en-GB" sz="1500" dirty="0" err="1" smtClean="0"/>
              <a:t>trả</a:t>
            </a:r>
            <a:r>
              <a:rPr lang="en-GB" sz="1500" dirty="0" smtClean="0"/>
              <a:t> </a:t>
            </a:r>
            <a:r>
              <a:rPr lang="en-GB" sz="1500" dirty="0" err="1" smtClean="0"/>
              <a:t>về</a:t>
            </a:r>
            <a:r>
              <a:rPr lang="en-GB" sz="1500" dirty="0" smtClean="0"/>
              <a:t> </a:t>
            </a:r>
            <a:r>
              <a:rPr lang="en-GB" sz="1500" dirty="0" err="1" smtClean="0"/>
              <a:t>lớp</a:t>
            </a:r>
            <a:r>
              <a:rPr lang="en-GB" sz="1500" dirty="0" smtClean="0"/>
              <a:t> </a:t>
            </a:r>
            <a:r>
              <a:rPr lang="en-GB" sz="1500" dirty="0" err="1" smtClean="0"/>
              <a:t>có</a:t>
            </a:r>
            <a:r>
              <a:rPr lang="en-GB" sz="1500" dirty="0" smtClean="0"/>
              <a:t> </a:t>
            </a:r>
            <a:r>
              <a:rPr lang="en-GB" sz="1500" dirty="0" err="1" smtClean="0"/>
              <a:t>xác</a:t>
            </a:r>
            <a:r>
              <a:rPr lang="en-GB" sz="1500" dirty="0" smtClean="0"/>
              <a:t> </a:t>
            </a:r>
            <a:r>
              <a:rPr lang="en-GB" sz="1500" dirty="0" err="1" smtClean="0"/>
              <a:t>suất</a:t>
            </a:r>
            <a:r>
              <a:rPr lang="en-GB" sz="1500" dirty="0" smtClean="0"/>
              <a:t> </a:t>
            </a:r>
            <a:r>
              <a:rPr lang="en-GB" sz="1500" dirty="0" err="1" smtClean="0"/>
              <a:t>cao</a:t>
            </a:r>
            <a:r>
              <a:rPr lang="en-GB" sz="1500" dirty="0" smtClean="0"/>
              <a:t> </a:t>
            </a:r>
            <a:r>
              <a:rPr lang="en-GB" sz="1500" dirty="0" err="1" smtClean="0"/>
              <a:t>nhất</a:t>
            </a:r>
            <a:endParaRPr lang="en-GB" sz="1500" dirty="0"/>
          </a:p>
        </p:txBody>
      </p:sp>
      <p:grpSp>
        <p:nvGrpSpPr>
          <p:cNvPr id="47" name="Group 46"/>
          <p:cNvGrpSpPr/>
          <p:nvPr/>
        </p:nvGrpSpPr>
        <p:grpSpPr>
          <a:xfrm>
            <a:off x="6112514" y="3096942"/>
            <a:ext cx="788104" cy="788104"/>
            <a:chOff x="3837735" y="1637947"/>
            <a:chExt cx="788104" cy="788104"/>
          </a:xfrm>
        </p:grpSpPr>
        <p:sp>
          <p:nvSpPr>
            <p:cNvPr id="48" name="Equal 47"/>
            <p:cNvSpPr/>
            <p:nvPr/>
          </p:nvSpPr>
          <p:spPr>
            <a:xfrm>
              <a:off x="3837735" y="1637947"/>
              <a:ext cx="788104" cy="788104"/>
            </a:xfrm>
            <a:prstGeom prst="mathEqual">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Equal 4"/>
            <p:cNvSpPr txBox="1"/>
            <p:nvPr/>
          </p:nvSpPr>
          <p:spPr>
            <a:xfrm>
              <a:off x="3942198" y="1800296"/>
              <a:ext cx="579178" cy="4634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endParaRPr lang="en-US" sz="3500" kern="1200"/>
            </a:p>
          </p:txBody>
        </p:sp>
      </p:grpSp>
      <p:sp>
        <p:nvSpPr>
          <p:cNvPr id="50" name="Rounded Rectangle 49"/>
          <p:cNvSpPr/>
          <p:nvPr/>
        </p:nvSpPr>
        <p:spPr>
          <a:xfrm>
            <a:off x="7048087" y="3078014"/>
            <a:ext cx="1648316" cy="796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Hàm</a:t>
            </a:r>
            <a:r>
              <a:rPr lang="en-GB" dirty="0" smtClean="0"/>
              <a:t> </a:t>
            </a:r>
            <a:r>
              <a:rPr lang="en-GB" dirty="0" err="1" smtClean="0"/>
              <a:t>train_n_summary</a:t>
            </a:r>
            <a:endParaRPr lang="en-GB" dirty="0"/>
          </a:p>
        </p:txBody>
      </p:sp>
      <p:sp>
        <p:nvSpPr>
          <p:cNvPr id="51" name="Google Shape;1624;p20"/>
          <p:cNvSpPr txBox="1">
            <a:spLocks noGrp="1"/>
          </p:cNvSpPr>
          <p:nvPr>
            <p:ph type="body" idx="1"/>
          </p:nvPr>
        </p:nvSpPr>
        <p:spPr>
          <a:xfrm>
            <a:off x="7202745" y="4161666"/>
            <a:ext cx="1493658" cy="981834"/>
          </a:xfrm>
          <a:prstGeom prst="rect">
            <a:avLst/>
          </a:prstGeom>
          <a:solidFill>
            <a:srgbClr val="080808"/>
          </a:solidFill>
        </p:spPr>
        <p:txBody>
          <a:bodyPr spcFirstLastPara="1" wrap="square" lIns="0" tIns="0" rIns="0" bIns="0" anchor="t" anchorCtr="0">
            <a:noAutofit/>
          </a:bodyPr>
          <a:lstStyle/>
          <a:p>
            <a:pPr marL="0" lvl="0" indent="0" algn="l" rtl="0">
              <a:spcBef>
                <a:spcPts val="800"/>
              </a:spcBef>
              <a:spcAft>
                <a:spcPts val="800"/>
              </a:spcAft>
              <a:buNone/>
            </a:pPr>
            <a:r>
              <a:rPr lang="en-GB" sz="1500" dirty="0" smtClean="0">
                <a:solidFill>
                  <a:schemeClr val="bg1"/>
                </a:solidFill>
              </a:rPr>
              <a:t>Transform, predict </a:t>
            </a:r>
            <a:r>
              <a:rPr lang="en-GB" sz="1500" dirty="0" err="1" smtClean="0">
                <a:solidFill>
                  <a:schemeClr val="bg1"/>
                </a:solidFill>
              </a:rPr>
              <a:t>trên</a:t>
            </a:r>
            <a:r>
              <a:rPr lang="en-GB" sz="1500" dirty="0" smtClean="0">
                <a:solidFill>
                  <a:schemeClr val="bg1"/>
                </a:solidFill>
              </a:rPr>
              <a:t> test </a:t>
            </a:r>
            <a:r>
              <a:rPr lang="en-GB" sz="1500" dirty="0" err="1" smtClean="0">
                <a:solidFill>
                  <a:schemeClr val="bg1"/>
                </a:solidFill>
              </a:rPr>
              <a:t>và</a:t>
            </a:r>
            <a:r>
              <a:rPr lang="en-GB" sz="1500" dirty="0" smtClean="0">
                <a:solidFill>
                  <a:schemeClr val="bg1"/>
                </a:solidFill>
              </a:rPr>
              <a:t> </a:t>
            </a:r>
            <a:r>
              <a:rPr lang="en-GB" sz="1500" dirty="0" err="1" smtClean="0">
                <a:solidFill>
                  <a:schemeClr val="bg1"/>
                </a:solidFill>
              </a:rPr>
              <a:t>xuất</a:t>
            </a:r>
            <a:r>
              <a:rPr lang="en-GB" sz="1500" dirty="0" smtClean="0">
                <a:solidFill>
                  <a:schemeClr val="bg1"/>
                </a:solidFill>
              </a:rPr>
              <a:t> ma </a:t>
            </a:r>
            <a:r>
              <a:rPr lang="en-GB" sz="1500" dirty="0" err="1" smtClean="0">
                <a:solidFill>
                  <a:schemeClr val="bg1"/>
                </a:solidFill>
              </a:rPr>
              <a:t>trận</a:t>
            </a:r>
            <a:r>
              <a:rPr lang="en-GB" sz="1500" dirty="0" smtClean="0">
                <a:solidFill>
                  <a:schemeClr val="bg1"/>
                </a:solidFill>
              </a:rPr>
              <a:t> </a:t>
            </a:r>
            <a:r>
              <a:rPr lang="en-GB" sz="1500" dirty="0" err="1" smtClean="0">
                <a:solidFill>
                  <a:schemeClr val="bg1"/>
                </a:solidFill>
              </a:rPr>
              <a:t>hỗn</a:t>
            </a:r>
            <a:r>
              <a:rPr lang="en-GB" sz="1500" dirty="0" smtClean="0">
                <a:solidFill>
                  <a:schemeClr val="bg1"/>
                </a:solidFill>
              </a:rPr>
              <a:t> </a:t>
            </a:r>
            <a:r>
              <a:rPr lang="en-GB" sz="1500" dirty="0" err="1" smtClean="0">
                <a:solidFill>
                  <a:schemeClr val="bg1"/>
                </a:solidFill>
              </a:rPr>
              <a:t>loạn</a:t>
            </a:r>
            <a:endParaRPr lang="en-GB" sz="1500" dirty="0">
              <a:solidFill>
                <a:schemeClr val="bg1"/>
              </a:solidFill>
            </a:endParaRPr>
          </a:p>
        </p:txBody>
      </p:sp>
    </p:spTree>
    <p:extLst>
      <p:ext uri="{BB962C8B-B14F-4D97-AF65-F5344CB8AC3E}">
        <p14:creationId xmlns:p14="http://schemas.microsoft.com/office/powerpoint/2010/main" val="1153638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1613" name="Google Shape;1613;p19"/>
          <p:cNvSpPr txBox="1">
            <a:spLocks noGrp="1"/>
          </p:cNvSpPr>
          <p:nvPr>
            <p:ph type="ctrTitle" idx="4294967295"/>
          </p:nvPr>
        </p:nvSpPr>
        <p:spPr>
          <a:xfrm>
            <a:off x="997527" y="3678424"/>
            <a:ext cx="7218218" cy="784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GB" sz="5000" dirty="0" err="1" smtClean="0"/>
              <a:t>Các</a:t>
            </a:r>
            <a:r>
              <a:rPr lang="en-GB" sz="5000" dirty="0" smtClean="0"/>
              <a:t> </a:t>
            </a:r>
            <a:r>
              <a:rPr lang="en-GB" sz="5000" dirty="0" err="1" smtClean="0"/>
              <a:t>thí</a:t>
            </a:r>
            <a:r>
              <a:rPr lang="en-GB" sz="5000" dirty="0" smtClean="0"/>
              <a:t> </a:t>
            </a:r>
            <a:r>
              <a:rPr lang="en-GB" sz="5000" dirty="0" err="1" smtClean="0"/>
              <a:t>nghiệm</a:t>
            </a:r>
            <a:r>
              <a:rPr lang="en-GB" sz="5000" dirty="0" smtClean="0"/>
              <a:t> </a:t>
            </a:r>
            <a:r>
              <a:rPr lang="en-GB" sz="5000" dirty="0" err="1" smtClean="0"/>
              <a:t>trên</a:t>
            </a:r>
            <a:r>
              <a:rPr lang="en-GB" sz="5000" dirty="0" smtClean="0"/>
              <a:t> </a:t>
            </a:r>
            <a:r>
              <a:rPr lang="en-GB" sz="5000" dirty="0" err="1" smtClean="0"/>
              <a:t>tập</a:t>
            </a:r>
            <a:r>
              <a:rPr lang="en-GB" sz="5000" dirty="0" smtClean="0"/>
              <a:t> </a:t>
            </a:r>
            <a:r>
              <a:rPr lang="en-GB" sz="5000" dirty="0" err="1" smtClean="0"/>
              <a:t>mnist</a:t>
            </a:r>
            <a:endParaRPr sz="5000" dirty="0"/>
          </a:p>
        </p:txBody>
      </p:sp>
      <p:sp>
        <p:nvSpPr>
          <p:cNvPr id="1615" name="Google Shape;1615;p19"/>
          <p:cNvSpPr/>
          <p:nvPr/>
        </p:nvSpPr>
        <p:spPr>
          <a:xfrm>
            <a:off x="4450232" y="1181025"/>
            <a:ext cx="1670478" cy="1692719"/>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616" name="Google Shape;1616;p19"/>
          <p:cNvSpPr/>
          <p:nvPr/>
        </p:nvSpPr>
        <p:spPr>
          <a:xfrm rot="1473023">
            <a:off x="2931399" y="2026194"/>
            <a:ext cx="976662" cy="951379"/>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617" name="Google Shape;1617;p19"/>
          <p:cNvSpPr/>
          <p:nvPr/>
        </p:nvSpPr>
        <p:spPr>
          <a:xfrm>
            <a:off x="3852432" y="1492068"/>
            <a:ext cx="427595" cy="415513"/>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618" name="Google Shape;1618;p19"/>
          <p:cNvSpPr/>
          <p:nvPr/>
        </p:nvSpPr>
        <p:spPr>
          <a:xfrm rot="2487139">
            <a:off x="3852160" y="2904609"/>
            <a:ext cx="304226" cy="295630"/>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619" name="Google Shape;1619;p19"/>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3798268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23"/>
        <p:cNvGrpSpPr/>
        <p:nvPr/>
      </p:nvGrpSpPr>
      <p:grpSpPr>
        <a:xfrm>
          <a:off x="0" y="0"/>
          <a:ext cx="0" cy="0"/>
          <a:chOff x="0" y="0"/>
          <a:chExt cx="0" cy="0"/>
        </a:xfrm>
      </p:grpSpPr>
      <p:sp>
        <p:nvSpPr>
          <p:cNvPr id="1624" name="Google Shape;1624;p20"/>
          <p:cNvSpPr txBox="1">
            <a:spLocks noGrp="1"/>
          </p:cNvSpPr>
          <p:nvPr>
            <p:ph type="body" idx="1"/>
          </p:nvPr>
        </p:nvSpPr>
        <p:spPr>
          <a:xfrm>
            <a:off x="353291" y="1430150"/>
            <a:ext cx="4133366" cy="3373498"/>
          </a:xfrm>
          <a:prstGeom prst="rect">
            <a:avLst/>
          </a:prstGeom>
        </p:spPr>
        <p:txBody>
          <a:bodyPr spcFirstLastPara="1" wrap="square" lIns="0" tIns="0" rIns="0" bIns="0" anchor="t" anchorCtr="0">
            <a:noAutofit/>
          </a:bodyPr>
          <a:lstStyle/>
          <a:p>
            <a:pPr lvl="0" indent="-457200" algn="l" rtl="0">
              <a:spcBef>
                <a:spcPts val="800"/>
              </a:spcBef>
              <a:spcAft>
                <a:spcPts val="800"/>
              </a:spcAft>
              <a:buAutoNum type="arabicPeriod"/>
            </a:pPr>
            <a:r>
              <a:rPr lang="en-GB" dirty="0" err="1" smtClean="0"/>
              <a:t>Sử</a:t>
            </a:r>
            <a:r>
              <a:rPr lang="en-GB" dirty="0" smtClean="0"/>
              <a:t> </a:t>
            </a:r>
            <a:r>
              <a:rPr lang="en-GB" dirty="0" err="1" smtClean="0"/>
              <a:t>dụng</a:t>
            </a:r>
            <a:r>
              <a:rPr lang="en-GB" dirty="0" smtClean="0"/>
              <a:t> pipeline </a:t>
            </a:r>
            <a:r>
              <a:rPr lang="en-GB" dirty="0" err="1" smtClean="0"/>
              <a:t>gồm</a:t>
            </a:r>
            <a:r>
              <a:rPr lang="en-GB" dirty="0" smtClean="0"/>
              <a:t> </a:t>
            </a:r>
            <a:r>
              <a:rPr lang="en-GB" dirty="0" err="1" smtClean="0"/>
              <a:t>meanless_pixels_dropper</a:t>
            </a:r>
            <a:r>
              <a:rPr lang="en-GB" dirty="0" smtClean="0"/>
              <a:t> </a:t>
            </a:r>
            <a:r>
              <a:rPr lang="en-GB" dirty="0" err="1" smtClean="0"/>
              <a:t>và</a:t>
            </a:r>
            <a:r>
              <a:rPr lang="en-GB" dirty="0" smtClean="0"/>
              <a:t> </a:t>
            </a:r>
            <a:r>
              <a:rPr lang="en-GB" dirty="0" err="1" smtClean="0"/>
              <a:t>pca</a:t>
            </a:r>
            <a:r>
              <a:rPr lang="en-GB" dirty="0" smtClean="0"/>
              <a:t>(</a:t>
            </a:r>
            <a:r>
              <a:rPr lang="en-GB" dirty="0" err="1" smtClean="0"/>
              <a:t>n_components</a:t>
            </a:r>
            <a:r>
              <a:rPr lang="en-GB" dirty="0" smtClean="0"/>
              <a:t>=0.98)</a:t>
            </a:r>
          </a:p>
          <a:p>
            <a:pPr lvl="0" indent="-457200" algn="l" rtl="0">
              <a:spcBef>
                <a:spcPts val="800"/>
              </a:spcBef>
              <a:spcAft>
                <a:spcPts val="800"/>
              </a:spcAft>
              <a:buAutoNum type="arabicPeriod"/>
            </a:pPr>
            <a:r>
              <a:rPr lang="en-GB" dirty="0" smtClean="0"/>
              <a:t>Fit pipeline </a:t>
            </a:r>
            <a:r>
              <a:rPr lang="en-GB" dirty="0" err="1" smtClean="0"/>
              <a:t>vào</a:t>
            </a:r>
            <a:r>
              <a:rPr lang="en-GB" dirty="0" smtClean="0"/>
              <a:t> </a:t>
            </a:r>
            <a:r>
              <a:rPr lang="en-GB" dirty="0" err="1" smtClean="0"/>
              <a:t>tập</a:t>
            </a:r>
            <a:r>
              <a:rPr lang="en-GB" dirty="0"/>
              <a:t> </a:t>
            </a:r>
            <a:r>
              <a:rPr lang="en-GB" dirty="0" smtClean="0"/>
              <a:t>train, </a:t>
            </a:r>
            <a:r>
              <a:rPr lang="en-GB" dirty="0" err="1" smtClean="0"/>
              <a:t>dữ</a:t>
            </a:r>
            <a:r>
              <a:rPr lang="en-GB" dirty="0" smtClean="0"/>
              <a:t> </a:t>
            </a:r>
            <a:r>
              <a:rPr lang="en-GB" dirty="0" err="1" smtClean="0"/>
              <a:t>liệu</a:t>
            </a:r>
            <a:r>
              <a:rPr lang="en-GB" dirty="0" smtClean="0"/>
              <a:t> </a:t>
            </a:r>
            <a:r>
              <a:rPr lang="en-GB" dirty="0" err="1" smtClean="0"/>
              <a:t>lúc</a:t>
            </a:r>
            <a:r>
              <a:rPr lang="en-GB" dirty="0" smtClean="0"/>
              <a:t> </a:t>
            </a:r>
            <a:r>
              <a:rPr lang="en-GB" dirty="0" err="1" smtClean="0"/>
              <a:t>này</a:t>
            </a:r>
            <a:r>
              <a:rPr lang="en-GB" dirty="0" smtClean="0"/>
              <a:t> </a:t>
            </a:r>
            <a:r>
              <a:rPr lang="en-GB" dirty="0" err="1" smtClean="0"/>
              <a:t>có</a:t>
            </a:r>
            <a:r>
              <a:rPr lang="en-GB" dirty="0" smtClean="0"/>
              <a:t> </a:t>
            </a:r>
            <a:r>
              <a:rPr lang="en-GB" dirty="0" err="1" smtClean="0"/>
              <a:t>kích</a:t>
            </a:r>
            <a:r>
              <a:rPr lang="en-GB" dirty="0" smtClean="0"/>
              <a:t> </a:t>
            </a:r>
            <a:r>
              <a:rPr lang="en-GB" dirty="0" err="1" smtClean="0"/>
              <a:t>thước</a:t>
            </a:r>
            <a:r>
              <a:rPr lang="en-GB" dirty="0" smtClean="0"/>
              <a:t> (252,)</a:t>
            </a:r>
          </a:p>
          <a:p>
            <a:pPr lvl="0" indent="-457200" algn="l" rtl="0">
              <a:spcBef>
                <a:spcPts val="800"/>
              </a:spcBef>
              <a:spcAft>
                <a:spcPts val="800"/>
              </a:spcAft>
              <a:buAutoNum type="arabicPeriod"/>
            </a:pPr>
            <a:r>
              <a:rPr lang="en-GB" dirty="0" err="1" smtClean="0"/>
              <a:t>Đem</a:t>
            </a:r>
            <a:r>
              <a:rPr lang="en-GB" dirty="0" smtClean="0"/>
              <a:t> </a:t>
            </a:r>
            <a:r>
              <a:rPr lang="en-GB" dirty="0" err="1" smtClean="0"/>
              <a:t>đi</a:t>
            </a:r>
            <a:r>
              <a:rPr lang="en-GB" dirty="0" smtClean="0"/>
              <a:t> </a:t>
            </a:r>
            <a:r>
              <a:rPr lang="en-GB" dirty="0" err="1" smtClean="0"/>
              <a:t>huấn</a:t>
            </a:r>
            <a:r>
              <a:rPr lang="en-GB" dirty="0" smtClean="0"/>
              <a:t> </a:t>
            </a:r>
            <a:r>
              <a:rPr lang="en-GB" dirty="0" err="1" smtClean="0"/>
              <a:t>luyện</a:t>
            </a:r>
            <a:r>
              <a:rPr lang="en-GB" dirty="0" smtClean="0"/>
              <a:t> </a:t>
            </a:r>
            <a:r>
              <a:rPr lang="en-GB" dirty="0" err="1" smtClean="0"/>
              <a:t>và</a:t>
            </a:r>
            <a:r>
              <a:rPr lang="en-GB" dirty="0" smtClean="0"/>
              <a:t> </a:t>
            </a:r>
            <a:r>
              <a:rPr lang="en-GB" dirty="0" err="1" smtClean="0"/>
              <a:t>dự</a:t>
            </a:r>
            <a:r>
              <a:rPr lang="en-GB" dirty="0" smtClean="0"/>
              <a:t> </a:t>
            </a:r>
            <a:r>
              <a:rPr lang="en-GB" dirty="0" err="1" smtClean="0"/>
              <a:t>đoán</a:t>
            </a:r>
            <a:r>
              <a:rPr lang="en-GB" dirty="0" smtClean="0"/>
              <a:t>, </a:t>
            </a:r>
            <a:r>
              <a:rPr lang="en-GB" dirty="0" err="1" smtClean="0"/>
              <a:t>dữ</a:t>
            </a:r>
            <a:r>
              <a:rPr lang="en-GB" dirty="0" smtClean="0"/>
              <a:t> </a:t>
            </a:r>
            <a:r>
              <a:rPr lang="en-GB" dirty="0" err="1" smtClean="0"/>
              <a:t>liệu</a:t>
            </a:r>
            <a:r>
              <a:rPr lang="en-GB" dirty="0" smtClean="0"/>
              <a:t> </a:t>
            </a:r>
            <a:r>
              <a:rPr lang="en-GB" dirty="0" err="1" smtClean="0"/>
              <a:t>đầu</a:t>
            </a:r>
            <a:r>
              <a:rPr lang="en-GB" dirty="0" smtClean="0"/>
              <a:t> </a:t>
            </a:r>
            <a:r>
              <a:rPr lang="en-GB" dirty="0" err="1" smtClean="0"/>
              <a:t>ra</a:t>
            </a:r>
            <a:r>
              <a:rPr lang="en-GB" dirty="0" smtClean="0"/>
              <a:t> </a:t>
            </a:r>
            <a:r>
              <a:rPr lang="en-GB" dirty="0" err="1" smtClean="0"/>
              <a:t>là</a:t>
            </a:r>
            <a:r>
              <a:rPr lang="en-GB" dirty="0" smtClean="0"/>
              <a:t> </a:t>
            </a:r>
            <a:r>
              <a:rPr lang="en-GB" dirty="0" err="1" smtClean="0"/>
              <a:t>nhãn</a:t>
            </a:r>
            <a:r>
              <a:rPr lang="en-GB" dirty="0" smtClean="0"/>
              <a:t> </a:t>
            </a:r>
            <a:r>
              <a:rPr lang="en-GB" dirty="0" err="1" smtClean="0"/>
              <a:t>của</a:t>
            </a:r>
            <a:r>
              <a:rPr lang="en-GB" dirty="0" smtClean="0"/>
              <a:t> </a:t>
            </a:r>
            <a:r>
              <a:rPr lang="en-GB" dirty="0" err="1" smtClean="0"/>
              <a:t>bức</a:t>
            </a:r>
            <a:r>
              <a:rPr lang="en-GB" dirty="0" smtClean="0"/>
              <a:t> </a:t>
            </a:r>
            <a:r>
              <a:rPr lang="en-GB" dirty="0" err="1" smtClean="0"/>
              <a:t>ảnh</a:t>
            </a:r>
            <a:endParaRPr lang="en-GB" dirty="0"/>
          </a:p>
        </p:txBody>
      </p:sp>
      <p:sp>
        <p:nvSpPr>
          <p:cNvPr id="1625" name="Google Shape;1625;p20"/>
          <p:cNvSpPr txBox="1">
            <a:spLocks noGrp="1"/>
          </p:cNvSpPr>
          <p:nvPr>
            <p:ph type="title"/>
          </p:nvPr>
        </p:nvSpPr>
        <p:spPr>
          <a:xfrm>
            <a:off x="702900" y="760925"/>
            <a:ext cx="5660100" cy="471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dirty="0" err="1" smtClean="0"/>
              <a:t>Thí</a:t>
            </a:r>
            <a:r>
              <a:rPr lang="en-GB" dirty="0"/>
              <a:t> </a:t>
            </a:r>
            <a:r>
              <a:rPr lang="en-GB" dirty="0" err="1" smtClean="0"/>
              <a:t>nghiệm</a:t>
            </a:r>
            <a:r>
              <a:rPr lang="en-GB" dirty="0" smtClean="0"/>
              <a:t> 1</a:t>
            </a:r>
            <a:endParaRPr dirty="0"/>
          </a:p>
        </p:txBody>
      </p:sp>
      <p:sp>
        <p:nvSpPr>
          <p:cNvPr id="1627" name="Google Shape;1627;p20"/>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22</a:t>
            </a:fld>
            <a:endParaRPr/>
          </a:p>
        </p:txBody>
      </p:sp>
      <p:pic>
        <p:nvPicPr>
          <p:cNvPr id="3" name="Picture 2"/>
          <p:cNvPicPr>
            <a:picLocks noChangeAspect="1"/>
          </p:cNvPicPr>
          <p:nvPr/>
        </p:nvPicPr>
        <p:blipFill>
          <a:blip r:embed="rId3"/>
          <a:stretch>
            <a:fillRect/>
          </a:stretch>
        </p:blipFill>
        <p:spPr>
          <a:xfrm>
            <a:off x="4486657" y="0"/>
            <a:ext cx="4657343" cy="4803648"/>
          </a:xfrm>
          <a:prstGeom prst="rect">
            <a:avLst/>
          </a:prstGeom>
        </p:spPr>
      </p:pic>
    </p:spTree>
    <p:extLst>
      <p:ext uri="{BB962C8B-B14F-4D97-AF65-F5344CB8AC3E}">
        <p14:creationId xmlns:p14="http://schemas.microsoft.com/office/powerpoint/2010/main" val="23065892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23"/>
        <p:cNvGrpSpPr/>
        <p:nvPr/>
      </p:nvGrpSpPr>
      <p:grpSpPr>
        <a:xfrm>
          <a:off x="0" y="0"/>
          <a:ext cx="0" cy="0"/>
          <a:chOff x="0" y="0"/>
          <a:chExt cx="0" cy="0"/>
        </a:xfrm>
      </p:grpSpPr>
      <p:sp>
        <p:nvSpPr>
          <p:cNvPr id="1624" name="Google Shape;1624;p20"/>
          <p:cNvSpPr txBox="1">
            <a:spLocks noGrp="1"/>
          </p:cNvSpPr>
          <p:nvPr>
            <p:ph type="body" idx="1"/>
          </p:nvPr>
        </p:nvSpPr>
        <p:spPr>
          <a:xfrm>
            <a:off x="353291" y="1430150"/>
            <a:ext cx="4133366" cy="3373498"/>
          </a:xfrm>
          <a:prstGeom prst="rect">
            <a:avLst/>
          </a:prstGeom>
        </p:spPr>
        <p:txBody>
          <a:bodyPr spcFirstLastPara="1" wrap="square" lIns="0" tIns="0" rIns="0" bIns="0" anchor="t" anchorCtr="0">
            <a:noAutofit/>
          </a:bodyPr>
          <a:lstStyle/>
          <a:p>
            <a:pPr lvl="0" indent="-457200" algn="l" rtl="0">
              <a:spcBef>
                <a:spcPts val="800"/>
              </a:spcBef>
              <a:spcAft>
                <a:spcPts val="800"/>
              </a:spcAft>
              <a:buAutoNum type="arabicPeriod"/>
            </a:pPr>
            <a:r>
              <a:rPr lang="en-GB" dirty="0" err="1" smtClean="0"/>
              <a:t>Sử</a:t>
            </a:r>
            <a:r>
              <a:rPr lang="en-GB" dirty="0" smtClean="0"/>
              <a:t> </a:t>
            </a:r>
            <a:r>
              <a:rPr lang="en-GB" dirty="0" err="1" smtClean="0"/>
              <a:t>dụng</a:t>
            </a:r>
            <a:r>
              <a:rPr lang="en-GB" dirty="0" smtClean="0"/>
              <a:t> pipeline </a:t>
            </a:r>
            <a:r>
              <a:rPr lang="en-GB" dirty="0" err="1" smtClean="0"/>
              <a:t>gồm</a:t>
            </a:r>
            <a:r>
              <a:rPr lang="en-GB" dirty="0" smtClean="0"/>
              <a:t> </a:t>
            </a:r>
            <a:r>
              <a:rPr lang="en-GB" dirty="0" err="1" smtClean="0"/>
              <a:t>deskewing</a:t>
            </a:r>
            <a:r>
              <a:rPr lang="en-GB" dirty="0" smtClean="0"/>
              <a:t>, </a:t>
            </a:r>
            <a:r>
              <a:rPr lang="en-GB" dirty="0" err="1" smtClean="0"/>
              <a:t>meanless_pixels_dropper</a:t>
            </a:r>
            <a:r>
              <a:rPr lang="en-GB" dirty="0" smtClean="0"/>
              <a:t> </a:t>
            </a:r>
            <a:r>
              <a:rPr lang="en-GB" dirty="0" err="1" smtClean="0"/>
              <a:t>và</a:t>
            </a:r>
            <a:r>
              <a:rPr lang="en-GB" dirty="0" smtClean="0"/>
              <a:t> </a:t>
            </a:r>
            <a:r>
              <a:rPr lang="en-GB" dirty="0" err="1" smtClean="0"/>
              <a:t>pca</a:t>
            </a:r>
            <a:r>
              <a:rPr lang="en-GB" dirty="0" smtClean="0"/>
              <a:t>(</a:t>
            </a:r>
            <a:r>
              <a:rPr lang="en-GB" dirty="0" err="1" smtClean="0"/>
              <a:t>n_components</a:t>
            </a:r>
            <a:r>
              <a:rPr lang="en-GB" dirty="0" smtClean="0"/>
              <a:t>=0.98) </a:t>
            </a:r>
            <a:r>
              <a:rPr lang="en-GB" dirty="0" err="1" smtClean="0"/>
              <a:t>và</a:t>
            </a:r>
            <a:r>
              <a:rPr lang="en-GB" dirty="0" smtClean="0"/>
              <a:t> </a:t>
            </a:r>
            <a:r>
              <a:rPr lang="en-GB" dirty="0" err="1" smtClean="0"/>
              <a:t>standardscaler</a:t>
            </a:r>
            <a:r>
              <a:rPr lang="en-GB" dirty="0" smtClean="0"/>
              <a:t>()</a:t>
            </a:r>
          </a:p>
          <a:p>
            <a:pPr lvl="0" indent="-457200" algn="l" rtl="0">
              <a:spcBef>
                <a:spcPts val="800"/>
              </a:spcBef>
              <a:spcAft>
                <a:spcPts val="800"/>
              </a:spcAft>
              <a:buAutoNum type="arabicPeriod"/>
            </a:pPr>
            <a:r>
              <a:rPr lang="en-GB" dirty="0" smtClean="0"/>
              <a:t>Fit pipeline </a:t>
            </a:r>
            <a:r>
              <a:rPr lang="en-GB" dirty="0" err="1" smtClean="0"/>
              <a:t>vào</a:t>
            </a:r>
            <a:r>
              <a:rPr lang="en-GB" dirty="0" smtClean="0"/>
              <a:t> </a:t>
            </a:r>
            <a:r>
              <a:rPr lang="en-GB" dirty="0" err="1" smtClean="0"/>
              <a:t>tập</a:t>
            </a:r>
            <a:r>
              <a:rPr lang="en-GB" dirty="0"/>
              <a:t> </a:t>
            </a:r>
            <a:r>
              <a:rPr lang="en-GB" dirty="0" smtClean="0"/>
              <a:t>train, </a:t>
            </a:r>
            <a:r>
              <a:rPr lang="en-GB" dirty="0" err="1" smtClean="0"/>
              <a:t>dữ</a:t>
            </a:r>
            <a:r>
              <a:rPr lang="en-GB" dirty="0" smtClean="0"/>
              <a:t> </a:t>
            </a:r>
            <a:r>
              <a:rPr lang="en-GB" dirty="0" err="1" smtClean="0"/>
              <a:t>liệu</a:t>
            </a:r>
            <a:r>
              <a:rPr lang="en-GB" dirty="0" smtClean="0"/>
              <a:t> </a:t>
            </a:r>
            <a:r>
              <a:rPr lang="en-GB" dirty="0" err="1" smtClean="0"/>
              <a:t>lúc</a:t>
            </a:r>
            <a:r>
              <a:rPr lang="en-GB" dirty="0" smtClean="0"/>
              <a:t> </a:t>
            </a:r>
            <a:r>
              <a:rPr lang="en-GB" dirty="0" err="1" smtClean="0"/>
              <a:t>này</a:t>
            </a:r>
            <a:r>
              <a:rPr lang="en-GB" dirty="0" smtClean="0"/>
              <a:t> </a:t>
            </a:r>
            <a:r>
              <a:rPr lang="en-GB" dirty="0" err="1" smtClean="0"/>
              <a:t>có</a:t>
            </a:r>
            <a:r>
              <a:rPr lang="en-GB" dirty="0" smtClean="0"/>
              <a:t> </a:t>
            </a:r>
            <a:r>
              <a:rPr lang="en-GB" dirty="0" err="1" smtClean="0"/>
              <a:t>kích</a:t>
            </a:r>
            <a:r>
              <a:rPr lang="en-GB" dirty="0" smtClean="0"/>
              <a:t> </a:t>
            </a:r>
            <a:r>
              <a:rPr lang="en-GB" dirty="0" err="1" smtClean="0"/>
              <a:t>thước</a:t>
            </a:r>
            <a:r>
              <a:rPr lang="en-GB" dirty="0" smtClean="0"/>
              <a:t> (190,)</a:t>
            </a:r>
          </a:p>
          <a:p>
            <a:pPr lvl="0" indent="-457200" algn="l" rtl="0">
              <a:spcBef>
                <a:spcPts val="800"/>
              </a:spcBef>
              <a:spcAft>
                <a:spcPts val="800"/>
              </a:spcAft>
              <a:buAutoNum type="arabicPeriod"/>
            </a:pPr>
            <a:r>
              <a:rPr lang="en-GB" dirty="0" err="1" smtClean="0"/>
              <a:t>Đem</a:t>
            </a:r>
            <a:r>
              <a:rPr lang="en-GB" dirty="0" smtClean="0"/>
              <a:t> </a:t>
            </a:r>
            <a:r>
              <a:rPr lang="en-GB" dirty="0" err="1" smtClean="0"/>
              <a:t>đi</a:t>
            </a:r>
            <a:r>
              <a:rPr lang="en-GB" dirty="0" smtClean="0"/>
              <a:t> </a:t>
            </a:r>
            <a:r>
              <a:rPr lang="en-GB" dirty="0" err="1" smtClean="0"/>
              <a:t>huấn</a:t>
            </a:r>
            <a:r>
              <a:rPr lang="en-GB" dirty="0" smtClean="0"/>
              <a:t> </a:t>
            </a:r>
            <a:r>
              <a:rPr lang="en-GB" dirty="0" err="1" smtClean="0"/>
              <a:t>luyện</a:t>
            </a:r>
            <a:r>
              <a:rPr lang="en-GB" dirty="0" smtClean="0"/>
              <a:t> </a:t>
            </a:r>
            <a:r>
              <a:rPr lang="en-GB" dirty="0" err="1" smtClean="0"/>
              <a:t>và</a:t>
            </a:r>
            <a:r>
              <a:rPr lang="en-GB" dirty="0" smtClean="0"/>
              <a:t> </a:t>
            </a:r>
            <a:r>
              <a:rPr lang="en-GB" dirty="0" err="1" smtClean="0"/>
              <a:t>dự</a:t>
            </a:r>
            <a:r>
              <a:rPr lang="en-GB" dirty="0" smtClean="0"/>
              <a:t> </a:t>
            </a:r>
            <a:r>
              <a:rPr lang="en-GB" dirty="0" err="1" smtClean="0"/>
              <a:t>đoán</a:t>
            </a:r>
            <a:r>
              <a:rPr lang="en-GB" dirty="0" smtClean="0"/>
              <a:t>, </a:t>
            </a:r>
            <a:r>
              <a:rPr lang="en-GB" dirty="0" err="1" smtClean="0"/>
              <a:t>dữ</a:t>
            </a:r>
            <a:r>
              <a:rPr lang="en-GB" dirty="0" smtClean="0"/>
              <a:t> </a:t>
            </a:r>
            <a:r>
              <a:rPr lang="en-GB" dirty="0" err="1" smtClean="0"/>
              <a:t>liệu</a:t>
            </a:r>
            <a:r>
              <a:rPr lang="en-GB" dirty="0" smtClean="0"/>
              <a:t> </a:t>
            </a:r>
            <a:r>
              <a:rPr lang="en-GB" dirty="0" err="1" smtClean="0"/>
              <a:t>đầu</a:t>
            </a:r>
            <a:r>
              <a:rPr lang="en-GB" dirty="0" smtClean="0"/>
              <a:t> </a:t>
            </a:r>
            <a:r>
              <a:rPr lang="en-GB" dirty="0" err="1" smtClean="0"/>
              <a:t>ra</a:t>
            </a:r>
            <a:r>
              <a:rPr lang="en-GB" dirty="0" smtClean="0"/>
              <a:t> </a:t>
            </a:r>
            <a:r>
              <a:rPr lang="en-GB" dirty="0" err="1" smtClean="0"/>
              <a:t>là</a:t>
            </a:r>
            <a:r>
              <a:rPr lang="en-GB" dirty="0" smtClean="0"/>
              <a:t> </a:t>
            </a:r>
            <a:r>
              <a:rPr lang="en-GB" dirty="0" err="1" smtClean="0"/>
              <a:t>nhãn</a:t>
            </a:r>
            <a:r>
              <a:rPr lang="en-GB" dirty="0" smtClean="0"/>
              <a:t> </a:t>
            </a:r>
            <a:r>
              <a:rPr lang="en-GB" dirty="0" err="1" smtClean="0"/>
              <a:t>của</a:t>
            </a:r>
            <a:r>
              <a:rPr lang="en-GB" dirty="0" smtClean="0"/>
              <a:t> </a:t>
            </a:r>
            <a:r>
              <a:rPr lang="en-GB" dirty="0" err="1" smtClean="0"/>
              <a:t>bức</a:t>
            </a:r>
            <a:r>
              <a:rPr lang="en-GB" dirty="0" smtClean="0"/>
              <a:t> </a:t>
            </a:r>
            <a:r>
              <a:rPr lang="en-GB" dirty="0" err="1" smtClean="0"/>
              <a:t>ảnh</a:t>
            </a:r>
            <a:endParaRPr lang="en-GB" dirty="0"/>
          </a:p>
        </p:txBody>
      </p:sp>
      <p:sp>
        <p:nvSpPr>
          <p:cNvPr id="1625" name="Google Shape;1625;p20"/>
          <p:cNvSpPr txBox="1">
            <a:spLocks noGrp="1"/>
          </p:cNvSpPr>
          <p:nvPr>
            <p:ph type="title"/>
          </p:nvPr>
        </p:nvSpPr>
        <p:spPr>
          <a:xfrm>
            <a:off x="702900" y="760925"/>
            <a:ext cx="5660100" cy="471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dirty="0" err="1" smtClean="0"/>
              <a:t>Thí</a:t>
            </a:r>
            <a:r>
              <a:rPr lang="en-GB" dirty="0"/>
              <a:t> </a:t>
            </a:r>
            <a:r>
              <a:rPr lang="en-GB" dirty="0" err="1" smtClean="0"/>
              <a:t>nghiệm</a:t>
            </a:r>
            <a:r>
              <a:rPr lang="en-GB" dirty="0" smtClean="0"/>
              <a:t> 2</a:t>
            </a:r>
            <a:endParaRPr dirty="0"/>
          </a:p>
        </p:txBody>
      </p:sp>
      <p:sp>
        <p:nvSpPr>
          <p:cNvPr id="1627" name="Google Shape;1627;p20"/>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23</a:t>
            </a:fld>
            <a:endParaRPr/>
          </a:p>
        </p:txBody>
      </p:sp>
      <p:pic>
        <p:nvPicPr>
          <p:cNvPr id="4" name="Picture 3"/>
          <p:cNvPicPr>
            <a:picLocks noChangeAspect="1"/>
          </p:cNvPicPr>
          <p:nvPr/>
        </p:nvPicPr>
        <p:blipFill>
          <a:blip r:embed="rId3"/>
          <a:stretch>
            <a:fillRect/>
          </a:stretch>
        </p:blipFill>
        <p:spPr>
          <a:xfrm>
            <a:off x="4493979" y="0"/>
            <a:ext cx="4535424" cy="4734610"/>
          </a:xfrm>
          <a:prstGeom prst="rect">
            <a:avLst/>
          </a:prstGeom>
        </p:spPr>
      </p:pic>
    </p:spTree>
    <p:extLst>
      <p:ext uri="{BB962C8B-B14F-4D97-AF65-F5344CB8AC3E}">
        <p14:creationId xmlns:p14="http://schemas.microsoft.com/office/powerpoint/2010/main" val="31685266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23"/>
        <p:cNvGrpSpPr/>
        <p:nvPr/>
      </p:nvGrpSpPr>
      <p:grpSpPr>
        <a:xfrm>
          <a:off x="0" y="0"/>
          <a:ext cx="0" cy="0"/>
          <a:chOff x="0" y="0"/>
          <a:chExt cx="0" cy="0"/>
        </a:xfrm>
      </p:grpSpPr>
      <p:sp>
        <p:nvSpPr>
          <p:cNvPr id="1624" name="Google Shape;1624;p20"/>
          <p:cNvSpPr txBox="1">
            <a:spLocks noGrp="1"/>
          </p:cNvSpPr>
          <p:nvPr>
            <p:ph type="body" idx="1"/>
          </p:nvPr>
        </p:nvSpPr>
        <p:spPr>
          <a:xfrm>
            <a:off x="353291" y="1430150"/>
            <a:ext cx="4133366" cy="3373498"/>
          </a:xfrm>
          <a:prstGeom prst="rect">
            <a:avLst/>
          </a:prstGeom>
        </p:spPr>
        <p:txBody>
          <a:bodyPr spcFirstLastPara="1" wrap="square" lIns="0" tIns="0" rIns="0" bIns="0" anchor="t" anchorCtr="0">
            <a:noAutofit/>
          </a:bodyPr>
          <a:lstStyle/>
          <a:p>
            <a:pPr lvl="0" indent="-457200" algn="l" rtl="0">
              <a:spcBef>
                <a:spcPts val="800"/>
              </a:spcBef>
              <a:spcAft>
                <a:spcPts val="800"/>
              </a:spcAft>
              <a:buAutoNum type="arabicPeriod"/>
            </a:pPr>
            <a:r>
              <a:rPr lang="en-GB" dirty="0" err="1" smtClean="0"/>
              <a:t>Sử</a:t>
            </a:r>
            <a:r>
              <a:rPr lang="en-GB" dirty="0" smtClean="0"/>
              <a:t> </a:t>
            </a:r>
            <a:r>
              <a:rPr lang="en-GB" dirty="0" err="1" smtClean="0"/>
              <a:t>dụng</a:t>
            </a:r>
            <a:r>
              <a:rPr lang="en-GB" dirty="0" smtClean="0"/>
              <a:t> pipeline </a:t>
            </a:r>
            <a:r>
              <a:rPr lang="en-GB" dirty="0" err="1" smtClean="0"/>
              <a:t>gồm</a:t>
            </a:r>
            <a:r>
              <a:rPr lang="en-GB" dirty="0" smtClean="0"/>
              <a:t> </a:t>
            </a:r>
            <a:r>
              <a:rPr lang="en-GB" dirty="0" err="1" smtClean="0"/>
              <a:t>deskewing</a:t>
            </a:r>
            <a:r>
              <a:rPr lang="en-GB" dirty="0" smtClean="0"/>
              <a:t> , </a:t>
            </a:r>
            <a:r>
              <a:rPr lang="en-GB" dirty="0" smtClean="0"/>
              <a:t>multi zoning, polynomial </a:t>
            </a:r>
            <a:r>
              <a:rPr lang="en-GB" dirty="0" smtClean="0"/>
              <a:t>features  </a:t>
            </a:r>
            <a:r>
              <a:rPr lang="en-GB" dirty="0" err="1" smtClean="0"/>
              <a:t>và</a:t>
            </a:r>
            <a:r>
              <a:rPr lang="en-GB" dirty="0" smtClean="0"/>
              <a:t> </a:t>
            </a:r>
            <a:r>
              <a:rPr lang="en-GB" dirty="0" err="1" smtClean="0"/>
              <a:t>standardscaler</a:t>
            </a:r>
            <a:r>
              <a:rPr lang="en-GB" dirty="0" smtClean="0"/>
              <a:t>()</a:t>
            </a:r>
            <a:endParaRPr lang="en-GB" dirty="0"/>
          </a:p>
          <a:p>
            <a:pPr lvl="0" indent="-457200" algn="l" rtl="0">
              <a:spcBef>
                <a:spcPts val="800"/>
              </a:spcBef>
              <a:spcAft>
                <a:spcPts val="800"/>
              </a:spcAft>
              <a:buAutoNum type="arabicPeriod"/>
            </a:pPr>
            <a:r>
              <a:rPr lang="en-GB" dirty="0" smtClean="0"/>
              <a:t> Fit pipeline </a:t>
            </a:r>
            <a:r>
              <a:rPr lang="en-GB" dirty="0" err="1" smtClean="0"/>
              <a:t>vào</a:t>
            </a:r>
            <a:r>
              <a:rPr lang="en-GB" dirty="0" smtClean="0"/>
              <a:t> </a:t>
            </a:r>
            <a:r>
              <a:rPr lang="en-GB" dirty="0" err="1" smtClean="0"/>
              <a:t>tập</a:t>
            </a:r>
            <a:r>
              <a:rPr lang="en-GB" dirty="0"/>
              <a:t> </a:t>
            </a:r>
            <a:r>
              <a:rPr lang="en-GB" dirty="0" smtClean="0"/>
              <a:t>train, </a:t>
            </a:r>
            <a:r>
              <a:rPr lang="en-GB" dirty="0" err="1" smtClean="0"/>
              <a:t>dữ</a:t>
            </a:r>
            <a:r>
              <a:rPr lang="en-GB" dirty="0" smtClean="0"/>
              <a:t> </a:t>
            </a:r>
            <a:r>
              <a:rPr lang="en-GB" dirty="0" err="1" smtClean="0"/>
              <a:t>liệu</a:t>
            </a:r>
            <a:r>
              <a:rPr lang="en-GB" dirty="0" smtClean="0"/>
              <a:t> </a:t>
            </a:r>
            <a:r>
              <a:rPr lang="en-GB" dirty="0" err="1" smtClean="0"/>
              <a:t>lúc</a:t>
            </a:r>
            <a:r>
              <a:rPr lang="en-GB" dirty="0" smtClean="0"/>
              <a:t> </a:t>
            </a:r>
            <a:r>
              <a:rPr lang="en-GB" dirty="0" err="1" smtClean="0"/>
              <a:t>này</a:t>
            </a:r>
            <a:r>
              <a:rPr lang="en-GB" dirty="0" smtClean="0"/>
              <a:t> </a:t>
            </a:r>
            <a:r>
              <a:rPr lang="en-GB" dirty="0" err="1" smtClean="0"/>
              <a:t>có</a:t>
            </a:r>
            <a:r>
              <a:rPr lang="en-GB" dirty="0" smtClean="0"/>
              <a:t> </a:t>
            </a:r>
            <a:r>
              <a:rPr lang="en-GB" dirty="0" err="1" smtClean="0"/>
              <a:t>kích</a:t>
            </a:r>
            <a:r>
              <a:rPr lang="en-GB" dirty="0" smtClean="0"/>
              <a:t> </a:t>
            </a:r>
            <a:r>
              <a:rPr lang="en-GB" dirty="0" err="1" smtClean="0"/>
              <a:t>thước</a:t>
            </a:r>
            <a:r>
              <a:rPr lang="en-GB" dirty="0" smtClean="0"/>
              <a:t> (2081,)</a:t>
            </a:r>
          </a:p>
          <a:p>
            <a:pPr lvl="0" indent="-457200" algn="l" rtl="0">
              <a:spcBef>
                <a:spcPts val="800"/>
              </a:spcBef>
              <a:spcAft>
                <a:spcPts val="800"/>
              </a:spcAft>
              <a:buAutoNum type="arabicPeriod"/>
            </a:pPr>
            <a:r>
              <a:rPr lang="en-GB" dirty="0" err="1" smtClean="0"/>
              <a:t>Đem</a:t>
            </a:r>
            <a:r>
              <a:rPr lang="en-GB" dirty="0" smtClean="0"/>
              <a:t> </a:t>
            </a:r>
            <a:r>
              <a:rPr lang="en-GB" dirty="0" err="1" smtClean="0"/>
              <a:t>đi</a:t>
            </a:r>
            <a:r>
              <a:rPr lang="en-GB" dirty="0" smtClean="0"/>
              <a:t> </a:t>
            </a:r>
            <a:r>
              <a:rPr lang="en-GB" dirty="0" err="1" smtClean="0"/>
              <a:t>huấn</a:t>
            </a:r>
            <a:r>
              <a:rPr lang="en-GB" dirty="0" smtClean="0"/>
              <a:t> </a:t>
            </a:r>
            <a:r>
              <a:rPr lang="en-GB" dirty="0" err="1" smtClean="0"/>
              <a:t>luyện</a:t>
            </a:r>
            <a:r>
              <a:rPr lang="en-GB" dirty="0" smtClean="0"/>
              <a:t> </a:t>
            </a:r>
            <a:r>
              <a:rPr lang="en-GB" dirty="0" err="1" smtClean="0"/>
              <a:t>và</a:t>
            </a:r>
            <a:r>
              <a:rPr lang="en-GB" dirty="0" smtClean="0"/>
              <a:t> </a:t>
            </a:r>
            <a:r>
              <a:rPr lang="en-GB" dirty="0" err="1" smtClean="0"/>
              <a:t>dự</a:t>
            </a:r>
            <a:r>
              <a:rPr lang="en-GB" dirty="0" smtClean="0"/>
              <a:t> </a:t>
            </a:r>
            <a:r>
              <a:rPr lang="en-GB" dirty="0" err="1" smtClean="0"/>
              <a:t>đoán</a:t>
            </a:r>
            <a:r>
              <a:rPr lang="en-GB" dirty="0" smtClean="0"/>
              <a:t>, </a:t>
            </a:r>
            <a:r>
              <a:rPr lang="en-GB" dirty="0" err="1" smtClean="0"/>
              <a:t>dữ</a:t>
            </a:r>
            <a:r>
              <a:rPr lang="en-GB" dirty="0" smtClean="0"/>
              <a:t> </a:t>
            </a:r>
            <a:r>
              <a:rPr lang="en-GB" dirty="0" err="1" smtClean="0"/>
              <a:t>liệu</a:t>
            </a:r>
            <a:r>
              <a:rPr lang="en-GB" dirty="0" smtClean="0"/>
              <a:t> </a:t>
            </a:r>
            <a:r>
              <a:rPr lang="en-GB" dirty="0" err="1" smtClean="0"/>
              <a:t>đầu</a:t>
            </a:r>
            <a:r>
              <a:rPr lang="en-GB" dirty="0" smtClean="0"/>
              <a:t> </a:t>
            </a:r>
            <a:r>
              <a:rPr lang="en-GB" dirty="0" err="1" smtClean="0"/>
              <a:t>ra</a:t>
            </a:r>
            <a:r>
              <a:rPr lang="en-GB" dirty="0" smtClean="0"/>
              <a:t> </a:t>
            </a:r>
            <a:r>
              <a:rPr lang="en-GB" dirty="0" err="1" smtClean="0"/>
              <a:t>là</a:t>
            </a:r>
            <a:r>
              <a:rPr lang="en-GB" dirty="0" smtClean="0"/>
              <a:t> </a:t>
            </a:r>
            <a:r>
              <a:rPr lang="en-GB" dirty="0" err="1" smtClean="0"/>
              <a:t>nhãn</a:t>
            </a:r>
            <a:r>
              <a:rPr lang="en-GB" dirty="0" smtClean="0"/>
              <a:t> </a:t>
            </a:r>
            <a:r>
              <a:rPr lang="en-GB" dirty="0" err="1" smtClean="0"/>
              <a:t>của</a:t>
            </a:r>
            <a:r>
              <a:rPr lang="en-GB" dirty="0" smtClean="0"/>
              <a:t> </a:t>
            </a:r>
            <a:r>
              <a:rPr lang="en-GB" dirty="0" err="1" smtClean="0"/>
              <a:t>bức</a:t>
            </a:r>
            <a:r>
              <a:rPr lang="en-GB" dirty="0" smtClean="0"/>
              <a:t> </a:t>
            </a:r>
            <a:r>
              <a:rPr lang="en-GB" dirty="0" err="1" smtClean="0"/>
              <a:t>ảnh</a:t>
            </a:r>
            <a:endParaRPr lang="en-GB" dirty="0"/>
          </a:p>
        </p:txBody>
      </p:sp>
      <p:sp>
        <p:nvSpPr>
          <p:cNvPr id="1625" name="Google Shape;1625;p20"/>
          <p:cNvSpPr txBox="1">
            <a:spLocks noGrp="1"/>
          </p:cNvSpPr>
          <p:nvPr>
            <p:ph type="title"/>
          </p:nvPr>
        </p:nvSpPr>
        <p:spPr>
          <a:xfrm>
            <a:off x="702900" y="760925"/>
            <a:ext cx="5660100" cy="471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dirty="0" err="1" smtClean="0"/>
              <a:t>Thí</a:t>
            </a:r>
            <a:r>
              <a:rPr lang="en-GB" dirty="0"/>
              <a:t> </a:t>
            </a:r>
            <a:r>
              <a:rPr lang="en-GB" dirty="0" err="1" smtClean="0"/>
              <a:t>nghiệm</a:t>
            </a:r>
            <a:r>
              <a:rPr lang="en-GB" dirty="0" smtClean="0"/>
              <a:t> 3</a:t>
            </a:r>
            <a:endParaRPr dirty="0"/>
          </a:p>
        </p:txBody>
      </p:sp>
      <p:sp>
        <p:nvSpPr>
          <p:cNvPr id="1627" name="Google Shape;1627;p20"/>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24</a:t>
            </a:fld>
            <a:endParaRPr/>
          </a:p>
        </p:txBody>
      </p:sp>
      <p:pic>
        <p:nvPicPr>
          <p:cNvPr id="3" name="Picture 2"/>
          <p:cNvPicPr>
            <a:picLocks noChangeAspect="1"/>
          </p:cNvPicPr>
          <p:nvPr/>
        </p:nvPicPr>
        <p:blipFill>
          <a:blip r:embed="rId3"/>
          <a:stretch>
            <a:fillRect/>
          </a:stretch>
        </p:blipFill>
        <p:spPr>
          <a:xfrm>
            <a:off x="4572000" y="0"/>
            <a:ext cx="4572000" cy="4673650"/>
          </a:xfrm>
          <a:prstGeom prst="rect">
            <a:avLst/>
          </a:prstGeom>
        </p:spPr>
      </p:pic>
    </p:spTree>
    <p:extLst>
      <p:ext uri="{BB962C8B-B14F-4D97-AF65-F5344CB8AC3E}">
        <p14:creationId xmlns:p14="http://schemas.microsoft.com/office/powerpoint/2010/main" val="6113030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23"/>
        <p:cNvGrpSpPr/>
        <p:nvPr/>
      </p:nvGrpSpPr>
      <p:grpSpPr>
        <a:xfrm>
          <a:off x="0" y="0"/>
          <a:ext cx="0" cy="0"/>
          <a:chOff x="0" y="0"/>
          <a:chExt cx="0" cy="0"/>
        </a:xfrm>
      </p:grpSpPr>
      <p:sp>
        <p:nvSpPr>
          <p:cNvPr id="1624" name="Google Shape;1624;p20"/>
          <p:cNvSpPr txBox="1">
            <a:spLocks noGrp="1"/>
          </p:cNvSpPr>
          <p:nvPr>
            <p:ph type="body" idx="1"/>
          </p:nvPr>
        </p:nvSpPr>
        <p:spPr>
          <a:xfrm>
            <a:off x="353291" y="1430150"/>
            <a:ext cx="4133366" cy="3373498"/>
          </a:xfrm>
          <a:prstGeom prst="rect">
            <a:avLst/>
          </a:prstGeom>
        </p:spPr>
        <p:txBody>
          <a:bodyPr spcFirstLastPara="1" wrap="square" lIns="0" tIns="0" rIns="0" bIns="0" anchor="t" anchorCtr="0">
            <a:noAutofit/>
          </a:bodyPr>
          <a:lstStyle/>
          <a:p>
            <a:pPr lvl="0" indent="-457200" algn="l" rtl="0">
              <a:spcBef>
                <a:spcPts val="800"/>
              </a:spcBef>
              <a:spcAft>
                <a:spcPts val="800"/>
              </a:spcAft>
              <a:buAutoNum type="arabicPeriod"/>
            </a:pPr>
            <a:r>
              <a:rPr lang="en-GB" dirty="0" err="1" smtClean="0"/>
              <a:t>Sử</a:t>
            </a:r>
            <a:r>
              <a:rPr lang="en-GB" dirty="0" smtClean="0"/>
              <a:t> </a:t>
            </a:r>
            <a:r>
              <a:rPr lang="en-GB" dirty="0" err="1" smtClean="0"/>
              <a:t>dụng</a:t>
            </a:r>
            <a:r>
              <a:rPr lang="en-GB" dirty="0" smtClean="0"/>
              <a:t> pipeline </a:t>
            </a:r>
            <a:r>
              <a:rPr lang="en-GB" dirty="0" err="1" smtClean="0"/>
              <a:t>gồm</a:t>
            </a:r>
            <a:r>
              <a:rPr lang="en-GB" dirty="0" smtClean="0"/>
              <a:t> </a:t>
            </a:r>
            <a:r>
              <a:rPr lang="en-GB" dirty="0" err="1" smtClean="0"/>
              <a:t>deskewing</a:t>
            </a:r>
            <a:r>
              <a:rPr lang="en-GB" dirty="0" smtClean="0"/>
              <a:t>, </a:t>
            </a:r>
            <a:r>
              <a:rPr lang="en-GB" dirty="0" err="1" smtClean="0"/>
              <a:t>pca</a:t>
            </a:r>
            <a:r>
              <a:rPr lang="en-GB" dirty="0" smtClean="0"/>
              <a:t> (</a:t>
            </a:r>
            <a:r>
              <a:rPr lang="en-GB" dirty="0" err="1" smtClean="0"/>
              <a:t>n_components</a:t>
            </a:r>
            <a:r>
              <a:rPr lang="en-GB" dirty="0" smtClean="0"/>
              <a:t> =40), polynomial features  </a:t>
            </a:r>
            <a:r>
              <a:rPr lang="en-GB" dirty="0" err="1" smtClean="0"/>
              <a:t>và</a:t>
            </a:r>
            <a:r>
              <a:rPr lang="en-GB" dirty="0" smtClean="0"/>
              <a:t> </a:t>
            </a:r>
            <a:r>
              <a:rPr lang="en-GB" dirty="0" err="1" smtClean="0"/>
              <a:t>standardscaler</a:t>
            </a:r>
            <a:r>
              <a:rPr lang="en-GB" dirty="0" smtClean="0"/>
              <a:t>()</a:t>
            </a:r>
          </a:p>
          <a:p>
            <a:pPr lvl="0" indent="-457200" algn="l" rtl="0">
              <a:spcBef>
                <a:spcPts val="800"/>
              </a:spcBef>
              <a:spcAft>
                <a:spcPts val="800"/>
              </a:spcAft>
              <a:buAutoNum type="arabicPeriod"/>
            </a:pPr>
            <a:r>
              <a:rPr lang="en-GB" dirty="0" smtClean="0"/>
              <a:t>Fit pipeline </a:t>
            </a:r>
            <a:r>
              <a:rPr lang="en-GB" dirty="0" err="1" smtClean="0"/>
              <a:t>vào</a:t>
            </a:r>
            <a:r>
              <a:rPr lang="en-GB" dirty="0" smtClean="0"/>
              <a:t> </a:t>
            </a:r>
            <a:r>
              <a:rPr lang="en-GB" dirty="0" err="1" smtClean="0"/>
              <a:t>tập</a:t>
            </a:r>
            <a:r>
              <a:rPr lang="en-GB" dirty="0"/>
              <a:t> </a:t>
            </a:r>
            <a:r>
              <a:rPr lang="en-GB" dirty="0" smtClean="0"/>
              <a:t>train, </a:t>
            </a:r>
            <a:r>
              <a:rPr lang="en-GB" dirty="0" err="1" smtClean="0"/>
              <a:t>dữ</a:t>
            </a:r>
            <a:r>
              <a:rPr lang="en-GB" dirty="0" smtClean="0"/>
              <a:t> </a:t>
            </a:r>
            <a:r>
              <a:rPr lang="en-GB" dirty="0" err="1" smtClean="0"/>
              <a:t>liệu</a:t>
            </a:r>
            <a:r>
              <a:rPr lang="en-GB" dirty="0" smtClean="0"/>
              <a:t> </a:t>
            </a:r>
            <a:r>
              <a:rPr lang="en-GB" dirty="0" err="1" smtClean="0"/>
              <a:t>lúc</a:t>
            </a:r>
            <a:r>
              <a:rPr lang="en-GB" dirty="0" smtClean="0"/>
              <a:t> </a:t>
            </a:r>
            <a:r>
              <a:rPr lang="en-GB" dirty="0" err="1" smtClean="0"/>
              <a:t>này</a:t>
            </a:r>
            <a:r>
              <a:rPr lang="en-GB" dirty="0" smtClean="0"/>
              <a:t> </a:t>
            </a:r>
            <a:r>
              <a:rPr lang="en-GB" dirty="0" err="1" smtClean="0"/>
              <a:t>có</a:t>
            </a:r>
            <a:r>
              <a:rPr lang="en-GB" dirty="0" smtClean="0"/>
              <a:t> </a:t>
            </a:r>
            <a:r>
              <a:rPr lang="en-GB" dirty="0" err="1" smtClean="0"/>
              <a:t>kích</a:t>
            </a:r>
            <a:r>
              <a:rPr lang="en-GB" dirty="0" smtClean="0"/>
              <a:t> </a:t>
            </a:r>
            <a:r>
              <a:rPr lang="en-GB" dirty="0" err="1" smtClean="0"/>
              <a:t>thước</a:t>
            </a:r>
            <a:r>
              <a:rPr lang="en-GB" dirty="0" smtClean="0"/>
              <a:t> (821,)</a:t>
            </a:r>
          </a:p>
          <a:p>
            <a:pPr lvl="0" indent="-457200" algn="l" rtl="0">
              <a:spcBef>
                <a:spcPts val="800"/>
              </a:spcBef>
              <a:spcAft>
                <a:spcPts val="800"/>
              </a:spcAft>
              <a:buAutoNum type="arabicPeriod"/>
            </a:pPr>
            <a:r>
              <a:rPr lang="en-GB" dirty="0" err="1" smtClean="0"/>
              <a:t>Đem</a:t>
            </a:r>
            <a:r>
              <a:rPr lang="en-GB" dirty="0" smtClean="0"/>
              <a:t> </a:t>
            </a:r>
            <a:r>
              <a:rPr lang="en-GB" dirty="0" err="1" smtClean="0"/>
              <a:t>đi</a:t>
            </a:r>
            <a:r>
              <a:rPr lang="en-GB" dirty="0" smtClean="0"/>
              <a:t> </a:t>
            </a:r>
            <a:r>
              <a:rPr lang="en-GB" dirty="0" err="1" smtClean="0"/>
              <a:t>huấn</a:t>
            </a:r>
            <a:r>
              <a:rPr lang="en-GB" dirty="0" smtClean="0"/>
              <a:t> </a:t>
            </a:r>
            <a:r>
              <a:rPr lang="en-GB" dirty="0" err="1" smtClean="0"/>
              <a:t>luyện</a:t>
            </a:r>
            <a:r>
              <a:rPr lang="en-GB" dirty="0" smtClean="0"/>
              <a:t> </a:t>
            </a:r>
            <a:r>
              <a:rPr lang="en-GB" dirty="0" err="1" smtClean="0"/>
              <a:t>và</a:t>
            </a:r>
            <a:r>
              <a:rPr lang="en-GB" dirty="0" smtClean="0"/>
              <a:t> </a:t>
            </a:r>
            <a:r>
              <a:rPr lang="en-GB" dirty="0" err="1" smtClean="0"/>
              <a:t>dự</a:t>
            </a:r>
            <a:r>
              <a:rPr lang="en-GB" dirty="0" smtClean="0"/>
              <a:t> </a:t>
            </a:r>
            <a:r>
              <a:rPr lang="en-GB" dirty="0" err="1" smtClean="0"/>
              <a:t>đoán</a:t>
            </a:r>
            <a:r>
              <a:rPr lang="en-GB" dirty="0" smtClean="0"/>
              <a:t>, </a:t>
            </a:r>
            <a:r>
              <a:rPr lang="en-GB" dirty="0" err="1" smtClean="0"/>
              <a:t>dữ</a:t>
            </a:r>
            <a:r>
              <a:rPr lang="en-GB" dirty="0" smtClean="0"/>
              <a:t> </a:t>
            </a:r>
            <a:r>
              <a:rPr lang="en-GB" dirty="0" err="1" smtClean="0"/>
              <a:t>liệu</a:t>
            </a:r>
            <a:r>
              <a:rPr lang="en-GB" dirty="0" smtClean="0"/>
              <a:t> </a:t>
            </a:r>
            <a:r>
              <a:rPr lang="en-GB" dirty="0" err="1" smtClean="0"/>
              <a:t>đầu</a:t>
            </a:r>
            <a:r>
              <a:rPr lang="en-GB" dirty="0" smtClean="0"/>
              <a:t> </a:t>
            </a:r>
            <a:r>
              <a:rPr lang="en-GB" dirty="0" err="1" smtClean="0"/>
              <a:t>ra</a:t>
            </a:r>
            <a:r>
              <a:rPr lang="en-GB" dirty="0" smtClean="0"/>
              <a:t> </a:t>
            </a:r>
            <a:r>
              <a:rPr lang="en-GB" dirty="0" err="1" smtClean="0"/>
              <a:t>là</a:t>
            </a:r>
            <a:r>
              <a:rPr lang="en-GB" dirty="0" smtClean="0"/>
              <a:t> </a:t>
            </a:r>
            <a:r>
              <a:rPr lang="en-GB" dirty="0" err="1" smtClean="0"/>
              <a:t>nhãn</a:t>
            </a:r>
            <a:r>
              <a:rPr lang="en-GB" dirty="0" smtClean="0"/>
              <a:t> </a:t>
            </a:r>
            <a:r>
              <a:rPr lang="en-GB" dirty="0" err="1" smtClean="0"/>
              <a:t>của</a:t>
            </a:r>
            <a:r>
              <a:rPr lang="en-GB" dirty="0" smtClean="0"/>
              <a:t> </a:t>
            </a:r>
            <a:r>
              <a:rPr lang="en-GB" dirty="0" err="1" smtClean="0"/>
              <a:t>bức</a:t>
            </a:r>
            <a:r>
              <a:rPr lang="en-GB" dirty="0" smtClean="0"/>
              <a:t> </a:t>
            </a:r>
            <a:r>
              <a:rPr lang="en-GB" dirty="0" err="1" smtClean="0"/>
              <a:t>ảnh</a:t>
            </a:r>
            <a:endParaRPr lang="en-GB" dirty="0"/>
          </a:p>
        </p:txBody>
      </p:sp>
      <p:sp>
        <p:nvSpPr>
          <p:cNvPr id="1625" name="Google Shape;1625;p20"/>
          <p:cNvSpPr txBox="1">
            <a:spLocks noGrp="1"/>
          </p:cNvSpPr>
          <p:nvPr>
            <p:ph type="title"/>
          </p:nvPr>
        </p:nvSpPr>
        <p:spPr>
          <a:xfrm>
            <a:off x="702900" y="760925"/>
            <a:ext cx="5660100" cy="471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dirty="0" err="1" smtClean="0"/>
              <a:t>Thí</a:t>
            </a:r>
            <a:r>
              <a:rPr lang="en-GB" dirty="0"/>
              <a:t> </a:t>
            </a:r>
            <a:r>
              <a:rPr lang="en-GB" dirty="0" err="1" smtClean="0"/>
              <a:t>nghiệm</a:t>
            </a:r>
            <a:r>
              <a:rPr lang="en-GB" dirty="0" smtClean="0"/>
              <a:t> 4</a:t>
            </a:r>
            <a:endParaRPr dirty="0"/>
          </a:p>
        </p:txBody>
      </p:sp>
      <p:sp>
        <p:nvSpPr>
          <p:cNvPr id="1627" name="Google Shape;1627;p20"/>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25</a:t>
            </a:fld>
            <a:endParaRPr/>
          </a:p>
        </p:txBody>
      </p:sp>
      <p:pic>
        <p:nvPicPr>
          <p:cNvPr id="3" name="Picture 2"/>
          <p:cNvPicPr>
            <a:picLocks noChangeAspect="1"/>
          </p:cNvPicPr>
          <p:nvPr/>
        </p:nvPicPr>
        <p:blipFill>
          <a:blip r:embed="rId3"/>
          <a:stretch>
            <a:fillRect/>
          </a:stretch>
        </p:blipFill>
        <p:spPr>
          <a:xfrm>
            <a:off x="4486657" y="0"/>
            <a:ext cx="4657343" cy="4673650"/>
          </a:xfrm>
          <a:prstGeom prst="rect">
            <a:avLst/>
          </a:prstGeom>
        </p:spPr>
      </p:pic>
    </p:spTree>
    <p:extLst>
      <p:ext uri="{BB962C8B-B14F-4D97-AF65-F5344CB8AC3E}">
        <p14:creationId xmlns:p14="http://schemas.microsoft.com/office/powerpoint/2010/main" val="35583315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23"/>
        <p:cNvGrpSpPr/>
        <p:nvPr/>
      </p:nvGrpSpPr>
      <p:grpSpPr>
        <a:xfrm>
          <a:off x="0" y="0"/>
          <a:ext cx="0" cy="0"/>
          <a:chOff x="0" y="0"/>
          <a:chExt cx="0" cy="0"/>
        </a:xfrm>
      </p:grpSpPr>
      <p:sp>
        <p:nvSpPr>
          <p:cNvPr id="1624" name="Google Shape;1624;p20"/>
          <p:cNvSpPr txBox="1">
            <a:spLocks noGrp="1"/>
          </p:cNvSpPr>
          <p:nvPr>
            <p:ph type="body" idx="1"/>
          </p:nvPr>
        </p:nvSpPr>
        <p:spPr>
          <a:xfrm>
            <a:off x="353291" y="1430150"/>
            <a:ext cx="4133366" cy="3373498"/>
          </a:xfrm>
          <a:prstGeom prst="rect">
            <a:avLst/>
          </a:prstGeom>
        </p:spPr>
        <p:txBody>
          <a:bodyPr spcFirstLastPara="1" wrap="square" lIns="0" tIns="0" rIns="0" bIns="0" anchor="t" anchorCtr="0">
            <a:noAutofit/>
          </a:bodyPr>
          <a:lstStyle/>
          <a:p>
            <a:pPr lvl="0" indent="-457200" algn="l" rtl="0">
              <a:spcBef>
                <a:spcPts val="800"/>
              </a:spcBef>
              <a:spcAft>
                <a:spcPts val="800"/>
              </a:spcAft>
              <a:buAutoNum type="arabicPeriod"/>
            </a:pPr>
            <a:r>
              <a:rPr lang="en-GB" sz="1800" dirty="0" err="1" smtClean="0"/>
              <a:t>Sử</a:t>
            </a:r>
            <a:r>
              <a:rPr lang="en-GB" sz="1800" dirty="0" smtClean="0"/>
              <a:t> </a:t>
            </a:r>
            <a:r>
              <a:rPr lang="en-GB" sz="1800" dirty="0" err="1" smtClean="0"/>
              <a:t>dụng</a:t>
            </a:r>
            <a:r>
              <a:rPr lang="en-GB" sz="1800" dirty="0" smtClean="0"/>
              <a:t> </a:t>
            </a:r>
            <a:r>
              <a:rPr lang="en-GB" sz="1800" dirty="0" err="1" smtClean="0"/>
              <a:t>phân</a:t>
            </a:r>
            <a:r>
              <a:rPr lang="en-GB" sz="1800" dirty="0" smtClean="0"/>
              <a:t> </a:t>
            </a:r>
            <a:r>
              <a:rPr lang="en-GB" sz="1800" dirty="0" err="1" smtClean="0"/>
              <a:t>lớp</a:t>
            </a:r>
            <a:r>
              <a:rPr lang="en-GB" sz="1800" dirty="0" smtClean="0"/>
              <a:t> one-vs-one, </a:t>
            </a:r>
            <a:r>
              <a:rPr lang="en-GB" sz="1800" dirty="0" err="1" smtClean="0"/>
              <a:t>khác</a:t>
            </a:r>
            <a:r>
              <a:rPr lang="en-GB" sz="1800" dirty="0" smtClean="0"/>
              <a:t> </a:t>
            </a:r>
            <a:r>
              <a:rPr lang="en-GB" sz="1800" dirty="0" err="1" smtClean="0"/>
              <a:t>với</a:t>
            </a:r>
            <a:r>
              <a:rPr lang="en-GB" sz="1800" dirty="0" smtClean="0"/>
              <a:t> one-vs-rest</a:t>
            </a:r>
          </a:p>
          <a:p>
            <a:pPr lvl="0" indent="-457200" algn="l" rtl="0">
              <a:spcBef>
                <a:spcPts val="800"/>
              </a:spcBef>
              <a:spcAft>
                <a:spcPts val="800"/>
              </a:spcAft>
              <a:buAutoNum type="arabicPeriod"/>
            </a:pPr>
            <a:r>
              <a:rPr lang="en-GB" sz="1800" dirty="0" err="1" smtClean="0"/>
              <a:t>Sử</a:t>
            </a:r>
            <a:r>
              <a:rPr lang="en-GB" sz="1800" dirty="0" smtClean="0"/>
              <a:t> </a:t>
            </a:r>
            <a:r>
              <a:rPr lang="en-GB" sz="1800" dirty="0" err="1" smtClean="0"/>
              <a:t>dụng</a:t>
            </a:r>
            <a:r>
              <a:rPr lang="en-GB" sz="1800" dirty="0" smtClean="0"/>
              <a:t> pipeline </a:t>
            </a:r>
            <a:r>
              <a:rPr lang="en-GB" sz="1800" dirty="0" err="1" smtClean="0"/>
              <a:t>gồm</a:t>
            </a:r>
            <a:r>
              <a:rPr lang="en-GB" sz="1800" dirty="0" smtClean="0"/>
              <a:t> </a:t>
            </a:r>
            <a:r>
              <a:rPr lang="en-GB" sz="1800" dirty="0" err="1" smtClean="0"/>
              <a:t>deskewing</a:t>
            </a:r>
            <a:r>
              <a:rPr lang="en-GB" sz="1800" dirty="0" smtClean="0"/>
              <a:t>, </a:t>
            </a:r>
            <a:r>
              <a:rPr lang="en-GB" sz="1800" dirty="0" err="1" smtClean="0"/>
              <a:t>pca</a:t>
            </a:r>
            <a:r>
              <a:rPr lang="en-GB" sz="1800" dirty="0" smtClean="0"/>
              <a:t>(</a:t>
            </a:r>
            <a:r>
              <a:rPr lang="en-GB" sz="1800" dirty="0" err="1" smtClean="0"/>
              <a:t>n_components</a:t>
            </a:r>
            <a:r>
              <a:rPr lang="en-GB" sz="1800" dirty="0" smtClean="0"/>
              <a:t> =40) </a:t>
            </a:r>
            <a:r>
              <a:rPr lang="en-GB" sz="1800" dirty="0" err="1" smtClean="0"/>
              <a:t>và</a:t>
            </a:r>
            <a:r>
              <a:rPr lang="en-GB" sz="1800" dirty="0" smtClean="0"/>
              <a:t> </a:t>
            </a:r>
            <a:r>
              <a:rPr lang="en-GB" sz="1800" dirty="0" smtClean="0"/>
              <a:t>polynomial features </a:t>
            </a:r>
            <a:r>
              <a:rPr lang="en-GB" sz="1800" dirty="0" err="1" smtClean="0"/>
              <a:t>và</a:t>
            </a:r>
            <a:r>
              <a:rPr lang="en-GB" sz="1800" dirty="0" smtClean="0"/>
              <a:t> </a:t>
            </a:r>
            <a:r>
              <a:rPr lang="en-GB" sz="1800" dirty="0" err="1" smtClean="0"/>
              <a:t>standardscaler</a:t>
            </a:r>
            <a:r>
              <a:rPr lang="en-GB" sz="1800" dirty="0" smtClean="0"/>
              <a:t>()</a:t>
            </a:r>
          </a:p>
          <a:p>
            <a:pPr lvl="0" indent="-457200" algn="l" rtl="0">
              <a:spcBef>
                <a:spcPts val="800"/>
              </a:spcBef>
              <a:spcAft>
                <a:spcPts val="800"/>
              </a:spcAft>
              <a:buAutoNum type="arabicPeriod"/>
            </a:pPr>
            <a:r>
              <a:rPr lang="en-GB" sz="1800" dirty="0" smtClean="0"/>
              <a:t>Fit pipeline </a:t>
            </a:r>
            <a:r>
              <a:rPr lang="en-GB" sz="1800" dirty="0" err="1" smtClean="0"/>
              <a:t>vào</a:t>
            </a:r>
            <a:r>
              <a:rPr lang="en-GB" sz="1800" dirty="0" smtClean="0"/>
              <a:t> </a:t>
            </a:r>
            <a:r>
              <a:rPr lang="en-GB" sz="1800" dirty="0" err="1" smtClean="0"/>
              <a:t>tập</a:t>
            </a:r>
            <a:r>
              <a:rPr lang="en-GB" sz="1800" dirty="0"/>
              <a:t> </a:t>
            </a:r>
            <a:r>
              <a:rPr lang="en-GB" sz="1800" dirty="0" smtClean="0"/>
              <a:t>train, </a:t>
            </a:r>
            <a:r>
              <a:rPr lang="en-GB" sz="1800" dirty="0" err="1" smtClean="0"/>
              <a:t>dữ</a:t>
            </a:r>
            <a:r>
              <a:rPr lang="en-GB" sz="1800" dirty="0" smtClean="0"/>
              <a:t> </a:t>
            </a:r>
            <a:r>
              <a:rPr lang="en-GB" sz="1800" dirty="0" err="1" smtClean="0"/>
              <a:t>liệu</a:t>
            </a:r>
            <a:r>
              <a:rPr lang="en-GB" sz="1800" dirty="0" smtClean="0"/>
              <a:t> </a:t>
            </a:r>
            <a:r>
              <a:rPr lang="en-GB" sz="1800" dirty="0" err="1" smtClean="0"/>
              <a:t>lúc</a:t>
            </a:r>
            <a:r>
              <a:rPr lang="en-GB" sz="1800" dirty="0" smtClean="0"/>
              <a:t> </a:t>
            </a:r>
            <a:r>
              <a:rPr lang="en-GB" sz="1800" dirty="0" err="1" smtClean="0"/>
              <a:t>này</a:t>
            </a:r>
            <a:r>
              <a:rPr lang="en-GB" sz="1800" dirty="0" smtClean="0"/>
              <a:t> </a:t>
            </a:r>
            <a:r>
              <a:rPr lang="en-GB" sz="1800" dirty="0" err="1" smtClean="0"/>
              <a:t>có</a:t>
            </a:r>
            <a:r>
              <a:rPr lang="en-GB" sz="1800" dirty="0" smtClean="0"/>
              <a:t> </a:t>
            </a:r>
            <a:r>
              <a:rPr lang="en-GB" sz="1800" dirty="0" err="1" smtClean="0"/>
              <a:t>kích</a:t>
            </a:r>
            <a:r>
              <a:rPr lang="en-GB" sz="1800" dirty="0" smtClean="0"/>
              <a:t> </a:t>
            </a:r>
            <a:r>
              <a:rPr lang="en-GB" sz="1800" dirty="0" err="1" smtClean="0"/>
              <a:t>thước</a:t>
            </a:r>
            <a:r>
              <a:rPr lang="en-GB" sz="1800" dirty="0" smtClean="0"/>
              <a:t> (821,)</a:t>
            </a:r>
          </a:p>
          <a:p>
            <a:pPr lvl="0" indent="-457200" algn="l" rtl="0">
              <a:spcBef>
                <a:spcPts val="800"/>
              </a:spcBef>
              <a:spcAft>
                <a:spcPts val="800"/>
              </a:spcAft>
              <a:buAutoNum type="arabicPeriod"/>
            </a:pPr>
            <a:r>
              <a:rPr lang="en-GB" sz="1800" dirty="0" err="1" smtClean="0"/>
              <a:t>Đem</a:t>
            </a:r>
            <a:r>
              <a:rPr lang="en-GB" sz="1800" dirty="0" smtClean="0"/>
              <a:t> </a:t>
            </a:r>
            <a:r>
              <a:rPr lang="en-GB" sz="1800" dirty="0" err="1" smtClean="0"/>
              <a:t>đi</a:t>
            </a:r>
            <a:r>
              <a:rPr lang="en-GB" sz="1800" dirty="0" smtClean="0"/>
              <a:t> </a:t>
            </a:r>
            <a:r>
              <a:rPr lang="en-GB" sz="1800" dirty="0" err="1" smtClean="0"/>
              <a:t>huấn</a:t>
            </a:r>
            <a:r>
              <a:rPr lang="en-GB" sz="1800" dirty="0" smtClean="0"/>
              <a:t> </a:t>
            </a:r>
            <a:r>
              <a:rPr lang="en-GB" sz="1800" dirty="0" err="1" smtClean="0"/>
              <a:t>luyện</a:t>
            </a:r>
            <a:r>
              <a:rPr lang="en-GB" sz="1800" dirty="0" smtClean="0"/>
              <a:t> </a:t>
            </a:r>
            <a:r>
              <a:rPr lang="en-GB" sz="1800" dirty="0" err="1" smtClean="0"/>
              <a:t>và</a:t>
            </a:r>
            <a:r>
              <a:rPr lang="en-GB" sz="1800" dirty="0" smtClean="0"/>
              <a:t> </a:t>
            </a:r>
            <a:r>
              <a:rPr lang="en-GB" sz="1800" dirty="0" err="1" smtClean="0"/>
              <a:t>dự</a:t>
            </a:r>
            <a:r>
              <a:rPr lang="en-GB" sz="1800" dirty="0" smtClean="0"/>
              <a:t> </a:t>
            </a:r>
            <a:r>
              <a:rPr lang="en-GB" sz="1800" dirty="0" err="1" smtClean="0"/>
              <a:t>đoán</a:t>
            </a:r>
            <a:r>
              <a:rPr lang="en-GB" sz="1800" dirty="0" smtClean="0"/>
              <a:t>, </a:t>
            </a:r>
            <a:r>
              <a:rPr lang="en-GB" sz="1800" dirty="0" err="1" smtClean="0"/>
              <a:t>dữ</a:t>
            </a:r>
            <a:r>
              <a:rPr lang="en-GB" sz="1800" dirty="0" smtClean="0"/>
              <a:t> </a:t>
            </a:r>
            <a:r>
              <a:rPr lang="en-GB" sz="1800" dirty="0" err="1" smtClean="0"/>
              <a:t>liệu</a:t>
            </a:r>
            <a:r>
              <a:rPr lang="en-GB" sz="1800" dirty="0" smtClean="0"/>
              <a:t> </a:t>
            </a:r>
            <a:r>
              <a:rPr lang="en-GB" sz="1800" dirty="0" err="1" smtClean="0"/>
              <a:t>đầu</a:t>
            </a:r>
            <a:r>
              <a:rPr lang="en-GB" sz="1800" dirty="0" smtClean="0"/>
              <a:t> </a:t>
            </a:r>
            <a:r>
              <a:rPr lang="en-GB" sz="1800" dirty="0" err="1" smtClean="0"/>
              <a:t>ra</a:t>
            </a:r>
            <a:r>
              <a:rPr lang="en-GB" sz="1800" dirty="0" smtClean="0"/>
              <a:t> </a:t>
            </a:r>
            <a:r>
              <a:rPr lang="en-GB" sz="1800" dirty="0" err="1" smtClean="0"/>
              <a:t>là</a:t>
            </a:r>
            <a:r>
              <a:rPr lang="en-GB" sz="1800" dirty="0" smtClean="0"/>
              <a:t> </a:t>
            </a:r>
            <a:r>
              <a:rPr lang="en-GB" sz="1800" dirty="0" err="1" smtClean="0"/>
              <a:t>nhãn</a:t>
            </a:r>
            <a:r>
              <a:rPr lang="en-GB" sz="1800" dirty="0" smtClean="0"/>
              <a:t> </a:t>
            </a:r>
            <a:r>
              <a:rPr lang="en-GB" sz="1800" dirty="0" err="1" smtClean="0"/>
              <a:t>của</a:t>
            </a:r>
            <a:r>
              <a:rPr lang="en-GB" sz="1800" dirty="0" smtClean="0"/>
              <a:t> </a:t>
            </a:r>
            <a:r>
              <a:rPr lang="en-GB" sz="1800" dirty="0" err="1" smtClean="0"/>
              <a:t>bức</a:t>
            </a:r>
            <a:r>
              <a:rPr lang="en-GB" sz="1800" dirty="0" smtClean="0"/>
              <a:t> </a:t>
            </a:r>
            <a:r>
              <a:rPr lang="en-GB" sz="1800" dirty="0" err="1" smtClean="0"/>
              <a:t>ảnh</a:t>
            </a:r>
            <a:endParaRPr lang="en-GB" sz="1800" dirty="0"/>
          </a:p>
        </p:txBody>
      </p:sp>
      <p:sp>
        <p:nvSpPr>
          <p:cNvPr id="1625" name="Google Shape;1625;p20"/>
          <p:cNvSpPr txBox="1">
            <a:spLocks noGrp="1"/>
          </p:cNvSpPr>
          <p:nvPr>
            <p:ph type="title"/>
          </p:nvPr>
        </p:nvSpPr>
        <p:spPr>
          <a:xfrm>
            <a:off x="702900" y="760925"/>
            <a:ext cx="5660100" cy="471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dirty="0" err="1" smtClean="0"/>
              <a:t>Thí</a:t>
            </a:r>
            <a:r>
              <a:rPr lang="en-GB" dirty="0"/>
              <a:t> </a:t>
            </a:r>
            <a:r>
              <a:rPr lang="en-GB" dirty="0" err="1" smtClean="0"/>
              <a:t>nghiệm</a:t>
            </a:r>
            <a:r>
              <a:rPr lang="en-GB" dirty="0" smtClean="0"/>
              <a:t> 5</a:t>
            </a:r>
            <a:endParaRPr dirty="0"/>
          </a:p>
        </p:txBody>
      </p:sp>
      <p:sp>
        <p:nvSpPr>
          <p:cNvPr id="1627" name="Google Shape;1627;p20"/>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26</a:t>
            </a:fld>
            <a:endParaRPr/>
          </a:p>
        </p:txBody>
      </p:sp>
      <p:pic>
        <p:nvPicPr>
          <p:cNvPr id="3" name="Picture 2"/>
          <p:cNvPicPr>
            <a:picLocks noChangeAspect="1"/>
          </p:cNvPicPr>
          <p:nvPr/>
        </p:nvPicPr>
        <p:blipFill>
          <a:blip r:embed="rId3"/>
          <a:stretch>
            <a:fillRect/>
          </a:stretch>
        </p:blipFill>
        <p:spPr>
          <a:xfrm>
            <a:off x="4486657" y="0"/>
            <a:ext cx="4657343" cy="4758994"/>
          </a:xfrm>
          <a:prstGeom prst="rect">
            <a:avLst/>
          </a:prstGeom>
        </p:spPr>
      </p:pic>
    </p:spTree>
    <p:extLst>
      <p:ext uri="{BB962C8B-B14F-4D97-AF65-F5344CB8AC3E}">
        <p14:creationId xmlns:p14="http://schemas.microsoft.com/office/powerpoint/2010/main" val="161483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23"/>
        <p:cNvGrpSpPr/>
        <p:nvPr/>
      </p:nvGrpSpPr>
      <p:grpSpPr>
        <a:xfrm>
          <a:off x="0" y="0"/>
          <a:ext cx="0" cy="0"/>
          <a:chOff x="0" y="0"/>
          <a:chExt cx="0" cy="0"/>
        </a:xfrm>
      </p:grpSpPr>
      <p:sp>
        <p:nvSpPr>
          <p:cNvPr id="1624" name="Google Shape;1624;p20"/>
          <p:cNvSpPr txBox="1">
            <a:spLocks noGrp="1"/>
          </p:cNvSpPr>
          <p:nvPr>
            <p:ph type="body" idx="1"/>
          </p:nvPr>
        </p:nvSpPr>
        <p:spPr>
          <a:xfrm>
            <a:off x="353289" y="1430150"/>
            <a:ext cx="8676113" cy="3373498"/>
          </a:xfrm>
          <a:prstGeom prst="rect">
            <a:avLst/>
          </a:prstGeom>
        </p:spPr>
        <p:txBody>
          <a:bodyPr spcFirstLastPara="1" wrap="square" lIns="0" tIns="0" rIns="0" bIns="0" anchor="t" anchorCtr="0">
            <a:noAutofit/>
          </a:bodyPr>
          <a:lstStyle/>
          <a:p>
            <a:pPr lvl="0" indent="-457200" algn="l" rtl="0">
              <a:spcBef>
                <a:spcPts val="800"/>
              </a:spcBef>
              <a:spcAft>
                <a:spcPts val="800"/>
              </a:spcAft>
              <a:buAutoNum type="arabicPeriod"/>
            </a:pPr>
            <a:r>
              <a:rPr lang="en-GB" sz="1200" dirty="0" err="1" smtClean="0"/>
              <a:t>Mô</a:t>
            </a:r>
            <a:r>
              <a:rPr lang="en-GB" sz="1200" dirty="0" smtClean="0"/>
              <a:t> </a:t>
            </a:r>
            <a:r>
              <a:rPr lang="en-GB" sz="1200" dirty="0" err="1" smtClean="0"/>
              <a:t>hình</a:t>
            </a:r>
            <a:r>
              <a:rPr lang="en-GB" sz="1200" dirty="0" smtClean="0"/>
              <a:t> Logistic Regression:</a:t>
            </a:r>
          </a:p>
          <a:p>
            <a:pPr marL="457200" lvl="1" indent="0">
              <a:spcAft>
                <a:spcPts val="800"/>
              </a:spcAft>
              <a:buNone/>
            </a:pPr>
            <a:r>
              <a:rPr lang="en-GB" sz="1200" dirty="0" smtClean="0"/>
              <a:t>	</a:t>
            </a:r>
            <a:r>
              <a:rPr lang="en-GB" sz="1200" dirty="0" err="1" smtClean="0"/>
              <a:t>Max_iter</a:t>
            </a:r>
            <a:r>
              <a:rPr lang="en-GB" sz="1200" dirty="0" smtClean="0"/>
              <a:t>: ‘200’ </a:t>
            </a:r>
            <a:r>
              <a:rPr lang="en-GB" sz="1200" dirty="0" err="1"/>
              <a:t>số</a:t>
            </a:r>
            <a:r>
              <a:rPr lang="en-GB" sz="1200" dirty="0"/>
              <a:t> </a:t>
            </a:r>
            <a:r>
              <a:rPr lang="en-GB" sz="1200" dirty="0" err="1"/>
              <a:t>lần</a:t>
            </a:r>
            <a:r>
              <a:rPr lang="en-GB" sz="1200" dirty="0"/>
              <a:t> </a:t>
            </a:r>
            <a:r>
              <a:rPr lang="en-GB" sz="1200" dirty="0" err="1"/>
              <a:t>lặp</a:t>
            </a:r>
            <a:r>
              <a:rPr lang="en-GB" sz="1200" dirty="0"/>
              <a:t> </a:t>
            </a:r>
            <a:r>
              <a:rPr lang="en-GB" sz="1200" dirty="0" err="1"/>
              <a:t>tối</a:t>
            </a:r>
            <a:r>
              <a:rPr lang="en-GB" sz="1200" dirty="0"/>
              <a:t> </a:t>
            </a:r>
            <a:r>
              <a:rPr lang="en-GB" sz="1200" dirty="0" err="1"/>
              <a:t>đa</a:t>
            </a:r>
            <a:r>
              <a:rPr lang="en-GB" sz="1200" dirty="0"/>
              <a:t> </a:t>
            </a:r>
            <a:r>
              <a:rPr lang="en-GB" sz="1200" dirty="0" err="1"/>
              <a:t>để</a:t>
            </a:r>
            <a:r>
              <a:rPr lang="en-GB" sz="1200" dirty="0"/>
              <a:t> </a:t>
            </a:r>
            <a:r>
              <a:rPr lang="en-GB" sz="1200" dirty="0" err="1"/>
              <a:t>các</a:t>
            </a:r>
            <a:r>
              <a:rPr lang="en-GB" sz="1200" dirty="0"/>
              <a:t> </a:t>
            </a:r>
            <a:r>
              <a:rPr lang="en-GB" sz="1200" dirty="0" err="1"/>
              <a:t>bộ</a:t>
            </a:r>
            <a:r>
              <a:rPr lang="en-GB" sz="1200" dirty="0"/>
              <a:t> </a:t>
            </a:r>
            <a:r>
              <a:rPr lang="en-GB" sz="1200" dirty="0" err="1"/>
              <a:t>giải</a:t>
            </a:r>
            <a:r>
              <a:rPr lang="en-GB" sz="1200" dirty="0"/>
              <a:t> </a:t>
            </a:r>
            <a:r>
              <a:rPr lang="en-GB" sz="1200" dirty="0" err="1"/>
              <a:t>hội</a:t>
            </a:r>
            <a:r>
              <a:rPr lang="en-GB" sz="1200" dirty="0"/>
              <a:t> </a:t>
            </a:r>
            <a:r>
              <a:rPr lang="en-GB" sz="1200" dirty="0" err="1"/>
              <a:t>tụ</a:t>
            </a:r>
            <a:endParaRPr lang="en-GB" sz="1200" dirty="0"/>
          </a:p>
          <a:p>
            <a:pPr marL="457200" lvl="1" indent="0">
              <a:spcAft>
                <a:spcPts val="800"/>
              </a:spcAft>
              <a:buNone/>
            </a:pPr>
            <a:r>
              <a:rPr lang="en-GB" sz="1200" dirty="0"/>
              <a:t>	solver: ‘</a:t>
            </a:r>
            <a:r>
              <a:rPr lang="en-GB" sz="1200" dirty="0" err="1"/>
              <a:t>lgfgs</a:t>
            </a:r>
            <a:r>
              <a:rPr lang="en-GB" sz="1200" dirty="0"/>
              <a:t>’, </a:t>
            </a:r>
            <a:r>
              <a:rPr lang="en-GB" sz="1200" dirty="0" err="1"/>
              <a:t>một</a:t>
            </a:r>
            <a:r>
              <a:rPr lang="en-GB" sz="1200" dirty="0"/>
              <a:t> </a:t>
            </a:r>
            <a:r>
              <a:rPr lang="en-GB" sz="1200" dirty="0" err="1"/>
              <a:t>phương</a:t>
            </a:r>
            <a:r>
              <a:rPr lang="en-GB" sz="1200" dirty="0"/>
              <a:t> </a:t>
            </a:r>
            <a:r>
              <a:rPr lang="en-GB" sz="1200" dirty="0" err="1"/>
              <a:t>pháp</a:t>
            </a:r>
            <a:r>
              <a:rPr lang="en-GB" sz="1200" dirty="0"/>
              <a:t> </a:t>
            </a:r>
            <a:r>
              <a:rPr lang="en-GB" sz="1200" dirty="0" err="1"/>
              <a:t>tối</a:t>
            </a:r>
            <a:r>
              <a:rPr lang="en-GB" sz="1200" dirty="0"/>
              <a:t> </a:t>
            </a:r>
            <a:r>
              <a:rPr lang="en-GB" sz="1200" dirty="0" err="1"/>
              <a:t>ưu</a:t>
            </a:r>
            <a:r>
              <a:rPr lang="en-GB" sz="1200" dirty="0"/>
              <a:t> </a:t>
            </a:r>
            <a:r>
              <a:rPr lang="en-GB" sz="1200" dirty="0" err="1"/>
              <a:t>dựa</a:t>
            </a:r>
            <a:r>
              <a:rPr lang="en-GB" sz="1200" dirty="0"/>
              <a:t> </a:t>
            </a:r>
            <a:r>
              <a:rPr lang="en-GB" sz="1200" dirty="0" err="1"/>
              <a:t>trên</a:t>
            </a:r>
            <a:r>
              <a:rPr lang="en-GB" sz="1200" dirty="0"/>
              <a:t> gradient</a:t>
            </a:r>
          </a:p>
          <a:p>
            <a:pPr marL="457200" lvl="1" indent="0">
              <a:spcAft>
                <a:spcPts val="800"/>
              </a:spcAft>
              <a:buNone/>
            </a:pPr>
            <a:r>
              <a:rPr lang="en-GB" sz="1200" dirty="0"/>
              <a:t>	penalty: </a:t>
            </a:r>
            <a:r>
              <a:rPr lang="en-GB" sz="1200" dirty="0" err="1"/>
              <a:t>chỉ</a:t>
            </a:r>
            <a:r>
              <a:rPr lang="en-GB" sz="1200" dirty="0"/>
              <a:t> </a:t>
            </a:r>
            <a:r>
              <a:rPr lang="en-GB" sz="1200" dirty="0" err="1"/>
              <a:t>định</a:t>
            </a:r>
            <a:r>
              <a:rPr lang="en-GB" sz="1200" dirty="0"/>
              <a:t> </a:t>
            </a:r>
            <a:r>
              <a:rPr lang="en-GB" sz="1200" dirty="0" err="1"/>
              <a:t>mức</a:t>
            </a:r>
            <a:r>
              <a:rPr lang="en-GB" sz="1200" dirty="0"/>
              <a:t> </a:t>
            </a:r>
            <a:r>
              <a:rPr lang="en-GB" sz="1200" dirty="0" err="1"/>
              <a:t>được</a:t>
            </a:r>
            <a:r>
              <a:rPr lang="en-GB" sz="1200" dirty="0"/>
              <a:t> </a:t>
            </a:r>
            <a:r>
              <a:rPr lang="en-GB" sz="1200" dirty="0" err="1"/>
              <a:t>sử</a:t>
            </a:r>
            <a:r>
              <a:rPr lang="en-GB" sz="1200" dirty="0"/>
              <a:t> </a:t>
            </a:r>
            <a:r>
              <a:rPr lang="en-GB" sz="1200" dirty="0" err="1"/>
              <a:t>dụng</a:t>
            </a:r>
            <a:r>
              <a:rPr lang="en-GB" sz="1200" dirty="0"/>
              <a:t> </a:t>
            </a:r>
            <a:r>
              <a:rPr lang="en-GB" sz="1200" dirty="0" err="1"/>
              <a:t>trong</a:t>
            </a:r>
            <a:r>
              <a:rPr lang="en-GB" sz="1200" dirty="0"/>
              <a:t> </a:t>
            </a:r>
            <a:r>
              <a:rPr lang="en-GB" sz="1200" dirty="0" err="1"/>
              <a:t>hình</a:t>
            </a:r>
            <a:r>
              <a:rPr lang="en-GB" sz="1200" dirty="0"/>
              <a:t> </a:t>
            </a:r>
            <a:r>
              <a:rPr lang="en-GB" sz="1200" dirty="0" err="1"/>
              <a:t>phạt</a:t>
            </a:r>
            <a:r>
              <a:rPr lang="en-GB" sz="1200" dirty="0"/>
              <a:t>, </a:t>
            </a:r>
            <a:r>
              <a:rPr lang="en-GB" sz="1200" dirty="0" err="1"/>
              <a:t>nhóm</a:t>
            </a:r>
            <a:r>
              <a:rPr lang="en-GB" sz="1200" dirty="0"/>
              <a:t> </a:t>
            </a:r>
            <a:r>
              <a:rPr lang="en-GB" sz="1200" dirty="0" err="1"/>
              <a:t>sử</a:t>
            </a:r>
            <a:r>
              <a:rPr lang="en-GB" sz="1200" dirty="0"/>
              <a:t> </a:t>
            </a:r>
            <a:r>
              <a:rPr lang="en-GB" sz="1200" dirty="0" err="1"/>
              <a:t>dụng</a:t>
            </a:r>
            <a:r>
              <a:rPr lang="en-GB" sz="1200" dirty="0"/>
              <a:t> l2, </a:t>
            </a:r>
            <a:r>
              <a:rPr lang="en-GB" sz="1200" dirty="0" smtClean="0"/>
              <a:t> </a:t>
            </a:r>
            <a:r>
              <a:rPr lang="en-GB" sz="1200" dirty="0" err="1" smtClean="0"/>
              <a:t>giúp</a:t>
            </a:r>
            <a:r>
              <a:rPr lang="en-GB" sz="1200" dirty="0" smtClean="0"/>
              <a:t> </a:t>
            </a:r>
            <a:r>
              <a:rPr lang="en-GB" sz="1200" dirty="0" err="1" smtClean="0"/>
              <a:t>tránh</a:t>
            </a:r>
            <a:r>
              <a:rPr lang="en-GB" sz="1200" dirty="0" smtClean="0"/>
              <a:t> overfitting</a:t>
            </a:r>
            <a:endParaRPr lang="en-GB" sz="1200" dirty="0"/>
          </a:p>
          <a:p>
            <a:pPr marL="457200" lvl="1" indent="0">
              <a:spcAft>
                <a:spcPts val="800"/>
              </a:spcAft>
              <a:buNone/>
            </a:pPr>
            <a:r>
              <a:rPr lang="en-GB" sz="1200" dirty="0"/>
              <a:t>	C: </a:t>
            </a:r>
            <a:r>
              <a:rPr lang="en-GB" sz="1200" dirty="0" err="1"/>
              <a:t>tham</a:t>
            </a:r>
            <a:r>
              <a:rPr lang="en-GB" sz="1200" dirty="0"/>
              <a:t> </a:t>
            </a:r>
            <a:r>
              <a:rPr lang="en-GB" sz="1200" dirty="0" err="1"/>
              <a:t>số</a:t>
            </a:r>
            <a:r>
              <a:rPr lang="en-GB" sz="1200" dirty="0"/>
              <a:t> </a:t>
            </a:r>
            <a:r>
              <a:rPr lang="en-GB" sz="1200" dirty="0" err="1"/>
              <a:t>cân</a:t>
            </a:r>
            <a:r>
              <a:rPr lang="en-GB" sz="1200" dirty="0"/>
              <a:t> </a:t>
            </a:r>
            <a:r>
              <a:rPr lang="en-GB" sz="1200" dirty="0" err="1"/>
              <a:t>bằng</a:t>
            </a:r>
            <a:r>
              <a:rPr lang="en-GB" sz="1200" dirty="0"/>
              <a:t> </a:t>
            </a:r>
            <a:r>
              <a:rPr lang="en-GB" sz="1200" dirty="0" err="1"/>
              <a:t>của</a:t>
            </a:r>
            <a:r>
              <a:rPr lang="en-GB" sz="1200" dirty="0"/>
              <a:t> </a:t>
            </a:r>
            <a:r>
              <a:rPr lang="en-GB" sz="1200" dirty="0" err="1"/>
              <a:t>hồi</a:t>
            </a:r>
            <a:r>
              <a:rPr lang="en-GB" sz="1200" dirty="0"/>
              <a:t> </a:t>
            </a:r>
            <a:r>
              <a:rPr lang="en-GB" sz="1200" dirty="0" err="1"/>
              <a:t>quy</a:t>
            </a:r>
            <a:r>
              <a:rPr lang="en-GB" sz="1200" dirty="0"/>
              <a:t> logistic, </a:t>
            </a:r>
            <a:r>
              <a:rPr lang="en-GB" sz="1200" dirty="0" err="1"/>
              <a:t>xác</a:t>
            </a:r>
            <a:r>
              <a:rPr lang="en-GB" sz="1200" dirty="0"/>
              <a:t> </a:t>
            </a:r>
            <a:r>
              <a:rPr lang="en-GB" sz="1200" dirty="0" err="1"/>
              <a:t>định</a:t>
            </a:r>
            <a:r>
              <a:rPr lang="en-GB" sz="1200" dirty="0"/>
              <a:t> </a:t>
            </a:r>
            <a:r>
              <a:rPr lang="en-GB" sz="1200" dirty="0" err="1"/>
              <a:t>độ</a:t>
            </a:r>
            <a:r>
              <a:rPr lang="en-GB" sz="1200" dirty="0"/>
              <a:t> </a:t>
            </a:r>
            <a:r>
              <a:rPr lang="en-GB" sz="1200" dirty="0" err="1"/>
              <a:t>mạnh</a:t>
            </a:r>
            <a:r>
              <a:rPr lang="en-GB" sz="1200" dirty="0"/>
              <a:t> </a:t>
            </a:r>
            <a:r>
              <a:rPr lang="en-GB" sz="1200" dirty="0" err="1"/>
              <a:t>chính</a:t>
            </a:r>
            <a:r>
              <a:rPr lang="en-GB" sz="1200" dirty="0"/>
              <a:t> </a:t>
            </a:r>
            <a:r>
              <a:rPr lang="en-GB" sz="1200" dirty="0" err="1"/>
              <a:t>quy</a:t>
            </a:r>
            <a:r>
              <a:rPr lang="en-GB" sz="1200" dirty="0"/>
              <a:t>, </a:t>
            </a:r>
            <a:r>
              <a:rPr lang="en-GB" sz="1200" dirty="0" smtClean="0"/>
              <a:t> </a:t>
            </a:r>
            <a:r>
              <a:rPr lang="en-GB" sz="1200" dirty="0" err="1" smtClean="0"/>
              <a:t>nhóm</a:t>
            </a:r>
            <a:r>
              <a:rPr lang="en-GB" sz="1200" dirty="0" smtClean="0"/>
              <a:t> </a:t>
            </a:r>
            <a:r>
              <a:rPr lang="en-GB" sz="1200" dirty="0" err="1"/>
              <a:t>dùng</a:t>
            </a:r>
            <a:r>
              <a:rPr lang="en-GB" sz="1200" dirty="0"/>
              <a:t> C = </a:t>
            </a:r>
            <a:r>
              <a:rPr lang="en-GB" sz="1200" dirty="0" smtClean="0"/>
              <a:t>1.0</a:t>
            </a:r>
          </a:p>
          <a:p>
            <a:pPr lvl="0" indent="-457200" algn="l" rtl="0">
              <a:spcBef>
                <a:spcPts val="800"/>
              </a:spcBef>
              <a:spcAft>
                <a:spcPts val="800"/>
              </a:spcAft>
              <a:buAutoNum type="arabicPeriod"/>
            </a:pPr>
            <a:r>
              <a:rPr lang="en-GB" sz="1200" dirty="0" smtClean="0"/>
              <a:t>Polynomial Features: </a:t>
            </a:r>
            <a:r>
              <a:rPr lang="en-GB" sz="1200" dirty="0" err="1" smtClean="0"/>
              <a:t>interaction_only</a:t>
            </a:r>
            <a:r>
              <a:rPr lang="en-GB" sz="1200" dirty="0" smtClean="0"/>
              <a:t>=True </a:t>
            </a:r>
            <a:r>
              <a:rPr lang="en-GB" sz="1200" dirty="0" err="1" smtClean="0"/>
              <a:t>giúp</a:t>
            </a:r>
            <a:r>
              <a:rPr lang="en-GB" sz="1200" dirty="0" smtClean="0"/>
              <a:t> </a:t>
            </a:r>
            <a:r>
              <a:rPr lang="en-GB" sz="1200" dirty="0" err="1" smtClean="0"/>
              <a:t>giảm</a:t>
            </a:r>
            <a:r>
              <a:rPr lang="en-GB" sz="1200" dirty="0" smtClean="0"/>
              <a:t> </a:t>
            </a:r>
            <a:r>
              <a:rPr lang="en-GB" sz="1200" dirty="0" err="1" smtClean="0"/>
              <a:t>bớt</a:t>
            </a:r>
            <a:r>
              <a:rPr lang="en-GB" sz="1200" dirty="0" smtClean="0"/>
              <a:t> </a:t>
            </a:r>
            <a:r>
              <a:rPr lang="en-GB" sz="1200" dirty="0" err="1" smtClean="0"/>
              <a:t>tính</a:t>
            </a:r>
            <a:r>
              <a:rPr lang="en-GB" sz="1200" dirty="0" smtClean="0"/>
              <a:t> </a:t>
            </a:r>
            <a:r>
              <a:rPr lang="en-GB" sz="1200" dirty="0" err="1" smtClean="0"/>
              <a:t>năng</a:t>
            </a:r>
            <a:r>
              <a:rPr lang="en-GB" sz="1200" dirty="0" smtClean="0"/>
              <a:t> </a:t>
            </a:r>
            <a:r>
              <a:rPr lang="en-GB" sz="1200" dirty="0" err="1" smtClean="0"/>
              <a:t>đầu</a:t>
            </a:r>
            <a:r>
              <a:rPr lang="en-GB" sz="1200" dirty="0" smtClean="0"/>
              <a:t> </a:t>
            </a:r>
            <a:r>
              <a:rPr lang="en-GB" sz="1200" dirty="0" err="1" smtClean="0"/>
              <a:t>vào</a:t>
            </a:r>
            <a:endParaRPr lang="en-GB" sz="1200" dirty="0" smtClean="0"/>
          </a:p>
          <a:p>
            <a:pPr lvl="0" indent="-457200" algn="l" rtl="0">
              <a:spcBef>
                <a:spcPts val="800"/>
              </a:spcBef>
              <a:spcAft>
                <a:spcPts val="800"/>
              </a:spcAft>
              <a:buAutoNum type="arabicPeriod"/>
            </a:pPr>
            <a:r>
              <a:rPr lang="en-GB" sz="1200" dirty="0" smtClean="0"/>
              <a:t>PCA</a:t>
            </a:r>
            <a:r>
              <a:rPr lang="en-GB" sz="1200" dirty="0" smtClean="0"/>
              <a:t>:</a:t>
            </a:r>
          </a:p>
          <a:p>
            <a:pPr marL="0" lvl="0" indent="0" algn="l" rtl="0">
              <a:spcBef>
                <a:spcPts val="800"/>
              </a:spcBef>
              <a:spcAft>
                <a:spcPts val="800"/>
              </a:spcAft>
              <a:buNone/>
            </a:pPr>
            <a:r>
              <a:rPr lang="en-GB" sz="1200" dirty="0"/>
              <a:t>	</a:t>
            </a:r>
            <a:r>
              <a:rPr lang="en-GB" sz="1200" dirty="0" err="1" smtClean="0"/>
              <a:t>pca</a:t>
            </a:r>
            <a:r>
              <a:rPr lang="en-GB" sz="1200" dirty="0" smtClean="0"/>
              <a:t> </a:t>
            </a:r>
            <a:r>
              <a:rPr lang="en-GB" sz="1200" dirty="0" err="1" smtClean="0"/>
              <a:t>với</a:t>
            </a:r>
            <a:r>
              <a:rPr lang="en-GB" sz="1200" dirty="0" smtClean="0"/>
              <a:t> </a:t>
            </a:r>
            <a:r>
              <a:rPr lang="en-GB" sz="1200" dirty="0" err="1" smtClean="0"/>
              <a:t>n_components</a:t>
            </a:r>
            <a:r>
              <a:rPr lang="en-GB" sz="1200" dirty="0" smtClean="0"/>
              <a:t>=.98 </a:t>
            </a:r>
            <a:r>
              <a:rPr lang="en-GB" sz="1200" dirty="0" err="1" smtClean="0"/>
              <a:t>giúp</a:t>
            </a:r>
            <a:r>
              <a:rPr lang="en-GB" sz="1200" dirty="0" smtClean="0"/>
              <a:t> </a:t>
            </a:r>
            <a:r>
              <a:rPr lang="en-GB" sz="1200" dirty="0" err="1" smtClean="0"/>
              <a:t>giảm</a:t>
            </a:r>
            <a:r>
              <a:rPr lang="en-GB" sz="1200" dirty="0" smtClean="0"/>
              <a:t> </a:t>
            </a:r>
            <a:r>
              <a:rPr lang="en-GB" sz="1200" dirty="0" err="1" smtClean="0"/>
              <a:t>chiều</a:t>
            </a:r>
            <a:r>
              <a:rPr lang="en-GB" sz="1200" dirty="0" smtClean="0"/>
              <a:t> </a:t>
            </a:r>
            <a:r>
              <a:rPr lang="en-GB" sz="1200" dirty="0" err="1" smtClean="0"/>
              <a:t>nhưng</a:t>
            </a:r>
            <a:r>
              <a:rPr lang="en-GB" sz="1200" dirty="0" smtClean="0"/>
              <a:t> </a:t>
            </a:r>
            <a:r>
              <a:rPr lang="en-GB" sz="1200" dirty="0" err="1" smtClean="0"/>
              <a:t>vẫn</a:t>
            </a:r>
            <a:r>
              <a:rPr lang="en-GB" sz="1200" dirty="0" smtClean="0"/>
              <a:t> </a:t>
            </a:r>
            <a:r>
              <a:rPr lang="en-GB" sz="1200" dirty="0" err="1" smtClean="0"/>
              <a:t>giữ</a:t>
            </a:r>
            <a:r>
              <a:rPr lang="en-GB" sz="1200" dirty="0" smtClean="0"/>
              <a:t> </a:t>
            </a:r>
            <a:r>
              <a:rPr lang="en-GB" sz="1200" dirty="0" err="1" smtClean="0"/>
              <a:t>lại</a:t>
            </a:r>
            <a:r>
              <a:rPr lang="en-GB" sz="1200" dirty="0" smtClean="0"/>
              <a:t> 98% </a:t>
            </a:r>
            <a:r>
              <a:rPr lang="en-GB" sz="1200" dirty="0" err="1" smtClean="0"/>
              <a:t>dữ</a:t>
            </a:r>
            <a:r>
              <a:rPr lang="en-GB" sz="1200" dirty="0" smtClean="0"/>
              <a:t> </a:t>
            </a:r>
            <a:r>
              <a:rPr lang="en-GB" sz="1200" dirty="0" err="1" smtClean="0"/>
              <a:t>liệu</a:t>
            </a:r>
            <a:endParaRPr lang="en-GB" sz="1200" dirty="0" smtClean="0"/>
          </a:p>
          <a:p>
            <a:pPr marL="457200" lvl="1" indent="0">
              <a:spcAft>
                <a:spcPts val="800"/>
              </a:spcAft>
              <a:buNone/>
            </a:pPr>
            <a:r>
              <a:rPr lang="en-GB" sz="1200" dirty="0"/>
              <a:t>	</a:t>
            </a:r>
            <a:r>
              <a:rPr lang="en-GB" sz="1200" dirty="0" err="1" smtClean="0"/>
              <a:t>pca</a:t>
            </a:r>
            <a:r>
              <a:rPr lang="en-GB" sz="1200" dirty="0" smtClean="0"/>
              <a:t> </a:t>
            </a:r>
            <a:r>
              <a:rPr lang="en-GB" sz="1200" dirty="0" err="1" smtClean="0"/>
              <a:t>với</a:t>
            </a:r>
            <a:r>
              <a:rPr lang="en-GB" sz="1200" dirty="0" smtClean="0"/>
              <a:t> </a:t>
            </a:r>
            <a:r>
              <a:rPr lang="en-GB" sz="1200" dirty="0" err="1" smtClean="0"/>
              <a:t>n_components</a:t>
            </a:r>
            <a:r>
              <a:rPr lang="en-GB" sz="1200" dirty="0" smtClean="0"/>
              <a:t>=40 </a:t>
            </a:r>
            <a:r>
              <a:rPr lang="en-GB" sz="1200" dirty="0" err="1" smtClean="0"/>
              <a:t>được</a:t>
            </a:r>
            <a:r>
              <a:rPr lang="en-GB" sz="1200" dirty="0" smtClean="0"/>
              <a:t> </a:t>
            </a:r>
            <a:r>
              <a:rPr lang="en-GB" sz="1200" dirty="0" err="1" smtClean="0"/>
              <a:t>sử</a:t>
            </a:r>
            <a:r>
              <a:rPr lang="en-GB" sz="1200" dirty="0" smtClean="0"/>
              <a:t> </a:t>
            </a:r>
            <a:r>
              <a:rPr lang="en-GB" sz="1200" dirty="0" err="1" smtClean="0"/>
              <a:t>dụng</a:t>
            </a:r>
            <a:r>
              <a:rPr lang="en-GB" sz="1200" dirty="0" smtClean="0"/>
              <a:t> </a:t>
            </a:r>
            <a:r>
              <a:rPr lang="en-GB" sz="1200" dirty="0" err="1" smtClean="0"/>
              <a:t>trong</a:t>
            </a:r>
            <a:r>
              <a:rPr lang="en-GB" sz="1200" dirty="0" smtClean="0"/>
              <a:t> </a:t>
            </a:r>
            <a:r>
              <a:rPr lang="en-GB" sz="1200" dirty="0" err="1" smtClean="0"/>
              <a:t>các</a:t>
            </a:r>
            <a:r>
              <a:rPr lang="en-GB" sz="1200" dirty="0" smtClean="0"/>
              <a:t> pipeline </a:t>
            </a:r>
            <a:r>
              <a:rPr lang="en-GB" sz="1200" dirty="0" err="1" smtClean="0"/>
              <a:t>sử</a:t>
            </a:r>
            <a:r>
              <a:rPr lang="en-GB" sz="1200" dirty="0" smtClean="0"/>
              <a:t> </a:t>
            </a:r>
            <a:r>
              <a:rPr lang="en-GB" sz="1200" dirty="0" err="1" smtClean="0"/>
              <a:t>dụng</a:t>
            </a:r>
            <a:r>
              <a:rPr lang="en-GB" sz="1200" dirty="0" smtClean="0"/>
              <a:t> </a:t>
            </a:r>
            <a:r>
              <a:rPr lang="en-GB" sz="1200" dirty="0" smtClean="0"/>
              <a:t>polynomial features </a:t>
            </a:r>
            <a:r>
              <a:rPr lang="en-GB" sz="1200" dirty="0" err="1" smtClean="0"/>
              <a:t>để</a:t>
            </a:r>
            <a:r>
              <a:rPr lang="en-GB" sz="1200" dirty="0" smtClean="0"/>
              <a:t> </a:t>
            </a:r>
            <a:r>
              <a:rPr lang="en-GB" sz="1200" dirty="0" err="1" smtClean="0"/>
              <a:t>việc</a:t>
            </a:r>
            <a:r>
              <a:rPr lang="en-GB" sz="1200" dirty="0" smtClean="0"/>
              <a:t> </a:t>
            </a:r>
            <a:r>
              <a:rPr lang="en-GB" sz="1200" dirty="0" err="1" smtClean="0"/>
              <a:t>chạy</a:t>
            </a:r>
            <a:r>
              <a:rPr lang="en-GB" sz="1200" dirty="0" smtClean="0"/>
              <a:t> </a:t>
            </a:r>
            <a:r>
              <a:rPr lang="en-GB" sz="1200" dirty="0" err="1" smtClean="0"/>
              <a:t>mô</a:t>
            </a:r>
            <a:r>
              <a:rPr lang="en-GB" sz="1200" dirty="0" smtClean="0"/>
              <a:t> </a:t>
            </a:r>
            <a:r>
              <a:rPr lang="en-GB" sz="1200" dirty="0" err="1" smtClean="0"/>
              <a:t>hình</a:t>
            </a:r>
            <a:r>
              <a:rPr lang="en-GB" sz="1200" dirty="0" smtClean="0"/>
              <a:t> </a:t>
            </a:r>
            <a:r>
              <a:rPr lang="en-GB" sz="1200" dirty="0" err="1" smtClean="0"/>
              <a:t>được</a:t>
            </a:r>
            <a:r>
              <a:rPr lang="en-GB" sz="1200" dirty="0" smtClean="0"/>
              <a:t> </a:t>
            </a:r>
            <a:r>
              <a:rPr lang="en-GB" sz="1200" dirty="0" err="1" smtClean="0"/>
              <a:t>nhanh</a:t>
            </a:r>
            <a:r>
              <a:rPr lang="en-GB" sz="1200" dirty="0" smtClean="0"/>
              <a:t> </a:t>
            </a:r>
            <a:r>
              <a:rPr lang="en-GB" sz="1200" dirty="0" err="1" smtClean="0"/>
              <a:t>hơn</a:t>
            </a:r>
            <a:endParaRPr lang="en-GB" sz="1200" dirty="0" smtClean="0"/>
          </a:p>
          <a:p>
            <a:pPr marL="457200" lvl="1" indent="0">
              <a:spcAft>
                <a:spcPts val="800"/>
              </a:spcAft>
              <a:buNone/>
            </a:pPr>
            <a:r>
              <a:rPr lang="en-GB" sz="1500" dirty="0"/>
              <a:t>	</a:t>
            </a:r>
          </a:p>
        </p:txBody>
      </p:sp>
      <p:sp>
        <p:nvSpPr>
          <p:cNvPr id="1625" name="Google Shape;1625;p20"/>
          <p:cNvSpPr txBox="1">
            <a:spLocks noGrp="1"/>
          </p:cNvSpPr>
          <p:nvPr>
            <p:ph type="title"/>
          </p:nvPr>
        </p:nvSpPr>
        <p:spPr>
          <a:xfrm>
            <a:off x="702900" y="760925"/>
            <a:ext cx="5660100" cy="471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dirty="0" err="1" smtClean="0"/>
              <a:t>Giải</a:t>
            </a:r>
            <a:r>
              <a:rPr lang="en-GB" dirty="0" smtClean="0"/>
              <a:t> </a:t>
            </a:r>
            <a:r>
              <a:rPr lang="en-GB" dirty="0" err="1" smtClean="0"/>
              <a:t>thích</a:t>
            </a:r>
            <a:r>
              <a:rPr lang="en-GB" dirty="0" smtClean="0"/>
              <a:t> </a:t>
            </a:r>
            <a:r>
              <a:rPr lang="en-GB" dirty="0" err="1" smtClean="0"/>
              <a:t>về</a:t>
            </a:r>
            <a:r>
              <a:rPr lang="en-GB" dirty="0" smtClean="0"/>
              <a:t> </a:t>
            </a:r>
            <a:r>
              <a:rPr lang="en-GB" dirty="0" err="1" smtClean="0"/>
              <a:t>các</a:t>
            </a:r>
            <a:r>
              <a:rPr lang="en-GB" dirty="0" smtClean="0"/>
              <a:t> </a:t>
            </a:r>
            <a:r>
              <a:rPr lang="en-GB" dirty="0" err="1" smtClean="0"/>
              <a:t>tham</a:t>
            </a:r>
            <a:r>
              <a:rPr lang="en-GB" dirty="0" smtClean="0"/>
              <a:t> </a:t>
            </a:r>
            <a:r>
              <a:rPr lang="en-GB" dirty="0" err="1" smtClean="0"/>
              <a:t>số</a:t>
            </a:r>
            <a:r>
              <a:rPr lang="en-GB" dirty="0" smtClean="0"/>
              <a:t> </a:t>
            </a:r>
            <a:r>
              <a:rPr lang="en-GB" dirty="0" err="1" smtClean="0"/>
              <a:t>được</a:t>
            </a:r>
            <a:r>
              <a:rPr lang="en-GB" dirty="0" smtClean="0"/>
              <a:t> </a:t>
            </a:r>
            <a:r>
              <a:rPr lang="en-GB" dirty="0" err="1" smtClean="0"/>
              <a:t>sử</a:t>
            </a:r>
            <a:r>
              <a:rPr lang="en-GB" dirty="0" smtClean="0"/>
              <a:t> </a:t>
            </a:r>
            <a:r>
              <a:rPr lang="en-GB" dirty="0" err="1" smtClean="0"/>
              <a:t>dụng</a:t>
            </a:r>
            <a:endParaRPr dirty="0"/>
          </a:p>
        </p:txBody>
      </p:sp>
      <p:sp>
        <p:nvSpPr>
          <p:cNvPr id="1627" name="Google Shape;1627;p20"/>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27</a:t>
            </a:fld>
            <a:endParaRPr/>
          </a:p>
        </p:txBody>
      </p:sp>
    </p:spTree>
    <p:extLst>
      <p:ext uri="{BB962C8B-B14F-4D97-AF65-F5344CB8AC3E}">
        <p14:creationId xmlns:p14="http://schemas.microsoft.com/office/powerpoint/2010/main" val="42225749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09"/>
        <p:cNvGrpSpPr/>
        <p:nvPr/>
      </p:nvGrpSpPr>
      <p:grpSpPr>
        <a:xfrm>
          <a:off x="0" y="0"/>
          <a:ext cx="0" cy="0"/>
          <a:chOff x="0" y="0"/>
          <a:chExt cx="0" cy="0"/>
        </a:xfrm>
      </p:grpSpPr>
      <p:sp>
        <p:nvSpPr>
          <p:cNvPr id="2010" name="Google Shape;2010;p44"/>
          <p:cNvSpPr txBox="1">
            <a:spLocks noGrp="1"/>
          </p:cNvSpPr>
          <p:nvPr>
            <p:ph type="title"/>
          </p:nvPr>
        </p:nvSpPr>
        <p:spPr>
          <a:xfrm>
            <a:off x="702900" y="760925"/>
            <a:ext cx="5660100" cy="471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nhìn </a:t>
            </a:r>
            <a:r>
              <a:rPr lang="en" dirty="0" smtClean="0"/>
              <a:t>lại kết quả trên validation</a:t>
            </a:r>
            <a:endParaRPr dirty="0"/>
          </a:p>
        </p:txBody>
      </p:sp>
      <p:sp>
        <p:nvSpPr>
          <p:cNvPr id="2011" name="Google Shape;2011;p44"/>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28</a:t>
            </a:fld>
            <a:endParaRPr/>
          </a:p>
        </p:txBody>
      </p:sp>
      <p:grpSp>
        <p:nvGrpSpPr>
          <p:cNvPr id="2012" name="Google Shape;2012;p44"/>
          <p:cNvGrpSpPr/>
          <p:nvPr/>
        </p:nvGrpSpPr>
        <p:grpSpPr>
          <a:xfrm>
            <a:off x="702897" y="1675054"/>
            <a:ext cx="2969220" cy="2277652"/>
            <a:chOff x="3778727" y="4460423"/>
            <a:chExt cx="720160" cy="552426"/>
          </a:xfrm>
        </p:grpSpPr>
        <p:sp>
          <p:nvSpPr>
            <p:cNvPr id="2013" name="Google Shape;2013;p44"/>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dirty="0" smtClean="0">
                  <a:solidFill>
                    <a:schemeClr val="lt1"/>
                  </a:solidFill>
                  <a:latin typeface="Encode Sans Semi Condensed"/>
                  <a:ea typeface="Encode Sans Semi Condensed"/>
                  <a:cs typeface="Encode Sans Semi Condensed"/>
                  <a:sym typeface="Encode Sans Semi Condensed"/>
                </a:rPr>
                <a:t>90.43</a:t>
              </a:r>
              <a:endParaRPr sz="1200" b="1" i="0" u="none" strike="noStrike" cap="none" dirty="0">
                <a:solidFill>
                  <a:schemeClr val="lt1"/>
                </a:solidFill>
                <a:latin typeface="Encode Sans Semi Condensed"/>
                <a:ea typeface="Encode Sans Semi Condensed"/>
                <a:cs typeface="Encode Sans Semi Condensed"/>
                <a:sym typeface="Encode Sans Semi Condensed"/>
              </a:endParaRPr>
            </a:p>
          </p:txBody>
        </p:sp>
        <p:sp>
          <p:nvSpPr>
            <p:cNvPr id="2015" name="Google Shape;2015;p44"/>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dirty="0" smtClean="0">
                  <a:solidFill>
                    <a:schemeClr val="lt1"/>
                  </a:solidFill>
                  <a:latin typeface="Encode Sans Semi Condensed"/>
                  <a:ea typeface="Encode Sans Semi Condensed"/>
                  <a:cs typeface="Encode Sans Semi Condensed"/>
                  <a:sym typeface="Encode Sans Semi Condensed"/>
                </a:rPr>
                <a:t>98.79</a:t>
              </a:r>
              <a:endParaRPr sz="1200" b="1" i="0" u="none" strike="noStrike" cap="none" dirty="0">
                <a:solidFill>
                  <a:schemeClr val="lt1"/>
                </a:solidFill>
                <a:latin typeface="Encode Sans Semi Condensed"/>
                <a:ea typeface="Encode Sans Semi Condensed"/>
                <a:cs typeface="Encode Sans Semi Condensed"/>
                <a:sym typeface="Encode Sans Semi Condensed"/>
              </a:endParaRPr>
            </a:p>
          </p:txBody>
        </p:sp>
        <p:sp>
          <p:nvSpPr>
            <p:cNvPr id="2016" name="Google Shape;2016;p44"/>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dirty="0" smtClean="0">
                  <a:solidFill>
                    <a:schemeClr val="lt1"/>
                  </a:solidFill>
                  <a:latin typeface="Encode Sans Semi Condensed"/>
                  <a:ea typeface="Encode Sans Semi Condensed"/>
                  <a:cs typeface="Encode Sans Semi Condensed"/>
                  <a:sym typeface="Encode Sans Semi Condensed"/>
                </a:rPr>
                <a:t>98.23</a:t>
              </a:r>
              <a:endParaRPr sz="1200" b="1" i="0" u="none" strike="noStrike" cap="none" dirty="0">
                <a:solidFill>
                  <a:schemeClr val="lt1"/>
                </a:solidFill>
                <a:latin typeface="Encode Sans Semi Condensed"/>
                <a:ea typeface="Encode Sans Semi Condensed"/>
                <a:cs typeface="Encode Sans Semi Condensed"/>
                <a:sym typeface="Encode Sans Semi Condensed"/>
              </a:endParaRPr>
            </a:p>
          </p:txBody>
        </p:sp>
        <p:sp>
          <p:nvSpPr>
            <p:cNvPr id="2017" name="Google Shape;2017;p44"/>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dirty="0" smtClean="0">
                  <a:solidFill>
                    <a:schemeClr val="lt1"/>
                  </a:solidFill>
                  <a:latin typeface="Encode Sans Semi Condensed"/>
                  <a:ea typeface="Encode Sans Semi Condensed"/>
                  <a:cs typeface="Encode Sans Semi Condensed"/>
                  <a:sym typeface="Encode Sans Semi Condensed"/>
                </a:rPr>
                <a:t>98.7</a:t>
              </a:r>
              <a:endParaRPr sz="1200" b="1" i="0" u="none" strike="noStrike" cap="none" dirty="0">
                <a:solidFill>
                  <a:schemeClr val="lt1"/>
                </a:solidFill>
                <a:latin typeface="Encode Sans Semi Condensed"/>
                <a:ea typeface="Encode Sans Semi Condensed"/>
                <a:cs typeface="Encode Sans Semi Condensed"/>
                <a:sym typeface="Encode Sans Semi Condensed"/>
              </a:endParaRPr>
            </a:p>
          </p:txBody>
        </p:sp>
        <p:sp>
          <p:nvSpPr>
            <p:cNvPr id="2018" name="Google Shape;2018;p44"/>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dirty="0" smtClean="0">
                  <a:solidFill>
                    <a:schemeClr val="lt1"/>
                  </a:solidFill>
                  <a:latin typeface="Encode Sans Semi Condensed"/>
                  <a:ea typeface="Encode Sans Semi Condensed"/>
                  <a:cs typeface="Encode Sans Semi Condensed"/>
                  <a:sym typeface="Encode Sans Semi Condensed"/>
                </a:rPr>
                <a:t>94.94</a:t>
              </a:r>
              <a:endParaRPr sz="1200" b="1" i="0" u="none" strike="noStrike" cap="none" dirty="0">
                <a:solidFill>
                  <a:schemeClr val="lt1"/>
                </a:solidFill>
                <a:latin typeface="Encode Sans Semi Condensed"/>
                <a:ea typeface="Encode Sans Semi Condensed"/>
                <a:cs typeface="Encode Sans Semi Condensed"/>
                <a:sym typeface="Encode Sans Semi Condensed"/>
              </a:endParaRPr>
            </a:p>
          </p:txBody>
        </p:sp>
        <p:sp>
          <p:nvSpPr>
            <p:cNvPr id="2019" name="Google Shape;2019;p44"/>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Encode Sans Semi Condensed"/>
                <a:ea typeface="Encode Sans Semi Condensed"/>
                <a:cs typeface="Encode Sans Semi Condensed"/>
                <a:sym typeface="Encode Sans Semi Condensed"/>
              </a:endParaRPr>
            </a:p>
          </p:txBody>
        </p:sp>
      </p:grpSp>
      <p:cxnSp>
        <p:nvCxnSpPr>
          <p:cNvPr id="2020" name="Google Shape;2020;p44"/>
          <p:cNvCxnSpPr/>
          <p:nvPr/>
        </p:nvCxnSpPr>
        <p:spPr>
          <a:xfrm>
            <a:off x="3606231" y="2116898"/>
            <a:ext cx="869700" cy="0"/>
          </a:xfrm>
          <a:prstGeom prst="straightConnector1">
            <a:avLst/>
          </a:prstGeom>
          <a:noFill/>
          <a:ln w="9525" cap="flat" cmpd="sng">
            <a:solidFill>
              <a:schemeClr val="accent1"/>
            </a:solidFill>
            <a:prstDash val="solid"/>
            <a:round/>
            <a:headEnd type="oval" w="med" len="med"/>
            <a:tailEnd type="oval" w="med" len="med"/>
          </a:ln>
        </p:spPr>
      </p:cxnSp>
      <p:sp>
        <p:nvSpPr>
          <p:cNvPr id="2021" name="Google Shape;2021;p44"/>
          <p:cNvSpPr txBox="1"/>
          <p:nvPr/>
        </p:nvSpPr>
        <p:spPr>
          <a:xfrm>
            <a:off x="4526645" y="1975318"/>
            <a:ext cx="2293200" cy="283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GB" sz="1000" dirty="0" smtClean="0">
                <a:solidFill>
                  <a:schemeClr val="dk2"/>
                </a:solidFill>
                <a:latin typeface="Encode Sans Semi Condensed"/>
                <a:ea typeface="Encode Sans Semi Condensed"/>
                <a:cs typeface="Encode Sans Semi Condensed"/>
                <a:sym typeface="Encode Sans Semi Condensed"/>
              </a:rPr>
              <a:t>D</a:t>
            </a:r>
            <a:r>
              <a:rPr lang="en" sz="1000" dirty="0" smtClean="0">
                <a:solidFill>
                  <a:schemeClr val="dk2"/>
                </a:solidFill>
                <a:latin typeface="Encode Sans Semi Condensed"/>
                <a:ea typeface="Encode Sans Semi Condensed"/>
                <a:cs typeface="Encode Sans Semi Condensed"/>
                <a:sym typeface="Encode Sans Semi Condensed"/>
              </a:rPr>
              <a:t>eskewing + pca2</a:t>
            </a:r>
            <a:r>
              <a:rPr lang="en" sz="1000" dirty="0">
                <a:solidFill>
                  <a:schemeClr val="dk2"/>
                </a:solidFill>
                <a:latin typeface="Encode Sans Semi Condensed"/>
                <a:ea typeface="Encode Sans Semi Condensed"/>
                <a:cs typeface="Encode Sans Semi Condensed"/>
                <a:sym typeface="Encode Sans Semi Condensed"/>
              </a:rPr>
              <a:t> </a:t>
            </a:r>
            <a:r>
              <a:rPr lang="en" sz="1000" dirty="0" smtClean="0">
                <a:solidFill>
                  <a:schemeClr val="dk2"/>
                </a:solidFill>
                <a:latin typeface="Encode Sans Semi Condensed"/>
                <a:ea typeface="Encode Sans Semi Condensed"/>
                <a:cs typeface="Encode Sans Semi Condensed"/>
                <a:sym typeface="Encode Sans Semi Condensed"/>
              </a:rPr>
              <a:t>+ </a:t>
            </a:r>
            <a:r>
              <a:rPr lang="en" sz="1000" dirty="0" smtClean="0">
                <a:solidFill>
                  <a:schemeClr val="dk2"/>
                </a:solidFill>
                <a:latin typeface="Encode Sans Semi Condensed"/>
                <a:ea typeface="Encode Sans Semi Condensed"/>
                <a:cs typeface="Encode Sans Semi Condensed"/>
                <a:sym typeface="Encode Sans Semi Condensed"/>
              </a:rPr>
              <a:t>polynomial </a:t>
            </a:r>
          </a:p>
          <a:p>
            <a:pPr marL="0" marR="0" lvl="0" indent="0" algn="l" rtl="0">
              <a:lnSpc>
                <a:spcPct val="100000"/>
              </a:lnSpc>
              <a:spcBef>
                <a:spcPts val="0"/>
              </a:spcBef>
              <a:spcAft>
                <a:spcPts val="0"/>
              </a:spcAft>
              <a:buNone/>
            </a:pPr>
            <a:r>
              <a:rPr lang="en" sz="1000" dirty="0" smtClean="0">
                <a:solidFill>
                  <a:schemeClr val="dk2"/>
                </a:solidFill>
                <a:latin typeface="Encode Sans Semi Condensed"/>
                <a:ea typeface="Encode Sans Semi Condensed"/>
                <a:cs typeface="Encode Sans Semi Condensed"/>
                <a:sym typeface="Encode Sans Semi Condensed"/>
              </a:rPr>
              <a:t>features + </a:t>
            </a:r>
            <a:r>
              <a:rPr lang="en" sz="1000" dirty="0" smtClean="0">
                <a:solidFill>
                  <a:schemeClr val="dk2"/>
                </a:solidFill>
                <a:latin typeface="Encode Sans Semi Condensed"/>
                <a:ea typeface="Encode Sans Semi Condensed"/>
                <a:cs typeface="Encode Sans Semi Condensed"/>
                <a:sym typeface="Encode Sans Semi Condensed"/>
              </a:rPr>
              <a:t>standardscaler</a:t>
            </a:r>
            <a:endParaRPr sz="1000" dirty="0">
              <a:solidFill>
                <a:schemeClr val="dk2"/>
              </a:solidFill>
              <a:latin typeface="Encode Sans Semi Condensed"/>
              <a:ea typeface="Encode Sans Semi Condensed"/>
              <a:cs typeface="Encode Sans Semi Condensed"/>
              <a:sym typeface="Encode Sans Semi Condensed"/>
            </a:endParaRPr>
          </a:p>
        </p:txBody>
      </p:sp>
      <p:cxnSp>
        <p:nvCxnSpPr>
          <p:cNvPr id="2022" name="Google Shape;2022;p44"/>
          <p:cNvCxnSpPr/>
          <p:nvPr/>
        </p:nvCxnSpPr>
        <p:spPr>
          <a:xfrm>
            <a:off x="3478126" y="2513228"/>
            <a:ext cx="997800" cy="0"/>
          </a:xfrm>
          <a:prstGeom prst="straightConnector1">
            <a:avLst/>
          </a:prstGeom>
          <a:noFill/>
          <a:ln w="9525" cap="flat" cmpd="sng">
            <a:solidFill>
              <a:schemeClr val="accent2"/>
            </a:solidFill>
            <a:prstDash val="solid"/>
            <a:round/>
            <a:headEnd type="oval" w="med" len="med"/>
            <a:tailEnd type="oval" w="med" len="med"/>
          </a:ln>
        </p:spPr>
      </p:cxnSp>
      <p:sp>
        <p:nvSpPr>
          <p:cNvPr id="2023" name="Google Shape;2023;p44"/>
          <p:cNvSpPr txBox="1"/>
          <p:nvPr/>
        </p:nvSpPr>
        <p:spPr>
          <a:xfrm>
            <a:off x="4526645" y="2371640"/>
            <a:ext cx="2293200" cy="283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GB" sz="1000" dirty="0" smtClean="0">
                <a:solidFill>
                  <a:schemeClr val="dk2"/>
                </a:solidFill>
                <a:latin typeface="Encode Sans Semi Condensed"/>
                <a:ea typeface="Encode Sans Semi Condensed"/>
                <a:cs typeface="Encode Sans Semi Condensed"/>
                <a:sym typeface="Encode Sans Semi Condensed"/>
              </a:rPr>
              <a:t>D</a:t>
            </a:r>
            <a:r>
              <a:rPr lang="en" sz="1000" dirty="0" smtClean="0">
                <a:solidFill>
                  <a:schemeClr val="dk2"/>
                </a:solidFill>
                <a:latin typeface="Encode Sans Semi Condensed"/>
                <a:ea typeface="Encode Sans Semi Condensed"/>
                <a:cs typeface="Encode Sans Semi Condensed"/>
                <a:sym typeface="Encode Sans Semi Condensed"/>
              </a:rPr>
              <a:t>eskewing +  pca2 +  </a:t>
            </a:r>
            <a:r>
              <a:rPr lang="en" sz="1000" dirty="0" smtClean="0">
                <a:solidFill>
                  <a:schemeClr val="dk2"/>
                </a:solidFill>
                <a:latin typeface="Encode Sans Semi Condensed"/>
                <a:ea typeface="Encode Sans Semi Condensed"/>
                <a:cs typeface="Encode Sans Semi Condensed"/>
                <a:sym typeface="Encode Sans Semi Condensed"/>
              </a:rPr>
              <a:t>polynomial </a:t>
            </a:r>
          </a:p>
          <a:p>
            <a:pPr marL="0" marR="0" lvl="0" indent="0" algn="l" rtl="0">
              <a:lnSpc>
                <a:spcPct val="100000"/>
              </a:lnSpc>
              <a:spcBef>
                <a:spcPts val="0"/>
              </a:spcBef>
              <a:spcAft>
                <a:spcPts val="0"/>
              </a:spcAft>
              <a:buNone/>
            </a:pPr>
            <a:r>
              <a:rPr lang="en" sz="1000" dirty="0" smtClean="0">
                <a:solidFill>
                  <a:schemeClr val="dk2"/>
                </a:solidFill>
                <a:latin typeface="Encode Sans Semi Condensed"/>
                <a:ea typeface="Encode Sans Semi Condensed"/>
                <a:cs typeface="Encode Sans Semi Condensed"/>
                <a:sym typeface="Encode Sans Semi Condensed"/>
              </a:rPr>
              <a:t>features  </a:t>
            </a:r>
            <a:r>
              <a:rPr lang="en" sz="1000" dirty="0" smtClean="0">
                <a:solidFill>
                  <a:schemeClr val="dk2"/>
                </a:solidFill>
                <a:latin typeface="Encode Sans Semi Condensed"/>
                <a:ea typeface="Encode Sans Semi Condensed"/>
                <a:cs typeface="Encode Sans Semi Condensed"/>
                <a:sym typeface="Encode Sans Semi Condensed"/>
              </a:rPr>
              <a:t>+ standardscaler</a:t>
            </a:r>
            <a:endParaRPr sz="1000" dirty="0">
              <a:solidFill>
                <a:schemeClr val="dk2"/>
              </a:solidFill>
              <a:latin typeface="Encode Sans Semi Condensed"/>
              <a:ea typeface="Encode Sans Semi Condensed"/>
              <a:cs typeface="Encode Sans Semi Condensed"/>
              <a:sym typeface="Encode Sans Semi Condensed"/>
            </a:endParaRPr>
          </a:p>
        </p:txBody>
      </p:sp>
      <p:cxnSp>
        <p:nvCxnSpPr>
          <p:cNvPr id="2024" name="Google Shape;2024;p44"/>
          <p:cNvCxnSpPr/>
          <p:nvPr/>
        </p:nvCxnSpPr>
        <p:spPr>
          <a:xfrm>
            <a:off x="3296079" y="2909558"/>
            <a:ext cx="1179900" cy="0"/>
          </a:xfrm>
          <a:prstGeom prst="straightConnector1">
            <a:avLst/>
          </a:prstGeom>
          <a:noFill/>
          <a:ln w="9525" cap="flat" cmpd="sng">
            <a:solidFill>
              <a:schemeClr val="accent3"/>
            </a:solidFill>
            <a:prstDash val="solid"/>
            <a:round/>
            <a:headEnd type="oval" w="med" len="med"/>
            <a:tailEnd type="oval" w="med" len="med"/>
          </a:ln>
        </p:spPr>
      </p:cxnSp>
      <p:sp>
        <p:nvSpPr>
          <p:cNvPr id="2025" name="Google Shape;2025;p44"/>
          <p:cNvSpPr txBox="1"/>
          <p:nvPr/>
        </p:nvSpPr>
        <p:spPr>
          <a:xfrm>
            <a:off x="4526645" y="2767961"/>
            <a:ext cx="2293200" cy="283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GB" sz="1000" dirty="0" smtClean="0">
                <a:solidFill>
                  <a:schemeClr val="dk2"/>
                </a:solidFill>
                <a:latin typeface="Encode Sans Semi Condensed"/>
                <a:ea typeface="Encode Sans Semi Condensed"/>
                <a:cs typeface="Encode Sans Semi Condensed"/>
                <a:sym typeface="Encode Sans Semi Condensed"/>
              </a:rPr>
              <a:t>D</a:t>
            </a:r>
            <a:r>
              <a:rPr lang="en" sz="1000" dirty="0" smtClean="0">
                <a:solidFill>
                  <a:schemeClr val="dk2"/>
                </a:solidFill>
                <a:latin typeface="Encode Sans Semi Condensed"/>
                <a:ea typeface="Encode Sans Semi Condensed"/>
                <a:cs typeface="Encode Sans Semi Condensed"/>
                <a:sym typeface="Encode Sans Semi Condensed"/>
              </a:rPr>
              <a:t>eskewing + multi zoning + </a:t>
            </a:r>
            <a:r>
              <a:rPr lang="en" sz="1000" dirty="0" smtClean="0">
                <a:solidFill>
                  <a:schemeClr val="dk2"/>
                </a:solidFill>
                <a:latin typeface="Encode Sans Semi Condensed"/>
                <a:ea typeface="Encode Sans Semi Condensed"/>
                <a:cs typeface="Encode Sans Semi Condensed"/>
                <a:sym typeface="Encode Sans Semi Condensed"/>
              </a:rPr>
              <a:t>polynomial</a:t>
            </a:r>
          </a:p>
          <a:p>
            <a:pPr marL="0" marR="0" lvl="0" indent="0" algn="l" rtl="0">
              <a:lnSpc>
                <a:spcPct val="100000"/>
              </a:lnSpc>
              <a:spcBef>
                <a:spcPts val="0"/>
              </a:spcBef>
              <a:spcAft>
                <a:spcPts val="0"/>
              </a:spcAft>
              <a:buNone/>
            </a:pPr>
            <a:r>
              <a:rPr lang="en-GB" sz="1000" dirty="0" smtClean="0">
                <a:solidFill>
                  <a:schemeClr val="dk2"/>
                </a:solidFill>
                <a:latin typeface="Encode Sans Semi Condensed"/>
                <a:ea typeface="Encode Sans Semi Condensed"/>
                <a:cs typeface="Encode Sans Semi Condensed"/>
                <a:sym typeface="Encode Sans Semi Condensed"/>
              </a:rPr>
              <a:t>F</a:t>
            </a:r>
            <a:r>
              <a:rPr lang="en" sz="1000" dirty="0" smtClean="0">
                <a:solidFill>
                  <a:schemeClr val="dk2"/>
                </a:solidFill>
                <a:latin typeface="Encode Sans Semi Condensed"/>
                <a:ea typeface="Encode Sans Semi Condensed"/>
                <a:cs typeface="Encode Sans Semi Condensed"/>
                <a:sym typeface="Encode Sans Semi Condensed"/>
              </a:rPr>
              <a:t>eatures </a:t>
            </a:r>
            <a:r>
              <a:rPr lang="en" sz="1000" dirty="0" smtClean="0">
                <a:solidFill>
                  <a:schemeClr val="dk2"/>
                </a:solidFill>
                <a:latin typeface="Encode Sans Semi Condensed"/>
                <a:ea typeface="Encode Sans Semi Condensed"/>
                <a:cs typeface="Encode Sans Semi Condensed"/>
                <a:sym typeface="Encode Sans Semi Condensed"/>
              </a:rPr>
              <a:t>+ standardscaler</a:t>
            </a:r>
            <a:endParaRPr sz="1000" dirty="0">
              <a:solidFill>
                <a:schemeClr val="dk2"/>
              </a:solidFill>
              <a:latin typeface="Encode Sans Semi Condensed"/>
              <a:ea typeface="Encode Sans Semi Condensed"/>
              <a:cs typeface="Encode Sans Semi Condensed"/>
              <a:sym typeface="Encode Sans Semi Condensed"/>
            </a:endParaRPr>
          </a:p>
        </p:txBody>
      </p:sp>
      <p:cxnSp>
        <p:nvCxnSpPr>
          <p:cNvPr id="2026" name="Google Shape;2026;p44"/>
          <p:cNvCxnSpPr/>
          <p:nvPr/>
        </p:nvCxnSpPr>
        <p:spPr>
          <a:xfrm>
            <a:off x="3141004" y="3305867"/>
            <a:ext cx="1334700" cy="0"/>
          </a:xfrm>
          <a:prstGeom prst="straightConnector1">
            <a:avLst/>
          </a:prstGeom>
          <a:noFill/>
          <a:ln w="9525" cap="flat" cmpd="sng">
            <a:solidFill>
              <a:schemeClr val="accent4"/>
            </a:solidFill>
            <a:prstDash val="solid"/>
            <a:round/>
            <a:headEnd type="oval" w="med" len="med"/>
            <a:tailEnd type="oval" w="med" len="med"/>
          </a:ln>
        </p:spPr>
      </p:cxnSp>
      <p:sp>
        <p:nvSpPr>
          <p:cNvPr id="2027" name="Google Shape;2027;p44"/>
          <p:cNvSpPr txBox="1"/>
          <p:nvPr/>
        </p:nvSpPr>
        <p:spPr>
          <a:xfrm>
            <a:off x="4526645" y="3164283"/>
            <a:ext cx="2293200" cy="283200"/>
          </a:xfrm>
          <a:prstGeom prst="rect">
            <a:avLst/>
          </a:prstGeom>
          <a:noFill/>
          <a:ln>
            <a:noFill/>
          </a:ln>
        </p:spPr>
        <p:txBody>
          <a:bodyPr spcFirstLastPara="1" wrap="square" lIns="0" tIns="0" rIns="0" bIns="0" anchor="ctr" anchorCtr="0">
            <a:noAutofit/>
          </a:bodyPr>
          <a:lstStyle/>
          <a:p>
            <a:pPr lvl="0"/>
            <a:r>
              <a:rPr lang="en" sz="1000" dirty="0" smtClean="0">
                <a:solidFill>
                  <a:schemeClr val="dk2"/>
                </a:solidFill>
                <a:latin typeface="Encode Sans Semi Condensed"/>
                <a:ea typeface="Encode Sans Semi Condensed"/>
                <a:cs typeface="Encode Sans Semi Condensed"/>
                <a:sym typeface="Encode Sans Semi Condensed"/>
              </a:rPr>
              <a:t>Deskewing +</a:t>
            </a:r>
            <a:r>
              <a:rPr lang="en-GB" sz="1000" dirty="0" smtClean="0">
                <a:solidFill>
                  <a:schemeClr val="dk2"/>
                </a:solidFill>
                <a:latin typeface="Encode Sans Semi Condensed"/>
                <a:ea typeface="Encode Sans Semi Condensed"/>
                <a:cs typeface="Encode Sans Semi Condensed"/>
                <a:sym typeface="Encode Sans Semi Condensed"/>
              </a:rPr>
              <a:t> </a:t>
            </a:r>
            <a:r>
              <a:rPr lang="en-GB" sz="1000" dirty="0">
                <a:solidFill>
                  <a:schemeClr val="dk2"/>
                </a:solidFill>
                <a:latin typeface="Encode Sans Semi Condensed"/>
                <a:ea typeface="Encode Sans Semi Condensed"/>
                <a:cs typeface="Encode Sans Semi Condensed"/>
                <a:sym typeface="Encode Sans Semi Condensed"/>
              </a:rPr>
              <a:t>M</a:t>
            </a:r>
            <a:r>
              <a:rPr lang="en" sz="1000" dirty="0">
                <a:solidFill>
                  <a:schemeClr val="dk2"/>
                </a:solidFill>
                <a:latin typeface="Encode Sans Semi Condensed"/>
                <a:ea typeface="Encode Sans Semi Condensed"/>
                <a:cs typeface="Encode Sans Semi Condensed"/>
                <a:sym typeface="Encode Sans Semi Condensed"/>
              </a:rPr>
              <a:t>eanless_pixels_dropper + </a:t>
            </a:r>
            <a:r>
              <a:rPr lang="en" sz="1000" dirty="0" smtClean="0">
                <a:solidFill>
                  <a:schemeClr val="dk2"/>
                </a:solidFill>
                <a:latin typeface="Encode Sans Semi Condensed"/>
                <a:ea typeface="Encode Sans Semi Condensed"/>
                <a:cs typeface="Encode Sans Semi Condensed"/>
                <a:sym typeface="Encode Sans Semi Condensed"/>
              </a:rPr>
              <a:t>pca1 +standardscaler</a:t>
            </a:r>
            <a:endParaRPr sz="1000" dirty="0">
              <a:solidFill>
                <a:schemeClr val="dk2"/>
              </a:solidFill>
              <a:latin typeface="Encode Sans Semi Condensed"/>
              <a:ea typeface="Encode Sans Semi Condensed"/>
              <a:cs typeface="Encode Sans Semi Condensed"/>
              <a:sym typeface="Encode Sans Semi Condensed"/>
            </a:endParaRPr>
          </a:p>
        </p:txBody>
      </p:sp>
      <p:cxnSp>
        <p:nvCxnSpPr>
          <p:cNvPr id="2028" name="Google Shape;2028;p44"/>
          <p:cNvCxnSpPr/>
          <p:nvPr/>
        </p:nvCxnSpPr>
        <p:spPr>
          <a:xfrm>
            <a:off x="2972432" y="3702197"/>
            <a:ext cx="1503300" cy="0"/>
          </a:xfrm>
          <a:prstGeom prst="straightConnector1">
            <a:avLst/>
          </a:prstGeom>
          <a:noFill/>
          <a:ln w="9525" cap="flat" cmpd="sng">
            <a:solidFill>
              <a:schemeClr val="accent5"/>
            </a:solidFill>
            <a:prstDash val="solid"/>
            <a:round/>
            <a:headEnd type="oval" w="med" len="med"/>
            <a:tailEnd type="oval" w="med" len="med"/>
          </a:ln>
        </p:spPr>
      </p:cxnSp>
      <p:sp>
        <p:nvSpPr>
          <p:cNvPr id="2029" name="Google Shape;2029;p44"/>
          <p:cNvSpPr txBox="1"/>
          <p:nvPr/>
        </p:nvSpPr>
        <p:spPr>
          <a:xfrm>
            <a:off x="4526645" y="3560605"/>
            <a:ext cx="2293200" cy="283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GB" sz="1000" dirty="0" smtClean="0">
                <a:solidFill>
                  <a:schemeClr val="dk2"/>
                </a:solidFill>
                <a:latin typeface="Encode Sans Semi Condensed"/>
                <a:ea typeface="Encode Sans Semi Condensed"/>
                <a:cs typeface="Encode Sans Semi Condensed"/>
                <a:sym typeface="Encode Sans Semi Condensed"/>
              </a:rPr>
              <a:t>M</a:t>
            </a:r>
            <a:r>
              <a:rPr lang="en" sz="1000" dirty="0" smtClean="0">
                <a:solidFill>
                  <a:schemeClr val="dk2"/>
                </a:solidFill>
                <a:latin typeface="Encode Sans Semi Condensed"/>
                <a:ea typeface="Encode Sans Semi Condensed"/>
                <a:cs typeface="Encode Sans Semi Condensed"/>
                <a:sym typeface="Encode Sans Semi Condensed"/>
              </a:rPr>
              <a:t>eanless_pixels_dropper + pca1</a:t>
            </a:r>
            <a:endParaRPr sz="1000" dirty="0">
              <a:solidFill>
                <a:schemeClr val="dk2"/>
              </a:solidFill>
              <a:latin typeface="Encode Sans Semi Condensed"/>
              <a:ea typeface="Encode Sans Semi Condensed"/>
              <a:cs typeface="Encode Sans Semi Condensed"/>
              <a:sym typeface="Encode Sans Semi Condensed"/>
            </a:endParaRPr>
          </a:p>
        </p:txBody>
      </p:sp>
    </p:spTree>
    <p:extLst>
      <p:ext uri="{BB962C8B-B14F-4D97-AF65-F5344CB8AC3E}">
        <p14:creationId xmlns:p14="http://schemas.microsoft.com/office/powerpoint/2010/main" val="2871601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23"/>
        <p:cNvGrpSpPr/>
        <p:nvPr/>
      </p:nvGrpSpPr>
      <p:grpSpPr>
        <a:xfrm>
          <a:off x="0" y="0"/>
          <a:ext cx="0" cy="0"/>
          <a:chOff x="0" y="0"/>
          <a:chExt cx="0" cy="0"/>
        </a:xfrm>
      </p:grpSpPr>
      <p:sp>
        <p:nvSpPr>
          <p:cNvPr id="1625" name="Google Shape;1625;p20"/>
          <p:cNvSpPr txBox="1">
            <a:spLocks noGrp="1"/>
          </p:cNvSpPr>
          <p:nvPr>
            <p:ph type="title"/>
          </p:nvPr>
        </p:nvSpPr>
        <p:spPr>
          <a:xfrm>
            <a:off x="751668" y="958850"/>
            <a:ext cx="5660100" cy="471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dirty="0" err="1" smtClean="0"/>
              <a:t>Dùng</a:t>
            </a:r>
            <a:r>
              <a:rPr lang="en-GB" dirty="0" smtClean="0"/>
              <a:t> </a:t>
            </a:r>
            <a:r>
              <a:rPr lang="en-GB" dirty="0" err="1" smtClean="0"/>
              <a:t>thí</a:t>
            </a:r>
            <a:r>
              <a:rPr lang="en-GB" dirty="0" smtClean="0"/>
              <a:t> </a:t>
            </a:r>
            <a:r>
              <a:rPr lang="en-GB" dirty="0" err="1" smtClean="0"/>
              <a:t>nghiệm</a:t>
            </a:r>
            <a:r>
              <a:rPr lang="en-GB" dirty="0" smtClean="0"/>
              <a:t> 5 </a:t>
            </a:r>
            <a:br>
              <a:rPr lang="en-GB" dirty="0" smtClean="0"/>
            </a:br>
            <a:r>
              <a:rPr lang="en-GB" dirty="0" err="1" smtClean="0"/>
              <a:t>dự</a:t>
            </a:r>
            <a:r>
              <a:rPr lang="en-GB" dirty="0" smtClean="0"/>
              <a:t> </a:t>
            </a:r>
            <a:r>
              <a:rPr lang="en-GB" dirty="0" err="1" smtClean="0"/>
              <a:t>đoán</a:t>
            </a:r>
            <a:r>
              <a:rPr lang="en-GB" dirty="0" smtClean="0"/>
              <a:t> </a:t>
            </a:r>
            <a:r>
              <a:rPr lang="en-GB" dirty="0" err="1" smtClean="0"/>
              <a:t>cho</a:t>
            </a:r>
            <a:r>
              <a:rPr lang="en-GB" dirty="0" smtClean="0"/>
              <a:t> </a:t>
            </a:r>
            <a:r>
              <a:rPr lang="en-GB" dirty="0" err="1" smtClean="0"/>
              <a:t>tập</a:t>
            </a:r>
            <a:r>
              <a:rPr lang="en-GB" dirty="0" smtClean="0"/>
              <a:t> test</a:t>
            </a:r>
            <a:endParaRPr dirty="0"/>
          </a:p>
        </p:txBody>
      </p:sp>
      <p:sp>
        <p:nvSpPr>
          <p:cNvPr id="1627" name="Google Shape;1627;p20"/>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29</a:t>
            </a:fld>
            <a:endParaRPr/>
          </a:p>
        </p:txBody>
      </p:sp>
      <p:sp>
        <p:nvSpPr>
          <p:cNvPr id="6" name="Google Shape;1624;p20"/>
          <p:cNvSpPr txBox="1">
            <a:spLocks noGrp="1"/>
          </p:cNvSpPr>
          <p:nvPr>
            <p:ph type="body" idx="1"/>
          </p:nvPr>
        </p:nvSpPr>
        <p:spPr>
          <a:xfrm>
            <a:off x="353291" y="1430150"/>
            <a:ext cx="4133366" cy="3373498"/>
          </a:xfrm>
          <a:prstGeom prst="rect">
            <a:avLst/>
          </a:prstGeom>
        </p:spPr>
        <p:txBody>
          <a:bodyPr spcFirstLastPara="1" wrap="square" lIns="0" tIns="0" rIns="0" bIns="0" anchor="t" anchorCtr="0">
            <a:noAutofit/>
          </a:bodyPr>
          <a:lstStyle/>
          <a:p>
            <a:pPr lvl="0" indent="-457200" algn="l" rtl="0">
              <a:spcBef>
                <a:spcPts val="800"/>
              </a:spcBef>
              <a:spcAft>
                <a:spcPts val="800"/>
              </a:spcAft>
              <a:buAutoNum type="arabicPeriod"/>
            </a:pPr>
            <a:r>
              <a:rPr lang="en-GB" sz="1800" dirty="0" err="1" smtClean="0"/>
              <a:t>Sử</a:t>
            </a:r>
            <a:r>
              <a:rPr lang="en-GB" sz="1800" dirty="0" smtClean="0"/>
              <a:t> </a:t>
            </a:r>
            <a:r>
              <a:rPr lang="en-GB" sz="1800" dirty="0" err="1" smtClean="0"/>
              <a:t>dụng</a:t>
            </a:r>
            <a:r>
              <a:rPr lang="en-GB" sz="1800" dirty="0" smtClean="0"/>
              <a:t> </a:t>
            </a:r>
            <a:r>
              <a:rPr lang="en-GB" sz="1800" dirty="0" err="1" smtClean="0"/>
              <a:t>phân</a:t>
            </a:r>
            <a:r>
              <a:rPr lang="en-GB" sz="1800" dirty="0" smtClean="0"/>
              <a:t> </a:t>
            </a:r>
            <a:r>
              <a:rPr lang="en-GB" sz="1800" dirty="0" err="1" smtClean="0"/>
              <a:t>lớp</a:t>
            </a:r>
            <a:r>
              <a:rPr lang="en-GB" sz="1800" dirty="0" smtClean="0"/>
              <a:t> one-vs-one, </a:t>
            </a:r>
            <a:r>
              <a:rPr lang="en-GB" sz="1800" dirty="0" err="1" smtClean="0"/>
              <a:t>khác</a:t>
            </a:r>
            <a:r>
              <a:rPr lang="en-GB" sz="1800" dirty="0" smtClean="0"/>
              <a:t> </a:t>
            </a:r>
            <a:r>
              <a:rPr lang="en-GB" sz="1800" dirty="0" err="1" smtClean="0"/>
              <a:t>với</a:t>
            </a:r>
            <a:r>
              <a:rPr lang="en-GB" sz="1800" dirty="0" smtClean="0"/>
              <a:t> one-vs-rest</a:t>
            </a:r>
          </a:p>
          <a:p>
            <a:pPr lvl="0" indent="-457200" algn="l" rtl="0">
              <a:spcBef>
                <a:spcPts val="800"/>
              </a:spcBef>
              <a:spcAft>
                <a:spcPts val="800"/>
              </a:spcAft>
              <a:buAutoNum type="arabicPeriod"/>
            </a:pPr>
            <a:r>
              <a:rPr lang="en-GB" sz="1800" dirty="0" err="1" smtClean="0"/>
              <a:t>Sử</a:t>
            </a:r>
            <a:r>
              <a:rPr lang="en-GB" sz="1800" dirty="0" smtClean="0"/>
              <a:t> </a:t>
            </a:r>
            <a:r>
              <a:rPr lang="en-GB" sz="1800" dirty="0" err="1" smtClean="0"/>
              <a:t>dụng</a:t>
            </a:r>
            <a:r>
              <a:rPr lang="en-GB" sz="1800" dirty="0" smtClean="0"/>
              <a:t> pipeline </a:t>
            </a:r>
            <a:r>
              <a:rPr lang="en-GB" sz="1800" dirty="0" err="1" smtClean="0"/>
              <a:t>gồm</a:t>
            </a:r>
            <a:r>
              <a:rPr lang="en-GB" sz="1800" dirty="0" smtClean="0"/>
              <a:t> </a:t>
            </a:r>
            <a:r>
              <a:rPr lang="en-GB" sz="1800" dirty="0" err="1" smtClean="0"/>
              <a:t>deskewing</a:t>
            </a:r>
            <a:r>
              <a:rPr lang="en-GB" sz="1800" dirty="0" smtClean="0"/>
              <a:t>, </a:t>
            </a:r>
            <a:r>
              <a:rPr lang="en-GB" sz="1800" dirty="0" err="1" smtClean="0"/>
              <a:t>pca</a:t>
            </a:r>
            <a:r>
              <a:rPr lang="en-GB" sz="1800" dirty="0" smtClean="0"/>
              <a:t>(</a:t>
            </a:r>
            <a:r>
              <a:rPr lang="en-GB" sz="1800" dirty="0" err="1" smtClean="0"/>
              <a:t>n_components</a:t>
            </a:r>
            <a:r>
              <a:rPr lang="en-GB" sz="1800" dirty="0" smtClean="0"/>
              <a:t>=40) </a:t>
            </a:r>
            <a:r>
              <a:rPr lang="en-GB" sz="1800" dirty="0" err="1" smtClean="0"/>
              <a:t>và</a:t>
            </a:r>
            <a:r>
              <a:rPr lang="en-GB" sz="1800" dirty="0" smtClean="0"/>
              <a:t> </a:t>
            </a:r>
            <a:r>
              <a:rPr lang="en-GB" sz="1800" dirty="0" smtClean="0"/>
              <a:t>polynomial features </a:t>
            </a:r>
            <a:r>
              <a:rPr lang="en-GB" sz="1800" dirty="0" err="1" smtClean="0"/>
              <a:t>và</a:t>
            </a:r>
            <a:r>
              <a:rPr lang="en-GB" sz="1800" dirty="0" smtClean="0"/>
              <a:t> </a:t>
            </a:r>
            <a:r>
              <a:rPr lang="en-GB" sz="1800" dirty="0" err="1" smtClean="0"/>
              <a:t>standardscaler</a:t>
            </a:r>
            <a:r>
              <a:rPr lang="en-GB" sz="1800" dirty="0" smtClean="0"/>
              <a:t>()</a:t>
            </a:r>
          </a:p>
          <a:p>
            <a:pPr lvl="0" indent="-457200" algn="l" rtl="0">
              <a:spcBef>
                <a:spcPts val="800"/>
              </a:spcBef>
              <a:spcAft>
                <a:spcPts val="800"/>
              </a:spcAft>
              <a:buAutoNum type="arabicPeriod"/>
            </a:pPr>
            <a:r>
              <a:rPr lang="en-GB" sz="1800" dirty="0" smtClean="0"/>
              <a:t>Fit </a:t>
            </a:r>
            <a:r>
              <a:rPr lang="en-GB" sz="1800" dirty="0" err="1" smtClean="0"/>
              <a:t>vào</a:t>
            </a:r>
            <a:r>
              <a:rPr lang="en-GB" sz="1800" dirty="0" smtClean="0"/>
              <a:t> </a:t>
            </a:r>
            <a:r>
              <a:rPr lang="en-GB" sz="1800" dirty="0" err="1" smtClean="0"/>
              <a:t>tập</a:t>
            </a:r>
            <a:r>
              <a:rPr lang="en-GB" sz="1800" dirty="0" smtClean="0"/>
              <a:t> train + validation</a:t>
            </a:r>
            <a:endParaRPr lang="en-GB" sz="1800" dirty="0" smtClean="0"/>
          </a:p>
          <a:p>
            <a:pPr lvl="0" indent="-457200" algn="l" rtl="0">
              <a:spcBef>
                <a:spcPts val="800"/>
              </a:spcBef>
              <a:spcAft>
                <a:spcPts val="800"/>
              </a:spcAft>
              <a:buAutoNum type="arabicPeriod"/>
            </a:pPr>
            <a:r>
              <a:rPr lang="en-GB" sz="1800" dirty="0" smtClean="0"/>
              <a:t>Transform pipeline </a:t>
            </a:r>
            <a:r>
              <a:rPr lang="en-GB" sz="1800" dirty="0" err="1" smtClean="0"/>
              <a:t>vào</a:t>
            </a:r>
            <a:r>
              <a:rPr lang="en-GB" sz="1800" dirty="0" smtClean="0"/>
              <a:t> </a:t>
            </a:r>
            <a:r>
              <a:rPr lang="en-GB" sz="1800" dirty="0" err="1" smtClean="0"/>
              <a:t>tập</a:t>
            </a:r>
            <a:r>
              <a:rPr lang="en-GB" sz="1800" dirty="0"/>
              <a:t> </a:t>
            </a:r>
            <a:r>
              <a:rPr lang="en-GB" sz="1800" dirty="0" smtClean="0"/>
              <a:t>test</a:t>
            </a:r>
          </a:p>
          <a:p>
            <a:pPr lvl="0" indent="-457200" algn="l" rtl="0">
              <a:spcBef>
                <a:spcPts val="800"/>
              </a:spcBef>
              <a:spcAft>
                <a:spcPts val="800"/>
              </a:spcAft>
              <a:buAutoNum type="arabicPeriod"/>
            </a:pPr>
            <a:r>
              <a:rPr lang="en-GB" sz="1800" dirty="0" smtClean="0"/>
              <a:t> </a:t>
            </a:r>
            <a:r>
              <a:rPr lang="en-GB" sz="1800" dirty="0" err="1" smtClean="0"/>
              <a:t>Kết</a:t>
            </a:r>
            <a:r>
              <a:rPr lang="en-GB" sz="1800" dirty="0" smtClean="0"/>
              <a:t> </a:t>
            </a:r>
            <a:r>
              <a:rPr lang="en-GB" sz="1800" dirty="0" err="1" smtClean="0"/>
              <a:t>quả</a:t>
            </a:r>
            <a:r>
              <a:rPr lang="en-GB" sz="1800" dirty="0" smtClean="0"/>
              <a:t> </a:t>
            </a:r>
            <a:r>
              <a:rPr lang="en-GB" sz="1800" dirty="0" err="1" smtClean="0"/>
              <a:t>thu</a:t>
            </a:r>
            <a:r>
              <a:rPr lang="en-GB" sz="1800" dirty="0" smtClean="0"/>
              <a:t> </a:t>
            </a:r>
            <a:r>
              <a:rPr lang="en-GB" sz="1800" dirty="0" err="1" smtClean="0"/>
              <a:t>được</a:t>
            </a:r>
            <a:r>
              <a:rPr lang="en-GB" sz="1800" dirty="0" smtClean="0"/>
              <a:t> </a:t>
            </a:r>
            <a:r>
              <a:rPr lang="en-GB" sz="1800" dirty="0" err="1" smtClean="0"/>
              <a:t>là</a:t>
            </a:r>
            <a:r>
              <a:rPr lang="en-GB" sz="1800" dirty="0" smtClean="0"/>
              <a:t> 0.9877</a:t>
            </a:r>
            <a:endParaRPr lang="en-GB" sz="1800" dirty="0"/>
          </a:p>
        </p:txBody>
      </p:sp>
      <p:pic>
        <p:nvPicPr>
          <p:cNvPr id="3" name="Picture 2"/>
          <p:cNvPicPr>
            <a:picLocks noChangeAspect="1"/>
          </p:cNvPicPr>
          <p:nvPr/>
        </p:nvPicPr>
        <p:blipFill>
          <a:blip r:embed="rId3"/>
          <a:stretch>
            <a:fillRect/>
          </a:stretch>
        </p:blipFill>
        <p:spPr>
          <a:xfrm>
            <a:off x="4486657" y="0"/>
            <a:ext cx="4657343" cy="4673650"/>
          </a:xfrm>
          <a:prstGeom prst="rect">
            <a:avLst/>
          </a:prstGeom>
        </p:spPr>
      </p:pic>
    </p:spTree>
    <p:extLst>
      <p:ext uri="{BB962C8B-B14F-4D97-AF65-F5344CB8AC3E}">
        <p14:creationId xmlns:p14="http://schemas.microsoft.com/office/powerpoint/2010/main" val="31581634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05"/>
        <p:cNvGrpSpPr/>
        <p:nvPr/>
      </p:nvGrpSpPr>
      <p:grpSpPr>
        <a:xfrm>
          <a:off x="0" y="0"/>
          <a:ext cx="0" cy="0"/>
          <a:chOff x="0" y="0"/>
          <a:chExt cx="0" cy="0"/>
        </a:xfrm>
      </p:grpSpPr>
      <p:sp>
        <p:nvSpPr>
          <p:cNvPr id="1606" name="Google Shape;1606;p18"/>
          <p:cNvSpPr txBox="1">
            <a:spLocks noGrp="1"/>
          </p:cNvSpPr>
          <p:nvPr>
            <p:ph type="title"/>
          </p:nvPr>
        </p:nvSpPr>
        <p:spPr>
          <a:xfrm>
            <a:off x="702900" y="760925"/>
            <a:ext cx="5660100" cy="471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dirty="0" smtClean="0"/>
              <a:t>C</a:t>
            </a:r>
            <a:r>
              <a:rPr lang="en" dirty="0" smtClean="0"/>
              <a:t>ác mục cần tìm hiểu:</a:t>
            </a:r>
            <a:endParaRPr dirty="0"/>
          </a:p>
        </p:txBody>
      </p:sp>
      <p:sp>
        <p:nvSpPr>
          <p:cNvPr id="1607" name="Google Shape;1607;p18"/>
          <p:cNvSpPr txBox="1">
            <a:spLocks noGrp="1"/>
          </p:cNvSpPr>
          <p:nvPr>
            <p:ph type="body" idx="1"/>
          </p:nvPr>
        </p:nvSpPr>
        <p:spPr>
          <a:xfrm>
            <a:off x="702900" y="1430148"/>
            <a:ext cx="5660100" cy="3033900"/>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n" dirty="0" smtClean="0"/>
              <a:t>Khám phá tập MNIST</a:t>
            </a:r>
            <a:endParaRPr dirty="0"/>
          </a:p>
          <a:p>
            <a:pPr marL="457200" lvl="0" indent="-381000" algn="l" rtl="0">
              <a:spcBef>
                <a:spcPts val="0"/>
              </a:spcBef>
              <a:spcAft>
                <a:spcPts val="0"/>
              </a:spcAft>
              <a:buSzPts val="2400"/>
              <a:buChar char="⊹"/>
            </a:pPr>
            <a:r>
              <a:rPr lang="en" dirty="0" smtClean="0"/>
              <a:t>Tiền xử lí dữ liệu</a:t>
            </a:r>
            <a:endParaRPr dirty="0"/>
          </a:p>
          <a:p>
            <a:pPr marL="457200" lvl="0" indent="-381000" algn="l" rtl="0">
              <a:spcBef>
                <a:spcPts val="0"/>
              </a:spcBef>
              <a:spcAft>
                <a:spcPts val="0"/>
              </a:spcAft>
              <a:buSzPts val="2400"/>
              <a:buChar char="⊹"/>
            </a:pPr>
            <a:r>
              <a:rPr lang="en" dirty="0" smtClean="0"/>
              <a:t>Xây dựng mô hình Logistic Regression</a:t>
            </a:r>
          </a:p>
          <a:p>
            <a:pPr marL="457200" lvl="0" indent="-381000" algn="l" rtl="0">
              <a:spcBef>
                <a:spcPts val="0"/>
              </a:spcBef>
              <a:spcAft>
                <a:spcPts val="0"/>
              </a:spcAft>
              <a:buSzPts val="2400"/>
              <a:buChar char="⊹"/>
            </a:pPr>
            <a:r>
              <a:rPr lang="en" dirty="0" smtClean="0"/>
              <a:t>Các thử nghiệm trên MNIST</a:t>
            </a:r>
          </a:p>
          <a:p>
            <a:pPr marL="457200" lvl="0" indent="-381000" algn="l" rtl="0">
              <a:spcBef>
                <a:spcPts val="0"/>
              </a:spcBef>
              <a:spcAft>
                <a:spcPts val="0"/>
              </a:spcAft>
              <a:buSzPts val="2400"/>
              <a:buChar char="⊹"/>
            </a:pPr>
            <a:r>
              <a:rPr lang="en-GB" dirty="0" err="1" smtClean="0"/>
              <a:t>Thử</a:t>
            </a:r>
            <a:r>
              <a:rPr lang="en-GB" dirty="0" smtClean="0"/>
              <a:t> </a:t>
            </a:r>
            <a:r>
              <a:rPr lang="en-GB" dirty="0" err="1" smtClean="0"/>
              <a:t>nghiệm</a:t>
            </a:r>
            <a:r>
              <a:rPr lang="en-GB" dirty="0" smtClean="0"/>
              <a:t> </a:t>
            </a:r>
            <a:r>
              <a:rPr lang="en-GB" dirty="0" err="1" smtClean="0"/>
              <a:t>trên</a:t>
            </a:r>
            <a:r>
              <a:rPr lang="en-GB" dirty="0" smtClean="0"/>
              <a:t> </a:t>
            </a:r>
            <a:r>
              <a:rPr lang="en-GB" dirty="0" err="1" smtClean="0"/>
              <a:t>chữ</a:t>
            </a:r>
            <a:r>
              <a:rPr lang="en-GB" dirty="0" smtClean="0"/>
              <a:t> </a:t>
            </a:r>
            <a:r>
              <a:rPr lang="en-GB" dirty="0" err="1" smtClean="0"/>
              <a:t>số</a:t>
            </a:r>
            <a:r>
              <a:rPr lang="en-GB" dirty="0" smtClean="0"/>
              <a:t> </a:t>
            </a:r>
            <a:r>
              <a:rPr lang="en-GB" dirty="0" err="1" smtClean="0"/>
              <a:t>tự</a:t>
            </a:r>
            <a:r>
              <a:rPr lang="en-GB" dirty="0" smtClean="0"/>
              <a:t> </a:t>
            </a:r>
            <a:r>
              <a:rPr lang="en-GB" dirty="0" err="1" smtClean="0"/>
              <a:t>viết</a:t>
            </a:r>
            <a:endParaRPr dirty="0" smtClean="0"/>
          </a:p>
        </p:txBody>
      </p:sp>
      <p:sp>
        <p:nvSpPr>
          <p:cNvPr id="1608" name="Google Shape;1608;p18"/>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1613" name="Google Shape;1613;p19"/>
          <p:cNvSpPr txBox="1">
            <a:spLocks noGrp="1"/>
          </p:cNvSpPr>
          <p:nvPr>
            <p:ph type="ctrTitle" idx="4294967295"/>
          </p:nvPr>
        </p:nvSpPr>
        <p:spPr>
          <a:xfrm>
            <a:off x="997527" y="3678424"/>
            <a:ext cx="7218218" cy="784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GB" sz="6000" dirty="0" smtClean="0"/>
              <a:t>T</a:t>
            </a:r>
            <a:r>
              <a:rPr lang="en" sz="6000" dirty="0" smtClean="0"/>
              <a:t>hử nghiệm trên chữ số tự viết</a:t>
            </a:r>
            <a:endParaRPr sz="6000" dirty="0"/>
          </a:p>
        </p:txBody>
      </p:sp>
      <p:sp>
        <p:nvSpPr>
          <p:cNvPr id="1615" name="Google Shape;1615;p19"/>
          <p:cNvSpPr/>
          <p:nvPr/>
        </p:nvSpPr>
        <p:spPr>
          <a:xfrm>
            <a:off x="4450232" y="1181025"/>
            <a:ext cx="1670478" cy="1692719"/>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616" name="Google Shape;1616;p19"/>
          <p:cNvSpPr/>
          <p:nvPr/>
        </p:nvSpPr>
        <p:spPr>
          <a:xfrm rot="1473023">
            <a:off x="2931399" y="2026194"/>
            <a:ext cx="976662" cy="951379"/>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617" name="Google Shape;1617;p19"/>
          <p:cNvSpPr/>
          <p:nvPr/>
        </p:nvSpPr>
        <p:spPr>
          <a:xfrm>
            <a:off x="3852432" y="1492068"/>
            <a:ext cx="427595" cy="415513"/>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618" name="Google Shape;1618;p19"/>
          <p:cNvSpPr/>
          <p:nvPr/>
        </p:nvSpPr>
        <p:spPr>
          <a:xfrm rot="2487139">
            <a:off x="3852160" y="2904609"/>
            <a:ext cx="304226" cy="295630"/>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619" name="Google Shape;1619;p19"/>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30</a:t>
            </a:fld>
            <a:endParaRPr/>
          </a:p>
        </p:txBody>
      </p:sp>
    </p:spTree>
    <p:extLst>
      <p:ext uri="{BB962C8B-B14F-4D97-AF65-F5344CB8AC3E}">
        <p14:creationId xmlns:p14="http://schemas.microsoft.com/office/powerpoint/2010/main" val="24919267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23"/>
        <p:cNvGrpSpPr/>
        <p:nvPr/>
      </p:nvGrpSpPr>
      <p:grpSpPr>
        <a:xfrm>
          <a:off x="0" y="0"/>
          <a:ext cx="0" cy="0"/>
          <a:chOff x="0" y="0"/>
          <a:chExt cx="0" cy="0"/>
        </a:xfrm>
      </p:grpSpPr>
      <p:sp>
        <p:nvSpPr>
          <p:cNvPr id="1624" name="Google Shape;1624;p20"/>
          <p:cNvSpPr txBox="1">
            <a:spLocks noGrp="1"/>
          </p:cNvSpPr>
          <p:nvPr>
            <p:ph type="body" idx="1"/>
          </p:nvPr>
        </p:nvSpPr>
        <p:spPr>
          <a:xfrm>
            <a:off x="353290" y="1430150"/>
            <a:ext cx="5864630" cy="3373498"/>
          </a:xfrm>
          <a:prstGeom prst="rect">
            <a:avLst/>
          </a:prstGeom>
        </p:spPr>
        <p:txBody>
          <a:bodyPr spcFirstLastPara="1" wrap="square" lIns="0" tIns="0" rIns="0" bIns="0" anchor="t" anchorCtr="0">
            <a:noAutofit/>
          </a:bodyPr>
          <a:lstStyle/>
          <a:p>
            <a:pPr lvl="0" indent="-457200" algn="l" rtl="0">
              <a:spcBef>
                <a:spcPts val="800"/>
              </a:spcBef>
              <a:spcAft>
                <a:spcPts val="800"/>
              </a:spcAft>
              <a:buAutoNum type="arabicPeriod"/>
            </a:pPr>
            <a:r>
              <a:rPr lang="en-GB" sz="1500" dirty="0" err="1" smtClean="0"/>
              <a:t>Trước</a:t>
            </a:r>
            <a:r>
              <a:rPr lang="en-GB" sz="1500" dirty="0" smtClean="0"/>
              <a:t> </a:t>
            </a:r>
            <a:r>
              <a:rPr lang="en-GB" sz="1500" dirty="0" err="1" smtClean="0"/>
              <a:t>khi</a:t>
            </a:r>
            <a:r>
              <a:rPr lang="en-GB" sz="1500" dirty="0" smtClean="0"/>
              <a:t> </a:t>
            </a:r>
            <a:r>
              <a:rPr lang="en-GB" sz="1500" dirty="0" err="1" smtClean="0"/>
              <a:t>thử</a:t>
            </a:r>
            <a:r>
              <a:rPr lang="en-GB" sz="1500" dirty="0" smtClean="0"/>
              <a:t> </a:t>
            </a:r>
            <a:r>
              <a:rPr lang="en-GB" sz="1500" dirty="0" err="1" smtClean="0"/>
              <a:t>nghiệm</a:t>
            </a:r>
            <a:r>
              <a:rPr lang="en-GB" sz="1500" dirty="0" smtClean="0"/>
              <a:t> </a:t>
            </a:r>
            <a:r>
              <a:rPr lang="en-GB" sz="1500" dirty="0" err="1" smtClean="0"/>
              <a:t>tiến</a:t>
            </a:r>
            <a:r>
              <a:rPr lang="en-GB" sz="1500" dirty="0" smtClean="0"/>
              <a:t> </a:t>
            </a:r>
            <a:r>
              <a:rPr lang="en-GB" sz="1500" dirty="0" err="1" smtClean="0"/>
              <a:t>hành</a:t>
            </a:r>
            <a:r>
              <a:rPr lang="en-GB" sz="1500" dirty="0" smtClean="0"/>
              <a:t> </a:t>
            </a:r>
            <a:r>
              <a:rPr lang="en-GB" sz="1500" dirty="0" err="1" smtClean="0"/>
              <a:t>huấn</a:t>
            </a:r>
            <a:r>
              <a:rPr lang="en-GB" sz="1500" dirty="0" smtClean="0"/>
              <a:t> </a:t>
            </a:r>
            <a:r>
              <a:rPr lang="en-GB" sz="1500" dirty="0" err="1" smtClean="0"/>
              <a:t>luyện</a:t>
            </a:r>
            <a:r>
              <a:rPr lang="en-GB" sz="1500" dirty="0" smtClean="0"/>
              <a:t> </a:t>
            </a:r>
            <a:r>
              <a:rPr lang="en-GB" sz="1500" dirty="0" err="1" smtClean="0"/>
              <a:t>cho</a:t>
            </a:r>
            <a:r>
              <a:rPr lang="en-GB" sz="1500" dirty="0" smtClean="0"/>
              <a:t> </a:t>
            </a:r>
            <a:r>
              <a:rPr lang="en-GB" sz="1500" dirty="0" err="1" smtClean="0"/>
              <a:t>toàn</a:t>
            </a:r>
            <a:r>
              <a:rPr lang="en-GB" sz="1500" dirty="0" smtClean="0"/>
              <a:t> </a:t>
            </a:r>
            <a:r>
              <a:rPr lang="en-GB" sz="1500" dirty="0" err="1" smtClean="0"/>
              <a:t>bộ</a:t>
            </a:r>
            <a:r>
              <a:rPr lang="en-GB" sz="1500" dirty="0" smtClean="0"/>
              <a:t> </a:t>
            </a:r>
            <a:r>
              <a:rPr lang="en-GB" sz="1500" dirty="0" err="1" smtClean="0"/>
              <a:t>tập</a:t>
            </a:r>
            <a:r>
              <a:rPr lang="en-GB" sz="1500" dirty="0" smtClean="0"/>
              <a:t> </a:t>
            </a:r>
            <a:r>
              <a:rPr lang="en-GB" sz="1500" dirty="0" smtClean="0"/>
              <a:t>MNIST</a:t>
            </a:r>
            <a:endParaRPr lang="en-GB" sz="1500" dirty="0" smtClean="0"/>
          </a:p>
          <a:p>
            <a:pPr lvl="0" indent="-457200" algn="l" rtl="0">
              <a:spcBef>
                <a:spcPts val="800"/>
              </a:spcBef>
              <a:spcAft>
                <a:spcPts val="800"/>
              </a:spcAft>
              <a:buAutoNum type="arabicPeriod"/>
            </a:pPr>
            <a:r>
              <a:rPr lang="en-GB" sz="1500" dirty="0" err="1" smtClean="0"/>
              <a:t>Hàm</a:t>
            </a:r>
            <a:r>
              <a:rPr lang="en-GB" sz="1500" dirty="0" smtClean="0"/>
              <a:t> </a:t>
            </a:r>
            <a:r>
              <a:rPr lang="en-GB" sz="1500" dirty="0" err="1" smtClean="0"/>
              <a:t>quan</a:t>
            </a:r>
            <a:r>
              <a:rPr lang="en-GB" sz="1500" dirty="0" smtClean="0"/>
              <a:t> </a:t>
            </a:r>
            <a:r>
              <a:rPr lang="en-GB" sz="1500" dirty="0" err="1" smtClean="0"/>
              <a:t>trọng</a:t>
            </a:r>
            <a:r>
              <a:rPr lang="en-GB" sz="1500" dirty="0" smtClean="0"/>
              <a:t>:</a:t>
            </a:r>
          </a:p>
          <a:p>
            <a:pPr lvl="1" indent="-457200">
              <a:spcAft>
                <a:spcPts val="800"/>
              </a:spcAft>
              <a:buAutoNum type="arabicPeriod"/>
            </a:pPr>
            <a:r>
              <a:rPr lang="en-GB" sz="1500" dirty="0" err="1" smtClean="0"/>
              <a:t>Event_function</a:t>
            </a:r>
            <a:r>
              <a:rPr lang="en-GB" sz="1500" dirty="0" smtClean="0"/>
              <a:t>: </a:t>
            </a:r>
            <a:r>
              <a:rPr lang="en-GB" sz="1500" dirty="0" err="1" smtClean="0"/>
              <a:t>thực</a:t>
            </a:r>
            <a:r>
              <a:rPr lang="en-GB" sz="1500" dirty="0" smtClean="0"/>
              <a:t> </a:t>
            </a:r>
            <a:r>
              <a:rPr lang="en-GB" sz="1500" dirty="0" err="1" smtClean="0"/>
              <a:t>hiện</a:t>
            </a:r>
            <a:r>
              <a:rPr lang="en-GB" sz="1500" dirty="0" smtClean="0"/>
              <a:t> </a:t>
            </a:r>
            <a:r>
              <a:rPr lang="en-GB" sz="1500" dirty="0" err="1" smtClean="0"/>
              <a:t>vẽ</a:t>
            </a:r>
            <a:r>
              <a:rPr lang="en-GB" sz="1500" dirty="0" smtClean="0"/>
              <a:t>, </a:t>
            </a:r>
            <a:r>
              <a:rPr lang="en-GB" sz="1500" dirty="0" err="1" smtClean="0"/>
              <a:t>create_oval</a:t>
            </a:r>
            <a:r>
              <a:rPr lang="en-GB" sz="1500" dirty="0" smtClean="0"/>
              <a:t> </a:t>
            </a:r>
            <a:r>
              <a:rPr lang="en-GB" sz="1500" dirty="0" err="1" smtClean="0"/>
              <a:t>cho</a:t>
            </a:r>
            <a:r>
              <a:rPr lang="en-GB" sz="1500" dirty="0" smtClean="0"/>
              <a:t> </a:t>
            </a:r>
            <a:r>
              <a:rPr lang="en-GB" sz="1500" dirty="0" err="1" smtClean="0"/>
              <a:t>phép</a:t>
            </a:r>
            <a:r>
              <a:rPr lang="en-GB" sz="1500" dirty="0" smtClean="0"/>
              <a:t> </a:t>
            </a:r>
            <a:r>
              <a:rPr lang="en-GB" sz="1500" dirty="0" err="1" smtClean="0"/>
              <a:t>vẽ</a:t>
            </a:r>
            <a:r>
              <a:rPr lang="en-GB" sz="1500" dirty="0" smtClean="0"/>
              <a:t> </a:t>
            </a:r>
            <a:r>
              <a:rPr lang="en-GB" sz="1500" dirty="0" err="1" smtClean="0"/>
              <a:t>số</a:t>
            </a:r>
            <a:r>
              <a:rPr lang="en-GB" sz="1500" dirty="0" smtClean="0"/>
              <a:t> </a:t>
            </a:r>
            <a:r>
              <a:rPr lang="en-GB" sz="1500" dirty="0" err="1" smtClean="0"/>
              <a:t>bằng</a:t>
            </a:r>
            <a:r>
              <a:rPr lang="en-GB" sz="1500" dirty="0" smtClean="0"/>
              <a:t> </a:t>
            </a:r>
            <a:r>
              <a:rPr lang="en-GB" sz="1500" dirty="0" err="1" smtClean="0"/>
              <a:t>chuột</a:t>
            </a:r>
            <a:r>
              <a:rPr lang="en-GB" sz="1500" dirty="0" smtClean="0"/>
              <a:t>, </a:t>
            </a:r>
            <a:r>
              <a:rPr lang="en-GB" sz="1500" dirty="0" err="1" smtClean="0"/>
              <a:t>chữ</a:t>
            </a:r>
            <a:r>
              <a:rPr lang="en-GB" sz="1500" dirty="0" smtClean="0"/>
              <a:t> </a:t>
            </a:r>
            <a:r>
              <a:rPr lang="en-GB" sz="1500" dirty="0" err="1" smtClean="0"/>
              <a:t>số</a:t>
            </a:r>
            <a:r>
              <a:rPr lang="en-GB" sz="1500" dirty="0" smtClean="0"/>
              <a:t> </a:t>
            </a:r>
            <a:r>
              <a:rPr lang="en-GB" sz="1500" dirty="0" err="1" smtClean="0"/>
              <a:t>hiện</a:t>
            </a:r>
            <a:r>
              <a:rPr lang="en-GB" sz="1500" dirty="0" smtClean="0"/>
              <a:t> </a:t>
            </a:r>
            <a:r>
              <a:rPr lang="en-GB" sz="1500" dirty="0" err="1" smtClean="0"/>
              <a:t>trong</a:t>
            </a:r>
            <a:r>
              <a:rPr lang="en-GB" sz="1500" dirty="0" smtClean="0"/>
              <a:t> </a:t>
            </a:r>
            <a:r>
              <a:rPr lang="en-GB" sz="1500" dirty="0" err="1" smtClean="0"/>
              <a:t>khung</a:t>
            </a:r>
            <a:r>
              <a:rPr lang="en-GB" sz="1500" dirty="0" smtClean="0"/>
              <a:t> </a:t>
            </a:r>
            <a:r>
              <a:rPr lang="en-GB" sz="1500" dirty="0" err="1" smtClean="0"/>
              <a:t>vẽ</a:t>
            </a:r>
            <a:r>
              <a:rPr lang="en-GB" sz="1500" dirty="0" smtClean="0"/>
              <a:t>, </a:t>
            </a:r>
            <a:r>
              <a:rPr lang="en-GB" sz="1500" dirty="0" err="1" smtClean="0"/>
              <a:t>img_draw.ellipse</a:t>
            </a:r>
            <a:r>
              <a:rPr lang="en-GB" sz="1500" dirty="0" smtClean="0"/>
              <a:t> </a:t>
            </a:r>
            <a:r>
              <a:rPr lang="en-GB" sz="1500" dirty="0" err="1" smtClean="0"/>
              <a:t>cho</a:t>
            </a:r>
            <a:r>
              <a:rPr lang="en-GB" sz="1500" dirty="0" smtClean="0"/>
              <a:t> </a:t>
            </a:r>
            <a:r>
              <a:rPr lang="en-GB" sz="1500" dirty="0" err="1" smtClean="0"/>
              <a:t>phép</a:t>
            </a:r>
            <a:r>
              <a:rPr lang="en-GB" sz="1500" dirty="0" smtClean="0"/>
              <a:t> </a:t>
            </a:r>
            <a:r>
              <a:rPr lang="en-GB" sz="1500" dirty="0" err="1" smtClean="0"/>
              <a:t>vẽ</a:t>
            </a:r>
            <a:r>
              <a:rPr lang="en-GB" sz="1500" dirty="0" smtClean="0"/>
              <a:t> </a:t>
            </a:r>
            <a:r>
              <a:rPr lang="en-GB" sz="1500" dirty="0" err="1" smtClean="0"/>
              <a:t>số</a:t>
            </a:r>
            <a:r>
              <a:rPr lang="en-GB" sz="1500" dirty="0" smtClean="0"/>
              <a:t> </a:t>
            </a:r>
            <a:r>
              <a:rPr lang="en-GB" sz="1500" dirty="0" err="1" smtClean="0"/>
              <a:t>bằng</a:t>
            </a:r>
            <a:r>
              <a:rPr lang="en-GB" sz="1500" dirty="0" smtClean="0"/>
              <a:t> </a:t>
            </a:r>
            <a:r>
              <a:rPr lang="en-GB" sz="1500" dirty="0" err="1" smtClean="0"/>
              <a:t>chuột</a:t>
            </a:r>
            <a:r>
              <a:rPr lang="en-GB" sz="1500" dirty="0" smtClean="0"/>
              <a:t>, </a:t>
            </a:r>
            <a:r>
              <a:rPr lang="en-GB" sz="1500" dirty="0" err="1" smtClean="0"/>
              <a:t>chữ</a:t>
            </a:r>
            <a:r>
              <a:rPr lang="en-GB" sz="1500" dirty="0" smtClean="0"/>
              <a:t> </a:t>
            </a:r>
            <a:r>
              <a:rPr lang="en-GB" sz="1500" dirty="0" err="1" smtClean="0"/>
              <a:t>số</a:t>
            </a:r>
            <a:r>
              <a:rPr lang="en-GB" sz="1500" dirty="0" smtClean="0"/>
              <a:t> </a:t>
            </a:r>
            <a:r>
              <a:rPr lang="en-GB" sz="1500" dirty="0" err="1" smtClean="0"/>
              <a:t>được</a:t>
            </a:r>
            <a:r>
              <a:rPr lang="en-GB" sz="1500" dirty="0" smtClean="0"/>
              <a:t> </a:t>
            </a:r>
            <a:r>
              <a:rPr lang="en-GB" sz="1500" dirty="0" err="1" smtClean="0"/>
              <a:t>lưu</a:t>
            </a:r>
            <a:r>
              <a:rPr lang="en-GB" sz="1500" dirty="0" smtClean="0"/>
              <a:t> </a:t>
            </a:r>
            <a:r>
              <a:rPr lang="en-GB" sz="1500" dirty="0" err="1" smtClean="0"/>
              <a:t>vào</a:t>
            </a:r>
            <a:r>
              <a:rPr lang="en-GB" sz="1500" dirty="0" smtClean="0"/>
              <a:t> </a:t>
            </a:r>
            <a:r>
              <a:rPr lang="en-GB" sz="1500" dirty="0" err="1" smtClean="0"/>
              <a:t>ảnh</a:t>
            </a:r>
            <a:endParaRPr lang="en-GB" sz="1500" dirty="0" smtClean="0"/>
          </a:p>
          <a:p>
            <a:pPr lvl="1" indent="-457200">
              <a:spcAft>
                <a:spcPts val="800"/>
              </a:spcAft>
              <a:buAutoNum type="arabicPeriod"/>
            </a:pPr>
            <a:r>
              <a:rPr lang="en-GB" sz="1500" dirty="0" smtClean="0"/>
              <a:t>Clear: </a:t>
            </a:r>
            <a:r>
              <a:rPr lang="en-GB" sz="1500" dirty="0" err="1" smtClean="0"/>
              <a:t>dùng</a:t>
            </a:r>
            <a:r>
              <a:rPr lang="en-GB" sz="1500" dirty="0" smtClean="0"/>
              <a:t> </a:t>
            </a:r>
            <a:r>
              <a:rPr lang="en-GB" sz="1500" dirty="0" err="1" smtClean="0"/>
              <a:t>để</a:t>
            </a:r>
            <a:r>
              <a:rPr lang="en-GB" sz="1500" dirty="0" smtClean="0"/>
              <a:t> </a:t>
            </a:r>
            <a:r>
              <a:rPr lang="en-GB" sz="1500" dirty="0" err="1" smtClean="0"/>
              <a:t>xóa</a:t>
            </a:r>
            <a:r>
              <a:rPr lang="en-GB" sz="1500" dirty="0" smtClean="0"/>
              <a:t> </a:t>
            </a:r>
            <a:r>
              <a:rPr lang="en-GB" sz="1500" dirty="0" err="1" smtClean="0"/>
              <a:t>chữ</a:t>
            </a:r>
            <a:r>
              <a:rPr lang="en-GB" sz="1500" dirty="0" smtClean="0"/>
              <a:t> </a:t>
            </a:r>
            <a:r>
              <a:rPr lang="en-GB" sz="1500" dirty="0" err="1" smtClean="0"/>
              <a:t>số</a:t>
            </a:r>
            <a:r>
              <a:rPr lang="en-GB" sz="1500" dirty="0" smtClean="0"/>
              <a:t> </a:t>
            </a:r>
            <a:r>
              <a:rPr lang="en-GB" sz="1500" dirty="0" err="1" smtClean="0"/>
              <a:t>hiển</a:t>
            </a:r>
            <a:r>
              <a:rPr lang="en-GB" sz="1500" dirty="0" smtClean="0"/>
              <a:t> </a:t>
            </a:r>
            <a:r>
              <a:rPr lang="en-GB" sz="1500" dirty="0" err="1" smtClean="0"/>
              <a:t>thị</a:t>
            </a:r>
            <a:r>
              <a:rPr lang="en-GB" sz="1500" dirty="0" smtClean="0"/>
              <a:t> </a:t>
            </a:r>
            <a:r>
              <a:rPr lang="en-GB" sz="1500" dirty="0" err="1" smtClean="0"/>
              <a:t>trên</a:t>
            </a:r>
            <a:r>
              <a:rPr lang="en-GB" sz="1500" dirty="0" smtClean="0"/>
              <a:t> </a:t>
            </a:r>
            <a:r>
              <a:rPr lang="en-GB" sz="1500" dirty="0" err="1" smtClean="0"/>
              <a:t>màn</a:t>
            </a:r>
            <a:r>
              <a:rPr lang="en-GB" sz="1500" dirty="0" smtClean="0"/>
              <a:t> </a:t>
            </a:r>
            <a:r>
              <a:rPr lang="en-GB" sz="1500" dirty="0" err="1" smtClean="0"/>
              <a:t>hình</a:t>
            </a:r>
            <a:r>
              <a:rPr lang="en-GB" sz="1500" dirty="0" smtClean="0"/>
              <a:t>, </a:t>
            </a:r>
            <a:r>
              <a:rPr lang="en-GB" sz="1500" dirty="0" err="1" smtClean="0"/>
              <a:t>tiếp</a:t>
            </a:r>
            <a:r>
              <a:rPr lang="en-GB" sz="1500" dirty="0" smtClean="0"/>
              <a:t> </a:t>
            </a:r>
            <a:r>
              <a:rPr lang="en-GB" sz="1500" dirty="0" err="1" smtClean="0"/>
              <a:t>tục</a:t>
            </a:r>
            <a:r>
              <a:rPr lang="en-GB" sz="1500" dirty="0" smtClean="0"/>
              <a:t> </a:t>
            </a:r>
            <a:r>
              <a:rPr lang="en-GB" sz="1500" dirty="0" err="1" smtClean="0"/>
              <a:t>vẽ</a:t>
            </a:r>
            <a:r>
              <a:rPr lang="en-GB" sz="1500" dirty="0" smtClean="0"/>
              <a:t> </a:t>
            </a:r>
            <a:r>
              <a:rPr lang="en-GB" sz="1500" dirty="0" err="1" smtClean="0"/>
              <a:t>và</a:t>
            </a:r>
            <a:r>
              <a:rPr lang="en-GB" sz="1500" dirty="0" smtClean="0"/>
              <a:t> </a:t>
            </a:r>
            <a:r>
              <a:rPr lang="en-GB" sz="1500" dirty="0" err="1" smtClean="0"/>
              <a:t>dự</a:t>
            </a:r>
            <a:r>
              <a:rPr lang="en-GB" sz="1500" dirty="0" smtClean="0"/>
              <a:t> </a:t>
            </a:r>
            <a:r>
              <a:rPr lang="en-GB" sz="1500" dirty="0" err="1" smtClean="0"/>
              <a:t>đoán</a:t>
            </a:r>
            <a:endParaRPr lang="en-GB" sz="1500" dirty="0" smtClean="0"/>
          </a:p>
          <a:p>
            <a:pPr lvl="1" indent="-457200">
              <a:spcAft>
                <a:spcPts val="800"/>
              </a:spcAft>
              <a:buAutoNum type="arabicPeriod"/>
            </a:pPr>
            <a:r>
              <a:rPr lang="en-GB" sz="1500" dirty="0" smtClean="0"/>
              <a:t>Predict: </a:t>
            </a:r>
            <a:r>
              <a:rPr lang="en-GB" sz="1500" dirty="0" err="1" smtClean="0"/>
              <a:t>dự</a:t>
            </a:r>
            <a:r>
              <a:rPr lang="en-GB" sz="1500" dirty="0" smtClean="0"/>
              <a:t> </a:t>
            </a:r>
            <a:r>
              <a:rPr lang="en-GB" sz="1500" dirty="0" err="1" smtClean="0"/>
              <a:t>đoán</a:t>
            </a:r>
            <a:r>
              <a:rPr lang="en-GB" sz="1500" dirty="0" smtClean="0"/>
              <a:t> </a:t>
            </a:r>
            <a:r>
              <a:rPr lang="en-GB" sz="1500" dirty="0" err="1" smtClean="0"/>
              <a:t>số</a:t>
            </a:r>
            <a:r>
              <a:rPr lang="en-GB" sz="1500" dirty="0" smtClean="0"/>
              <a:t> </a:t>
            </a:r>
            <a:r>
              <a:rPr lang="en-GB" sz="1500" dirty="0" err="1" smtClean="0"/>
              <a:t>được</a:t>
            </a:r>
            <a:r>
              <a:rPr lang="en-GB" sz="1500" dirty="0" smtClean="0"/>
              <a:t> </a:t>
            </a:r>
            <a:r>
              <a:rPr lang="en-GB" sz="1500" dirty="0" err="1" smtClean="0"/>
              <a:t>vẽ</a:t>
            </a:r>
            <a:r>
              <a:rPr lang="en-GB" sz="1500" dirty="0" smtClean="0"/>
              <a:t>, </a:t>
            </a:r>
            <a:r>
              <a:rPr lang="en-GB" sz="1500" dirty="0" err="1" smtClean="0"/>
              <a:t>chuyển</a:t>
            </a:r>
            <a:r>
              <a:rPr lang="en-GB" sz="1500" dirty="0" smtClean="0"/>
              <a:t> </a:t>
            </a:r>
            <a:r>
              <a:rPr lang="en-GB" sz="1500" dirty="0" err="1" smtClean="0"/>
              <a:t>ảnh</a:t>
            </a:r>
            <a:r>
              <a:rPr lang="en-GB" sz="1500" dirty="0" smtClean="0"/>
              <a:t> </a:t>
            </a:r>
            <a:r>
              <a:rPr lang="en-GB" sz="1500" dirty="0" err="1" smtClean="0"/>
              <a:t>về</a:t>
            </a:r>
            <a:r>
              <a:rPr lang="en-GB" sz="1500" dirty="0" smtClean="0"/>
              <a:t> </a:t>
            </a:r>
            <a:r>
              <a:rPr lang="en-GB" sz="1500" dirty="0" err="1" smtClean="0"/>
              <a:t>mảng</a:t>
            </a:r>
            <a:r>
              <a:rPr lang="en-GB" sz="1500" dirty="0" smtClean="0"/>
              <a:t> </a:t>
            </a:r>
            <a:r>
              <a:rPr lang="en-GB" sz="1500" dirty="0" err="1" smtClean="0"/>
              <a:t>các</a:t>
            </a:r>
            <a:r>
              <a:rPr lang="en-GB" sz="1500" dirty="0" smtClean="0"/>
              <a:t> pixel, </a:t>
            </a:r>
            <a:r>
              <a:rPr lang="en-GB" sz="1500" dirty="0" err="1" smtClean="0"/>
              <a:t>hàm</a:t>
            </a:r>
            <a:r>
              <a:rPr lang="en-GB" sz="1500" dirty="0" smtClean="0"/>
              <a:t> cv2.cvtColor </a:t>
            </a:r>
            <a:r>
              <a:rPr lang="en-GB" sz="1500" dirty="0" err="1" smtClean="0"/>
              <a:t>chuyển</a:t>
            </a:r>
            <a:r>
              <a:rPr lang="en-GB" sz="1500" dirty="0" smtClean="0"/>
              <a:t> </a:t>
            </a:r>
            <a:r>
              <a:rPr lang="en-GB" sz="1500" dirty="0" err="1" smtClean="0"/>
              <a:t>ảnh</a:t>
            </a:r>
            <a:r>
              <a:rPr lang="en-GB" sz="1500" dirty="0" smtClean="0"/>
              <a:t> </a:t>
            </a:r>
            <a:r>
              <a:rPr lang="en-GB" sz="1500" dirty="0" err="1" smtClean="0"/>
              <a:t>từ</a:t>
            </a:r>
            <a:r>
              <a:rPr lang="en-GB" sz="1500" dirty="0" smtClean="0"/>
              <a:t> BGR sang </a:t>
            </a:r>
            <a:r>
              <a:rPr lang="en-GB" sz="1500" dirty="0" err="1" smtClean="0"/>
              <a:t>gray</a:t>
            </a:r>
            <a:r>
              <a:rPr lang="en-GB" sz="1500" dirty="0" smtClean="0"/>
              <a:t>, </a:t>
            </a:r>
            <a:r>
              <a:rPr lang="en-GB" sz="1500" dirty="0" err="1" smtClean="0"/>
              <a:t>đưa</a:t>
            </a:r>
            <a:r>
              <a:rPr lang="en-GB" sz="1500" dirty="0" smtClean="0"/>
              <a:t> </a:t>
            </a:r>
            <a:r>
              <a:rPr lang="en-GB" sz="1500" dirty="0" err="1" smtClean="0"/>
              <a:t>ảnh</a:t>
            </a:r>
            <a:r>
              <a:rPr lang="en-GB" sz="1500" dirty="0" smtClean="0"/>
              <a:t> </a:t>
            </a:r>
            <a:r>
              <a:rPr lang="en-GB" sz="1500" dirty="0" err="1" smtClean="0"/>
              <a:t>về</a:t>
            </a:r>
            <a:r>
              <a:rPr lang="en-GB" sz="1500" dirty="0" smtClean="0"/>
              <a:t> shape (28,28)</a:t>
            </a:r>
            <a:endParaRPr lang="en-GB" sz="1500" dirty="0"/>
          </a:p>
        </p:txBody>
      </p:sp>
      <p:sp>
        <p:nvSpPr>
          <p:cNvPr id="1625" name="Google Shape;1625;p20"/>
          <p:cNvSpPr txBox="1">
            <a:spLocks noGrp="1"/>
          </p:cNvSpPr>
          <p:nvPr>
            <p:ph type="title"/>
          </p:nvPr>
        </p:nvSpPr>
        <p:spPr>
          <a:xfrm>
            <a:off x="702900" y="760925"/>
            <a:ext cx="5660100" cy="471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dirty="0" err="1" smtClean="0"/>
              <a:t>Thử</a:t>
            </a:r>
            <a:r>
              <a:rPr lang="en-GB" dirty="0" smtClean="0"/>
              <a:t> </a:t>
            </a:r>
            <a:r>
              <a:rPr lang="en-GB" dirty="0" err="1" smtClean="0"/>
              <a:t>nghiệm</a:t>
            </a:r>
            <a:r>
              <a:rPr lang="en-GB" dirty="0" smtClean="0"/>
              <a:t> </a:t>
            </a:r>
            <a:r>
              <a:rPr lang="en-GB" dirty="0" err="1" smtClean="0"/>
              <a:t>trên</a:t>
            </a:r>
            <a:r>
              <a:rPr lang="en-GB" dirty="0" smtClean="0"/>
              <a:t> </a:t>
            </a:r>
            <a:r>
              <a:rPr lang="en-GB" dirty="0" err="1" smtClean="0"/>
              <a:t>chữ</a:t>
            </a:r>
            <a:r>
              <a:rPr lang="en-GB" dirty="0" smtClean="0"/>
              <a:t> </a:t>
            </a:r>
            <a:r>
              <a:rPr lang="en-GB" dirty="0" err="1" smtClean="0"/>
              <a:t>số</a:t>
            </a:r>
            <a:r>
              <a:rPr lang="en-GB" dirty="0" smtClean="0"/>
              <a:t> </a:t>
            </a:r>
            <a:r>
              <a:rPr lang="en-GB" dirty="0" err="1" smtClean="0"/>
              <a:t>tự</a:t>
            </a:r>
            <a:r>
              <a:rPr lang="en-GB" dirty="0" smtClean="0"/>
              <a:t> </a:t>
            </a:r>
            <a:r>
              <a:rPr lang="en-GB" dirty="0" err="1" smtClean="0"/>
              <a:t>viết</a:t>
            </a:r>
            <a:endParaRPr dirty="0"/>
          </a:p>
        </p:txBody>
      </p:sp>
      <p:sp>
        <p:nvSpPr>
          <p:cNvPr id="1627" name="Google Shape;1627;p20"/>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31</a:t>
            </a:fld>
            <a:endParaRPr/>
          </a:p>
        </p:txBody>
      </p:sp>
    </p:spTree>
    <p:extLst>
      <p:ext uri="{BB962C8B-B14F-4D97-AF65-F5344CB8AC3E}">
        <p14:creationId xmlns:p14="http://schemas.microsoft.com/office/powerpoint/2010/main" val="6700654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23"/>
        <p:cNvGrpSpPr/>
        <p:nvPr/>
      </p:nvGrpSpPr>
      <p:grpSpPr>
        <a:xfrm>
          <a:off x="0" y="0"/>
          <a:ext cx="0" cy="0"/>
          <a:chOff x="0" y="0"/>
          <a:chExt cx="0" cy="0"/>
        </a:xfrm>
      </p:grpSpPr>
      <p:sp>
        <p:nvSpPr>
          <p:cNvPr id="1625" name="Google Shape;1625;p20"/>
          <p:cNvSpPr txBox="1">
            <a:spLocks noGrp="1"/>
          </p:cNvSpPr>
          <p:nvPr>
            <p:ph type="title"/>
          </p:nvPr>
        </p:nvSpPr>
        <p:spPr>
          <a:xfrm>
            <a:off x="702900" y="760925"/>
            <a:ext cx="5660100" cy="471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dirty="0" err="1" smtClean="0"/>
              <a:t>Thử</a:t>
            </a:r>
            <a:r>
              <a:rPr lang="en-GB" dirty="0" smtClean="0"/>
              <a:t> </a:t>
            </a:r>
            <a:r>
              <a:rPr lang="en-GB" dirty="0" err="1" smtClean="0"/>
              <a:t>nghiệm</a:t>
            </a:r>
            <a:r>
              <a:rPr lang="en-GB" dirty="0" smtClean="0"/>
              <a:t> </a:t>
            </a:r>
            <a:r>
              <a:rPr lang="en-GB" dirty="0" err="1" smtClean="0"/>
              <a:t>trên</a:t>
            </a:r>
            <a:r>
              <a:rPr lang="en-GB" dirty="0" smtClean="0"/>
              <a:t> </a:t>
            </a:r>
            <a:r>
              <a:rPr lang="en-GB" dirty="0" err="1" smtClean="0"/>
              <a:t>chữ</a:t>
            </a:r>
            <a:r>
              <a:rPr lang="en-GB" dirty="0" smtClean="0"/>
              <a:t> </a:t>
            </a:r>
            <a:r>
              <a:rPr lang="en-GB" dirty="0" err="1" smtClean="0"/>
              <a:t>số</a:t>
            </a:r>
            <a:r>
              <a:rPr lang="en-GB" dirty="0" smtClean="0"/>
              <a:t> </a:t>
            </a:r>
            <a:r>
              <a:rPr lang="en-GB" dirty="0" err="1" smtClean="0"/>
              <a:t>tự</a:t>
            </a:r>
            <a:r>
              <a:rPr lang="en-GB" dirty="0" smtClean="0"/>
              <a:t> </a:t>
            </a:r>
            <a:r>
              <a:rPr lang="en-GB" dirty="0" err="1" smtClean="0"/>
              <a:t>viết</a:t>
            </a:r>
            <a:endParaRPr dirty="0"/>
          </a:p>
        </p:txBody>
      </p:sp>
      <p:sp>
        <p:nvSpPr>
          <p:cNvPr id="1627" name="Google Shape;1627;p20"/>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32</a:t>
            </a:fld>
            <a:endParaRPr/>
          </a:p>
        </p:txBody>
      </p:sp>
      <p:pic>
        <p:nvPicPr>
          <p:cNvPr id="2" name="Picture 1"/>
          <p:cNvPicPr>
            <a:picLocks noChangeAspect="1"/>
          </p:cNvPicPr>
          <p:nvPr/>
        </p:nvPicPr>
        <p:blipFill>
          <a:blip r:embed="rId3"/>
          <a:stretch>
            <a:fillRect/>
          </a:stretch>
        </p:blipFill>
        <p:spPr>
          <a:xfrm>
            <a:off x="1" y="1389888"/>
            <a:ext cx="2867098" cy="3677362"/>
          </a:xfrm>
          <a:prstGeom prst="rect">
            <a:avLst/>
          </a:prstGeom>
        </p:spPr>
      </p:pic>
      <p:pic>
        <p:nvPicPr>
          <p:cNvPr id="3" name="Picture 2"/>
          <p:cNvPicPr>
            <a:picLocks noChangeAspect="1"/>
          </p:cNvPicPr>
          <p:nvPr/>
        </p:nvPicPr>
        <p:blipFill>
          <a:blip r:embed="rId4"/>
          <a:stretch>
            <a:fillRect/>
          </a:stretch>
        </p:blipFill>
        <p:spPr>
          <a:xfrm>
            <a:off x="3011425" y="1232225"/>
            <a:ext cx="3169919" cy="3835025"/>
          </a:xfrm>
          <a:prstGeom prst="rect">
            <a:avLst/>
          </a:prstGeom>
        </p:spPr>
      </p:pic>
      <p:pic>
        <p:nvPicPr>
          <p:cNvPr id="4" name="Picture 3"/>
          <p:cNvPicPr>
            <a:picLocks noChangeAspect="1"/>
          </p:cNvPicPr>
          <p:nvPr/>
        </p:nvPicPr>
        <p:blipFill>
          <a:blip r:embed="rId5"/>
          <a:stretch>
            <a:fillRect/>
          </a:stretch>
        </p:blipFill>
        <p:spPr>
          <a:xfrm>
            <a:off x="6102026" y="1313638"/>
            <a:ext cx="3041974" cy="3753612"/>
          </a:xfrm>
          <a:prstGeom prst="rect">
            <a:avLst/>
          </a:prstGeom>
        </p:spPr>
      </p:pic>
    </p:spTree>
    <p:extLst>
      <p:ext uri="{BB962C8B-B14F-4D97-AF65-F5344CB8AC3E}">
        <p14:creationId xmlns:p14="http://schemas.microsoft.com/office/powerpoint/2010/main" val="22907506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856"/>
        <p:cNvGrpSpPr/>
        <p:nvPr/>
      </p:nvGrpSpPr>
      <p:grpSpPr>
        <a:xfrm>
          <a:off x="0" y="0"/>
          <a:ext cx="0" cy="0"/>
          <a:chOff x="0" y="0"/>
          <a:chExt cx="0" cy="0"/>
        </a:xfrm>
      </p:grpSpPr>
      <p:sp>
        <p:nvSpPr>
          <p:cNvPr id="1857" name="Google Shape;1857;p35"/>
          <p:cNvSpPr txBox="1">
            <a:spLocks noGrp="1"/>
          </p:cNvSpPr>
          <p:nvPr>
            <p:ph type="ctrTitle" idx="4294967295"/>
          </p:nvPr>
        </p:nvSpPr>
        <p:spPr>
          <a:xfrm>
            <a:off x="737536" y="2303900"/>
            <a:ext cx="46944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dirty="0">
                <a:solidFill>
                  <a:schemeClr val="accent2"/>
                </a:solidFill>
              </a:rPr>
              <a:t>Thanks</a:t>
            </a:r>
            <a:r>
              <a:rPr lang="en" sz="7200" dirty="0" smtClean="0">
                <a:solidFill>
                  <a:schemeClr val="accent2"/>
                </a:solidFill>
              </a:rPr>
              <a:t>!</a:t>
            </a:r>
            <a:br>
              <a:rPr lang="en" sz="7200" dirty="0" smtClean="0">
                <a:solidFill>
                  <a:schemeClr val="accent2"/>
                </a:solidFill>
              </a:rPr>
            </a:br>
            <a:r>
              <a:rPr lang="en-GB" sz="5000" dirty="0" smtClean="0">
                <a:solidFill>
                  <a:schemeClr val="accent2"/>
                </a:solidFill>
              </a:rPr>
              <a:t>K</a:t>
            </a:r>
            <a:r>
              <a:rPr lang="en" sz="5000" dirty="0" smtClean="0">
                <a:solidFill>
                  <a:schemeClr val="accent2"/>
                </a:solidFill>
              </a:rPr>
              <a:t>ính mời thầy và các bạn đặt câu hỏi</a:t>
            </a:r>
            <a:endParaRPr sz="5000" dirty="0">
              <a:solidFill>
                <a:schemeClr val="accent2"/>
              </a:solidFill>
            </a:endParaRPr>
          </a:p>
        </p:txBody>
      </p:sp>
      <p:sp>
        <p:nvSpPr>
          <p:cNvPr id="1859" name="Google Shape;1859;p35"/>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33</a:t>
            </a:fld>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1613" name="Google Shape;1613;p19"/>
          <p:cNvSpPr txBox="1">
            <a:spLocks noGrp="1"/>
          </p:cNvSpPr>
          <p:nvPr>
            <p:ph type="ctrTitle" idx="4294967295"/>
          </p:nvPr>
        </p:nvSpPr>
        <p:spPr>
          <a:xfrm>
            <a:off x="997527" y="3678424"/>
            <a:ext cx="7218218" cy="784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000" dirty="0" smtClean="0"/>
              <a:t>KHÁM PHÁ TẬP DỮ LIỆU MNIST</a:t>
            </a:r>
            <a:endParaRPr sz="6000" dirty="0"/>
          </a:p>
        </p:txBody>
      </p:sp>
      <p:sp>
        <p:nvSpPr>
          <p:cNvPr id="1615" name="Google Shape;1615;p19"/>
          <p:cNvSpPr/>
          <p:nvPr/>
        </p:nvSpPr>
        <p:spPr>
          <a:xfrm>
            <a:off x="4450232" y="1181025"/>
            <a:ext cx="1670478" cy="1692719"/>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616" name="Google Shape;1616;p19"/>
          <p:cNvSpPr/>
          <p:nvPr/>
        </p:nvSpPr>
        <p:spPr>
          <a:xfrm rot="1473023">
            <a:off x="2931399" y="2026194"/>
            <a:ext cx="976662" cy="951379"/>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617" name="Google Shape;1617;p19"/>
          <p:cNvSpPr/>
          <p:nvPr/>
        </p:nvSpPr>
        <p:spPr>
          <a:xfrm>
            <a:off x="3852432" y="1492068"/>
            <a:ext cx="427595" cy="415513"/>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618" name="Google Shape;1618;p19"/>
          <p:cNvSpPr/>
          <p:nvPr/>
        </p:nvSpPr>
        <p:spPr>
          <a:xfrm rot="2487139">
            <a:off x="3852160" y="2904609"/>
            <a:ext cx="304226" cy="295630"/>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619" name="Google Shape;1619;p19"/>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4"/>
        <p:cNvGrpSpPr/>
        <p:nvPr/>
      </p:nvGrpSpPr>
      <p:grpSpPr>
        <a:xfrm>
          <a:off x="0" y="0"/>
          <a:ext cx="0" cy="0"/>
          <a:chOff x="0" y="0"/>
          <a:chExt cx="0" cy="0"/>
        </a:xfrm>
      </p:grpSpPr>
      <p:sp>
        <p:nvSpPr>
          <p:cNvPr id="1655" name="Google Shape;1655;p24"/>
          <p:cNvSpPr txBox="1">
            <a:spLocks noGrp="1"/>
          </p:cNvSpPr>
          <p:nvPr>
            <p:ph type="title"/>
          </p:nvPr>
        </p:nvSpPr>
        <p:spPr>
          <a:xfrm>
            <a:off x="702900" y="760925"/>
            <a:ext cx="5660100" cy="471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Phân chia tập dữ liệu mnist</a:t>
            </a:r>
            <a:endParaRPr dirty="0"/>
          </a:p>
        </p:txBody>
      </p:sp>
      <p:sp>
        <p:nvSpPr>
          <p:cNvPr id="1656" name="Google Shape;1656;p24"/>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cxnSp>
        <p:nvCxnSpPr>
          <p:cNvPr id="1657" name="Google Shape;1657;p24"/>
          <p:cNvCxnSpPr>
            <a:stCxn id="1658" idx="6"/>
            <a:endCxn id="1659" idx="2"/>
          </p:cNvCxnSpPr>
          <p:nvPr/>
        </p:nvCxnSpPr>
        <p:spPr>
          <a:xfrm>
            <a:off x="1566411" y="3028300"/>
            <a:ext cx="414887" cy="936000"/>
          </a:xfrm>
          <a:prstGeom prst="bentConnector3">
            <a:avLst>
              <a:gd name="adj1" fmla="val 41652"/>
            </a:avLst>
          </a:prstGeom>
          <a:noFill/>
          <a:ln w="9525" cap="flat" cmpd="sng">
            <a:solidFill>
              <a:schemeClr val="lt2"/>
            </a:solidFill>
            <a:prstDash val="solid"/>
            <a:round/>
            <a:headEnd type="none" w="sm" len="sm"/>
            <a:tailEnd type="none" w="sm" len="sm"/>
          </a:ln>
        </p:spPr>
      </p:cxnSp>
      <p:cxnSp>
        <p:nvCxnSpPr>
          <p:cNvPr id="1660" name="Google Shape;1660;p24"/>
          <p:cNvCxnSpPr/>
          <p:nvPr/>
        </p:nvCxnSpPr>
        <p:spPr>
          <a:xfrm rot="5400000" flipH="1" flipV="1">
            <a:off x="1463654" y="2510661"/>
            <a:ext cx="794403" cy="240885"/>
          </a:xfrm>
          <a:prstGeom prst="bentConnector3">
            <a:avLst>
              <a:gd name="adj1" fmla="val 95345"/>
            </a:avLst>
          </a:prstGeom>
          <a:noFill/>
          <a:ln w="9525" cap="flat" cmpd="sng">
            <a:solidFill>
              <a:schemeClr val="lt2"/>
            </a:solidFill>
            <a:prstDash val="solid"/>
            <a:round/>
            <a:headEnd type="none" w="sm" len="sm"/>
            <a:tailEnd type="none" w="sm" len="sm"/>
          </a:ln>
        </p:spPr>
      </p:cxnSp>
      <p:cxnSp>
        <p:nvCxnSpPr>
          <p:cNvPr id="1662" name="Google Shape;1662;p24"/>
          <p:cNvCxnSpPr>
            <a:stCxn id="1663" idx="3"/>
            <a:endCxn id="1664" idx="2"/>
          </p:cNvCxnSpPr>
          <p:nvPr/>
        </p:nvCxnSpPr>
        <p:spPr>
          <a:xfrm flipV="1">
            <a:off x="4017816" y="1635100"/>
            <a:ext cx="692084" cy="620389"/>
          </a:xfrm>
          <a:prstGeom prst="bentConnector3">
            <a:avLst>
              <a:gd name="adj1" fmla="val 50000"/>
            </a:avLst>
          </a:prstGeom>
          <a:noFill/>
          <a:ln w="9525" cap="flat" cmpd="sng">
            <a:solidFill>
              <a:schemeClr val="lt2"/>
            </a:solidFill>
            <a:prstDash val="solid"/>
            <a:round/>
            <a:headEnd type="none" w="sm" len="sm"/>
            <a:tailEnd type="none" w="sm" len="sm"/>
          </a:ln>
        </p:spPr>
      </p:cxnSp>
      <p:cxnSp>
        <p:nvCxnSpPr>
          <p:cNvPr id="1665" name="Google Shape;1665;p24"/>
          <p:cNvCxnSpPr>
            <a:stCxn id="1663" idx="3"/>
          </p:cNvCxnSpPr>
          <p:nvPr/>
        </p:nvCxnSpPr>
        <p:spPr>
          <a:xfrm>
            <a:off x="4017816" y="2255489"/>
            <a:ext cx="692084" cy="620389"/>
          </a:xfrm>
          <a:prstGeom prst="bentConnector3">
            <a:avLst>
              <a:gd name="adj1" fmla="val 50000"/>
            </a:avLst>
          </a:prstGeom>
          <a:noFill/>
          <a:ln w="9525" cap="flat" cmpd="sng">
            <a:solidFill>
              <a:schemeClr val="lt2"/>
            </a:solidFill>
            <a:prstDash val="solid"/>
            <a:round/>
            <a:headEnd type="none" w="sm" len="sm"/>
            <a:tailEnd type="none" w="sm" len="sm"/>
          </a:ln>
        </p:spPr>
      </p:cxnSp>
      <p:grpSp>
        <p:nvGrpSpPr>
          <p:cNvPr id="1672" name="Google Shape;1672;p24"/>
          <p:cNvGrpSpPr/>
          <p:nvPr/>
        </p:nvGrpSpPr>
        <p:grpSpPr>
          <a:xfrm>
            <a:off x="4709900" y="1475500"/>
            <a:ext cx="1841591" cy="319200"/>
            <a:chOff x="5592550" y="1018950"/>
            <a:chExt cx="1841591" cy="319200"/>
          </a:xfrm>
        </p:grpSpPr>
        <p:sp>
          <p:nvSpPr>
            <p:cNvPr id="1673" name="Google Shape;1673;p24"/>
            <p:cNvSpPr/>
            <p:nvPr/>
          </p:nvSpPr>
          <p:spPr>
            <a:xfrm>
              <a:off x="5766549" y="1018950"/>
              <a:ext cx="1667592" cy="319200"/>
            </a:xfrm>
            <a:prstGeom prst="roundRect">
              <a:avLst>
                <a:gd name="adj" fmla="val 16667"/>
              </a:avLst>
            </a:prstGeom>
            <a:solidFill>
              <a:srgbClr val="10A3FF">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dirty="0" smtClean="0">
                  <a:solidFill>
                    <a:schemeClr val="dk1"/>
                  </a:solidFill>
                  <a:latin typeface="Encode Sans Semi Condensed"/>
                  <a:ea typeface="Encode Sans Semi Condensed"/>
                  <a:cs typeface="Encode Sans Semi Condensed"/>
                  <a:sym typeface="Encode Sans Semi Condensed"/>
                </a:rPr>
                <a:t>X_train(50000, 28, 28)</a:t>
              </a:r>
            </a:p>
            <a:p>
              <a:pPr marL="0" lvl="0" indent="0" algn="l" rtl="0">
                <a:spcBef>
                  <a:spcPts val="0"/>
                </a:spcBef>
                <a:spcAft>
                  <a:spcPts val="0"/>
                </a:spcAft>
                <a:buNone/>
              </a:pPr>
              <a:r>
                <a:rPr lang="en-GB" sz="1100" b="1" dirty="0" smtClean="0">
                  <a:solidFill>
                    <a:schemeClr val="dk1"/>
                  </a:solidFill>
                  <a:latin typeface="Encode Sans Semi Condensed"/>
                  <a:ea typeface="Encode Sans Semi Condensed"/>
                  <a:cs typeface="Encode Sans Semi Condensed"/>
                  <a:sym typeface="Encode Sans Semi Condensed"/>
                </a:rPr>
                <a:t>Y</a:t>
              </a:r>
              <a:r>
                <a:rPr lang="en" sz="1100" b="1" dirty="0" smtClean="0">
                  <a:solidFill>
                    <a:schemeClr val="dk1"/>
                  </a:solidFill>
                  <a:latin typeface="Encode Sans Semi Condensed"/>
                  <a:ea typeface="Encode Sans Semi Condensed"/>
                  <a:cs typeface="Encode Sans Semi Condensed"/>
                  <a:sym typeface="Encode Sans Semi Condensed"/>
                </a:rPr>
                <a:t>_train(50000,)</a:t>
              </a:r>
              <a:endParaRPr sz="1100" b="1" dirty="0">
                <a:solidFill>
                  <a:schemeClr val="dk1"/>
                </a:solidFill>
                <a:latin typeface="Encode Sans Semi Condensed"/>
                <a:ea typeface="Encode Sans Semi Condensed"/>
                <a:cs typeface="Encode Sans Semi Condensed"/>
                <a:sym typeface="Encode Sans Semi Condensed"/>
              </a:endParaRPr>
            </a:p>
          </p:txBody>
        </p:sp>
        <p:sp>
          <p:nvSpPr>
            <p:cNvPr id="1664" name="Google Shape;1664;p24"/>
            <p:cNvSpPr/>
            <p:nvPr/>
          </p:nvSpPr>
          <p:spPr>
            <a:xfrm>
              <a:off x="5592550" y="1091550"/>
              <a:ext cx="174000" cy="174000"/>
            </a:xfrm>
            <a:prstGeom prst="ellipse">
              <a:avLst/>
            </a:prstGeom>
            <a:solidFill>
              <a:srgbClr val="CFE2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Encode Sans Semi Condensed"/>
                <a:ea typeface="Encode Sans Semi Condensed"/>
                <a:cs typeface="Encode Sans Semi Condensed"/>
                <a:sym typeface="Encode Sans Semi Condensed"/>
              </a:endParaRPr>
            </a:p>
          </p:txBody>
        </p:sp>
      </p:grpSp>
      <p:grpSp>
        <p:nvGrpSpPr>
          <p:cNvPr id="1674" name="Google Shape;1674;p24"/>
          <p:cNvGrpSpPr/>
          <p:nvPr/>
        </p:nvGrpSpPr>
        <p:grpSpPr>
          <a:xfrm>
            <a:off x="1982081" y="1867289"/>
            <a:ext cx="2035735" cy="776400"/>
            <a:chOff x="3650050" y="1247549"/>
            <a:chExt cx="1824515" cy="776400"/>
          </a:xfrm>
        </p:grpSpPr>
        <p:sp>
          <p:nvSpPr>
            <p:cNvPr id="1663" name="Google Shape;1663;p24"/>
            <p:cNvSpPr/>
            <p:nvPr/>
          </p:nvSpPr>
          <p:spPr>
            <a:xfrm>
              <a:off x="3824049" y="1247549"/>
              <a:ext cx="1650516" cy="776400"/>
            </a:xfrm>
            <a:prstGeom prst="roundRect">
              <a:avLst>
                <a:gd name="adj" fmla="val 16667"/>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dirty="0" smtClean="0">
                  <a:solidFill>
                    <a:schemeClr val="dk1"/>
                  </a:solidFill>
                  <a:latin typeface="Encode Sans Semi Condensed"/>
                  <a:ea typeface="Encode Sans Semi Condensed"/>
                  <a:cs typeface="Encode Sans Semi Condensed"/>
                  <a:sym typeface="Encode Sans Semi Condensed"/>
                </a:rPr>
                <a:t>X (60000, 28, 28) </a:t>
              </a:r>
            </a:p>
            <a:p>
              <a:pPr marL="0" lvl="0" indent="0" algn="l" rtl="0">
                <a:spcBef>
                  <a:spcPts val="0"/>
                </a:spcBef>
                <a:spcAft>
                  <a:spcPts val="0"/>
                </a:spcAft>
                <a:buNone/>
              </a:pPr>
              <a:r>
                <a:rPr lang="en" sz="1100" b="1" dirty="0" smtClean="0">
                  <a:solidFill>
                    <a:schemeClr val="dk1"/>
                  </a:solidFill>
                  <a:latin typeface="Encode Sans Semi Condensed"/>
                  <a:ea typeface="Encode Sans Semi Condensed"/>
                  <a:cs typeface="Encode Sans Semi Condensed"/>
                  <a:sym typeface="Encode Sans Semi Condensed"/>
                </a:rPr>
                <a:t>y (60000,)</a:t>
              </a:r>
              <a:endParaRPr sz="1100" b="1" dirty="0">
                <a:solidFill>
                  <a:schemeClr val="dk1"/>
                </a:solidFill>
                <a:latin typeface="Encode Sans Semi Condensed"/>
                <a:ea typeface="Encode Sans Semi Condensed"/>
                <a:cs typeface="Encode Sans Semi Condensed"/>
                <a:sym typeface="Encode Sans Semi Condensed"/>
              </a:endParaRPr>
            </a:p>
          </p:txBody>
        </p:sp>
        <p:sp>
          <p:nvSpPr>
            <p:cNvPr id="1661" name="Google Shape;1661;p24"/>
            <p:cNvSpPr/>
            <p:nvPr/>
          </p:nvSpPr>
          <p:spPr>
            <a:xfrm>
              <a:off x="3650050" y="1548750"/>
              <a:ext cx="174000" cy="174000"/>
            </a:xfrm>
            <a:prstGeom prst="ellipse">
              <a:avLst/>
            </a:prstGeom>
            <a:solidFill>
              <a:srgbClr val="C8F3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Encode Sans Semi Condensed"/>
                <a:ea typeface="Encode Sans Semi Condensed"/>
                <a:cs typeface="Encode Sans Semi Condensed"/>
                <a:sym typeface="Encode Sans Semi Condensed"/>
              </a:endParaRPr>
            </a:p>
          </p:txBody>
        </p:sp>
      </p:grpSp>
      <p:grpSp>
        <p:nvGrpSpPr>
          <p:cNvPr id="1675" name="Google Shape;1675;p24"/>
          <p:cNvGrpSpPr/>
          <p:nvPr/>
        </p:nvGrpSpPr>
        <p:grpSpPr>
          <a:xfrm>
            <a:off x="204136" y="2868700"/>
            <a:ext cx="1362275" cy="319200"/>
            <a:chOff x="1596750" y="2412150"/>
            <a:chExt cx="1362275" cy="319200"/>
          </a:xfrm>
        </p:grpSpPr>
        <p:sp>
          <p:nvSpPr>
            <p:cNvPr id="1676" name="Google Shape;1676;p24"/>
            <p:cNvSpPr/>
            <p:nvPr/>
          </p:nvSpPr>
          <p:spPr>
            <a:xfrm>
              <a:off x="1596750" y="2412150"/>
              <a:ext cx="1182300" cy="319200"/>
            </a:xfrm>
            <a:prstGeom prst="roundRect">
              <a:avLst>
                <a:gd name="adj" fmla="val 16667"/>
              </a:avLst>
            </a:prstGeom>
            <a:solidFill>
              <a:srgbClr val="76DC35">
                <a:alpha val="100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smtClean="0">
                  <a:solidFill>
                    <a:schemeClr val="dk1"/>
                  </a:solidFill>
                  <a:latin typeface="Encode Sans Semi Condensed"/>
                  <a:ea typeface="Encode Sans Semi Condensed"/>
                  <a:cs typeface="Encode Sans Semi Condensed"/>
                  <a:sym typeface="Encode Sans Semi Condensed"/>
                </a:rPr>
                <a:t>MNIST</a:t>
              </a:r>
              <a:endParaRPr sz="1600" b="1" dirty="0">
                <a:solidFill>
                  <a:schemeClr val="dk1"/>
                </a:solidFill>
                <a:latin typeface="Encode Sans Semi Condensed"/>
                <a:ea typeface="Encode Sans Semi Condensed"/>
                <a:cs typeface="Encode Sans Semi Condensed"/>
                <a:sym typeface="Encode Sans Semi Condensed"/>
              </a:endParaRPr>
            </a:p>
          </p:txBody>
        </p:sp>
        <p:sp>
          <p:nvSpPr>
            <p:cNvPr id="1658" name="Google Shape;1658;p24"/>
            <p:cNvSpPr/>
            <p:nvPr/>
          </p:nvSpPr>
          <p:spPr>
            <a:xfrm>
              <a:off x="2785025" y="2484750"/>
              <a:ext cx="174000" cy="174000"/>
            </a:xfrm>
            <a:prstGeom prst="ellipse">
              <a:avLst/>
            </a:prstGeom>
            <a:solidFill>
              <a:srgbClr val="CFE5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Encode Sans Semi Condensed"/>
                <a:ea typeface="Encode Sans Semi Condensed"/>
                <a:cs typeface="Encode Sans Semi Condensed"/>
                <a:sym typeface="Encode Sans Semi Condensed"/>
              </a:endParaRPr>
            </a:p>
          </p:txBody>
        </p:sp>
      </p:grpSp>
      <p:grpSp>
        <p:nvGrpSpPr>
          <p:cNvPr id="1677" name="Google Shape;1677;p24"/>
          <p:cNvGrpSpPr/>
          <p:nvPr/>
        </p:nvGrpSpPr>
        <p:grpSpPr>
          <a:xfrm>
            <a:off x="1981298" y="3626764"/>
            <a:ext cx="2036518" cy="728991"/>
            <a:chOff x="3650050" y="3170214"/>
            <a:chExt cx="2036518" cy="728991"/>
          </a:xfrm>
        </p:grpSpPr>
        <p:sp>
          <p:nvSpPr>
            <p:cNvPr id="1668" name="Google Shape;1668;p24"/>
            <p:cNvSpPr/>
            <p:nvPr/>
          </p:nvSpPr>
          <p:spPr>
            <a:xfrm>
              <a:off x="3824050" y="3170214"/>
              <a:ext cx="1862518" cy="728991"/>
            </a:xfrm>
            <a:prstGeom prst="roundRect">
              <a:avLst>
                <a:gd name="adj" fmla="val 16667"/>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dirty="0" smtClean="0">
                  <a:solidFill>
                    <a:schemeClr val="dk1"/>
                  </a:solidFill>
                  <a:latin typeface="Encode Sans Semi Condensed"/>
                  <a:ea typeface="Encode Sans Semi Condensed"/>
                  <a:cs typeface="Encode Sans Semi Condensed"/>
                  <a:sym typeface="Encode Sans Semi Condensed"/>
                </a:rPr>
                <a:t>X_test (10000, 28, 28)</a:t>
              </a:r>
            </a:p>
            <a:p>
              <a:pPr marL="0" lvl="0" indent="0" algn="l" rtl="0">
                <a:spcBef>
                  <a:spcPts val="0"/>
                </a:spcBef>
                <a:spcAft>
                  <a:spcPts val="0"/>
                </a:spcAft>
                <a:buNone/>
              </a:pPr>
              <a:r>
                <a:rPr lang="en-GB" sz="1100" b="1" dirty="0" smtClean="0">
                  <a:solidFill>
                    <a:schemeClr val="dk1"/>
                  </a:solidFill>
                  <a:latin typeface="Encode Sans Semi Condensed"/>
                  <a:ea typeface="Encode Sans Semi Condensed"/>
                  <a:cs typeface="Encode Sans Semi Condensed"/>
                  <a:sym typeface="Encode Sans Semi Condensed"/>
                </a:rPr>
                <a:t>Y</a:t>
              </a:r>
              <a:r>
                <a:rPr lang="en" sz="1100" b="1" dirty="0" smtClean="0">
                  <a:solidFill>
                    <a:schemeClr val="dk1"/>
                  </a:solidFill>
                  <a:latin typeface="Encode Sans Semi Condensed"/>
                  <a:ea typeface="Encode Sans Semi Condensed"/>
                  <a:cs typeface="Encode Sans Semi Condensed"/>
                  <a:sym typeface="Encode Sans Semi Condensed"/>
                </a:rPr>
                <a:t>_test(10000,)</a:t>
              </a:r>
              <a:endParaRPr sz="1100" b="1" dirty="0">
                <a:solidFill>
                  <a:schemeClr val="dk1"/>
                </a:solidFill>
                <a:latin typeface="Encode Sans Semi Condensed"/>
                <a:ea typeface="Encode Sans Semi Condensed"/>
                <a:cs typeface="Encode Sans Semi Condensed"/>
                <a:sym typeface="Encode Sans Semi Condensed"/>
              </a:endParaRPr>
            </a:p>
          </p:txBody>
        </p:sp>
        <p:sp>
          <p:nvSpPr>
            <p:cNvPr id="1659" name="Google Shape;1659;p24"/>
            <p:cNvSpPr/>
            <p:nvPr/>
          </p:nvSpPr>
          <p:spPr>
            <a:xfrm>
              <a:off x="3650050" y="3420750"/>
              <a:ext cx="174000" cy="174000"/>
            </a:xfrm>
            <a:prstGeom prst="ellipse">
              <a:avLst/>
            </a:prstGeom>
            <a:solidFill>
              <a:srgbClr val="C8F3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Encode Sans Semi Condensed"/>
                <a:ea typeface="Encode Sans Semi Condensed"/>
                <a:cs typeface="Encode Sans Semi Condensed"/>
                <a:sym typeface="Encode Sans Semi Condensed"/>
              </a:endParaRPr>
            </a:p>
          </p:txBody>
        </p:sp>
      </p:grpSp>
      <p:grpSp>
        <p:nvGrpSpPr>
          <p:cNvPr id="1678" name="Google Shape;1678;p24"/>
          <p:cNvGrpSpPr/>
          <p:nvPr/>
        </p:nvGrpSpPr>
        <p:grpSpPr>
          <a:xfrm>
            <a:off x="4709899" y="2716278"/>
            <a:ext cx="1739390" cy="319200"/>
            <a:chOff x="5592550" y="1933350"/>
            <a:chExt cx="1636563" cy="319200"/>
          </a:xfrm>
        </p:grpSpPr>
        <p:sp>
          <p:nvSpPr>
            <p:cNvPr id="1679" name="Google Shape;1679;p24"/>
            <p:cNvSpPr/>
            <p:nvPr/>
          </p:nvSpPr>
          <p:spPr>
            <a:xfrm>
              <a:off x="5766550" y="1933350"/>
              <a:ext cx="1462563" cy="319200"/>
            </a:xfrm>
            <a:prstGeom prst="roundRect">
              <a:avLst>
                <a:gd name="adj" fmla="val 16667"/>
              </a:avLst>
            </a:prstGeom>
            <a:solidFill>
              <a:srgbClr val="10A3FF">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dirty="0" smtClean="0">
                  <a:solidFill>
                    <a:schemeClr val="dk1"/>
                  </a:solidFill>
                  <a:latin typeface="Encode Sans Semi Condensed"/>
                  <a:ea typeface="Encode Sans Semi Condensed"/>
                  <a:cs typeface="Encode Sans Semi Condensed"/>
                  <a:sym typeface="Encode Sans Semi Condensed"/>
                </a:rPr>
                <a:t>X_val(10000, 28, 28)</a:t>
              </a:r>
            </a:p>
            <a:p>
              <a:pPr marL="0" lvl="0" indent="0" algn="l" rtl="0">
                <a:spcBef>
                  <a:spcPts val="0"/>
                </a:spcBef>
                <a:spcAft>
                  <a:spcPts val="0"/>
                </a:spcAft>
                <a:buNone/>
              </a:pPr>
              <a:r>
                <a:rPr lang="en-GB" sz="1100" b="1" dirty="0" smtClean="0">
                  <a:solidFill>
                    <a:schemeClr val="dk1"/>
                  </a:solidFill>
                  <a:latin typeface="Encode Sans Semi Condensed"/>
                  <a:ea typeface="Encode Sans Semi Condensed"/>
                  <a:cs typeface="Encode Sans Semi Condensed"/>
                  <a:sym typeface="Encode Sans Semi Condensed"/>
                </a:rPr>
                <a:t>Y</a:t>
              </a:r>
              <a:r>
                <a:rPr lang="en" sz="1100" b="1" dirty="0" smtClean="0">
                  <a:solidFill>
                    <a:schemeClr val="dk1"/>
                  </a:solidFill>
                  <a:latin typeface="Encode Sans Semi Condensed"/>
                  <a:ea typeface="Encode Sans Semi Condensed"/>
                  <a:cs typeface="Encode Sans Semi Condensed"/>
                  <a:sym typeface="Encode Sans Semi Condensed"/>
                </a:rPr>
                <a:t>_val(10000</a:t>
              </a:r>
              <a:endParaRPr sz="1100" b="1" dirty="0">
                <a:solidFill>
                  <a:schemeClr val="dk1"/>
                </a:solidFill>
                <a:latin typeface="Encode Sans Semi Condensed"/>
                <a:ea typeface="Encode Sans Semi Condensed"/>
                <a:cs typeface="Encode Sans Semi Condensed"/>
                <a:sym typeface="Encode Sans Semi Condensed"/>
              </a:endParaRPr>
            </a:p>
          </p:txBody>
        </p:sp>
        <p:sp>
          <p:nvSpPr>
            <p:cNvPr id="1666" name="Google Shape;1666;p24"/>
            <p:cNvSpPr/>
            <p:nvPr/>
          </p:nvSpPr>
          <p:spPr>
            <a:xfrm>
              <a:off x="5592550" y="1991250"/>
              <a:ext cx="174000" cy="174000"/>
            </a:xfrm>
            <a:prstGeom prst="ellipse">
              <a:avLst/>
            </a:prstGeom>
            <a:solidFill>
              <a:srgbClr val="CFE2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Encode Sans Semi Condensed"/>
                <a:ea typeface="Encode Sans Semi Condensed"/>
                <a:cs typeface="Encode Sans Semi Condensed"/>
                <a:sym typeface="Encode Sans Semi Condensed"/>
              </a:endParaRPr>
            </a:p>
          </p:txBody>
        </p:sp>
      </p:grpSp>
    </p:spTree>
    <p:extLst>
      <p:ext uri="{BB962C8B-B14F-4D97-AF65-F5344CB8AC3E}">
        <p14:creationId xmlns:p14="http://schemas.microsoft.com/office/powerpoint/2010/main" val="396921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4"/>
        <p:cNvGrpSpPr/>
        <p:nvPr/>
      </p:nvGrpSpPr>
      <p:grpSpPr>
        <a:xfrm>
          <a:off x="0" y="0"/>
          <a:ext cx="0" cy="0"/>
          <a:chOff x="0" y="0"/>
          <a:chExt cx="0" cy="0"/>
        </a:xfrm>
      </p:grpSpPr>
      <p:sp>
        <p:nvSpPr>
          <p:cNvPr id="1655" name="Google Shape;1655;p24"/>
          <p:cNvSpPr txBox="1">
            <a:spLocks noGrp="1"/>
          </p:cNvSpPr>
          <p:nvPr>
            <p:ph type="title"/>
          </p:nvPr>
        </p:nvSpPr>
        <p:spPr>
          <a:xfrm>
            <a:off x="702900" y="760925"/>
            <a:ext cx="5660100" cy="471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dirty="0" smtClean="0"/>
              <a:t>H</a:t>
            </a:r>
            <a:r>
              <a:rPr lang="en" dirty="0" smtClean="0"/>
              <a:t>iển thị một số hình ảnh của tập mnist</a:t>
            </a:r>
            <a:endParaRPr dirty="0"/>
          </a:p>
        </p:txBody>
      </p:sp>
      <p:sp>
        <p:nvSpPr>
          <p:cNvPr id="1656" name="Google Shape;1656;p24"/>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2" name="Picture 1"/>
          <p:cNvPicPr>
            <a:picLocks noChangeAspect="1"/>
          </p:cNvPicPr>
          <p:nvPr/>
        </p:nvPicPr>
        <p:blipFill>
          <a:blip r:embed="rId3"/>
          <a:stretch>
            <a:fillRect/>
          </a:stretch>
        </p:blipFill>
        <p:spPr>
          <a:xfrm>
            <a:off x="702900" y="1302327"/>
            <a:ext cx="3648507" cy="3519055"/>
          </a:xfrm>
          <a:prstGeom prst="rect">
            <a:avLst/>
          </a:prstGeom>
        </p:spPr>
      </p:pic>
    </p:spTree>
    <p:extLst>
      <p:ext uri="{BB962C8B-B14F-4D97-AF65-F5344CB8AC3E}">
        <p14:creationId xmlns:p14="http://schemas.microsoft.com/office/powerpoint/2010/main" val="84738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1613" name="Google Shape;1613;p19"/>
          <p:cNvSpPr txBox="1">
            <a:spLocks noGrp="1"/>
          </p:cNvSpPr>
          <p:nvPr>
            <p:ph type="ctrTitle" idx="4294967295"/>
          </p:nvPr>
        </p:nvSpPr>
        <p:spPr>
          <a:xfrm>
            <a:off x="997527" y="3678424"/>
            <a:ext cx="7218218" cy="784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GB" sz="6000" dirty="0" smtClean="0"/>
              <a:t>T</a:t>
            </a:r>
            <a:r>
              <a:rPr lang="en" sz="6000" dirty="0" smtClean="0"/>
              <a:t>iền xử lý dữ liệu</a:t>
            </a:r>
            <a:endParaRPr sz="6000" dirty="0"/>
          </a:p>
        </p:txBody>
      </p:sp>
      <p:sp>
        <p:nvSpPr>
          <p:cNvPr id="1615" name="Google Shape;1615;p19"/>
          <p:cNvSpPr/>
          <p:nvPr/>
        </p:nvSpPr>
        <p:spPr>
          <a:xfrm>
            <a:off x="4450232" y="1181025"/>
            <a:ext cx="1670478" cy="1692719"/>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616" name="Google Shape;1616;p19"/>
          <p:cNvSpPr/>
          <p:nvPr/>
        </p:nvSpPr>
        <p:spPr>
          <a:xfrm rot="1473023">
            <a:off x="2931399" y="2026194"/>
            <a:ext cx="976662" cy="951379"/>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617" name="Google Shape;1617;p19"/>
          <p:cNvSpPr/>
          <p:nvPr/>
        </p:nvSpPr>
        <p:spPr>
          <a:xfrm>
            <a:off x="3852432" y="1492068"/>
            <a:ext cx="427595" cy="415513"/>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618" name="Google Shape;1618;p19"/>
          <p:cNvSpPr/>
          <p:nvPr/>
        </p:nvSpPr>
        <p:spPr>
          <a:xfrm rot="2487139">
            <a:off x="3852160" y="2904609"/>
            <a:ext cx="304226" cy="295630"/>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619" name="Google Shape;1619;p19"/>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780194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3"/>
        <p:cNvGrpSpPr/>
        <p:nvPr/>
      </p:nvGrpSpPr>
      <p:grpSpPr>
        <a:xfrm>
          <a:off x="0" y="0"/>
          <a:ext cx="0" cy="0"/>
          <a:chOff x="0" y="0"/>
          <a:chExt cx="0" cy="0"/>
        </a:xfrm>
      </p:grpSpPr>
      <p:sp>
        <p:nvSpPr>
          <p:cNvPr id="1624" name="Google Shape;1624;p20"/>
          <p:cNvSpPr txBox="1">
            <a:spLocks noGrp="1"/>
          </p:cNvSpPr>
          <p:nvPr>
            <p:ph type="body" idx="1"/>
          </p:nvPr>
        </p:nvSpPr>
        <p:spPr>
          <a:xfrm>
            <a:off x="353290" y="1430150"/>
            <a:ext cx="2590801" cy="3026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smtClean="0"/>
              <a:t>A. Các bước tiền xử lí    theo yêu cầu</a:t>
            </a:r>
            <a:endParaRPr b="1" dirty="0"/>
          </a:p>
          <a:p>
            <a:pPr lvl="0" indent="-457200" algn="l" rtl="0">
              <a:spcBef>
                <a:spcPts val="800"/>
              </a:spcBef>
              <a:spcAft>
                <a:spcPts val="800"/>
              </a:spcAft>
              <a:buAutoNum type="arabicPeriod"/>
            </a:pPr>
            <a:r>
              <a:rPr lang="en" dirty="0" smtClean="0"/>
              <a:t>Biến đổi đầu ra</a:t>
            </a:r>
          </a:p>
          <a:p>
            <a:pPr lvl="0" indent="-457200" algn="l" rtl="0">
              <a:spcBef>
                <a:spcPts val="800"/>
              </a:spcBef>
              <a:spcAft>
                <a:spcPts val="800"/>
              </a:spcAft>
              <a:buAutoNum type="arabicPeriod"/>
            </a:pPr>
            <a:r>
              <a:rPr lang="en" dirty="0" smtClean="0"/>
              <a:t>Loại bỏ các điểm ảnh có mức ý nghĩa thấp</a:t>
            </a:r>
          </a:p>
          <a:p>
            <a:pPr lvl="0" indent="-457200" algn="l" rtl="0">
              <a:spcBef>
                <a:spcPts val="800"/>
              </a:spcBef>
              <a:spcAft>
                <a:spcPts val="800"/>
              </a:spcAft>
              <a:buAutoNum type="arabicPeriod"/>
            </a:pPr>
            <a:r>
              <a:rPr lang="en" dirty="0" smtClean="0"/>
              <a:t>Loại bỏ đa cộng tuyến</a:t>
            </a:r>
            <a:endParaRPr dirty="0"/>
          </a:p>
        </p:txBody>
      </p:sp>
      <p:sp>
        <p:nvSpPr>
          <p:cNvPr id="1625" name="Google Shape;1625;p20"/>
          <p:cNvSpPr txBox="1">
            <a:spLocks noGrp="1"/>
          </p:cNvSpPr>
          <p:nvPr>
            <p:ph type="title"/>
          </p:nvPr>
        </p:nvSpPr>
        <p:spPr>
          <a:xfrm>
            <a:off x="702900" y="760925"/>
            <a:ext cx="5660100" cy="471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dirty="0" smtClean="0"/>
              <a:t>C</a:t>
            </a:r>
            <a:r>
              <a:rPr lang="en" dirty="0" smtClean="0"/>
              <a:t>ác bước tiền xử lý cần thực hiện</a:t>
            </a:r>
            <a:endParaRPr dirty="0"/>
          </a:p>
        </p:txBody>
      </p:sp>
      <p:sp>
        <p:nvSpPr>
          <p:cNvPr id="1626" name="Google Shape;1626;p20"/>
          <p:cNvSpPr txBox="1">
            <a:spLocks noGrp="1"/>
          </p:cNvSpPr>
          <p:nvPr>
            <p:ph type="body" idx="2"/>
          </p:nvPr>
        </p:nvSpPr>
        <p:spPr>
          <a:xfrm>
            <a:off x="3718448" y="1430150"/>
            <a:ext cx="2644500" cy="3026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smtClean="0"/>
              <a:t>B. Tiền xử lý thêm</a:t>
            </a:r>
            <a:endParaRPr b="1" dirty="0"/>
          </a:p>
          <a:p>
            <a:pPr lvl="0" indent="-457200" algn="l" rtl="0">
              <a:spcBef>
                <a:spcPts val="800"/>
              </a:spcBef>
              <a:spcAft>
                <a:spcPts val="800"/>
              </a:spcAft>
              <a:buAutoNum type="arabicPeriod"/>
            </a:pPr>
            <a:r>
              <a:rPr lang="en-GB" dirty="0" err="1" smtClean="0"/>
              <a:t>Deskewing</a:t>
            </a:r>
            <a:r>
              <a:rPr lang="en-GB" dirty="0" smtClean="0"/>
              <a:t> </a:t>
            </a:r>
            <a:r>
              <a:rPr lang="en-GB" dirty="0" err="1" smtClean="0"/>
              <a:t>căn</a:t>
            </a:r>
            <a:r>
              <a:rPr lang="en-GB" dirty="0" smtClean="0"/>
              <a:t> </a:t>
            </a:r>
            <a:r>
              <a:rPr lang="en-GB" dirty="0" err="1" smtClean="0"/>
              <a:t>chỉnh</a:t>
            </a:r>
            <a:r>
              <a:rPr lang="en-GB" dirty="0" smtClean="0"/>
              <a:t> </a:t>
            </a:r>
            <a:r>
              <a:rPr lang="en-GB" dirty="0" err="1" smtClean="0"/>
              <a:t>ảnh</a:t>
            </a:r>
            <a:endParaRPr lang="en-GB" dirty="0" smtClean="0"/>
          </a:p>
          <a:p>
            <a:pPr lvl="0" indent="-457200" algn="l" rtl="0">
              <a:spcBef>
                <a:spcPts val="800"/>
              </a:spcBef>
              <a:spcAft>
                <a:spcPts val="800"/>
              </a:spcAft>
              <a:buAutoNum type="arabicPeriod"/>
            </a:pPr>
            <a:r>
              <a:rPr lang="en-GB" dirty="0" err="1" smtClean="0"/>
              <a:t>StandardScaler</a:t>
            </a:r>
            <a:endParaRPr lang="en-GB" dirty="0" smtClean="0"/>
          </a:p>
          <a:p>
            <a:pPr lvl="0" indent="-457200" algn="l" rtl="0">
              <a:spcBef>
                <a:spcPts val="800"/>
              </a:spcBef>
              <a:spcAft>
                <a:spcPts val="800"/>
              </a:spcAft>
              <a:buAutoNum type="arabicPeriod"/>
            </a:pPr>
            <a:r>
              <a:rPr lang="en-GB" dirty="0" smtClean="0"/>
              <a:t>Polynomial Feature</a:t>
            </a:r>
          </a:p>
          <a:p>
            <a:pPr lvl="0" indent="-457200" algn="l" rtl="0">
              <a:spcBef>
                <a:spcPts val="800"/>
              </a:spcBef>
              <a:spcAft>
                <a:spcPts val="800"/>
              </a:spcAft>
              <a:buAutoNum type="arabicPeriod"/>
            </a:pPr>
            <a:r>
              <a:rPr lang="en-GB" dirty="0" smtClean="0"/>
              <a:t>Multi Zoning</a:t>
            </a:r>
            <a:endParaRPr dirty="0"/>
          </a:p>
        </p:txBody>
      </p:sp>
      <p:sp>
        <p:nvSpPr>
          <p:cNvPr id="1627" name="Google Shape;1627;p20"/>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3"/>
        <p:cNvGrpSpPr/>
        <p:nvPr/>
      </p:nvGrpSpPr>
      <p:grpSpPr>
        <a:xfrm>
          <a:off x="0" y="0"/>
          <a:ext cx="0" cy="0"/>
          <a:chOff x="0" y="0"/>
          <a:chExt cx="0" cy="0"/>
        </a:xfrm>
      </p:grpSpPr>
      <p:sp>
        <p:nvSpPr>
          <p:cNvPr id="1624" name="Google Shape;1624;p20"/>
          <p:cNvSpPr txBox="1">
            <a:spLocks noGrp="1"/>
          </p:cNvSpPr>
          <p:nvPr>
            <p:ph type="body" idx="1"/>
          </p:nvPr>
        </p:nvSpPr>
        <p:spPr>
          <a:xfrm>
            <a:off x="353290" y="1430150"/>
            <a:ext cx="4531085" cy="3026100"/>
          </a:xfrm>
          <a:prstGeom prst="rect">
            <a:avLst/>
          </a:prstGeom>
        </p:spPr>
        <p:txBody>
          <a:bodyPr spcFirstLastPara="1" wrap="square" lIns="0" tIns="0" rIns="0" bIns="0" anchor="t" anchorCtr="0">
            <a:noAutofit/>
          </a:bodyPr>
          <a:lstStyle/>
          <a:p>
            <a:pPr lvl="0" indent="-457200" algn="l" rtl="0">
              <a:spcBef>
                <a:spcPts val="800"/>
              </a:spcBef>
              <a:spcAft>
                <a:spcPts val="800"/>
              </a:spcAft>
              <a:buAutoNum type="arabicPeriod"/>
            </a:pPr>
            <a:r>
              <a:rPr lang="en" dirty="0" smtClean="0"/>
              <a:t>Sử dụng 10 ma trận thay thế dùng để phân lớp cho mỗi class (1, 2, 3, …). Với mỗi phần tử trong ma trận, nếu nhãn của ma trận đầu ra ban đầu trùng với nhãn class thì đánh dấu 1, ngược lại 0</a:t>
            </a:r>
          </a:p>
          <a:p>
            <a:pPr lvl="0" indent="-457200" algn="l" rtl="0">
              <a:spcBef>
                <a:spcPts val="800"/>
              </a:spcBef>
              <a:spcAft>
                <a:spcPts val="800"/>
              </a:spcAft>
              <a:buAutoNum type="arabicPeriod"/>
            </a:pPr>
            <a:r>
              <a:rPr lang="en" dirty="0" smtClean="0"/>
              <a:t> </a:t>
            </a:r>
          </a:p>
        </p:txBody>
      </p:sp>
      <p:sp>
        <p:nvSpPr>
          <p:cNvPr id="1625" name="Google Shape;1625;p20"/>
          <p:cNvSpPr txBox="1">
            <a:spLocks noGrp="1"/>
          </p:cNvSpPr>
          <p:nvPr>
            <p:ph type="title"/>
          </p:nvPr>
        </p:nvSpPr>
        <p:spPr>
          <a:xfrm>
            <a:off x="702900" y="760925"/>
            <a:ext cx="5660100" cy="471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dirty="0" smtClean="0"/>
              <a:t>A-1. </a:t>
            </a:r>
            <a:r>
              <a:rPr lang="en-GB" dirty="0" err="1" smtClean="0"/>
              <a:t>Biến</a:t>
            </a:r>
            <a:r>
              <a:rPr lang="en-GB" dirty="0" smtClean="0"/>
              <a:t> </a:t>
            </a:r>
            <a:r>
              <a:rPr lang="en-GB" dirty="0" err="1" smtClean="0"/>
              <a:t>đổi</a:t>
            </a:r>
            <a:r>
              <a:rPr lang="en-GB" dirty="0" smtClean="0"/>
              <a:t> </a:t>
            </a:r>
            <a:r>
              <a:rPr lang="en-GB" dirty="0" err="1" smtClean="0"/>
              <a:t>đầu</a:t>
            </a:r>
            <a:r>
              <a:rPr lang="en-GB" dirty="0" smtClean="0"/>
              <a:t> </a:t>
            </a:r>
            <a:r>
              <a:rPr lang="en-GB" dirty="0" err="1" smtClean="0"/>
              <a:t>ra</a:t>
            </a:r>
            <a:endParaRPr dirty="0"/>
          </a:p>
        </p:txBody>
      </p:sp>
      <p:sp>
        <p:nvSpPr>
          <p:cNvPr id="1627" name="Google Shape;1627;p20"/>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3" name="Picture 2"/>
          <p:cNvPicPr>
            <a:picLocks noChangeAspect="1"/>
          </p:cNvPicPr>
          <p:nvPr/>
        </p:nvPicPr>
        <p:blipFill>
          <a:blip r:embed="rId3"/>
          <a:stretch>
            <a:fillRect/>
          </a:stretch>
        </p:blipFill>
        <p:spPr>
          <a:xfrm>
            <a:off x="5770418" y="0"/>
            <a:ext cx="3373582" cy="4673650"/>
          </a:xfrm>
          <a:prstGeom prst="rect">
            <a:avLst/>
          </a:prstGeom>
        </p:spPr>
      </p:pic>
      <p:pic>
        <p:nvPicPr>
          <p:cNvPr id="4" name="Picture 3"/>
          <p:cNvPicPr>
            <a:picLocks noChangeAspect="1"/>
          </p:cNvPicPr>
          <p:nvPr/>
        </p:nvPicPr>
        <p:blipFill>
          <a:blip r:embed="rId4"/>
          <a:stretch>
            <a:fillRect/>
          </a:stretch>
        </p:blipFill>
        <p:spPr>
          <a:xfrm>
            <a:off x="702900" y="3508230"/>
            <a:ext cx="4181475" cy="828675"/>
          </a:xfrm>
          <a:prstGeom prst="rect">
            <a:avLst/>
          </a:prstGeom>
        </p:spPr>
      </p:pic>
    </p:spTree>
    <p:extLst>
      <p:ext uri="{BB962C8B-B14F-4D97-AF65-F5344CB8AC3E}">
        <p14:creationId xmlns:p14="http://schemas.microsoft.com/office/powerpoint/2010/main" val="3268015421"/>
      </p:ext>
    </p:extLst>
  </p:cSld>
  <p:clrMapOvr>
    <a:masterClrMapping/>
  </p:clrMapOvr>
</p:sld>
</file>

<file path=ppt/theme/theme1.xml><?xml version="1.0" encoding="utf-8"?>
<a:theme xmlns:a="http://schemas.openxmlformats.org/drawingml/2006/main" name="Ephesus template">
  <a:themeElements>
    <a:clrScheme name="Custom 347">
      <a:dk1>
        <a:srgbClr val="26303D"/>
      </a:dk1>
      <a:lt1>
        <a:srgbClr val="FFFFFF"/>
      </a:lt1>
      <a:dk2>
        <a:srgbClr val="848E91"/>
      </a:dk2>
      <a:lt2>
        <a:srgbClr val="E3EAEB"/>
      </a:lt2>
      <a:accent1>
        <a:srgbClr val="1594B5"/>
      </a:accent1>
      <a:accent2>
        <a:srgbClr val="8ACBD1"/>
      </a:accent2>
      <a:accent3>
        <a:srgbClr val="AFD3AB"/>
      </a:accent3>
      <a:accent4>
        <a:srgbClr val="EBDE4F"/>
      </a:accent4>
      <a:accent5>
        <a:srgbClr val="A9AD9A"/>
      </a:accent5>
      <a:accent6>
        <a:srgbClr val="5D767C"/>
      </a:accent6>
      <a:hlink>
        <a:srgbClr val="26303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398</TotalTime>
  <Words>1417</Words>
  <Application>Microsoft Office PowerPoint</Application>
  <PresentationFormat>On-screen Show (16:9)</PresentationFormat>
  <Paragraphs>174</Paragraphs>
  <Slides>33</Slides>
  <Notes>33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Encode Sans Semi Condensed</vt:lpstr>
      <vt:lpstr>Amatic SC</vt:lpstr>
      <vt:lpstr>Calibri</vt:lpstr>
      <vt:lpstr>Baskerville Old Face</vt:lpstr>
      <vt:lpstr>Encode Sans Semi Condensed Light</vt:lpstr>
      <vt:lpstr>Cambria Math</vt:lpstr>
      <vt:lpstr>Arial</vt:lpstr>
      <vt:lpstr>Ephesus template</vt:lpstr>
      <vt:lpstr>Thống kê máy tính và ứng dụng Đồ Án 2: LOGISTIC REGRESSION</vt:lpstr>
      <vt:lpstr>Giảng viên hướng dẫn: Thầy nguyễn văn quang huy   Thông tin nhóm: 👨 - 18120492 – du chí nhân  👩 - 18120496 – lê hoàng phương nhi 👨 - 18120529 – phan văn võ quyền 👩 - 18120530 – lê thị như quỳnh 👨 - 18120540 – phạm minh sỹ</vt:lpstr>
      <vt:lpstr>Các mục cần tìm hiểu:</vt:lpstr>
      <vt:lpstr>KHÁM PHÁ TẬP DỮ LIỆU MNIST</vt:lpstr>
      <vt:lpstr>Phân chia tập dữ liệu mnist</vt:lpstr>
      <vt:lpstr>Hiển thị một số hình ảnh của tập mnist</vt:lpstr>
      <vt:lpstr>Tiền xử lý dữ liệu</vt:lpstr>
      <vt:lpstr>Các bước tiền xử lý cần thực hiện</vt:lpstr>
      <vt:lpstr>A-1. Biến đổi đầu ra</vt:lpstr>
      <vt:lpstr>A-2. loại bỏ các điểm ảnh có mức ý nghĩa thấp</vt:lpstr>
      <vt:lpstr>A-3. loại bỏ đa cộng tuyến</vt:lpstr>
      <vt:lpstr>A-3. loại bỏ đa cộng tuyến</vt:lpstr>
      <vt:lpstr>B-1. deskewing</vt:lpstr>
      <vt:lpstr>B-2. Standard scaler:</vt:lpstr>
      <vt:lpstr>B-3. Polynomial features</vt:lpstr>
      <vt:lpstr>B-4. Multi Zoning</vt:lpstr>
      <vt:lpstr>Xây dựng mô hình logistic regression</vt:lpstr>
      <vt:lpstr>Xây dựng mô hình logistic regression</vt:lpstr>
      <vt:lpstr>Các bước Xây dựng mô hình</vt:lpstr>
      <vt:lpstr>Các bước Xây dựng mô hình</vt:lpstr>
      <vt:lpstr>Các thí nghiệm trên tập mnist</vt:lpstr>
      <vt:lpstr>Thí nghiệm 1</vt:lpstr>
      <vt:lpstr>Thí nghiệm 2</vt:lpstr>
      <vt:lpstr>Thí nghiệm 3</vt:lpstr>
      <vt:lpstr>Thí nghiệm 4</vt:lpstr>
      <vt:lpstr>Thí nghiệm 5</vt:lpstr>
      <vt:lpstr>Giải thích về các tham số được sử dụng</vt:lpstr>
      <vt:lpstr>nhìn lại kết quả trên validation</vt:lpstr>
      <vt:lpstr>Dùng thí nghiệm 5  dự đoán cho tập test</vt:lpstr>
      <vt:lpstr>Thử nghiệm trên chữ số tự viết</vt:lpstr>
      <vt:lpstr>Thử nghiệm trên chữ số tự viết</vt:lpstr>
      <vt:lpstr>Thử nghiệm trên chữ số tự viết</vt:lpstr>
      <vt:lpstr>Thanks! Kính mời thầy và các bạn đặt câu hỏi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Thống kê máy tính và ứng dụng Đồ Án 2: LOGISTIC REGRESSION</dc:title>
  <cp:lastModifiedBy>PC</cp:lastModifiedBy>
  <cp:revision>39</cp:revision>
  <dcterms:modified xsi:type="dcterms:W3CDTF">2021-06-22T13:56:12Z</dcterms:modified>
</cp:coreProperties>
</file>