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0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91488-E430-459B-BBDA-D24562176EC4}" type="datetimeFigureOut">
              <a:rPr lang="en-US" smtClean="0"/>
              <a:t>2017-12-30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26937" y="3087027"/>
            <a:ext cx="1823179" cy="236027"/>
            <a:chOff x="4369699" y="2885493"/>
            <a:chExt cx="1968010" cy="2360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369699" y="2885493"/>
              <a:ext cx="236027" cy="236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05726" y="2885493"/>
              <a:ext cx="1731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Thêm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26937" y="3594142"/>
            <a:ext cx="1823179" cy="249529"/>
            <a:chOff x="4369699" y="3738521"/>
            <a:chExt cx="1812615" cy="2495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3738521"/>
              <a:ext cx="249529" cy="2495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605725" y="3757218"/>
              <a:ext cx="15765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Sửa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6937" y="4294101"/>
            <a:ext cx="1823179" cy="236026"/>
            <a:chOff x="4369699" y="4438480"/>
            <a:chExt cx="1812614" cy="23602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4438480"/>
              <a:ext cx="236026" cy="23602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605724" y="4443674"/>
              <a:ext cx="15765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Xóa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26937" y="4870867"/>
            <a:ext cx="1925905" cy="249529"/>
            <a:chOff x="4369699" y="5015246"/>
            <a:chExt cx="1925905" cy="24952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5015246"/>
              <a:ext cx="249529" cy="24952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605724" y="5033943"/>
              <a:ext cx="1689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Kiểm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Tra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Tham</a:t>
              </a:r>
              <a:r>
                <a:rPr lang="en-US" sz="900" dirty="0" smtClean="0">
                  <a:solidFill>
                    <a:schemeClr val="bg1"/>
                  </a:solidFill>
                </a:rPr>
                <a:t> Gia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26937" y="5426546"/>
            <a:ext cx="1024319" cy="369332"/>
            <a:chOff x="4369699" y="5570925"/>
            <a:chExt cx="1024319" cy="3693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5605515"/>
              <a:ext cx="300153" cy="30015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633374" y="5570925"/>
              <a:ext cx="76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Quay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Lại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Nhập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6938" y="2078786"/>
            <a:ext cx="1108608" cy="302891"/>
            <a:chOff x="4369700" y="2223165"/>
            <a:chExt cx="1108608" cy="30289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700" y="2223165"/>
              <a:ext cx="302891" cy="3028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669852" y="2263297"/>
              <a:ext cx="808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Ký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6937" y="5984356"/>
            <a:ext cx="849670" cy="265421"/>
            <a:chOff x="4369699" y="6128735"/>
            <a:chExt cx="849670" cy="2654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6128735"/>
              <a:ext cx="263973" cy="26397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633374" y="6163324"/>
              <a:ext cx="5859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Ký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30238" y="1462817"/>
            <a:ext cx="1101080" cy="491205"/>
            <a:chOff x="3973000" y="1607196"/>
            <a:chExt cx="1101080" cy="49120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668" y="1607196"/>
              <a:ext cx="278706" cy="27870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973000" y="1867569"/>
              <a:ext cx="1101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Danh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Sách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Ký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34327" y="1468816"/>
            <a:ext cx="1173484" cy="469457"/>
            <a:chOff x="5377089" y="1613195"/>
            <a:chExt cx="1173484" cy="46945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266" y="1613195"/>
              <a:ext cx="275130" cy="27513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377089" y="1867208"/>
              <a:ext cx="11734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Danh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Sách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Nguyện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59997" y="1457844"/>
            <a:ext cx="724540" cy="514511"/>
            <a:chOff x="7302759" y="1602223"/>
            <a:chExt cx="724540" cy="51451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040" y="1602223"/>
              <a:ext cx="278481" cy="28367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7302759" y="1885902"/>
              <a:ext cx="7245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Thông</a:t>
              </a:r>
              <a:r>
                <a:rPr lang="en-US" sz="900" dirty="0" smtClean="0">
                  <a:solidFill>
                    <a:schemeClr val="bg1"/>
                  </a:solidFill>
                </a:rPr>
                <a:t> Tin 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14938" y="3277616"/>
            <a:ext cx="807477" cy="220471"/>
            <a:chOff x="1957700" y="3421995"/>
            <a:chExt cx="807477" cy="2204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700" y="3421995"/>
              <a:ext cx="205372" cy="20537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163073" y="3427022"/>
              <a:ext cx="6021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Chỉnh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Sửa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09998" y="3856785"/>
            <a:ext cx="1284625" cy="230543"/>
            <a:chOff x="1952760" y="3997336"/>
            <a:chExt cx="1284625" cy="23054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760" y="3997336"/>
              <a:ext cx="210312" cy="21031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163072" y="4012435"/>
              <a:ext cx="10743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Thay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Đổi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Mật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Khẩu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13223" y="1521090"/>
            <a:ext cx="703822" cy="249475"/>
            <a:chOff x="1145672" y="2373785"/>
            <a:chExt cx="912243" cy="27259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672" y="2373785"/>
              <a:ext cx="272591" cy="27259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310446" y="2378770"/>
              <a:ext cx="747469" cy="235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13223" y="2381676"/>
            <a:ext cx="877076" cy="286457"/>
            <a:chOff x="1355985" y="2877682"/>
            <a:chExt cx="1246222" cy="28439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985" y="2877682"/>
              <a:ext cx="284397" cy="28439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527896" y="2929301"/>
              <a:ext cx="1074311" cy="21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90299" y="558265"/>
            <a:ext cx="727623" cy="208172"/>
            <a:chOff x="2233061" y="702644"/>
            <a:chExt cx="727623" cy="20817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061" y="702644"/>
              <a:ext cx="182880" cy="19307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384832" y="719822"/>
              <a:ext cx="575852" cy="190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Ký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137375" y="5063251"/>
            <a:ext cx="666765" cy="397885"/>
            <a:chOff x="305387" y="5207630"/>
            <a:chExt cx="666765" cy="397885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48" y="5207630"/>
              <a:ext cx="210312" cy="210312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5387" y="5374683"/>
              <a:ext cx="6667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Thông</a:t>
              </a:r>
              <a:r>
                <a:rPr lang="en-US" sz="900" dirty="0" smtClean="0">
                  <a:solidFill>
                    <a:schemeClr val="bg1"/>
                  </a:solidFill>
                </a:rPr>
                <a:t> Tin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11955" y="2571453"/>
            <a:ext cx="758329" cy="215444"/>
            <a:chOff x="7454717" y="2715832"/>
            <a:chExt cx="758329" cy="2154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4717" y="2715832"/>
              <a:ext cx="210312" cy="21031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616280" y="2715832"/>
              <a:ext cx="5967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Cập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Nhập</a:t>
              </a:r>
              <a:endParaRPr lang="en-US" sz="8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23768" y="4354297"/>
            <a:ext cx="778202" cy="221697"/>
            <a:chOff x="9024920" y="3547152"/>
            <a:chExt cx="778202" cy="221697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4920" y="3547152"/>
              <a:ext cx="210312" cy="210312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235232" y="3553405"/>
              <a:ext cx="5678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Quay </a:t>
              </a:r>
              <a:r>
                <a:rPr lang="en-US" sz="800" dirty="0" err="1" smtClean="0"/>
                <a:t>Lại</a:t>
              </a:r>
              <a:endParaRPr lang="en-US" sz="8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926912" y="5120396"/>
            <a:ext cx="807078" cy="225324"/>
            <a:chOff x="7926912" y="5120396"/>
            <a:chExt cx="807078" cy="22532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912" y="5120396"/>
              <a:ext cx="210312" cy="210312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8137224" y="5130276"/>
              <a:ext cx="5967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Cập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Nhập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497585" y="790811"/>
            <a:ext cx="791704" cy="215444"/>
            <a:chOff x="10497585" y="790811"/>
            <a:chExt cx="791704" cy="215444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7585" y="795943"/>
              <a:ext cx="210312" cy="21031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0707897" y="790811"/>
              <a:ext cx="5813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497585" y="1234274"/>
            <a:ext cx="871597" cy="221383"/>
            <a:chOff x="10497585" y="1234274"/>
            <a:chExt cx="871597" cy="221383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7585" y="1245345"/>
              <a:ext cx="210312" cy="21031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0628003" y="1234274"/>
              <a:ext cx="741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90381" y="3843671"/>
            <a:ext cx="643897" cy="215444"/>
            <a:chOff x="6390381" y="3843671"/>
            <a:chExt cx="643897" cy="215444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381" y="3843671"/>
              <a:ext cx="210312" cy="210312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536109" y="3843671"/>
              <a:ext cx="498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Liên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Hệ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530238" y="565784"/>
            <a:ext cx="1642954" cy="225027"/>
            <a:chOff x="3530238" y="565784"/>
            <a:chExt cx="1642954" cy="225027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238" y="565784"/>
              <a:ext cx="210312" cy="210312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3740550" y="575367"/>
              <a:ext cx="14326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Thêm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Nguyện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223768" y="5984356"/>
            <a:ext cx="1011465" cy="249529"/>
            <a:chOff x="4369699" y="3738521"/>
            <a:chExt cx="1011465" cy="24952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3738521"/>
              <a:ext cx="249529" cy="2495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605726" y="3757218"/>
              <a:ext cx="7754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900" dirty="0" smtClean="0">
                  <a:solidFill>
                    <a:schemeClr val="bg1"/>
                  </a:solidFill>
                </a:rPr>
                <a:t>Cập Nhập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38295" y="5845574"/>
            <a:ext cx="567212" cy="235306"/>
            <a:chOff x="638295" y="5845574"/>
            <a:chExt cx="567212" cy="235306"/>
          </a:xfrm>
        </p:grpSpPr>
        <p:sp>
          <p:nvSpPr>
            <p:cNvPr id="76" name="TextBox 75"/>
            <p:cNvSpPr txBox="1"/>
            <p:nvPr/>
          </p:nvSpPr>
          <p:spPr>
            <a:xfrm>
              <a:off x="821092" y="5865436"/>
              <a:ext cx="3844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800" dirty="0" smtClean="0">
                  <a:solidFill>
                    <a:schemeClr val="bg1"/>
                  </a:solidFill>
                </a:rPr>
                <a:t>Xóa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95" y="5845574"/>
              <a:ext cx="210312" cy="210312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9897242" y="5887750"/>
            <a:ext cx="730761" cy="221370"/>
            <a:chOff x="9897242" y="5887750"/>
            <a:chExt cx="730761" cy="22137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242" y="5898808"/>
              <a:ext cx="210312" cy="210312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0060113" y="5887750"/>
              <a:ext cx="5678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800" dirty="0" smtClean="0">
                  <a:solidFill>
                    <a:schemeClr val="bg1"/>
                  </a:solidFill>
                </a:rPr>
                <a:t>Đồng 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897242" y="6248329"/>
            <a:ext cx="1084975" cy="215444"/>
            <a:chOff x="9897242" y="6248329"/>
            <a:chExt cx="1084975" cy="215444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242" y="6248329"/>
              <a:ext cx="210312" cy="2103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10107554" y="6248329"/>
              <a:ext cx="8746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800" dirty="0" smtClean="0">
                  <a:solidFill>
                    <a:schemeClr val="bg1"/>
                  </a:solidFill>
                </a:rPr>
                <a:t>Không Đồng 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2" y="4286771"/>
            <a:ext cx="2438400" cy="13716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4" y="427596"/>
            <a:ext cx="731520" cy="731520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8637978" y="2179740"/>
            <a:ext cx="824759" cy="201936"/>
            <a:chOff x="8637978" y="2179740"/>
            <a:chExt cx="824759" cy="201936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978" y="2189652"/>
              <a:ext cx="192024" cy="19202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8804642" y="2179740"/>
              <a:ext cx="6580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Ký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Nhanh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637978" y="2524904"/>
            <a:ext cx="824758" cy="192024"/>
            <a:chOff x="8637978" y="2524904"/>
            <a:chExt cx="824758" cy="192024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978" y="2524904"/>
              <a:ext cx="192024" cy="192024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8852841" y="2524904"/>
              <a:ext cx="609895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</a:rPr>
                <a:t>    Chi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Tiết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61" y="2645040"/>
            <a:ext cx="731520" cy="731520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8637978" y="2854782"/>
            <a:ext cx="1333795" cy="201537"/>
            <a:chOff x="8637978" y="2854782"/>
            <a:chExt cx="1333795" cy="201537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978" y="2854782"/>
              <a:ext cx="192024" cy="19202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8820866" y="2871653"/>
              <a:ext cx="11509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Danh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Sách</a:t>
              </a:r>
              <a:r>
                <a:rPr lang="en-US" sz="600" dirty="0" smtClean="0">
                  <a:solidFill>
                    <a:schemeClr val="bg1"/>
                  </a:solidFill>
                </a:rPr>
                <a:t> 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Sinh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Viên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Tham</a:t>
              </a:r>
              <a:r>
                <a:rPr lang="en-US" sz="600" dirty="0" smtClean="0">
                  <a:solidFill>
                    <a:schemeClr val="bg1"/>
                  </a:solidFill>
                </a:rPr>
                <a:t> Gia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644210" y="3231387"/>
            <a:ext cx="513268" cy="194179"/>
            <a:chOff x="8644210" y="3231387"/>
            <a:chExt cx="513268" cy="194179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210" y="3231387"/>
              <a:ext cx="192024" cy="192024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8820866" y="3240900"/>
              <a:ext cx="3366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Xem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38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97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ẤN LÊ</dc:creator>
  <cp:lastModifiedBy>ẤN LÊ</cp:lastModifiedBy>
  <cp:revision>42</cp:revision>
  <dcterms:created xsi:type="dcterms:W3CDTF">2017-12-13T09:10:25Z</dcterms:created>
  <dcterms:modified xsi:type="dcterms:W3CDTF">2017-12-30T04:41:42Z</dcterms:modified>
</cp:coreProperties>
</file>