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/>
    <p:restoredTop sz="94514"/>
  </p:normalViewPr>
  <p:slideViewPr>
    <p:cSldViewPr snapToGrid="0" snapToObjects="1">
      <p:cViewPr>
        <p:scale>
          <a:sx n="153" d="100"/>
          <a:sy n="153" d="100"/>
        </p:scale>
        <p:origin x="-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8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D688-8F73-2E42-9B6D-26BFE8E6C52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D6AD-A5CC-644D-B298-AFC91F72A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93" y="560172"/>
            <a:ext cx="1530000" cy="30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8471" y="769502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264005" y="7695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d)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32"/>
          <a:stretch/>
        </p:blipFill>
        <p:spPr>
          <a:xfrm>
            <a:off x="1794387" y="399379"/>
            <a:ext cx="1941860" cy="6395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9" t="80052" r="17201" b="3341"/>
          <a:stretch/>
        </p:blipFill>
        <p:spPr>
          <a:xfrm>
            <a:off x="8733412" y="3381440"/>
            <a:ext cx="954926" cy="477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25" y="3494622"/>
            <a:ext cx="3240000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10" y="513297"/>
            <a:ext cx="3240000" cy="3240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63413" y="3753297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7241" y="769499"/>
            <a:ext cx="296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f)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601" y="4061074"/>
            <a:ext cx="879935" cy="2346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216" y="891134"/>
            <a:ext cx="928320" cy="247552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29411" y="375329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93" y="3487046"/>
            <a:ext cx="1530000" cy="30599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55105" y="7695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617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Holman</dc:creator>
  <cp:lastModifiedBy>Luke Holman</cp:lastModifiedBy>
  <cp:revision>5</cp:revision>
  <cp:lastPrinted>2018-07-18T12:58:42Z</cp:lastPrinted>
  <dcterms:created xsi:type="dcterms:W3CDTF">2018-07-05T12:42:43Z</dcterms:created>
  <dcterms:modified xsi:type="dcterms:W3CDTF">2018-08-20T14:47:00Z</dcterms:modified>
</cp:coreProperties>
</file>