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585"/>
  </p:normalViewPr>
  <p:slideViewPr>
    <p:cSldViewPr snapToGrid="0" snapToObjects="1">
      <p:cViewPr>
        <p:scale>
          <a:sx n="87" d="100"/>
          <a:sy n="87" d="100"/>
        </p:scale>
        <p:origin x="8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D688-8F73-2E42-9B6D-26BFE8E6C52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87" y="2673126"/>
            <a:ext cx="506633" cy="1012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63" y="119160"/>
            <a:ext cx="1530000" cy="30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20" y="3179160"/>
            <a:ext cx="3060000" cy="3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20" y="119160"/>
            <a:ext cx="3060000" cy="30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63" y="3179160"/>
            <a:ext cx="1530000" cy="3059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6433" y="33921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2239" y="335919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4771" y="335919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2563" y="339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17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64" y="115408"/>
            <a:ext cx="2217231" cy="44344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71744" y="4664914"/>
            <a:ext cx="965080" cy="814900"/>
            <a:chOff x="7521122" y="4948493"/>
            <a:chExt cx="965080" cy="814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86" t="2688" r="15892"/>
            <a:stretch/>
          </p:blipFill>
          <p:spPr>
            <a:xfrm rot="5400000">
              <a:off x="7497120" y="5170058"/>
              <a:ext cx="411529" cy="3635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04605" y="494849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Water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04605" y="551717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Sediment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04605" y="5228709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Both</a:t>
              </a:r>
              <a:endParaRPr lang="en-US" sz="10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" r="71377" b="-2"/>
            <a:stretch/>
          </p:blipFill>
          <p:spPr>
            <a:xfrm rot="5400000">
              <a:off x="7476395" y="4999351"/>
              <a:ext cx="447504" cy="3580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26" t="-691"/>
            <a:stretch/>
          </p:blipFill>
          <p:spPr>
            <a:xfrm rot="5400000">
              <a:off x="7601517" y="5452211"/>
              <a:ext cx="215354" cy="37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Holman</dc:creator>
  <cp:lastModifiedBy>Luke Holman</cp:lastModifiedBy>
  <cp:revision>3</cp:revision>
  <cp:lastPrinted>2018-07-18T12:58:42Z</cp:lastPrinted>
  <dcterms:created xsi:type="dcterms:W3CDTF">2018-07-05T12:42:43Z</dcterms:created>
  <dcterms:modified xsi:type="dcterms:W3CDTF">2018-07-18T12:59:12Z</dcterms:modified>
</cp:coreProperties>
</file>