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4560"/>
  </p:normalViewPr>
  <p:slideViewPr>
    <p:cSldViewPr snapToGrid="0" snapToObjects="1">
      <p:cViewPr>
        <p:scale>
          <a:sx n="148" d="100"/>
          <a:sy n="148" d="100"/>
        </p:scale>
        <p:origin x="-648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4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8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8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DD688-8F73-2E42-9B6D-26BFE8E6C52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8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4469" y="557778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55379" y="55777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5379" y="3691308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451727" y="369051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451727" y="55777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98" y="3416400"/>
            <a:ext cx="1720801" cy="344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44" y="353989"/>
            <a:ext cx="1720655" cy="34413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02" y="711666"/>
            <a:ext cx="1706125" cy="27969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263" y="3795297"/>
            <a:ext cx="1333955" cy="26647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5"/>
          <a:stretch/>
        </p:blipFill>
        <p:spPr>
          <a:xfrm>
            <a:off x="5263413" y="3717400"/>
            <a:ext cx="3600000" cy="321753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5"/>
          <a:stretch/>
        </p:blipFill>
        <p:spPr>
          <a:xfrm>
            <a:off x="5272485" y="617689"/>
            <a:ext cx="3600000" cy="32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Holman</dc:creator>
  <cp:lastModifiedBy>Luke Holman</cp:lastModifiedBy>
  <cp:revision>7</cp:revision>
  <cp:lastPrinted>2018-07-18T12:58:42Z</cp:lastPrinted>
  <dcterms:created xsi:type="dcterms:W3CDTF">2018-07-05T12:42:43Z</dcterms:created>
  <dcterms:modified xsi:type="dcterms:W3CDTF">2018-09-11T10:55:20Z</dcterms:modified>
</cp:coreProperties>
</file>