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/>
    <p:restoredTop sz="95431"/>
  </p:normalViewPr>
  <p:slideViewPr>
    <p:cSldViewPr snapToGrid="0" snapToObjects="1">
      <p:cViewPr>
        <p:scale>
          <a:sx n="160" d="100"/>
          <a:sy n="160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9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6D0E5-6073-B744-82A9-C1285ACC60B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883A-D03F-D444-ABC0-6188E5D5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40" y="-48496"/>
            <a:ext cx="1554933" cy="414648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11962" y="4067651"/>
            <a:ext cx="263498" cy="764702"/>
            <a:chOff x="2288167" y="5575935"/>
            <a:chExt cx="263498" cy="7647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071"/>
            <a:stretch/>
          </p:blipFill>
          <p:spPr>
            <a:xfrm flipH="1">
              <a:off x="2288167" y="5575935"/>
              <a:ext cx="263498" cy="4393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87" b="75089"/>
            <a:stretch/>
          </p:blipFill>
          <p:spPr>
            <a:xfrm flipH="1">
              <a:off x="2288167" y="5796742"/>
              <a:ext cx="263498" cy="2770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498"/>
            <a:stretch/>
          </p:blipFill>
          <p:spPr>
            <a:xfrm flipH="1">
              <a:off x="2288167" y="5990704"/>
              <a:ext cx="263498" cy="349933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623435" y="4089669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Non-native (UK)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630775" y="4291447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Non-native (Global)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635891" y="4481913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Identified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105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Holman</dc:creator>
  <cp:lastModifiedBy>Luke Holman</cp:lastModifiedBy>
  <cp:revision>9</cp:revision>
  <cp:lastPrinted>2018-07-18T13:28:44Z</cp:lastPrinted>
  <dcterms:created xsi:type="dcterms:W3CDTF">2018-07-05T13:03:04Z</dcterms:created>
  <dcterms:modified xsi:type="dcterms:W3CDTF">2018-07-18T13:28:47Z</dcterms:modified>
</cp:coreProperties>
</file>