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4" r:id="rId11"/>
    <p:sldId id="275" r:id="rId12"/>
    <p:sldId id="276" r:id="rId13"/>
    <p:sldId id="278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DM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27E0E2-9AB5-48AF-8FB5-C7F0BA6C8F44}">
  <a:tblStyle styleId="{5527E0E2-9AB5-48AF-8FB5-C7F0BA6C8F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7119c686a5_0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7119c686a5_0_1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7119c686a5_2_3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7119c686a5_2_3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7119c686a5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7119c686a5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712aa9dc77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712aa9dc77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e1c4423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0e1c4423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0e1c44234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0e1c44234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0e1c44234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0e1c44234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119c686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119c686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119c686a5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119c686a5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19c686a5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19c686a5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119c686a5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119c686a5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7119c686a5_0_1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7119c686a5_0_1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8866" y="-505836"/>
            <a:ext cx="9102449" cy="5775949"/>
            <a:chOff x="-990786" y="238125"/>
            <a:chExt cx="8033936" cy="5097925"/>
          </a:xfrm>
        </p:grpSpPr>
        <p:sp>
          <p:nvSpPr>
            <p:cNvPr id="10" name="Google Shape;10;p2"/>
            <p:cNvSpPr/>
            <p:nvPr/>
          </p:nvSpPr>
          <p:spPr>
            <a:xfrm>
              <a:off x="669950" y="393075"/>
              <a:ext cx="6373200" cy="4942975"/>
            </a:xfrm>
            <a:custGeom>
              <a:avLst/>
              <a:gdLst/>
              <a:ahLst/>
              <a:cxnLst/>
              <a:rect l="l" t="t" r="r" b="b"/>
              <a:pathLst>
                <a:path w="254928" h="197719" extrusionOk="0">
                  <a:moveTo>
                    <a:pt x="254928" y="1"/>
                  </a:moveTo>
                  <a:cubicBezTo>
                    <a:pt x="254928" y="866"/>
                    <a:pt x="5098" y="6613"/>
                    <a:pt x="5098" y="6613"/>
                  </a:cubicBezTo>
                  <a:cubicBezTo>
                    <a:pt x="0" y="30277"/>
                    <a:pt x="31573" y="43252"/>
                    <a:pt x="48873" y="48442"/>
                  </a:cubicBezTo>
                  <a:cubicBezTo>
                    <a:pt x="66174" y="53632"/>
                    <a:pt x="59075" y="87305"/>
                    <a:pt x="72995" y="101633"/>
                  </a:cubicBezTo>
                  <a:cubicBezTo>
                    <a:pt x="86916" y="115961"/>
                    <a:pt x="132939" y="114695"/>
                    <a:pt x="158390" y="134335"/>
                  </a:cubicBezTo>
                  <a:cubicBezTo>
                    <a:pt x="183842" y="153973"/>
                    <a:pt x="191821" y="197718"/>
                    <a:pt x="191821" y="197718"/>
                  </a:cubicBezTo>
                  <a:lnTo>
                    <a:pt x="254928" y="197718"/>
                  </a:lnTo>
                  <a:lnTo>
                    <a:pt x="254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22175" y="238125"/>
              <a:ext cx="5080825" cy="3502250"/>
            </a:xfrm>
            <a:custGeom>
              <a:avLst/>
              <a:gdLst/>
              <a:ahLst/>
              <a:cxnLst/>
              <a:rect l="l" t="t" r="r" b="b"/>
              <a:pathLst>
                <a:path w="203233" h="140090" extrusionOk="0">
                  <a:moveTo>
                    <a:pt x="64876" y="0"/>
                  </a:moveTo>
                  <a:lnTo>
                    <a:pt x="2595" y="15858"/>
                  </a:lnTo>
                  <a:cubicBezTo>
                    <a:pt x="0" y="31140"/>
                    <a:pt x="8650" y="48729"/>
                    <a:pt x="48730" y="63146"/>
                  </a:cubicBezTo>
                  <a:cubicBezTo>
                    <a:pt x="88808" y="77563"/>
                    <a:pt x="35748" y="132411"/>
                    <a:pt x="120805" y="139532"/>
                  </a:cubicBezTo>
                  <a:cubicBezTo>
                    <a:pt x="125323" y="139911"/>
                    <a:pt x="129529" y="140090"/>
                    <a:pt x="133445" y="140090"/>
                  </a:cubicBezTo>
                  <a:cubicBezTo>
                    <a:pt x="203233" y="140090"/>
                    <a:pt x="180437" y="83179"/>
                    <a:pt x="180437" y="83179"/>
                  </a:cubicBezTo>
                  <a:lnTo>
                    <a:pt x="64876" y="0"/>
                  </a:ln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990786" y="4373664"/>
              <a:ext cx="818500" cy="711700"/>
            </a:xfrm>
            <a:custGeom>
              <a:avLst/>
              <a:gdLst/>
              <a:ahLst/>
              <a:cxnLst/>
              <a:rect l="l" t="t" r="r" b="b"/>
              <a:pathLst>
                <a:path w="32740" h="28468" extrusionOk="0">
                  <a:moveTo>
                    <a:pt x="18339" y="1"/>
                  </a:moveTo>
                  <a:cubicBezTo>
                    <a:pt x="17904" y="1"/>
                    <a:pt x="17462" y="16"/>
                    <a:pt x="17013" y="46"/>
                  </a:cubicBezTo>
                  <a:cubicBezTo>
                    <a:pt x="1" y="1200"/>
                    <a:pt x="17590" y="12156"/>
                    <a:pt x="21338" y="18500"/>
                  </a:cubicBezTo>
                  <a:cubicBezTo>
                    <a:pt x="23705" y="22506"/>
                    <a:pt x="27453" y="28467"/>
                    <a:pt x="29950" y="28467"/>
                  </a:cubicBezTo>
                  <a:cubicBezTo>
                    <a:pt x="31407" y="28467"/>
                    <a:pt x="32438" y="26438"/>
                    <a:pt x="32522" y="20807"/>
                  </a:cubicBezTo>
                  <a:cubicBezTo>
                    <a:pt x="32739" y="6248"/>
                    <a:pt x="27098" y="1"/>
                    <a:pt x="18339" y="1"/>
                  </a:cubicBezTo>
                  <a:close/>
                </a:path>
              </a:pathLst>
            </a:custGeom>
            <a:solidFill>
              <a:srgbClr val="BDE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917611" y="4387489"/>
              <a:ext cx="727425" cy="697825"/>
            </a:xfrm>
            <a:custGeom>
              <a:avLst/>
              <a:gdLst/>
              <a:ahLst/>
              <a:cxnLst/>
              <a:rect l="l" t="t" r="r" b="b"/>
              <a:pathLst>
                <a:path w="29097" h="27913" extrusionOk="0">
                  <a:moveTo>
                    <a:pt x="10441" y="1"/>
                  </a:moveTo>
                  <a:cubicBezTo>
                    <a:pt x="0" y="2498"/>
                    <a:pt x="14984" y="12150"/>
                    <a:pt x="18411" y="17947"/>
                  </a:cubicBezTo>
                  <a:cubicBezTo>
                    <a:pt x="20778" y="21954"/>
                    <a:pt x="24524" y="27913"/>
                    <a:pt x="27022" y="27913"/>
                  </a:cubicBezTo>
                  <a:cubicBezTo>
                    <a:pt x="27912" y="27913"/>
                    <a:pt x="28643" y="27156"/>
                    <a:pt x="29097" y="25286"/>
                  </a:cubicBezTo>
                  <a:cubicBezTo>
                    <a:pt x="26737" y="23781"/>
                    <a:pt x="23831" y="19126"/>
                    <a:pt x="21871" y="15810"/>
                  </a:cubicBezTo>
                  <a:cubicBezTo>
                    <a:pt x="19099" y="11119"/>
                    <a:pt x="8765" y="3908"/>
                    <a:pt x="10441" y="1"/>
                  </a:cubicBezTo>
                  <a:close/>
                </a:path>
              </a:pathLst>
            </a:custGeom>
            <a:solidFill>
              <a:srgbClr val="BDE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720077" y="601491"/>
            <a:ext cx="4212185" cy="1683826"/>
            <a:chOff x="4181175" y="1529475"/>
            <a:chExt cx="2813375" cy="1124650"/>
          </a:xfrm>
        </p:grpSpPr>
        <p:sp>
          <p:nvSpPr>
            <p:cNvPr id="15" name="Google Shape;15;p2"/>
            <p:cNvSpPr/>
            <p:nvPr/>
          </p:nvSpPr>
          <p:spPr>
            <a:xfrm>
              <a:off x="4181175" y="1529475"/>
              <a:ext cx="696625" cy="141900"/>
            </a:xfrm>
            <a:custGeom>
              <a:avLst/>
              <a:gdLst/>
              <a:ahLst/>
              <a:cxnLst/>
              <a:rect l="l" t="t" r="r" b="b"/>
              <a:pathLst>
                <a:path w="27865" h="5676" extrusionOk="0">
                  <a:moveTo>
                    <a:pt x="9705" y="0"/>
                  </a:moveTo>
                  <a:cubicBezTo>
                    <a:pt x="8288" y="0"/>
                    <a:pt x="6905" y="717"/>
                    <a:pt x="6276" y="2076"/>
                  </a:cubicBezTo>
                  <a:cubicBezTo>
                    <a:pt x="5228" y="4340"/>
                    <a:pt x="4535" y="4683"/>
                    <a:pt x="3740" y="4683"/>
                  </a:cubicBezTo>
                  <a:cubicBezTo>
                    <a:pt x="3394" y="4683"/>
                    <a:pt x="3028" y="4618"/>
                    <a:pt x="2606" y="4618"/>
                  </a:cubicBezTo>
                  <a:cubicBezTo>
                    <a:pt x="2384" y="4618"/>
                    <a:pt x="2146" y="4636"/>
                    <a:pt x="1888" y="4690"/>
                  </a:cubicBezTo>
                  <a:cubicBezTo>
                    <a:pt x="1" y="5087"/>
                    <a:pt x="507" y="5660"/>
                    <a:pt x="507" y="5660"/>
                  </a:cubicBezTo>
                  <a:lnTo>
                    <a:pt x="18496" y="5660"/>
                  </a:lnTo>
                  <a:cubicBezTo>
                    <a:pt x="18496" y="5660"/>
                    <a:pt x="19702" y="5675"/>
                    <a:pt x="21232" y="5675"/>
                  </a:cubicBezTo>
                  <a:cubicBezTo>
                    <a:pt x="24013" y="5675"/>
                    <a:pt x="27864" y="5626"/>
                    <a:pt x="27472" y="5346"/>
                  </a:cubicBezTo>
                  <a:cubicBezTo>
                    <a:pt x="26862" y="4912"/>
                    <a:pt x="25038" y="4571"/>
                    <a:pt x="24131" y="4571"/>
                  </a:cubicBezTo>
                  <a:cubicBezTo>
                    <a:pt x="23225" y="4571"/>
                    <a:pt x="23466" y="3350"/>
                    <a:pt x="22523" y="2932"/>
                  </a:cubicBezTo>
                  <a:cubicBezTo>
                    <a:pt x="22432" y="2891"/>
                    <a:pt x="22346" y="2873"/>
                    <a:pt x="22265" y="2873"/>
                  </a:cubicBezTo>
                  <a:cubicBezTo>
                    <a:pt x="21662" y="2873"/>
                    <a:pt x="21328" y="3873"/>
                    <a:pt x="20807" y="3873"/>
                  </a:cubicBezTo>
                  <a:cubicBezTo>
                    <a:pt x="20679" y="3873"/>
                    <a:pt x="20541" y="3813"/>
                    <a:pt x="20385" y="3665"/>
                  </a:cubicBezTo>
                  <a:cubicBezTo>
                    <a:pt x="19531" y="2853"/>
                    <a:pt x="19872" y="70"/>
                    <a:pt x="17510" y="70"/>
                  </a:cubicBezTo>
                  <a:cubicBezTo>
                    <a:pt x="17435" y="70"/>
                    <a:pt x="17356" y="73"/>
                    <a:pt x="17275" y="79"/>
                  </a:cubicBezTo>
                  <a:cubicBezTo>
                    <a:pt x="14657" y="269"/>
                    <a:pt x="15295" y="2617"/>
                    <a:pt x="14136" y="3053"/>
                  </a:cubicBezTo>
                  <a:cubicBezTo>
                    <a:pt x="14060" y="3081"/>
                    <a:pt x="13985" y="3095"/>
                    <a:pt x="13911" y="3095"/>
                  </a:cubicBezTo>
                  <a:cubicBezTo>
                    <a:pt x="12873" y="3095"/>
                    <a:pt x="12107" y="404"/>
                    <a:pt x="10540" y="84"/>
                  </a:cubicBezTo>
                  <a:cubicBezTo>
                    <a:pt x="10264" y="28"/>
                    <a:pt x="9984" y="0"/>
                    <a:pt x="9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7950" y="2512225"/>
              <a:ext cx="696600" cy="141900"/>
            </a:xfrm>
            <a:custGeom>
              <a:avLst/>
              <a:gdLst/>
              <a:ahLst/>
              <a:cxnLst/>
              <a:rect l="l" t="t" r="r" b="b"/>
              <a:pathLst>
                <a:path w="27864" h="5676" extrusionOk="0">
                  <a:moveTo>
                    <a:pt x="9704" y="0"/>
                  </a:moveTo>
                  <a:cubicBezTo>
                    <a:pt x="8287" y="0"/>
                    <a:pt x="6903" y="717"/>
                    <a:pt x="6275" y="2076"/>
                  </a:cubicBezTo>
                  <a:cubicBezTo>
                    <a:pt x="5226" y="4340"/>
                    <a:pt x="4534" y="4683"/>
                    <a:pt x="3738" y="4683"/>
                  </a:cubicBezTo>
                  <a:cubicBezTo>
                    <a:pt x="3392" y="4683"/>
                    <a:pt x="3026" y="4618"/>
                    <a:pt x="2602" y="4618"/>
                  </a:cubicBezTo>
                  <a:cubicBezTo>
                    <a:pt x="2381" y="4618"/>
                    <a:pt x="2144" y="4636"/>
                    <a:pt x="1886" y="4690"/>
                  </a:cubicBezTo>
                  <a:cubicBezTo>
                    <a:pt x="1" y="5087"/>
                    <a:pt x="507" y="5660"/>
                    <a:pt x="507" y="5660"/>
                  </a:cubicBezTo>
                  <a:lnTo>
                    <a:pt x="18494" y="5660"/>
                  </a:lnTo>
                  <a:cubicBezTo>
                    <a:pt x="18494" y="5660"/>
                    <a:pt x="19701" y="5675"/>
                    <a:pt x="21230" y="5675"/>
                  </a:cubicBezTo>
                  <a:cubicBezTo>
                    <a:pt x="24012" y="5675"/>
                    <a:pt x="27864" y="5626"/>
                    <a:pt x="27470" y="5346"/>
                  </a:cubicBezTo>
                  <a:cubicBezTo>
                    <a:pt x="26861" y="4912"/>
                    <a:pt x="25037" y="4571"/>
                    <a:pt x="24129" y="4571"/>
                  </a:cubicBezTo>
                  <a:cubicBezTo>
                    <a:pt x="23223" y="4571"/>
                    <a:pt x="23465" y="3350"/>
                    <a:pt x="22522" y="2932"/>
                  </a:cubicBezTo>
                  <a:cubicBezTo>
                    <a:pt x="22430" y="2891"/>
                    <a:pt x="22345" y="2873"/>
                    <a:pt x="22264" y="2873"/>
                  </a:cubicBezTo>
                  <a:cubicBezTo>
                    <a:pt x="21661" y="2873"/>
                    <a:pt x="21326" y="3873"/>
                    <a:pt x="20805" y="3873"/>
                  </a:cubicBezTo>
                  <a:cubicBezTo>
                    <a:pt x="20678" y="3873"/>
                    <a:pt x="20540" y="3813"/>
                    <a:pt x="20384" y="3665"/>
                  </a:cubicBezTo>
                  <a:cubicBezTo>
                    <a:pt x="19530" y="2853"/>
                    <a:pt x="19870" y="70"/>
                    <a:pt x="17509" y="70"/>
                  </a:cubicBezTo>
                  <a:cubicBezTo>
                    <a:pt x="17433" y="70"/>
                    <a:pt x="17355" y="73"/>
                    <a:pt x="17274" y="79"/>
                  </a:cubicBezTo>
                  <a:cubicBezTo>
                    <a:pt x="14655" y="269"/>
                    <a:pt x="15295" y="2617"/>
                    <a:pt x="14136" y="3053"/>
                  </a:cubicBezTo>
                  <a:cubicBezTo>
                    <a:pt x="14059" y="3081"/>
                    <a:pt x="13985" y="3095"/>
                    <a:pt x="13911" y="3095"/>
                  </a:cubicBezTo>
                  <a:cubicBezTo>
                    <a:pt x="12873" y="3095"/>
                    <a:pt x="12107" y="404"/>
                    <a:pt x="10538" y="84"/>
                  </a:cubicBezTo>
                  <a:cubicBezTo>
                    <a:pt x="10263" y="28"/>
                    <a:pt x="9982" y="0"/>
                    <a:pt x="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788200" y="1890719"/>
            <a:ext cx="35676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208500" y="3144375"/>
            <a:ext cx="272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_AND_BODY_1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 rot="-5400000">
            <a:off x="2907000" y="-314675"/>
            <a:ext cx="6188400" cy="6285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28410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/>
          </p:nvPr>
        </p:nvSpPr>
        <p:spPr>
          <a:xfrm>
            <a:off x="3795025" y="2999900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3795025" y="3373691"/>
            <a:ext cx="203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3"/>
          </p:nvPr>
        </p:nvSpPr>
        <p:spPr>
          <a:xfrm>
            <a:off x="6169150" y="2999900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6169150" y="3373691"/>
            <a:ext cx="203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5"/>
          </p:nvPr>
        </p:nvSpPr>
        <p:spPr>
          <a:xfrm>
            <a:off x="3795025" y="138487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3795025" y="1757475"/>
            <a:ext cx="203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7"/>
          </p:nvPr>
        </p:nvSpPr>
        <p:spPr>
          <a:xfrm>
            <a:off x="6169150" y="138487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8"/>
          </p:nvPr>
        </p:nvSpPr>
        <p:spPr>
          <a:xfrm>
            <a:off x="6169150" y="1757475"/>
            <a:ext cx="203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AND_BODY_1_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 rot="5400000">
            <a:off x="-1176275" y="-571050"/>
            <a:ext cx="6188400" cy="6285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5920950" y="1532400"/>
            <a:ext cx="22026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1"/>
          </p:nvPr>
        </p:nvSpPr>
        <p:spPr>
          <a:xfrm>
            <a:off x="5920950" y="2057411"/>
            <a:ext cx="2202600" cy="15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27831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3546227" y="1518361"/>
            <a:ext cx="7119009" cy="3646572"/>
            <a:chOff x="3546227" y="1518361"/>
            <a:chExt cx="7119009" cy="3646572"/>
          </a:xfrm>
        </p:grpSpPr>
        <p:sp>
          <p:nvSpPr>
            <p:cNvPr id="146" name="Google Shape;146;p21"/>
            <p:cNvSpPr/>
            <p:nvPr/>
          </p:nvSpPr>
          <p:spPr>
            <a:xfrm>
              <a:off x="3546227" y="1518361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546227" y="1842086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763000" y="1771150"/>
            <a:ext cx="37215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763000" y="3569800"/>
            <a:ext cx="35328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4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7445652" y="-35829"/>
            <a:ext cx="1919614" cy="5215142"/>
          </a:xfrm>
          <a:custGeom>
            <a:avLst/>
            <a:gdLst/>
            <a:ahLst/>
            <a:cxnLst/>
            <a:rect l="l" t="t" r="r" b="b"/>
            <a:pathLst>
              <a:path w="41808" h="92545" extrusionOk="0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-1002251" y="3681750"/>
            <a:ext cx="3665280" cy="1725164"/>
          </a:xfrm>
          <a:custGeom>
            <a:avLst/>
            <a:gdLst/>
            <a:ahLst/>
            <a:cxnLst/>
            <a:rect l="l" t="t" r="r" b="b"/>
            <a:pathLst>
              <a:path w="95233" h="44824" extrusionOk="0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3"/>
          <p:cNvGrpSpPr/>
          <p:nvPr/>
        </p:nvGrpSpPr>
        <p:grpSpPr>
          <a:xfrm>
            <a:off x="3546227" y="1518361"/>
            <a:ext cx="7119009" cy="3646572"/>
            <a:chOff x="3546227" y="1518361"/>
            <a:chExt cx="7119009" cy="3646572"/>
          </a:xfrm>
        </p:grpSpPr>
        <p:sp>
          <p:nvSpPr>
            <p:cNvPr id="155" name="Google Shape;155;p23"/>
            <p:cNvSpPr/>
            <p:nvPr/>
          </p:nvSpPr>
          <p:spPr>
            <a:xfrm>
              <a:off x="3546227" y="1518361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546227" y="1842086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bg>
      <p:bgPr>
        <a:solidFill>
          <a:schemeClr val="accent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 rot="10800000">
            <a:off x="6072172" y="-7"/>
            <a:ext cx="3382052" cy="1069688"/>
          </a:xfrm>
          <a:custGeom>
            <a:avLst/>
            <a:gdLst/>
            <a:ahLst/>
            <a:cxnLst/>
            <a:rect l="l" t="t" r="r" b="b"/>
            <a:pathLst>
              <a:path w="96796" h="30615" extrusionOk="0">
                <a:moveTo>
                  <a:pt x="24014" y="1"/>
                </a:moveTo>
                <a:cubicBezTo>
                  <a:pt x="3631" y="1"/>
                  <a:pt x="1" y="30614"/>
                  <a:pt x="1" y="30614"/>
                </a:cubicBezTo>
                <a:lnTo>
                  <a:pt x="96761" y="30614"/>
                </a:lnTo>
                <a:cubicBezTo>
                  <a:pt x="96506" y="30593"/>
                  <a:pt x="94754" y="30117"/>
                  <a:pt x="89253" y="21745"/>
                </a:cubicBezTo>
                <a:cubicBezTo>
                  <a:pt x="84535" y="14567"/>
                  <a:pt x="80221" y="10463"/>
                  <a:pt x="74926" y="10463"/>
                </a:cubicBezTo>
                <a:cubicBezTo>
                  <a:pt x="72404" y="10463"/>
                  <a:pt x="69659" y="11394"/>
                  <a:pt x="66542" y="13367"/>
                </a:cubicBezTo>
                <a:cubicBezTo>
                  <a:pt x="62056" y="16207"/>
                  <a:pt x="58482" y="17324"/>
                  <a:pt x="55515" y="17324"/>
                </a:cubicBezTo>
                <a:cubicBezTo>
                  <a:pt x="46105" y="17324"/>
                  <a:pt x="42790" y="6087"/>
                  <a:pt x="35791" y="2894"/>
                </a:cubicBezTo>
                <a:cubicBezTo>
                  <a:pt x="31349" y="868"/>
                  <a:pt x="27444" y="1"/>
                  <a:pt x="24014" y="1"/>
                </a:cubicBezTo>
                <a:close/>
                <a:moveTo>
                  <a:pt x="96761" y="30614"/>
                </a:moveTo>
                <a:cubicBezTo>
                  <a:pt x="96769" y="30614"/>
                  <a:pt x="96776" y="30615"/>
                  <a:pt x="96781" y="30615"/>
                </a:cubicBezTo>
                <a:cubicBezTo>
                  <a:pt x="96791" y="30615"/>
                  <a:pt x="96796" y="30614"/>
                  <a:pt x="96796" y="306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-1261209" y="2769702"/>
            <a:ext cx="5888018" cy="2771356"/>
          </a:xfrm>
          <a:custGeom>
            <a:avLst/>
            <a:gdLst/>
            <a:ahLst/>
            <a:cxnLst/>
            <a:rect l="l" t="t" r="r" b="b"/>
            <a:pathLst>
              <a:path w="95233" h="44824" extrusionOk="0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016098" y="-1963471"/>
            <a:ext cx="8531995" cy="8711546"/>
            <a:chOff x="2016098" y="-1963471"/>
            <a:chExt cx="8531995" cy="8711546"/>
          </a:xfrm>
        </p:grpSpPr>
        <p:sp>
          <p:nvSpPr>
            <p:cNvPr id="21" name="Google Shape;21;p3"/>
            <p:cNvSpPr/>
            <p:nvPr/>
          </p:nvSpPr>
          <p:spPr>
            <a:xfrm rot="7743169" flipH="1">
              <a:off x="2909995" y="-365122"/>
              <a:ext cx="6744202" cy="5514847"/>
            </a:xfrm>
            <a:custGeom>
              <a:avLst/>
              <a:gdLst/>
              <a:ahLst/>
              <a:cxnLst/>
              <a:rect l="l" t="t" r="r" b="b"/>
              <a:pathLst>
                <a:path w="203233" h="140090" extrusionOk="0">
                  <a:moveTo>
                    <a:pt x="64876" y="0"/>
                  </a:moveTo>
                  <a:lnTo>
                    <a:pt x="2595" y="15858"/>
                  </a:lnTo>
                  <a:cubicBezTo>
                    <a:pt x="0" y="31140"/>
                    <a:pt x="8650" y="48729"/>
                    <a:pt x="48730" y="63146"/>
                  </a:cubicBezTo>
                  <a:cubicBezTo>
                    <a:pt x="88808" y="77563"/>
                    <a:pt x="35748" y="132411"/>
                    <a:pt x="120805" y="139532"/>
                  </a:cubicBezTo>
                  <a:cubicBezTo>
                    <a:pt x="125323" y="139911"/>
                    <a:pt x="129529" y="140090"/>
                    <a:pt x="133445" y="140090"/>
                  </a:cubicBezTo>
                  <a:cubicBezTo>
                    <a:pt x="203233" y="140090"/>
                    <a:pt x="180437" y="83179"/>
                    <a:pt x="180437" y="83179"/>
                  </a:cubicBezTo>
                  <a:lnTo>
                    <a:pt x="6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378550" y="-63575"/>
              <a:ext cx="1920000" cy="530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959375" y="2243075"/>
            <a:ext cx="24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5959375" y="950875"/>
            <a:ext cx="3174900" cy="12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959375" y="3349175"/>
            <a:ext cx="23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 rot="10800000">
            <a:off x="6072172" y="-7"/>
            <a:ext cx="3382052" cy="1069688"/>
          </a:xfrm>
          <a:custGeom>
            <a:avLst/>
            <a:gdLst/>
            <a:ahLst/>
            <a:cxnLst/>
            <a:rect l="l" t="t" r="r" b="b"/>
            <a:pathLst>
              <a:path w="96796" h="30615" extrusionOk="0">
                <a:moveTo>
                  <a:pt x="24014" y="1"/>
                </a:moveTo>
                <a:cubicBezTo>
                  <a:pt x="3631" y="1"/>
                  <a:pt x="1" y="30614"/>
                  <a:pt x="1" y="30614"/>
                </a:cubicBezTo>
                <a:lnTo>
                  <a:pt x="96761" y="30614"/>
                </a:lnTo>
                <a:cubicBezTo>
                  <a:pt x="96506" y="30593"/>
                  <a:pt x="94754" y="30117"/>
                  <a:pt x="89253" y="21745"/>
                </a:cubicBezTo>
                <a:cubicBezTo>
                  <a:pt x="84535" y="14567"/>
                  <a:pt x="80221" y="10463"/>
                  <a:pt x="74926" y="10463"/>
                </a:cubicBezTo>
                <a:cubicBezTo>
                  <a:pt x="72404" y="10463"/>
                  <a:pt x="69659" y="11394"/>
                  <a:pt x="66542" y="13367"/>
                </a:cubicBezTo>
                <a:cubicBezTo>
                  <a:pt x="62056" y="16207"/>
                  <a:pt x="58482" y="17324"/>
                  <a:pt x="55515" y="17324"/>
                </a:cubicBezTo>
                <a:cubicBezTo>
                  <a:pt x="46105" y="17324"/>
                  <a:pt x="42790" y="6087"/>
                  <a:pt x="35791" y="2894"/>
                </a:cubicBezTo>
                <a:cubicBezTo>
                  <a:pt x="31349" y="868"/>
                  <a:pt x="27444" y="1"/>
                  <a:pt x="24014" y="1"/>
                </a:cubicBezTo>
                <a:close/>
                <a:moveTo>
                  <a:pt x="96761" y="30614"/>
                </a:moveTo>
                <a:cubicBezTo>
                  <a:pt x="96769" y="30614"/>
                  <a:pt x="96776" y="30615"/>
                  <a:pt x="96781" y="30615"/>
                </a:cubicBezTo>
                <a:cubicBezTo>
                  <a:pt x="96791" y="30615"/>
                  <a:pt x="96796" y="30614"/>
                  <a:pt x="96796" y="306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1112439" y="3876397"/>
            <a:ext cx="3327441" cy="1566151"/>
          </a:xfrm>
          <a:custGeom>
            <a:avLst/>
            <a:gdLst/>
            <a:ahLst/>
            <a:cxnLst/>
            <a:rect l="l" t="t" r="r" b="b"/>
            <a:pathLst>
              <a:path w="95233" h="44824" extrusionOk="0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63000" y="1516300"/>
            <a:ext cx="3123900" cy="24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63000" y="745775"/>
            <a:ext cx="31053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ree Serif"/>
              <a:buNone/>
              <a:defRPr sz="21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763000" y="2109825"/>
            <a:ext cx="3879000" cy="21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9"/>
          <p:cNvGrpSpPr/>
          <p:nvPr/>
        </p:nvGrpSpPr>
        <p:grpSpPr>
          <a:xfrm>
            <a:off x="3546227" y="1518361"/>
            <a:ext cx="7119009" cy="3646572"/>
            <a:chOff x="3546227" y="1518361"/>
            <a:chExt cx="7119009" cy="3646572"/>
          </a:xfrm>
        </p:grpSpPr>
        <p:sp>
          <p:nvSpPr>
            <p:cNvPr id="52" name="Google Shape;52;p9"/>
            <p:cNvSpPr/>
            <p:nvPr/>
          </p:nvSpPr>
          <p:spPr>
            <a:xfrm>
              <a:off x="3546227" y="1518361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3546227" y="1842086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 rot="-5400000">
            <a:off x="1162736" y="-2297338"/>
            <a:ext cx="2676339" cy="7271029"/>
          </a:xfrm>
          <a:custGeom>
            <a:avLst/>
            <a:gdLst/>
            <a:ahLst/>
            <a:cxnLst/>
            <a:rect l="l" t="t" r="r" b="b"/>
            <a:pathLst>
              <a:path w="41808" h="92545" extrusionOk="0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 rot="-5400000">
            <a:off x="2907000" y="-314675"/>
            <a:ext cx="6188400" cy="6285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842302" y="1343291"/>
            <a:ext cx="1042987" cy="212453"/>
          </a:xfrm>
          <a:custGeom>
            <a:avLst/>
            <a:gdLst/>
            <a:ahLst/>
            <a:cxnLst/>
            <a:rect l="l" t="t" r="r" b="b"/>
            <a:pathLst>
              <a:path w="27865" h="5676" extrusionOk="0">
                <a:moveTo>
                  <a:pt x="9705" y="0"/>
                </a:moveTo>
                <a:cubicBezTo>
                  <a:pt x="8288" y="0"/>
                  <a:pt x="6905" y="717"/>
                  <a:pt x="6276" y="2076"/>
                </a:cubicBezTo>
                <a:cubicBezTo>
                  <a:pt x="5228" y="4340"/>
                  <a:pt x="4535" y="4683"/>
                  <a:pt x="3740" y="4683"/>
                </a:cubicBezTo>
                <a:cubicBezTo>
                  <a:pt x="3394" y="4683"/>
                  <a:pt x="3028" y="4618"/>
                  <a:pt x="2606" y="4618"/>
                </a:cubicBezTo>
                <a:cubicBezTo>
                  <a:pt x="2384" y="4618"/>
                  <a:pt x="2146" y="4636"/>
                  <a:pt x="1888" y="4690"/>
                </a:cubicBezTo>
                <a:cubicBezTo>
                  <a:pt x="1" y="5087"/>
                  <a:pt x="507" y="5660"/>
                  <a:pt x="507" y="5660"/>
                </a:cubicBezTo>
                <a:lnTo>
                  <a:pt x="18496" y="5660"/>
                </a:lnTo>
                <a:cubicBezTo>
                  <a:pt x="18496" y="5660"/>
                  <a:pt x="19702" y="5675"/>
                  <a:pt x="21232" y="5675"/>
                </a:cubicBezTo>
                <a:cubicBezTo>
                  <a:pt x="24013" y="5675"/>
                  <a:pt x="27864" y="5626"/>
                  <a:pt x="27472" y="5346"/>
                </a:cubicBezTo>
                <a:cubicBezTo>
                  <a:pt x="26862" y="4912"/>
                  <a:pt x="25038" y="4571"/>
                  <a:pt x="24131" y="4571"/>
                </a:cubicBezTo>
                <a:cubicBezTo>
                  <a:pt x="23225" y="4571"/>
                  <a:pt x="23466" y="3350"/>
                  <a:pt x="22523" y="2932"/>
                </a:cubicBezTo>
                <a:cubicBezTo>
                  <a:pt x="22432" y="2891"/>
                  <a:pt x="22346" y="2873"/>
                  <a:pt x="22265" y="2873"/>
                </a:cubicBezTo>
                <a:cubicBezTo>
                  <a:pt x="21662" y="2873"/>
                  <a:pt x="21328" y="3873"/>
                  <a:pt x="20807" y="3873"/>
                </a:cubicBezTo>
                <a:cubicBezTo>
                  <a:pt x="20679" y="3873"/>
                  <a:pt x="20541" y="3813"/>
                  <a:pt x="20385" y="3665"/>
                </a:cubicBezTo>
                <a:cubicBezTo>
                  <a:pt x="19531" y="2853"/>
                  <a:pt x="19872" y="70"/>
                  <a:pt x="17510" y="70"/>
                </a:cubicBezTo>
                <a:cubicBezTo>
                  <a:pt x="17435" y="70"/>
                  <a:pt x="17356" y="73"/>
                  <a:pt x="17275" y="79"/>
                </a:cubicBezTo>
                <a:cubicBezTo>
                  <a:pt x="14657" y="269"/>
                  <a:pt x="15295" y="2617"/>
                  <a:pt x="14136" y="3053"/>
                </a:cubicBezTo>
                <a:cubicBezTo>
                  <a:pt x="14060" y="3081"/>
                  <a:pt x="13985" y="3095"/>
                  <a:pt x="13911" y="3095"/>
                </a:cubicBezTo>
                <a:cubicBezTo>
                  <a:pt x="12873" y="3095"/>
                  <a:pt x="12107" y="404"/>
                  <a:pt x="10540" y="84"/>
                </a:cubicBezTo>
                <a:cubicBezTo>
                  <a:pt x="10264" y="28"/>
                  <a:pt x="9984" y="0"/>
                  <a:pt x="97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529002" y="2056566"/>
            <a:ext cx="1042987" cy="212453"/>
          </a:xfrm>
          <a:custGeom>
            <a:avLst/>
            <a:gdLst/>
            <a:ahLst/>
            <a:cxnLst/>
            <a:rect l="l" t="t" r="r" b="b"/>
            <a:pathLst>
              <a:path w="27865" h="5676" extrusionOk="0">
                <a:moveTo>
                  <a:pt x="9705" y="0"/>
                </a:moveTo>
                <a:cubicBezTo>
                  <a:pt x="8288" y="0"/>
                  <a:pt x="6905" y="717"/>
                  <a:pt x="6276" y="2076"/>
                </a:cubicBezTo>
                <a:cubicBezTo>
                  <a:pt x="5228" y="4340"/>
                  <a:pt x="4535" y="4683"/>
                  <a:pt x="3740" y="4683"/>
                </a:cubicBezTo>
                <a:cubicBezTo>
                  <a:pt x="3394" y="4683"/>
                  <a:pt x="3028" y="4618"/>
                  <a:pt x="2606" y="4618"/>
                </a:cubicBezTo>
                <a:cubicBezTo>
                  <a:pt x="2384" y="4618"/>
                  <a:pt x="2146" y="4636"/>
                  <a:pt x="1888" y="4690"/>
                </a:cubicBezTo>
                <a:cubicBezTo>
                  <a:pt x="1" y="5087"/>
                  <a:pt x="507" y="5660"/>
                  <a:pt x="507" y="5660"/>
                </a:cubicBezTo>
                <a:lnTo>
                  <a:pt x="18496" y="5660"/>
                </a:lnTo>
                <a:cubicBezTo>
                  <a:pt x="18496" y="5660"/>
                  <a:pt x="19702" y="5675"/>
                  <a:pt x="21232" y="5675"/>
                </a:cubicBezTo>
                <a:cubicBezTo>
                  <a:pt x="24013" y="5675"/>
                  <a:pt x="27864" y="5626"/>
                  <a:pt x="27472" y="5346"/>
                </a:cubicBezTo>
                <a:cubicBezTo>
                  <a:pt x="26862" y="4912"/>
                  <a:pt x="25038" y="4571"/>
                  <a:pt x="24131" y="4571"/>
                </a:cubicBezTo>
                <a:cubicBezTo>
                  <a:pt x="23225" y="4571"/>
                  <a:pt x="23466" y="3350"/>
                  <a:pt x="22523" y="2932"/>
                </a:cubicBezTo>
                <a:cubicBezTo>
                  <a:pt x="22432" y="2891"/>
                  <a:pt x="22346" y="2873"/>
                  <a:pt x="22265" y="2873"/>
                </a:cubicBezTo>
                <a:cubicBezTo>
                  <a:pt x="21662" y="2873"/>
                  <a:pt x="21328" y="3873"/>
                  <a:pt x="20807" y="3873"/>
                </a:cubicBezTo>
                <a:cubicBezTo>
                  <a:pt x="20679" y="3873"/>
                  <a:pt x="20541" y="3813"/>
                  <a:pt x="20385" y="3665"/>
                </a:cubicBezTo>
                <a:cubicBezTo>
                  <a:pt x="19531" y="2853"/>
                  <a:pt x="19872" y="70"/>
                  <a:pt x="17510" y="70"/>
                </a:cubicBezTo>
                <a:cubicBezTo>
                  <a:pt x="17435" y="70"/>
                  <a:pt x="17356" y="73"/>
                  <a:pt x="17275" y="79"/>
                </a:cubicBezTo>
                <a:cubicBezTo>
                  <a:pt x="14657" y="269"/>
                  <a:pt x="15295" y="2617"/>
                  <a:pt x="14136" y="3053"/>
                </a:cubicBezTo>
                <a:cubicBezTo>
                  <a:pt x="14060" y="3081"/>
                  <a:pt x="13985" y="3095"/>
                  <a:pt x="13911" y="3095"/>
                </a:cubicBezTo>
                <a:cubicBezTo>
                  <a:pt x="12873" y="3095"/>
                  <a:pt x="12107" y="404"/>
                  <a:pt x="10540" y="84"/>
                </a:cubicBezTo>
                <a:cubicBezTo>
                  <a:pt x="10264" y="28"/>
                  <a:pt x="9984" y="0"/>
                  <a:pt x="97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519775" y="474207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519775" y="770597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4086400" y="627132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5519775" y="1545571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5519775" y="1841961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4086400" y="1698496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/>
          </p:nvPr>
        </p:nvSpPr>
        <p:spPr>
          <a:xfrm>
            <a:off x="5519775" y="2616934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519775" y="2913325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4086400" y="2769859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/>
          </p:nvPr>
        </p:nvSpPr>
        <p:spPr>
          <a:xfrm>
            <a:off x="5519775" y="3688298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5519775" y="3984689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086400" y="3841223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2"/>
          </p:nvPr>
        </p:nvSpPr>
        <p:spPr>
          <a:xfrm>
            <a:off x="877725" y="29986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877725" y="3371226"/>
            <a:ext cx="2030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3"/>
          </p:nvPr>
        </p:nvSpPr>
        <p:spPr>
          <a:xfrm>
            <a:off x="3556650" y="29986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445652" y="-35829"/>
            <a:ext cx="1919614" cy="5215142"/>
          </a:xfrm>
          <a:custGeom>
            <a:avLst/>
            <a:gdLst/>
            <a:ahLst/>
            <a:cxnLst/>
            <a:rect l="l" t="t" r="r" b="b"/>
            <a:pathLst>
              <a:path w="41808" h="92545" extrusionOk="0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-1002251" y="3681750"/>
            <a:ext cx="3665280" cy="1725164"/>
          </a:xfrm>
          <a:custGeom>
            <a:avLst/>
            <a:gdLst/>
            <a:ahLst/>
            <a:cxnLst/>
            <a:rect l="l" t="t" r="r" b="b"/>
            <a:pathLst>
              <a:path w="95233" h="44824" extrusionOk="0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"/>
          </p:nvPr>
        </p:nvSpPr>
        <p:spPr>
          <a:xfrm>
            <a:off x="3556650" y="3371226"/>
            <a:ext cx="2030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5"/>
          </p:nvPr>
        </p:nvSpPr>
        <p:spPr>
          <a:xfrm>
            <a:off x="6235575" y="29986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6"/>
          </p:nvPr>
        </p:nvSpPr>
        <p:spPr>
          <a:xfrm>
            <a:off x="6235575" y="3371226"/>
            <a:ext cx="2030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ree Serif"/>
              <a:buNone/>
              <a:defRPr sz="2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dTFvtwU4gszhTyS16lzv0Xz6DbMSo6bgH0_OJ8U7jc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7"/>
          <p:cNvGrpSpPr/>
          <p:nvPr/>
        </p:nvGrpSpPr>
        <p:grpSpPr>
          <a:xfrm>
            <a:off x="734150" y="470496"/>
            <a:ext cx="7378769" cy="4962878"/>
            <a:chOff x="730211" y="399026"/>
            <a:chExt cx="7378769" cy="4962878"/>
          </a:xfrm>
        </p:grpSpPr>
        <p:grpSp>
          <p:nvGrpSpPr>
            <p:cNvPr id="169" name="Google Shape;169;p27"/>
            <p:cNvGrpSpPr/>
            <p:nvPr/>
          </p:nvGrpSpPr>
          <p:grpSpPr>
            <a:xfrm>
              <a:off x="1246673" y="505768"/>
              <a:ext cx="6650654" cy="4659179"/>
              <a:chOff x="2009075" y="2001575"/>
              <a:chExt cx="4758625" cy="3333700"/>
            </a:xfrm>
          </p:grpSpPr>
          <p:sp>
            <p:nvSpPr>
              <p:cNvPr id="170" name="Google Shape;170;p27"/>
              <p:cNvSpPr/>
              <p:nvPr/>
            </p:nvSpPr>
            <p:spPr>
              <a:xfrm>
                <a:off x="5764075" y="2886225"/>
                <a:ext cx="935800" cy="2405825"/>
              </a:xfrm>
              <a:custGeom>
                <a:avLst/>
                <a:gdLst/>
                <a:ahLst/>
                <a:cxnLst/>
                <a:rect l="l" t="t" r="r" b="b"/>
                <a:pathLst>
                  <a:path w="37432" h="96233" extrusionOk="0">
                    <a:moveTo>
                      <a:pt x="0" y="0"/>
                    </a:moveTo>
                    <a:lnTo>
                      <a:pt x="0" y="96233"/>
                    </a:lnTo>
                    <a:cubicBezTo>
                      <a:pt x="0" y="96233"/>
                      <a:pt x="15649" y="92816"/>
                      <a:pt x="14046" y="82023"/>
                    </a:cubicBezTo>
                    <a:cubicBezTo>
                      <a:pt x="12444" y="71230"/>
                      <a:pt x="28069" y="66575"/>
                      <a:pt x="23682" y="54066"/>
                    </a:cubicBezTo>
                    <a:cubicBezTo>
                      <a:pt x="17891" y="37555"/>
                      <a:pt x="28715" y="36740"/>
                      <a:pt x="31181" y="26644"/>
                    </a:cubicBezTo>
                    <a:cubicBezTo>
                      <a:pt x="37432" y="106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2009075" y="2956400"/>
                <a:ext cx="1045200" cy="2313625"/>
              </a:xfrm>
              <a:custGeom>
                <a:avLst/>
                <a:gdLst/>
                <a:ahLst/>
                <a:cxnLst/>
                <a:rect l="l" t="t" r="r" b="b"/>
                <a:pathLst>
                  <a:path w="41808" h="92545" extrusionOk="0">
                    <a:moveTo>
                      <a:pt x="41807" y="0"/>
                    </a:moveTo>
                    <a:cubicBezTo>
                      <a:pt x="41807" y="0"/>
                      <a:pt x="1" y="2687"/>
                      <a:pt x="6251" y="28395"/>
                    </a:cubicBezTo>
                    <a:cubicBezTo>
                      <a:pt x="8717" y="38543"/>
                      <a:pt x="22408" y="37842"/>
                      <a:pt x="16617" y="54437"/>
                    </a:cubicBezTo>
                    <a:cubicBezTo>
                      <a:pt x="12228" y="67009"/>
                      <a:pt x="29363" y="71594"/>
                      <a:pt x="27761" y="82441"/>
                    </a:cubicBezTo>
                    <a:cubicBezTo>
                      <a:pt x="26355" y="91961"/>
                      <a:pt x="38235" y="92544"/>
                      <a:pt x="41164" y="92544"/>
                    </a:cubicBezTo>
                    <a:cubicBezTo>
                      <a:pt x="41573" y="92544"/>
                      <a:pt x="41807" y="92533"/>
                      <a:pt x="41807" y="92533"/>
                    </a:cubicBezTo>
                    <a:lnTo>
                      <a:pt x="41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2150675" y="4224450"/>
                <a:ext cx="2379825" cy="1110800"/>
              </a:xfrm>
              <a:custGeom>
                <a:avLst/>
                <a:gdLst/>
                <a:ahLst/>
                <a:cxnLst/>
                <a:rect l="l" t="t" r="r" b="b"/>
                <a:pathLst>
                  <a:path w="95193" h="44432" extrusionOk="0">
                    <a:moveTo>
                      <a:pt x="69943" y="1"/>
                    </a:moveTo>
                    <a:cubicBezTo>
                      <a:pt x="65788" y="1"/>
                      <a:pt x="60185" y="1162"/>
                      <a:pt x="54294" y="5760"/>
                    </a:cubicBezTo>
                    <a:cubicBezTo>
                      <a:pt x="45494" y="12631"/>
                      <a:pt x="48369" y="23481"/>
                      <a:pt x="43007" y="23481"/>
                    </a:cubicBezTo>
                    <a:cubicBezTo>
                      <a:pt x="41868" y="23481"/>
                      <a:pt x="40358" y="22992"/>
                      <a:pt x="38286" y="21871"/>
                    </a:cubicBezTo>
                    <a:cubicBezTo>
                      <a:pt x="35471" y="20349"/>
                      <a:pt x="32398" y="19626"/>
                      <a:pt x="29448" y="19626"/>
                    </a:cubicBezTo>
                    <a:cubicBezTo>
                      <a:pt x="22115" y="19626"/>
                      <a:pt x="15541" y="24090"/>
                      <a:pt x="15581" y="31825"/>
                    </a:cubicBezTo>
                    <a:cubicBezTo>
                      <a:pt x="15623" y="40121"/>
                      <a:pt x="8309" y="36666"/>
                      <a:pt x="2483" y="39502"/>
                    </a:cubicBezTo>
                    <a:cubicBezTo>
                      <a:pt x="1" y="40709"/>
                      <a:pt x="831" y="44432"/>
                      <a:pt x="3592" y="44432"/>
                    </a:cubicBezTo>
                    <a:lnTo>
                      <a:pt x="74318" y="44432"/>
                    </a:lnTo>
                    <a:cubicBezTo>
                      <a:pt x="75747" y="44432"/>
                      <a:pt x="76906" y="43273"/>
                      <a:pt x="76906" y="41843"/>
                    </a:cubicBezTo>
                    <a:lnTo>
                      <a:pt x="95192" y="9381"/>
                    </a:lnTo>
                    <a:cubicBezTo>
                      <a:pt x="95192" y="8183"/>
                      <a:pt x="76087" y="864"/>
                      <a:pt x="74922" y="581"/>
                    </a:cubicBezTo>
                    <a:cubicBezTo>
                      <a:pt x="73715" y="287"/>
                      <a:pt x="72008" y="1"/>
                      <a:pt x="69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4386875" y="4214675"/>
                <a:ext cx="2380825" cy="1120600"/>
              </a:xfrm>
              <a:custGeom>
                <a:avLst/>
                <a:gdLst/>
                <a:ahLst/>
                <a:cxnLst/>
                <a:rect l="l" t="t" r="r" b="b"/>
                <a:pathLst>
                  <a:path w="95233" h="44824" extrusionOk="0">
                    <a:moveTo>
                      <a:pt x="14616" y="1"/>
                    </a:moveTo>
                    <a:cubicBezTo>
                      <a:pt x="6475" y="1"/>
                      <a:pt x="0" y="849"/>
                      <a:pt x="0" y="849"/>
                    </a:cubicBezTo>
                    <a:lnTo>
                      <a:pt x="19661" y="44824"/>
                    </a:lnTo>
                    <a:lnTo>
                      <a:pt x="91190" y="44824"/>
                    </a:lnTo>
                    <a:cubicBezTo>
                      <a:pt x="94570" y="44824"/>
                      <a:pt x="95232" y="39983"/>
                      <a:pt x="91964" y="39121"/>
                    </a:cubicBezTo>
                    <a:cubicBezTo>
                      <a:pt x="86627" y="37711"/>
                      <a:pt x="80949" y="39530"/>
                      <a:pt x="80986" y="32218"/>
                    </a:cubicBezTo>
                    <a:cubicBezTo>
                      <a:pt x="81026" y="24482"/>
                      <a:pt x="74453" y="20018"/>
                      <a:pt x="67120" y="20018"/>
                    </a:cubicBezTo>
                    <a:cubicBezTo>
                      <a:pt x="64170" y="20018"/>
                      <a:pt x="61096" y="20741"/>
                      <a:pt x="58281" y="22263"/>
                    </a:cubicBezTo>
                    <a:cubicBezTo>
                      <a:pt x="56208" y="23384"/>
                      <a:pt x="54698" y="23874"/>
                      <a:pt x="53559" y="23874"/>
                    </a:cubicBezTo>
                    <a:cubicBezTo>
                      <a:pt x="48197" y="23874"/>
                      <a:pt x="51073" y="13023"/>
                      <a:pt x="42273" y="6152"/>
                    </a:cubicBezTo>
                    <a:cubicBezTo>
                      <a:pt x="35871" y="1154"/>
                      <a:pt x="24110" y="1"/>
                      <a:pt x="14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3361625" y="2001575"/>
                <a:ext cx="2419900" cy="765375"/>
              </a:xfrm>
              <a:custGeom>
                <a:avLst/>
                <a:gdLst/>
                <a:ahLst/>
                <a:cxnLst/>
                <a:rect l="l" t="t" r="r" b="b"/>
                <a:pathLst>
                  <a:path w="96796" h="30615" extrusionOk="0">
                    <a:moveTo>
                      <a:pt x="24014" y="1"/>
                    </a:moveTo>
                    <a:cubicBezTo>
                      <a:pt x="3631" y="1"/>
                      <a:pt x="1" y="30614"/>
                      <a:pt x="1" y="30614"/>
                    </a:cubicBezTo>
                    <a:lnTo>
                      <a:pt x="96761" y="30614"/>
                    </a:lnTo>
                    <a:cubicBezTo>
                      <a:pt x="96506" y="30593"/>
                      <a:pt x="94754" y="30117"/>
                      <a:pt x="89253" y="21745"/>
                    </a:cubicBezTo>
                    <a:cubicBezTo>
                      <a:pt x="84535" y="14567"/>
                      <a:pt x="80221" y="10463"/>
                      <a:pt x="74926" y="10463"/>
                    </a:cubicBezTo>
                    <a:cubicBezTo>
                      <a:pt x="72404" y="10463"/>
                      <a:pt x="69659" y="11394"/>
                      <a:pt x="66542" y="13367"/>
                    </a:cubicBezTo>
                    <a:cubicBezTo>
                      <a:pt x="62056" y="16207"/>
                      <a:pt x="58482" y="17324"/>
                      <a:pt x="55515" y="17324"/>
                    </a:cubicBezTo>
                    <a:cubicBezTo>
                      <a:pt x="46105" y="17324"/>
                      <a:pt x="42790" y="6087"/>
                      <a:pt x="35791" y="2894"/>
                    </a:cubicBezTo>
                    <a:cubicBezTo>
                      <a:pt x="31349" y="868"/>
                      <a:pt x="27444" y="1"/>
                      <a:pt x="24014" y="1"/>
                    </a:cubicBezTo>
                    <a:close/>
                    <a:moveTo>
                      <a:pt x="96761" y="30614"/>
                    </a:moveTo>
                    <a:cubicBezTo>
                      <a:pt x="96769" y="30614"/>
                      <a:pt x="96776" y="30615"/>
                      <a:pt x="96781" y="30615"/>
                    </a:cubicBezTo>
                    <a:cubicBezTo>
                      <a:pt x="96791" y="30615"/>
                      <a:pt x="96796" y="30614"/>
                      <a:pt x="96796" y="306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27"/>
            <p:cNvGrpSpPr/>
            <p:nvPr/>
          </p:nvGrpSpPr>
          <p:grpSpPr>
            <a:xfrm>
              <a:off x="730211" y="419396"/>
              <a:ext cx="7378769" cy="4759632"/>
              <a:chOff x="882611" y="419396"/>
              <a:chExt cx="7378769" cy="4759632"/>
            </a:xfrm>
          </p:grpSpPr>
          <p:grpSp>
            <p:nvGrpSpPr>
              <p:cNvPr id="176" name="Google Shape;176;p27"/>
              <p:cNvGrpSpPr/>
              <p:nvPr/>
            </p:nvGrpSpPr>
            <p:grpSpPr>
              <a:xfrm>
                <a:off x="882611" y="419396"/>
                <a:ext cx="6103704" cy="4759632"/>
                <a:chOff x="1628750" y="1939775"/>
                <a:chExt cx="4367275" cy="3405575"/>
              </a:xfrm>
            </p:grpSpPr>
            <p:grpSp>
              <p:nvGrpSpPr>
                <p:cNvPr id="177" name="Google Shape;177;p27"/>
                <p:cNvGrpSpPr/>
                <p:nvPr/>
              </p:nvGrpSpPr>
              <p:grpSpPr>
                <a:xfrm>
                  <a:off x="1628750" y="3631675"/>
                  <a:ext cx="1046600" cy="604250"/>
                  <a:chOff x="1628750" y="3631675"/>
                  <a:chExt cx="1046600" cy="604250"/>
                </a:xfrm>
              </p:grpSpPr>
              <p:sp>
                <p:nvSpPr>
                  <p:cNvPr id="178" name="Google Shape;178;p27"/>
                  <p:cNvSpPr/>
                  <p:nvPr/>
                </p:nvSpPr>
                <p:spPr>
                  <a:xfrm>
                    <a:off x="1628750" y="3631675"/>
                    <a:ext cx="1046600" cy="60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64" h="24170" extrusionOk="0">
                        <a:moveTo>
                          <a:pt x="19653" y="1"/>
                        </a:moveTo>
                        <a:cubicBezTo>
                          <a:pt x="19522" y="1"/>
                          <a:pt x="19389" y="6"/>
                          <a:pt x="19252" y="15"/>
                        </a:cubicBezTo>
                        <a:cubicBezTo>
                          <a:pt x="13258" y="451"/>
                          <a:pt x="13699" y="2855"/>
                          <a:pt x="8857" y="2855"/>
                        </a:cubicBezTo>
                        <a:cubicBezTo>
                          <a:pt x="8729" y="2855"/>
                          <a:pt x="8597" y="2854"/>
                          <a:pt x="8462" y="2850"/>
                        </a:cubicBezTo>
                        <a:cubicBezTo>
                          <a:pt x="8405" y="2849"/>
                          <a:pt x="8348" y="2848"/>
                          <a:pt x="8292" y="2848"/>
                        </a:cubicBezTo>
                        <a:cubicBezTo>
                          <a:pt x="4018" y="2848"/>
                          <a:pt x="1" y="6914"/>
                          <a:pt x="2052" y="9330"/>
                        </a:cubicBezTo>
                        <a:cubicBezTo>
                          <a:pt x="2746" y="10148"/>
                          <a:pt x="3562" y="10390"/>
                          <a:pt x="4404" y="10390"/>
                        </a:cubicBezTo>
                        <a:cubicBezTo>
                          <a:pt x="5629" y="10390"/>
                          <a:pt x="6910" y="9877"/>
                          <a:pt x="7950" y="9877"/>
                        </a:cubicBezTo>
                        <a:cubicBezTo>
                          <a:pt x="8333" y="9877"/>
                          <a:pt x="8683" y="9947"/>
                          <a:pt x="8986" y="10137"/>
                        </a:cubicBezTo>
                        <a:cubicBezTo>
                          <a:pt x="10676" y="11201"/>
                          <a:pt x="9791" y="16420"/>
                          <a:pt x="15317" y="16425"/>
                        </a:cubicBezTo>
                        <a:cubicBezTo>
                          <a:pt x="15320" y="16425"/>
                          <a:pt x="15323" y="16425"/>
                          <a:pt x="15326" y="16425"/>
                        </a:cubicBezTo>
                        <a:cubicBezTo>
                          <a:pt x="19002" y="16425"/>
                          <a:pt x="21367" y="14814"/>
                          <a:pt x="23119" y="14814"/>
                        </a:cubicBezTo>
                        <a:cubicBezTo>
                          <a:pt x="23998" y="14814"/>
                          <a:pt x="24723" y="15220"/>
                          <a:pt x="25382" y="16441"/>
                        </a:cubicBezTo>
                        <a:cubicBezTo>
                          <a:pt x="26890" y="19239"/>
                          <a:pt x="26171" y="24170"/>
                          <a:pt x="32210" y="24170"/>
                        </a:cubicBezTo>
                        <a:cubicBezTo>
                          <a:pt x="34058" y="24170"/>
                          <a:pt x="36539" y="23708"/>
                          <a:pt x="39911" y="22581"/>
                        </a:cubicBezTo>
                        <a:cubicBezTo>
                          <a:pt x="39911" y="22581"/>
                          <a:pt x="41864" y="6428"/>
                          <a:pt x="30909" y="6395"/>
                        </a:cubicBezTo>
                        <a:cubicBezTo>
                          <a:pt x="25498" y="6379"/>
                          <a:pt x="24402" y="1"/>
                          <a:pt x="1965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27"/>
                  <p:cNvSpPr/>
                  <p:nvPr/>
                </p:nvSpPr>
                <p:spPr>
                  <a:xfrm>
                    <a:off x="1822650" y="3787850"/>
                    <a:ext cx="808650" cy="41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46" h="16504" extrusionOk="0">
                        <a:moveTo>
                          <a:pt x="5532" y="1"/>
                        </a:moveTo>
                        <a:cubicBezTo>
                          <a:pt x="2280" y="1"/>
                          <a:pt x="174" y="555"/>
                          <a:pt x="143" y="564"/>
                        </a:cubicBezTo>
                        <a:cubicBezTo>
                          <a:pt x="53" y="589"/>
                          <a:pt x="0" y="682"/>
                          <a:pt x="25" y="772"/>
                        </a:cubicBezTo>
                        <a:cubicBezTo>
                          <a:pt x="44" y="848"/>
                          <a:pt x="111" y="899"/>
                          <a:pt x="186" y="899"/>
                        </a:cubicBezTo>
                        <a:cubicBezTo>
                          <a:pt x="200" y="899"/>
                          <a:pt x="214" y="897"/>
                          <a:pt x="228" y="893"/>
                        </a:cubicBezTo>
                        <a:cubicBezTo>
                          <a:pt x="259" y="884"/>
                          <a:pt x="2330" y="340"/>
                          <a:pt x="5530" y="340"/>
                        </a:cubicBezTo>
                        <a:cubicBezTo>
                          <a:pt x="7184" y="340"/>
                          <a:pt x="9140" y="486"/>
                          <a:pt x="11273" y="926"/>
                        </a:cubicBezTo>
                        <a:cubicBezTo>
                          <a:pt x="17045" y="2116"/>
                          <a:pt x="25328" y="5773"/>
                          <a:pt x="32015" y="16426"/>
                        </a:cubicBezTo>
                        <a:cubicBezTo>
                          <a:pt x="32045" y="16473"/>
                          <a:pt x="32096" y="16502"/>
                          <a:pt x="32153" y="16503"/>
                        </a:cubicBezTo>
                        <a:cubicBezTo>
                          <a:pt x="32155" y="16503"/>
                          <a:pt x="32157" y="16503"/>
                          <a:pt x="32159" y="16503"/>
                        </a:cubicBezTo>
                        <a:cubicBezTo>
                          <a:pt x="32190" y="16503"/>
                          <a:pt x="32219" y="16494"/>
                          <a:pt x="32245" y="16477"/>
                        </a:cubicBezTo>
                        <a:cubicBezTo>
                          <a:pt x="32323" y="16426"/>
                          <a:pt x="32346" y="16321"/>
                          <a:pt x="32296" y="16242"/>
                        </a:cubicBezTo>
                        <a:cubicBezTo>
                          <a:pt x="25541" y="5482"/>
                          <a:pt x="17163" y="1791"/>
                          <a:pt x="11323" y="589"/>
                        </a:cubicBezTo>
                        <a:cubicBezTo>
                          <a:pt x="9174" y="147"/>
                          <a:pt x="7202" y="1"/>
                          <a:pt x="553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27"/>
                  <p:cNvSpPr/>
                  <p:nvPr/>
                </p:nvSpPr>
                <p:spPr>
                  <a:xfrm>
                    <a:off x="2124700" y="3756050"/>
                    <a:ext cx="192625" cy="19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" h="7637" extrusionOk="0">
                        <a:moveTo>
                          <a:pt x="2952" y="0"/>
                        </a:moveTo>
                        <a:cubicBezTo>
                          <a:pt x="2916" y="0"/>
                          <a:pt x="2880" y="12"/>
                          <a:pt x="2851" y="36"/>
                        </a:cubicBezTo>
                        <a:cubicBezTo>
                          <a:pt x="2777" y="94"/>
                          <a:pt x="2764" y="200"/>
                          <a:pt x="2819" y="274"/>
                        </a:cubicBezTo>
                        <a:cubicBezTo>
                          <a:pt x="3821" y="1607"/>
                          <a:pt x="6296" y="4142"/>
                          <a:pt x="7130" y="4985"/>
                        </a:cubicBezTo>
                        <a:cubicBezTo>
                          <a:pt x="4594" y="5173"/>
                          <a:pt x="197" y="7532"/>
                          <a:pt x="0" y="7636"/>
                        </a:cubicBezTo>
                        <a:lnTo>
                          <a:pt x="7497" y="5316"/>
                        </a:lnTo>
                        <a:lnTo>
                          <a:pt x="7521" y="5316"/>
                        </a:lnTo>
                        <a:cubicBezTo>
                          <a:pt x="7526" y="5317"/>
                          <a:pt x="7531" y="5317"/>
                          <a:pt x="7537" y="5317"/>
                        </a:cubicBezTo>
                        <a:cubicBezTo>
                          <a:pt x="7588" y="5317"/>
                          <a:pt x="7654" y="5270"/>
                          <a:pt x="7678" y="5212"/>
                        </a:cubicBezTo>
                        <a:cubicBezTo>
                          <a:pt x="7704" y="5147"/>
                          <a:pt x="7690" y="5073"/>
                          <a:pt x="7641" y="5023"/>
                        </a:cubicBezTo>
                        <a:cubicBezTo>
                          <a:pt x="7607" y="4991"/>
                          <a:pt x="4276" y="1654"/>
                          <a:pt x="3084" y="67"/>
                        </a:cubicBezTo>
                        <a:cubicBezTo>
                          <a:pt x="3052" y="24"/>
                          <a:pt x="3002" y="0"/>
                          <a:pt x="2952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27"/>
                  <p:cNvSpPr/>
                  <p:nvPr/>
                </p:nvSpPr>
                <p:spPr>
                  <a:xfrm>
                    <a:off x="1967525" y="3726675"/>
                    <a:ext cx="119600" cy="8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4" h="3203" extrusionOk="0">
                        <a:moveTo>
                          <a:pt x="184" y="1"/>
                        </a:moveTo>
                        <a:cubicBezTo>
                          <a:pt x="139" y="1"/>
                          <a:pt x="94" y="19"/>
                          <a:pt x="62" y="56"/>
                        </a:cubicBezTo>
                        <a:cubicBezTo>
                          <a:pt x="0" y="127"/>
                          <a:pt x="4" y="233"/>
                          <a:pt x="74" y="297"/>
                        </a:cubicBezTo>
                        <a:cubicBezTo>
                          <a:pt x="1114" y="1263"/>
                          <a:pt x="3269" y="2493"/>
                          <a:pt x="4150" y="2978"/>
                        </a:cubicBezTo>
                        <a:lnTo>
                          <a:pt x="4644" y="3202"/>
                        </a:lnTo>
                        <a:cubicBezTo>
                          <a:pt x="4714" y="3187"/>
                          <a:pt x="4765" y="3129"/>
                          <a:pt x="4774" y="3058"/>
                        </a:cubicBezTo>
                        <a:cubicBezTo>
                          <a:pt x="4783" y="2989"/>
                          <a:pt x="4749" y="2919"/>
                          <a:pt x="4686" y="2885"/>
                        </a:cubicBezTo>
                        <a:cubicBezTo>
                          <a:pt x="4655" y="2868"/>
                          <a:pt x="1562" y="1220"/>
                          <a:pt x="297" y="45"/>
                        </a:cubicBezTo>
                        <a:cubicBezTo>
                          <a:pt x="265" y="15"/>
                          <a:pt x="225" y="1"/>
                          <a:pt x="184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27"/>
                <p:cNvGrpSpPr/>
                <p:nvPr/>
              </p:nvGrpSpPr>
              <p:grpSpPr>
                <a:xfrm>
                  <a:off x="5029175" y="2117850"/>
                  <a:ext cx="779175" cy="880200"/>
                  <a:chOff x="5029175" y="2117850"/>
                  <a:chExt cx="779175" cy="880200"/>
                </a:xfrm>
              </p:grpSpPr>
              <p:sp>
                <p:nvSpPr>
                  <p:cNvPr id="183" name="Google Shape;183;p27"/>
                  <p:cNvSpPr/>
                  <p:nvPr/>
                </p:nvSpPr>
                <p:spPr>
                  <a:xfrm>
                    <a:off x="5029175" y="2117850"/>
                    <a:ext cx="779175" cy="87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67" h="35048" extrusionOk="0">
                        <a:moveTo>
                          <a:pt x="3729" y="1"/>
                        </a:moveTo>
                        <a:cubicBezTo>
                          <a:pt x="1685" y="1"/>
                          <a:pt x="0" y="897"/>
                          <a:pt x="48" y="2580"/>
                        </a:cubicBezTo>
                        <a:cubicBezTo>
                          <a:pt x="133" y="5605"/>
                          <a:pt x="4072" y="5564"/>
                          <a:pt x="4691" y="7355"/>
                        </a:cubicBezTo>
                        <a:cubicBezTo>
                          <a:pt x="5310" y="9146"/>
                          <a:pt x="1566" y="12385"/>
                          <a:pt x="5647" y="15729"/>
                        </a:cubicBezTo>
                        <a:cubicBezTo>
                          <a:pt x="9726" y="19074"/>
                          <a:pt x="13776" y="17992"/>
                          <a:pt x="13069" y="21826"/>
                        </a:cubicBezTo>
                        <a:cubicBezTo>
                          <a:pt x="12362" y="25660"/>
                          <a:pt x="6694" y="29824"/>
                          <a:pt x="20166" y="35047"/>
                        </a:cubicBezTo>
                        <a:cubicBezTo>
                          <a:pt x="20166" y="35047"/>
                          <a:pt x="31166" y="24552"/>
                          <a:pt x="23095" y="17905"/>
                        </a:cubicBezTo>
                        <a:cubicBezTo>
                          <a:pt x="18998" y="14531"/>
                          <a:pt x="22243" y="9056"/>
                          <a:pt x="18262" y="6245"/>
                        </a:cubicBezTo>
                        <a:cubicBezTo>
                          <a:pt x="13453" y="2849"/>
                          <a:pt x="12425" y="5052"/>
                          <a:pt x="8615" y="1771"/>
                        </a:cubicBezTo>
                        <a:cubicBezTo>
                          <a:pt x="7223" y="572"/>
                          <a:pt x="5361" y="1"/>
                          <a:pt x="372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27"/>
                  <p:cNvSpPr/>
                  <p:nvPr/>
                </p:nvSpPr>
                <p:spPr>
                  <a:xfrm>
                    <a:off x="5169600" y="2224950"/>
                    <a:ext cx="402150" cy="77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86" h="30924" extrusionOk="0">
                        <a:moveTo>
                          <a:pt x="180" y="1"/>
                        </a:moveTo>
                        <a:cubicBezTo>
                          <a:pt x="120" y="1"/>
                          <a:pt x="63" y="35"/>
                          <a:pt x="36" y="94"/>
                        </a:cubicBezTo>
                        <a:cubicBezTo>
                          <a:pt x="1" y="171"/>
                          <a:pt x="32" y="263"/>
                          <a:pt x="108" y="301"/>
                        </a:cubicBezTo>
                        <a:cubicBezTo>
                          <a:pt x="150" y="321"/>
                          <a:pt x="4388" y="2286"/>
                          <a:pt x="8245" y="7002"/>
                        </a:cubicBezTo>
                        <a:cubicBezTo>
                          <a:pt x="11802" y="11352"/>
                          <a:pt x="15757" y="19003"/>
                          <a:pt x="14392" y="30746"/>
                        </a:cubicBezTo>
                        <a:cubicBezTo>
                          <a:pt x="14381" y="30833"/>
                          <a:pt x="14443" y="30913"/>
                          <a:pt x="14531" y="30922"/>
                        </a:cubicBezTo>
                        <a:cubicBezTo>
                          <a:pt x="14537" y="30923"/>
                          <a:pt x="14542" y="30923"/>
                          <a:pt x="14549" y="30923"/>
                        </a:cubicBezTo>
                        <a:cubicBezTo>
                          <a:pt x="14629" y="30923"/>
                          <a:pt x="14697" y="30863"/>
                          <a:pt x="14706" y="30783"/>
                        </a:cubicBezTo>
                        <a:cubicBezTo>
                          <a:pt x="16086" y="18921"/>
                          <a:pt x="12083" y="11187"/>
                          <a:pt x="8481" y="6788"/>
                        </a:cubicBezTo>
                        <a:cubicBezTo>
                          <a:pt x="4577" y="2020"/>
                          <a:pt x="283" y="31"/>
                          <a:pt x="239" y="12"/>
                        </a:cubicBezTo>
                        <a:cubicBezTo>
                          <a:pt x="220" y="5"/>
                          <a:pt x="200" y="1"/>
                          <a:pt x="180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27"/>
                  <p:cNvSpPr/>
                  <p:nvPr/>
                </p:nvSpPr>
                <p:spPr>
                  <a:xfrm>
                    <a:off x="5305250" y="2416225"/>
                    <a:ext cx="184950" cy="16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8" h="6679" extrusionOk="0">
                        <a:moveTo>
                          <a:pt x="6800" y="0"/>
                        </a:moveTo>
                        <a:cubicBezTo>
                          <a:pt x="6718" y="0"/>
                          <a:pt x="6640" y="66"/>
                          <a:pt x="6636" y="153"/>
                        </a:cubicBezTo>
                        <a:cubicBezTo>
                          <a:pt x="6587" y="1722"/>
                          <a:pt x="6915" y="5050"/>
                          <a:pt x="7032" y="6165"/>
                        </a:cubicBezTo>
                        <a:cubicBezTo>
                          <a:pt x="5049" y="4769"/>
                          <a:pt x="405" y="3814"/>
                          <a:pt x="198" y="3772"/>
                        </a:cubicBezTo>
                        <a:cubicBezTo>
                          <a:pt x="189" y="3771"/>
                          <a:pt x="180" y="3770"/>
                          <a:pt x="171" y="3770"/>
                        </a:cubicBezTo>
                        <a:cubicBezTo>
                          <a:pt x="98" y="3770"/>
                          <a:pt x="33" y="3822"/>
                          <a:pt x="17" y="3897"/>
                        </a:cubicBezTo>
                        <a:cubicBezTo>
                          <a:pt x="0" y="3981"/>
                          <a:pt x="53" y="4063"/>
                          <a:pt x="135" y="4083"/>
                        </a:cubicBezTo>
                        <a:cubicBezTo>
                          <a:pt x="188" y="4093"/>
                          <a:pt x="5427" y="5170"/>
                          <a:pt x="7125" y="6640"/>
                        </a:cubicBezTo>
                        <a:cubicBezTo>
                          <a:pt x="7154" y="6664"/>
                          <a:pt x="7190" y="6678"/>
                          <a:pt x="7228" y="6679"/>
                        </a:cubicBezTo>
                        <a:cubicBezTo>
                          <a:pt x="7324" y="6679"/>
                          <a:pt x="7398" y="6596"/>
                          <a:pt x="7387" y="6502"/>
                        </a:cubicBezTo>
                        <a:cubicBezTo>
                          <a:pt x="7382" y="6457"/>
                          <a:pt x="6895" y="2031"/>
                          <a:pt x="6954" y="164"/>
                        </a:cubicBezTo>
                        <a:cubicBezTo>
                          <a:pt x="6957" y="76"/>
                          <a:pt x="6888" y="3"/>
                          <a:pt x="6800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27"/>
                  <p:cNvSpPr/>
                  <p:nvPr/>
                </p:nvSpPr>
                <p:spPr>
                  <a:xfrm>
                    <a:off x="5211900" y="2258125"/>
                    <a:ext cx="157550" cy="1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02" h="5065" extrusionOk="0">
                        <a:moveTo>
                          <a:pt x="4538" y="0"/>
                        </a:moveTo>
                        <a:cubicBezTo>
                          <a:pt x="4530" y="0"/>
                          <a:pt x="4523" y="1"/>
                          <a:pt x="4516" y="2"/>
                        </a:cubicBezTo>
                        <a:cubicBezTo>
                          <a:pt x="4429" y="15"/>
                          <a:pt x="4369" y="96"/>
                          <a:pt x="4382" y="183"/>
                        </a:cubicBezTo>
                        <a:cubicBezTo>
                          <a:pt x="4577" y="1510"/>
                          <a:pt x="5441" y="3703"/>
                          <a:pt x="5805" y="4587"/>
                        </a:cubicBezTo>
                        <a:cubicBezTo>
                          <a:pt x="3976" y="3803"/>
                          <a:pt x="1463" y="3723"/>
                          <a:pt x="525" y="3723"/>
                        </a:cubicBezTo>
                        <a:cubicBezTo>
                          <a:pt x="315" y="3723"/>
                          <a:pt x="184" y="3727"/>
                          <a:pt x="158" y="3728"/>
                        </a:cubicBezTo>
                        <a:cubicBezTo>
                          <a:pt x="70" y="3729"/>
                          <a:pt x="0" y="3801"/>
                          <a:pt x="1" y="3889"/>
                        </a:cubicBezTo>
                        <a:cubicBezTo>
                          <a:pt x="3" y="3976"/>
                          <a:pt x="74" y="4045"/>
                          <a:pt x="160" y="4045"/>
                        </a:cubicBezTo>
                        <a:cubicBezTo>
                          <a:pt x="161" y="4045"/>
                          <a:pt x="162" y="4045"/>
                          <a:pt x="163" y="4045"/>
                        </a:cubicBezTo>
                        <a:lnTo>
                          <a:pt x="168" y="4045"/>
                        </a:lnTo>
                        <a:cubicBezTo>
                          <a:pt x="174" y="4045"/>
                          <a:pt x="283" y="4042"/>
                          <a:pt x="470" y="4042"/>
                        </a:cubicBezTo>
                        <a:cubicBezTo>
                          <a:pt x="1397" y="4042"/>
                          <a:pt x="4244" y="4122"/>
                          <a:pt x="6038" y="5047"/>
                        </a:cubicBezTo>
                        <a:cubicBezTo>
                          <a:pt x="6060" y="5059"/>
                          <a:pt x="6085" y="5064"/>
                          <a:pt x="6111" y="5064"/>
                        </a:cubicBezTo>
                        <a:cubicBezTo>
                          <a:pt x="6225" y="5064"/>
                          <a:pt x="6301" y="4947"/>
                          <a:pt x="6257" y="4842"/>
                        </a:cubicBezTo>
                        <a:cubicBezTo>
                          <a:pt x="6244" y="4812"/>
                          <a:pt x="4935" y="1752"/>
                          <a:pt x="4695" y="137"/>
                        </a:cubicBezTo>
                        <a:cubicBezTo>
                          <a:pt x="4685" y="57"/>
                          <a:pt x="4616" y="0"/>
                          <a:pt x="4538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" name="Google Shape;187;p27"/>
                <p:cNvGrpSpPr/>
                <p:nvPr/>
              </p:nvGrpSpPr>
              <p:grpSpPr>
                <a:xfrm>
                  <a:off x="4589275" y="4809150"/>
                  <a:ext cx="993625" cy="536200"/>
                  <a:chOff x="4589275" y="4809150"/>
                  <a:chExt cx="993625" cy="536200"/>
                </a:xfrm>
              </p:grpSpPr>
              <p:sp>
                <p:nvSpPr>
                  <p:cNvPr id="188" name="Google Shape;188;p27"/>
                  <p:cNvSpPr/>
                  <p:nvPr/>
                </p:nvSpPr>
                <p:spPr>
                  <a:xfrm>
                    <a:off x="4589275" y="4809150"/>
                    <a:ext cx="993625" cy="53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45" h="21448" extrusionOk="0">
                        <a:moveTo>
                          <a:pt x="21176" y="1"/>
                        </a:moveTo>
                        <a:cubicBezTo>
                          <a:pt x="17170" y="1"/>
                          <a:pt x="15488" y="5010"/>
                          <a:pt x="10957" y="5010"/>
                        </a:cubicBezTo>
                        <a:cubicBezTo>
                          <a:pt x="10772" y="5010"/>
                          <a:pt x="10582" y="5001"/>
                          <a:pt x="10387" y="4984"/>
                        </a:cubicBezTo>
                        <a:cubicBezTo>
                          <a:pt x="10078" y="4956"/>
                          <a:pt x="9779" y="4943"/>
                          <a:pt x="9488" y="4943"/>
                        </a:cubicBezTo>
                        <a:cubicBezTo>
                          <a:pt x="0" y="4943"/>
                          <a:pt x="444" y="19253"/>
                          <a:pt x="444" y="19253"/>
                        </a:cubicBezTo>
                        <a:cubicBezTo>
                          <a:pt x="4090" y="20829"/>
                          <a:pt x="6650" y="21447"/>
                          <a:pt x="8490" y="21447"/>
                        </a:cubicBezTo>
                        <a:cubicBezTo>
                          <a:pt x="13342" y="21447"/>
                          <a:pt x="13193" y="17153"/>
                          <a:pt x="14778" y="14813"/>
                        </a:cubicBezTo>
                        <a:cubicBezTo>
                          <a:pt x="15440" y="13837"/>
                          <a:pt x="16096" y="13486"/>
                          <a:pt x="16836" y="13486"/>
                        </a:cubicBezTo>
                        <a:cubicBezTo>
                          <a:pt x="18538" y="13486"/>
                          <a:pt x="20681" y="15344"/>
                          <a:pt x="24344" y="15680"/>
                        </a:cubicBezTo>
                        <a:cubicBezTo>
                          <a:pt x="24587" y="15702"/>
                          <a:pt x="24818" y="15713"/>
                          <a:pt x="25038" y="15713"/>
                        </a:cubicBezTo>
                        <a:cubicBezTo>
                          <a:pt x="29564" y="15713"/>
                          <a:pt x="29282" y="11188"/>
                          <a:pt x="30901" y="10387"/>
                        </a:cubicBezTo>
                        <a:cubicBezTo>
                          <a:pt x="31136" y="10271"/>
                          <a:pt x="31391" y="10224"/>
                          <a:pt x="31662" y="10224"/>
                        </a:cubicBezTo>
                        <a:cubicBezTo>
                          <a:pt x="32795" y="10224"/>
                          <a:pt x="34209" y="11040"/>
                          <a:pt x="35585" y="11040"/>
                        </a:cubicBezTo>
                        <a:cubicBezTo>
                          <a:pt x="36266" y="11040"/>
                          <a:pt x="36937" y="10840"/>
                          <a:pt x="37560" y="10243"/>
                        </a:cubicBezTo>
                        <a:cubicBezTo>
                          <a:pt x="39744" y="8147"/>
                          <a:pt x="36155" y="3931"/>
                          <a:pt x="32025" y="3653"/>
                        </a:cubicBezTo>
                        <a:cubicBezTo>
                          <a:pt x="27010" y="3317"/>
                          <a:pt x="27822" y="1025"/>
                          <a:pt x="22013" y="71"/>
                        </a:cubicBezTo>
                        <a:cubicBezTo>
                          <a:pt x="21723" y="23"/>
                          <a:pt x="21444" y="1"/>
                          <a:pt x="2117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27"/>
                  <p:cNvSpPr/>
                  <p:nvPr/>
                </p:nvSpPr>
                <p:spPr>
                  <a:xfrm>
                    <a:off x="4595850" y="4965950"/>
                    <a:ext cx="802025" cy="32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81" h="13139" extrusionOk="0">
                        <a:moveTo>
                          <a:pt x="24298" y="0"/>
                        </a:moveTo>
                        <a:cubicBezTo>
                          <a:pt x="23366" y="0"/>
                          <a:pt x="22372" y="46"/>
                          <a:pt x="21329" y="158"/>
                        </a:cubicBezTo>
                        <a:cubicBezTo>
                          <a:pt x="15677" y="765"/>
                          <a:pt x="7397" y="3463"/>
                          <a:pt x="55" y="12882"/>
                        </a:cubicBezTo>
                        <a:cubicBezTo>
                          <a:pt x="1" y="12951"/>
                          <a:pt x="13" y="13050"/>
                          <a:pt x="82" y="13105"/>
                        </a:cubicBezTo>
                        <a:cubicBezTo>
                          <a:pt x="85" y="13107"/>
                          <a:pt x="87" y="13109"/>
                          <a:pt x="90" y="13112"/>
                        </a:cubicBezTo>
                        <a:cubicBezTo>
                          <a:pt x="117" y="13130"/>
                          <a:pt x="148" y="13138"/>
                          <a:pt x="179" y="13138"/>
                        </a:cubicBezTo>
                        <a:cubicBezTo>
                          <a:pt x="226" y="13138"/>
                          <a:pt x="273" y="13118"/>
                          <a:pt x="304" y="13078"/>
                        </a:cubicBezTo>
                        <a:cubicBezTo>
                          <a:pt x="7574" y="3753"/>
                          <a:pt x="15761" y="1078"/>
                          <a:pt x="21347" y="476"/>
                        </a:cubicBezTo>
                        <a:cubicBezTo>
                          <a:pt x="22387" y="364"/>
                          <a:pt x="23379" y="318"/>
                          <a:pt x="24307" y="318"/>
                        </a:cubicBezTo>
                        <a:cubicBezTo>
                          <a:pt x="28788" y="318"/>
                          <a:pt x="31811" y="1400"/>
                          <a:pt x="31847" y="1414"/>
                        </a:cubicBezTo>
                        <a:cubicBezTo>
                          <a:pt x="31865" y="1420"/>
                          <a:pt x="31883" y="1424"/>
                          <a:pt x="31901" y="1424"/>
                        </a:cubicBezTo>
                        <a:cubicBezTo>
                          <a:pt x="31966" y="1424"/>
                          <a:pt x="32026" y="1383"/>
                          <a:pt x="32050" y="1318"/>
                        </a:cubicBezTo>
                        <a:cubicBezTo>
                          <a:pt x="32080" y="1237"/>
                          <a:pt x="32038" y="1145"/>
                          <a:pt x="31956" y="1115"/>
                        </a:cubicBezTo>
                        <a:cubicBezTo>
                          <a:pt x="31920" y="1102"/>
                          <a:pt x="28846" y="0"/>
                          <a:pt x="24298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190;p27"/>
                  <p:cNvSpPr/>
                  <p:nvPr/>
                </p:nvSpPr>
                <p:spPr>
                  <a:xfrm>
                    <a:off x="4920625" y="4918475"/>
                    <a:ext cx="18035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14" h="7657" extrusionOk="0">
                        <a:moveTo>
                          <a:pt x="4957" y="1"/>
                        </a:moveTo>
                        <a:cubicBezTo>
                          <a:pt x="4914" y="1"/>
                          <a:pt x="4871" y="18"/>
                          <a:pt x="4840" y="53"/>
                        </a:cubicBezTo>
                        <a:cubicBezTo>
                          <a:pt x="3571" y="1425"/>
                          <a:pt x="119" y="4236"/>
                          <a:pt x="83" y="4264"/>
                        </a:cubicBezTo>
                        <a:cubicBezTo>
                          <a:pt x="1" y="4332"/>
                          <a:pt x="6" y="4459"/>
                          <a:pt x="95" y="4519"/>
                        </a:cubicBezTo>
                        <a:cubicBezTo>
                          <a:pt x="117" y="4535"/>
                          <a:pt x="145" y="4544"/>
                          <a:pt x="174" y="4545"/>
                        </a:cubicBezTo>
                        <a:cubicBezTo>
                          <a:pt x="2414" y="4691"/>
                          <a:pt x="6902" y="7602"/>
                          <a:pt x="6947" y="7632"/>
                        </a:cubicBezTo>
                        <a:cubicBezTo>
                          <a:pt x="6974" y="7648"/>
                          <a:pt x="7003" y="7656"/>
                          <a:pt x="7033" y="7656"/>
                        </a:cubicBezTo>
                        <a:cubicBezTo>
                          <a:pt x="7084" y="7656"/>
                          <a:pt x="7135" y="7632"/>
                          <a:pt x="7166" y="7586"/>
                        </a:cubicBezTo>
                        <a:cubicBezTo>
                          <a:pt x="7213" y="7512"/>
                          <a:pt x="7195" y="7415"/>
                          <a:pt x="7123" y="7367"/>
                        </a:cubicBezTo>
                        <a:lnTo>
                          <a:pt x="7120" y="7364"/>
                        </a:lnTo>
                        <a:cubicBezTo>
                          <a:pt x="6943" y="7249"/>
                          <a:pt x="2965" y="4670"/>
                          <a:pt x="572" y="4274"/>
                        </a:cubicBezTo>
                        <a:cubicBezTo>
                          <a:pt x="1438" y="3561"/>
                          <a:pt x="4007" y="1421"/>
                          <a:pt x="5073" y="269"/>
                        </a:cubicBezTo>
                        <a:cubicBezTo>
                          <a:pt x="5132" y="204"/>
                          <a:pt x="5128" y="103"/>
                          <a:pt x="5064" y="44"/>
                        </a:cubicBezTo>
                        <a:cubicBezTo>
                          <a:pt x="5034" y="15"/>
                          <a:pt x="4996" y="1"/>
                          <a:pt x="4957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27"/>
                  <p:cNvSpPr/>
                  <p:nvPr/>
                </p:nvSpPr>
                <p:spPr>
                  <a:xfrm>
                    <a:off x="5145950" y="4910950"/>
                    <a:ext cx="133100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4" h="6048" extrusionOk="0">
                        <a:moveTo>
                          <a:pt x="4652" y="1"/>
                        </a:moveTo>
                        <a:cubicBezTo>
                          <a:pt x="4617" y="1"/>
                          <a:pt x="4583" y="12"/>
                          <a:pt x="4554" y="35"/>
                        </a:cubicBezTo>
                        <a:cubicBezTo>
                          <a:pt x="3249" y="1018"/>
                          <a:pt x="169" y="2279"/>
                          <a:pt x="138" y="2292"/>
                        </a:cubicBezTo>
                        <a:cubicBezTo>
                          <a:pt x="0" y="2349"/>
                          <a:pt x="8" y="2547"/>
                          <a:pt x="151" y="2591"/>
                        </a:cubicBezTo>
                        <a:cubicBezTo>
                          <a:pt x="2465" y="3312"/>
                          <a:pt x="5010" y="5971"/>
                          <a:pt x="5035" y="5998"/>
                        </a:cubicBezTo>
                        <a:cubicBezTo>
                          <a:pt x="5043" y="6005"/>
                          <a:pt x="5052" y="6013"/>
                          <a:pt x="5061" y="6020"/>
                        </a:cubicBezTo>
                        <a:cubicBezTo>
                          <a:pt x="5088" y="6038"/>
                          <a:pt x="5119" y="6047"/>
                          <a:pt x="5150" y="6047"/>
                        </a:cubicBezTo>
                        <a:cubicBezTo>
                          <a:pt x="5195" y="6047"/>
                          <a:pt x="5240" y="6028"/>
                          <a:pt x="5271" y="5991"/>
                        </a:cubicBezTo>
                        <a:cubicBezTo>
                          <a:pt x="5323" y="5929"/>
                          <a:pt x="5321" y="5838"/>
                          <a:pt x="5264" y="5779"/>
                        </a:cubicBezTo>
                        <a:cubicBezTo>
                          <a:pt x="5165" y="5672"/>
                          <a:pt x="2908" y="3314"/>
                          <a:pt x="640" y="2426"/>
                        </a:cubicBezTo>
                        <a:cubicBezTo>
                          <a:pt x="1518" y="2052"/>
                          <a:pt x="3673" y="1097"/>
                          <a:pt x="4744" y="289"/>
                        </a:cubicBezTo>
                        <a:cubicBezTo>
                          <a:pt x="4817" y="236"/>
                          <a:pt x="4832" y="136"/>
                          <a:pt x="4778" y="63"/>
                        </a:cubicBezTo>
                        <a:cubicBezTo>
                          <a:pt x="4747" y="22"/>
                          <a:pt x="4700" y="1"/>
                          <a:pt x="465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" name="Google Shape;192;p27"/>
                <p:cNvGrpSpPr/>
                <p:nvPr/>
              </p:nvGrpSpPr>
              <p:grpSpPr>
                <a:xfrm>
                  <a:off x="3399950" y="4709875"/>
                  <a:ext cx="994275" cy="589125"/>
                  <a:chOff x="3399950" y="4709875"/>
                  <a:chExt cx="994275" cy="589125"/>
                </a:xfrm>
              </p:grpSpPr>
              <p:sp>
                <p:nvSpPr>
                  <p:cNvPr id="193" name="Google Shape;193;p27"/>
                  <p:cNvSpPr/>
                  <p:nvPr/>
                </p:nvSpPr>
                <p:spPr>
                  <a:xfrm>
                    <a:off x="3399950" y="4709875"/>
                    <a:ext cx="994275" cy="58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71" h="23565" extrusionOk="0">
                        <a:moveTo>
                          <a:pt x="18500" y="1"/>
                        </a:moveTo>
                        <a:cubicBezTo>
                          <a:pt x="13473" y="1"/>
                          <a:pt x="13202" y="1861"/>
                          <a:pt x="9659" y="1861"/>
                        </a:cubicBezTo>
                        <a:cubicBezTo>
                          <a:pt x="9249" y="1861"/>
                          <a:pt x="8794" y="1836"/>
                          <a:pt x="8283" y="1780"/>
                        </a:cubicBezTo>
                        <a:cubicBezTo>
                          <a:pt x="8041" y="1754"/>
                          <a:pt x="7799" y="1741"/>
                          <a:pt x="7557" y="1741"/>
                        </a:cubicBezTo>
                        <a:cubicBezTo>
                          <a:pt x="3688" y="1741"/>
                          <a:pt x="1" y="5000"/>
                          <a:pt x="1680" y="7300"/>
                        </a:cubicBezTo>
                        <a:cubicBezTo>
                          <a:pt x="2379" y="8257"/>
                          <a:pt x="3297" y="8492"/>
                          <a:pt x="4247" y="8492"/>
                        </a:cubicBezTo>
                        <a:cubicBezTo>
                          <a:pt x="5172" y="8492"/>
                          <a:pt x="6128" y="8269"/>
                          <a:pt x="6941" y="8269"/>
                        </a:cubicBezTo>
                        <a:cubicBezTo>
                          <a:pt x="7428" y="8269"/>
                          <a:pt x="7864" y="8349"/>
                          <a:pt x="8212" y="8606"/>
                        </a:cubicBezTo>
                        <a:cubicBezTo>
                          <a:pt x="9738" y="9731"/>
                          <a:pt x="8488" y="14519"/>
                          <a:pt x="13744" y="14965"/>
                        </a:cubicBezTo>
                        <a:cubicBezTo>
                          <a:pt x="14100" y="14995"/>
                          <a:pt x="14445" y="15008"/>
                          <a:pt x="14778" y="15008"/>
                        </a:cubicBezTo>
                        <a:cubicBezTo>
                          <a:pt x="17554" y="15008"/>
                          <a:pt x="19554" y="14077"/>
                          <a:pt x="21028" y="14077"/>
                        </a:cubicBezTo>
                        <a:cubicBezTo>
                          <a:pt x="21990" y="14077"/>
                          <a:pt x="22729" y="14473"/>
                          <a:pt x="23314" y="15783"/>
                        </a:cubicBezTo>
                        <a:cubicBezTo>
                          <a:pt x="24600" y="18664"/>
                          <a:pt x="23332" y="23565"/>
                          <a:pt x="30256" y="23565"/>
                        </a:cubicBezTo>
                        <a:cubicBezTo>
                          <a:pt x="31887" y="23565"/>
                          <a:pt x="33972" y="23293"/>
                          <a:pt x="36653" y="22659"/>
                        </a:cubicBezTo>
                        <a:cubicBezTo>
                          <a:pt x="36653" y="22659"/>
                          <a:pt x="39771" y="7777"/>
                          <a:pt x="29355" y="6871"/>
                        </a:cubicBezTo>
                        <a:cubicBezTo>
                          <a:pt x="24068" y="6412"/>
                          <a:pt x="23639" y="63"/>
                          <a:pt x="18767" y="2"/>
                        </a:cubicBezTo>
                        <a:cubicBezTo>
                          <a:pt x="18676" y="1"/>
                          <a:pt x="18587" y="1"/>
                          <a:pt x="1850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194;p27"/>
                  <p:cNvSpPr/>
                  <p:nvPr/>
                </p:nvSpPr>
                <p:spPr>
                  <a:xfrm>
                    <a:off x="3582300" y="4840675"/>
                    <a:ext cx="738900" cy="43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56" h="17585" extrusionOk="0">
                        <a:moveTo>
                          <a:pt x="3051" y="1"/>
                        </a:moveTo>
                        <a:cubicBezTo>
                          <a:pt x="1262" y="1"/>
                          <a:pt x="167" y="187"/>
                          <a:pt x="145" y="191"/>
                        </a:cubicBezTo>
                        <a:cubicBezTo>
                          <a:pt x="58" y="206"/>
                          <a:pt x="0" y="289"/>
                          <a:pt x="16" y="375"/>
                        </a:cubicBezTo>
                        <a:cubicBezTo>
                          <a:pt x="30" y="452"/>
                          <a:pt x="97" y="507"/>
                          <a:pt x="172" y="507"/>
                        </a:cubicBezTo>
                        <a:cubicBezTo>
                          <a:pt x="181" y="507"/>
                          <a:pt x="190" y="506"/>
                          <a:pt x="200" y="504"/>
                        </a:cubicBezTo>
                        <a:cubicBezTo>
                          <a:pt x="222" y="500"/>
                          <a:pt x="1294" y="318"/>
                          <a:pt x="3051" y="318"/>
                        </a:cubicBezTo>
                        <a:cubicBezTo>
                          <a:pt x="4954" y="318"/>
                          <a:pt x="7659" y="532"/>
                          <a:pt x="10702" y="1416"/>
                        </a:cubicBezTo>
                        <a:cubicBezTo>
                          <a:pt x="16098" y="2985"/>
                          <a:pt x="23691" y="7049"/>
                          <a:pt x="29217" y="17500"/>
                        </a:cubicBezTo>
                        <a:cubicBezTo>
                          <a:pt x="29242" y="17547"/>
                          <a:pt x="29290" y="17579"/>
                          <a:pt x="29342" y="17584"/>
                        </a:cubicBezTo>
                        <a:cubicBezTo>
                          <a:pt x="29348" y="17585"/>
                          <a:pt x="29354" y="17585"/>
                          <a:pt x="29359" y="17585"/>
                        </a:cubicBezTo>
                        <a:cubicBezTo>
                          <a:pt x="29477" y="17585"/>
                          <a:pt x="29556" y="17459"/>
                          <a:pt x="29499" y="17352"/>
                        </a:cubicBezTo>
                        <a:cubicBezTo>
                          <a:pt x="23917" y="6795"/>
                          <a:pt x="16235" y="2691"/>
                          <a:pt x="10775" y="1106"/>
                        </a:cubicBezTo>
                        <a:cubicBezTo>
                          <a:pt x="7708" y="216"/>
                          <a:pt x="4977" y="1"/>
                          <a:pt x="3051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27"/>
                  <p:cNvSpPr/>
                  <p:nvPr/>
                </p:nvSpPr>
                <p:spPr>
                  <a:xfrm>
                    <a:off x="3854675" y="4832400"/>
                    <a:ext cx="192850" cy="17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14" h="7181" extrusionOk="0">
                        <a:moveTo>
                          <a:pt x="3542" y="1"/>
                        </a:moveTo>
                        <a:cubicBezTo>
                          <a:pt x="3513" y="1"/>
                          <a:pt x="3483" y="9"/>
                          <a:pt x="3456" y="26"/>
                        </a:cubicBezTo>
                        <a:cubicBezTo>
                          <a:pt x="3382" y="73"/>
                          <a:pt x="3361" y="171"/>
                          <a:pt x="3408" y="246"/>
                        </a:cubicBezTo>
                        <a:cubicBezTo>
                          <a:pt x="4255" y="1567"/>
                          <a:pt x="6412" y="4123"/>
                          <a:pt x="7139" y="4975"/>
                        </a:cubicBezTo>
                        <a:cubicBezTo>
                          <a:pt x="7121" y="4975"/>
                          <a:pt x="7103" y="4975"/>
                          <a:pt x="7084" y="4975"/>
                        </a:cubicBezTo>
                        <a:cubicBezTo>
                          <a:pt x="4649" y="4975"/>
                          <a:pt x="346" y="6793"/>
                          <a:pt x="152" y="6875"/>
                        </a:cubicBezTo>
                        <a:cubicBezTo>
                          <a:pt x="1" y="6940"/>
                          <a:pt x="35" y="7162"/>
                          <a:pt x="198" y="7179"/>
                        </a:cubicBezTo>
                        <a:lnTo>
                          <a:pt x="199" y="7179"/>
                        </a:lnTo>
                        <a:cubicBezTo>
                          <a:pt x="204" y="7180"/>
                          <a:pt x="209" y="7180"/>
                          <a:pt x="215" y="7180"/>
                        </a:cubicBezTo>
                        <a:cubicBezTo>
                          <a:pt x="236" y="7180"/>
                          <a:pt x="257" y="7176"/>
                          <a:pt x="276" y="7168"/>
                        </a:cubicBezTo>
                        <a:cubicBezTo>
                          <a:pt x="323" y="7148"/>
                          <a:pt x="4713" y="5294"/>
                          <a:pt x="7083" y="5294"/>
                        </a:cubicBezTo>
                        <a:cubicBezTo>
                          <a:pt x="7217" y="5294"/>
                          <a:pt x="7344" y="5300"/>
                          <a:pt x="7464" y="5312"/>
                        </a:cubicBezTo>
                        <a:cubicBezTo>
                          <a:pt x="7472" y="5314"/>
                          <a:pt x="7480" y="5314"/>
                          <a:pt x="7486" y="5314"/>
                        </a:cubicBezTo>
                        <a:cubicBezTo>
                          <a:pt x="7492" y="5314"/>
                          <a:pt x="7499" y="5315"/>
                          <a:pt x="7505" y="5315"/>
                        </a:cubicBezTo>
                        <a:cubicBezTo>
                          <a:pt x="7638" y="5315"/>
                          <a:pt x="7714" y="5156"/>
                          <a:pt x="7624" y="5051"/>
                        </a:cubicBezTo>
                        <a:cubicBezTo>
                          <a:pt x="7594" y="5019"/>
                          <a:pt x="4686" y="1647"/>
                          <a:pt x="3676" y="74"/>
                        </a:cubicBezTo>
                        <a:cubicBezTo>
                          <a:pt x="3646" y="27"/>
                          <a:pt x="3595" y="1"/>
                          <a:pt x="354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27"/>
                  <p:cNvSpPr/>
                  <p:nvPr/>
                </p:nvSpPr>
                <p:spPr>
                  <a:xfrm>
                    <a:off x="3687575" y="4787000"/>
                    <a:ext cx="147525" cy="14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1" h="5870" extrusionOk="0">
                        <a:moveTo>
                          <a:pt x="1707" y="0"/>
                        </a:moveTo>
                        <a:cubicBezTo>
                          <a:pt x="1668" y="0"/>
                          <a:pt x="1630" y="14"/>
                          <a:pt x="1599" y="43"/>
                        </a:cubicBezTo>
                        <a:cubicBezTo>
                          <a:pt x="1533" y="102"/>
                          <a:pt x="1531" y="203"/>
                          <a:pt x="1590" y="267"/>
                        </a:cubicBezTo>
                        <a:cubicBezTo>
                          <a:pt x="2504" y="1251"/>
                          <a:pt x="4459" y="2568"/>
                          <a:pt x="5258" y="3090"/>
                        </a:cubicBezTo>
                        <a:cubicBezTo>
                          <a:pt x="2870" y="3567"/>
                          <a:pt x="234" y="5496"/>
                          <a:pt x="117" y="5583"/>
                        </a:cubicBezTo>
                        <a:cubicBezTo>
                          <a:pt x="1" y="5668"/>
                          <a:pt x="51" y="5853"/>
                          <a:pt x="196" y="5868"/>
                        </a:cubicBezTo>
                        <a:cubicBezTo>
                          <a:pt x="202" y="5869"/>
                          <a:pt x="207" y="5869"/>
                          <a:pt x="212" y="5869"/>
                        </a:cubicBezTo>
                        <a:cubicBezTo>
                          <a:pt x="246" y="5869"/>
                          <a:pt x="279" y="5859"/>
                          <a:pt x="306" y="5838"/>
                        </a:cubicBezTo>
                        <a:cubicBezTo>
                          <a:pt x="336" y="5816"/>
                          <a:pt x="3306" y="3642"/>
                          <a:pt x="5711" y="3338"/>
                        </a:cubicBezTo>
                        <a:cubicBezTo>
                          <a:pt x="5859" y="3318"/>
                          <a:pt x="5901" y="3126"/>
                          <a:pt x="5775" y="3046"/>
                        </a:cubicBezTo>
                        <a:cubicBezTo>
                          <a:pt x="5747" y="3027"/>
                          <a:pt x="2935" y="1247"/>
                          <a:pt x="1823" y="51"/>
                        </a:cubicBezTo>
                        <a:cubicBezTo>
                          <a:pt x="1792" y="17"/>
                          <a:pt x="1749" y="0"/>
                          <a:pt x="1707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7" name="Google Shape;197;p27"/>
                <p:cNvGrpSpPr/>
                <p:nvPr/>
              </p:nvGrpSpPr>
              <p:grpSpPr>
                <a:xfrm>
                  <a:off x="2374450" y="2916125"/>
                  <a:ext cx="875600" cy="794000"/>
                  <a:chOff x="2374450" y="2916125"/>
                  <a:chExt cx="875600" cy="794000"/>
                </a:xfrm>
              </p:grpSpPr>
              <p:sp>
                <p:nvSpPr>
                  <p:cNvPr id="198" name="Google Shape;198;p27"/>
                  <p:cNvSpPr/>
                  <p:nvPr/>
                </p:nvSpPr>
                <p:spPr>
                  <a:xfrm>
                    <a:off x="2374450" y="2916125"/>
                    <a:ext cx="875600" cy="79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24" h="31601" extrusionOk="0">
                        <a:moveTo>
                          <a:pt x="4952" y="1"/>
                        </a:moveTo>
                        <a:cubicBezTo>
                          <a:pt x="2307" y="1"/>
                          <a:pt x="0" y="1326"/>
                          <a:pt x="430" y="3329"/>
                        </a:cubicBezTo>
                        <a:cubicBezTo>
                          <a:pt x="1064" y="6289"/>
                          <a:pt x="4929" y="5533"/>
                          <a:pt x="5864" y="7182"/>
                        </a:cubicBezTo>
                        <a:cubicBezTo>
                          <a:pt x="6799" y="8830"/>
                          <a:pt x="3706" y="12696"/>
                          <a:pt x="8325" y="15243"/>
                        </a:cubicBezTo>
                        <a:cubicBezTo>
                          <a:pt x="12944" y="17791"/>
                          <a:pt x="16731" y="15990"/>
                          <a:pt x="16732" y="19888"/>
                        </a:cubicBezTo>
                        <a:cubicBezTo>
                          <a:pt x="16733" y="23786"/>
                          <a:pt x="11916" y="28913"/>
                          <a:pt x="26113" y="31601"/>
                        </a:cubicBezTo>
                        <a:cubicBezTo>
                          <a:pt x="26113" y="31601"/>
                          <a:pt x="35024" y="19280"/>
                          <a:pt x="25879" y="14211"/>
                        </a:cubicBezTo>
                        <a:cubicBezTo>
                          <a:pt x="21237" y="11637"/>
                          <a:pt x="23432" y="5664"/>
                          <a:pt x="19007" y="3624"/>
                        </a:cubicBezTo>
                        <a:cubicBezTo>
                          <a:pt x="13662" y="1158"/>
                          <a:pt x="13051" y="3511"/>
                          <a:pt x="8708" y="977"/>
                        </a:cubicBezTo>
                        <a:cubicBezTo>
                          <a:pt x="7553" y="303"/>
                          <a:pt x="6214" y="1"/>
                          <a:pt x="495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27"/>
                  <p:cNvSpPr/>
                  <p:nvPr/>
                </p:nvSpPr>
                <p:spPr>
                  <a:xfrm>
                    <a:off x="2530425" y="3014975"/>
                    <a:ext cx="500975" cy="69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39" h="27806" extrusionOk="0">
                        <a:moveTo>
                          <a:pt x="176" y="1"/>
                        </a:moveTo>
                        <a:cubicBezTo>
                          <a:pt x="105" y="1"/>
                          <a:pt x="40" y="50"/>
                          <a:pt x="23" y="122"/>
                        </a:cubicBezTo>
                        <a:cubicBezTo>
                          <a:pt x="0" y="207"/>
                          <a:pt x="53" y="293"/>
                          <a:pt x="138" y="315"/>
                        </a:cubicBezTo>
                        <a:cubicBezTo>
                          <a:pt x="318" y="360"/>
                          <a:pt x="18201" y="5076"/>
                          <a:pt x="19716" y="27658"/>
                        </a:cubicBezTo>
                        <a:cubicBezTo>
                          <a:pt x="19721" y="27741"/>
                          <a:pt x="19790" y="27805"/>
                          <a:pt x="19874" y="27805"/>
                        </a:cubicBezTo>
                        <a:lnTo>
                          <a:pt x="19885" y="27805"/>
                        </a:lnTo>
                        <a:cubicBezTo>
                          <a:pt x="19973" y="27799"/>
                          <a:pt x="20038" y="27724"/>
                          <a:pt x="20033" y="27636"/>
                        </a:cubicBezTo>
                        <a:cubicBezTo>
                          <a:pt x="19233" y="15721"/>
                          <a:pt x="13892" y="8844"/>
                          <a:pt x="9550" y="5173"/>
                        </a:cubicBezTo>
                        <a:cubicBezTo>
                          <a:pt x="4845" y="1193"/>
                          <a:pt x="260" y="17"/>
                          <a:pt x="214" y="6"/>
                        </a:cubicBezTo>
                        <a:cubicBezTo>
                          <a:pt x="201" y="2"/>
                          <a:pt x="189" y="1"/>
                          <a:pt x="176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27"/>
                  <p:cNvSpPr/>
                  <p:nvPr/>
                </p:nvSpPr>
                <p:spPr>
                  <a:xfrm>
                    <a:off x="2715900" y="3148325"/>
                    <a:ext cx="194050" cy="1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2" h="6500" extrusionOk="0">
                        <a:moveTo>
                          <a:pt x="5994" y="1"/>
                        </a:moveTo>
                        <a:cubicBezTo>
                          <a:pt x="5986" y="1"/>
                          <a:pt x="5978" y="1"/>
                          <a:pt x="5970" y="3"/>
                        </a:cubicBezTo>
                        <a:cubicBezTo>
                          <a:pt x="5883" y="16"/>
                          <a:pt x="5822" y="100"/>
                          <a:pt x="5838" y="189"/>
                        </a:cubicBezTo>
                        <a:cubicBezTo>
                          <a:pt x="6075" y="1738"/>
                          <a:pt x="7002" y="4953"/>
                          <a:pt x="7320" y="6027"/>
                        </a:cubicBezTo>
                        <a:cubicBezTo>
                          <a:pt x="5116" y="5014"/>
                          <a:pt x="376" y="4919"/>
                          <a:pt x="165" y="4915"/>
                        </a:cubicBezTo>
                        <a:cubicBezTo>
                          <a:pt x="94" y="4922"/>
                          <a:pt x="5" y="4985"/>
                          <a:pt x="4" y="5071"/>
                        </a:cubicBezTo>
                        <a:cubicBezTo>
                          <a:pt x="1" y="5159"/>
                          <a:pt x="72" y="5233"/>
                          <a:pt x="160" y="5234"/>
                        </a:cubicBezTo>
                        <a:cubicBezTo>
                          <a:pt x="213" y="5234"/>
                          <a:pt x="5560" y="5340"/>
                          <a:pt x="7498" y="6477"/>
                        </a:cubicBezTo>
                        <a:cubicBezTo>
                          <a:pt x="7521" y="6491"/>
                          <a:pt x="7549" y="6498"/>
                          <a:pt x="7578" y="6498"/>
                        </a:cubicBezTo>
                        <a:lnTo>
                          <a:pt x="7578" y="6499"/>
                        </a:lnTo>
                        <a:cubicBezTo>
                          <a:pt x="7684" y="6499"/>
                          <a:pt x="7761" y="6396"/>
                          <a:pt x="7730" y="6295"/>
                        </a:cubicBezTo>
                        <a:cubicBezTo>
                          <a:pt x="7717" y="6251"/>
                          <a:pt x="6435" y="1988"/>
                          <a:pt x="6153" y="140"/>
                        </a:cubicBezTo>
                        <a:cubicBezTo>
                          <a:pt x="6142" y="59"/>
                          <a:pt x="6074" y="1"/>
                          <a:pt x="5994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27"/>
                  <p:cNvSpPr/>
                  <p:nvPr/>
                </p:nvSpPr>
                <p:spPr>
                  <a:xfrm>
                    <a:off x="2594950" y="3020125"/>
                    <a:ext cx="160175" cy="11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7" h="4782" extrusionOk="0">
                        <a:moveTo>
                          <a:pt x="3793" y="1"/>
                        </a:moveTo>
                        <a:cubicBezTo>
                          <a:pt x="3776" y="1"/>
                          <a:pt x="3758" y="3"/>
                          <a:pt x="3741" y="9"/>
                        </a:cubicBezTo>
                        <a:cubicBezTo>
                          <a:pt x="3658" y="38"/>
                          <a:pt x="3613" y="130"/>
                          <a:pt x="3643" y="214"/>
                        </a:cubicBezTo>
                        <a:cubicBezTo>
                          <a:pt x="4077" y="1483"/>
                          <a:pt x="5325" y="3482"/>
                          <a:pt x="5843" y="4285"/>
                        </a:cubicBezTo>
                        <a:cubicBezTo>
                          <a:pt x="5181" y="4135"/>
                          <a:pt x="4454" y="4081"/>
                          <a:pt x="3749" y="4081"/>
                        </a:cubicBezTo>
                        <a:cubicBezTo>
                          <a:pt x="1924" y="4081"/>
                          <a:pt x="236" y="4444"/>
                          <a:pt x="133" y="4467"/>
                        </a:cubicBezTo>
                        <a:cubicBezTo>
                          <a:pt x="53" y="4484"/>
                          <a:pt x="1" y="4559"/>
                          <a:pt x="9" y="4640"/>
                        </a:cubicBezTo>
                        <a:cubicBezTo>
                          <a:pt x="18" y="4720"/>
                          <a:pt x="86" y="4782"/>
                          <a:pt x="167" y="4782"/>
                        </a:cubicBezTo>
                        <a:cubicBezTo>
                          <a:pt x="179" y="4782"/>
                          <a:pt x="191" y="4780"/>
                          <a:pt x="201" y="4778"/>
                        </a:cubicBezTo>
                        <a:cubicBezTo>
                          <a:pt x="227" y="4772"/>
                          <a:pt x="1944" y="4403"/>
                          <a:pt x="3768" y="4403"/>
                        </a:cubicBezTo>
                        <a:cubicBezTo>
                          <a:pt x="4591" y="4403"/>
                          <a:pt x="5435" y="4478"/>
                          <a:pt x="6155" y="4695"/>
                        </a:cubicBezTo>
                        <a:cubicBezTo>
                          <a:pt x="6172" y="4700"/>
                          <a:pt x="6188" y="4703"/>
                          <a:pt x="6203" y="4703"/>
                        </a:cubicBezTo>
                        <a:cubicBezTo>
                          <a:pt x="6323" y="4703"/>
                          <a:pt x="6407" y="4566"/>
                          <a:pt x="6334" y="4455"/>
                        </a:cubicBezTo>
                        <a:cubicBezTo>
                          <a:pt x="6315" y="4428"/>
                          <a:pt x="4472" y="1656"/>
                          <a:pt x="3943" y="112"/>
                        </a:cubicBezTo>
                        <a:cubicBezTo>
                          <a:pt x="3921" y="44"/>
                          <a:pt x="3859" y="1"/>
                          <a:pt x="3793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2" name="Google Shape;202;p27"/>
                <p:cNvGrpSpPr/>
                <p:nvPr/>
              </p:nvGrpSpPr>
              <p:grpSpPr>
                <a:xfrm>
                  <a:off x="2122350" y="3282900"/>
                  <a:ext cx="1086075" cy="607525"/>
                  <a:chOff x="2122350" y="3282900"/>
                  <a:chExt cx="1086075" cy="607525"/>
                </a:xfrm>
              </p:grpSpPr>
              <p:sp>
                <p:nvSpPr>
                  <p:cNvPr id="203" name="Google Shape;203;p27"/>
                  <p:cNvSpPr/>
                  <p:nvPr/>
                </p:nvSpPr>
                <p:spPr>
                  <a:xfrm>
                    <a:off x="2122350" y="3282900"/>
                    <a:ext cx="1086075" cy="60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43" h="24301" extrusionOk="0">
                        <a:moveTo>
                          <a:pt x="20390" y="1"/>
                        </a:moveTo>
                        <a:cubicBezTo>
                          <a:pt x="20220" y="1"/>
                          <a:pt x="20044" y="9"/>
                          <a:pt x="19865" y="25"/>
                        </a:cubicBezTo>
                        <a:cubicBezTo>
                          <a:pt x="13522" y="604"/>
                          <a:pt x="14183" y="3129"/>
                          <a:pt x="8810" y="3129"/>
                        </a:cubicBezTo>
                        <a:cubicBezTo>
                          <a:pt x="8781" y="3129"/>
                          <a:pt x="8752" y="3129"/>
                          <a:pt x="8723" y="3129"/>
                        </a:cubicBezTo>
                        <a:cubicBezTo>
                          <a:pt x="8710" y="3129"/>
                          <a:pt x="8698" y="3129"/>
                          <a:pt x="8686" y="3129"/>
                        </a:cubicBezTo>
                        <a:cubicBezTo>
                          <a:pt x="4197" y="3129"/>
                          <a:pt x="1" y="7406"/>
                          <a:pt x="2201" y="9843"/>
                        </a:cubicBezTo>
                        <a:cubicBezTo>
                          <a:pt x="2913" y="10632"/>
                          <a:pt x="3732" y="10873"/>
                          <a:pt x="4575" y="10873"/>
                        </a:cubicBezTo>
                        <a:cubicBezTo>
                          <a:pt x="5899" y="10873"/>
                          <a:pt x="7282" y="10277"/>
                          <a:pt x="8397" y="10277"/>
                        </a:cubicBezTo>
                        <a:cubicBezTo>
                          <a:pt x="8770" y="10277"/>
                          <a:pt x="9113" y="10343"/>
                          <a:pt x="9414" y="10521"/>
                        </a:cubicBezTo>
                        <a:cubicBezTo>
                          <a:pt x="11172" y="11555"/>
                          <a:pt x="10392" y="16780"/>
                          <a:pt x="15940" y="16780"/>
                        </a:cubicBezTo>
                        <a:cubicBezTo>
                          <a:pt x="15997" y="16780"/>
                          <a:pt x="16054" y="16780"/>
                          <a:pt x="16112" y="16779"/>
                        </a:cubicBezTo>
                        <a:cubicBezTo>
                          <a:pt x="19973" y="16705"/>
                          <a:pt x="22408" y="14980"/>
                          <a:pt x="24235" y="14980"/>
                        </a:cubicBezTo>
                        <a:cubicBezTo>
                          <a:pt x="25122" y="14980"/>
                          <a:pt x="25865" y="15387"/>
                          <a:pt x="26558" y="16587"/>
                        </a:cubicBezTo>
                        <a:cubicBezTo>
                          <a:pt x="28160" y="19365"/>
                          <a:pt x="27548" y="24301"/>
                          <a:pt x="33573" y="24301"/>
                        </a:cubicBezTo>
                        <a:cubicBezTo>
                          <a:pt x="35515" y="24301"/>
                          <a:pt x="38145" y="23788"/>
                          <a:pt x="41762" y="22525"/>
                        </a:cubicBezTo>
                        <a:cubicBezTo>
                          <a:pt x="41762" y="22525"/>
                          <a:pt x="43442" y="6266"/>
                          <a:pt x="32289" y="6266"/>
                        </a:cubicBezTo>
                        <a:cubicBezTo>
                          <a:pt x="32224" y="6266"/>
                          <a:pt x="32158" y="6266"/>
                          <a:pt x="32092" y="6268"/>
                        </a:cubicBezTo>
                        <a:cubicBezTo>
                          <a:pt x="32051" y="6268"/>
                          <a:pt x="32010" y="6269"/>
                          <a:pt x="31969" y="6269"/>
                        </a:cubicBezTo>
                        <a:cubicBezTo>
                          <a:pt x="26498" y="6269"/>
                          <a:pt x="25193" y="1"/>
                          <a:pt x="203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204;p27"/>
                  <p:cNvSpPr/>
                  <p:nvPr/>
                </p:nvSpPr>
                <p:spPr>
                  <a:xfrm>
                    <a:off x="2324050" y="3444775"/>
                    <a:ext cx="847825" cy="40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13" h="16224" extrusionOk="0">
                        <a:moveTo>
                          <a:pt x="6335" y="0"/>
                        </a:moveTo>
                        <a:cubicBezTo>
                          <a:pt x="2619" y="0"/>
                          <a:pt x="185" y="679"/>
                          <a:pt x="151" y="689"/>
                        </a:cubicBezTo>
                        <a:cubicBezTo>
                          <a:pt x="57" y="713"/>
                          <a:pt x="0" y="810"/>
                          <a:pt x="27" y="904"/>
                        </a:cubicBezTo>
                        <a:cubicBezTo>
                          <a:pt x="49" y="980"/>
                          <a:pt x="118" y="1029"/>
                          <a:pt x="193" y="1029"/>
                        </a:cubicBezTo>
                        <a:cubicBezTo>
                          <a:pt x="210" y="1029"/>
                          <a:pt x="228" y="1027"/>
                          <a:pt x="246" y="1021"/>
                        </a:cubicBezTo>
                        <a:cubicBezTo>
                          <a:pt x="279" y="1012"/>
                          <a:pt x="2674" y="345"/>
                          <a:pt x="6335" y="345"/>
                        </a:cubicBezTo>
                        <a:cubicBezTo>
                          <a:pt x="7919" y="345"/>
                          <a:pt x="9740" y="470"/>
                          <a:pt x="11709" y="827"/>
                        </a:cubicBezTo>
                        <a:cubicBezTo>
                          <a:pt x="17723" y="1918"/>
                          <a:pt x="26395" y="5462"/>
                          <a:pt x="33549" y="16147"/>
                        </a:cubicBezTo>
                        <a:cubicBezTo>
                          <a:pt x="33581" y="16195"/>
                          <a:pt x="33635" y="16224"/>
                          <a:pt x="33694" y="16224"/>
                        </a:cubicBezTo>
                        <a:cubicBezTo>
                          <a:pt x="33831" y="16224"/>
                          <a:pt x="33913" y="16069"/>
                          <a:pt x="33837" y="15955"/>
                        </a:cubicBezTo>
                        <a:cubicBezTo>
                          <a:pt x="26610" y="5162"/>
                          <a:pt x="17840" y="1585"/>
                          <a:pt x="11755" y="485"/>
                        </a:cubicBezTo>
                        <a:cubicBezTo>
                          <a:pt x="9770" y="126"/>
                          <a:pt x="7934" y="0"/>
                          <a:pt x="6335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205;p27"/>
                  <p:cNvSpPr/>
                  <p:nvPr/>
                </p:nvSpPr>
                <p:spPr>
                  <a:xfrm>
                    <a:off x="2896975" y="3527125"/>
                    <a:ext cx="172375" cy="19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95" h="7687" extrusionOk="0">
                        <a:moveTo>
                          <a:pt x="4068" y="1"/>
                        </a:moveTo>
                        <a:cubicBezTo>
                          <a:pt x="3977" y="2"/>
                          <a:pt x="3892" y="71"/>
                          <a:pt x="3888" y="167"/>
                        </a:cubicBezTo>
                        <a:cubicBezTo>
                          <a:pt x="3794" y="2903"/>
                          <a:pt x="5276" y="5655"/>
                          <a:pt x="6063" y="6913"/>
                        </a:cubicBezTo>
                        <a:cubicBezTo>
                          <a:pt x="4911" y="6303"/>
                          <a:pt x="3541" y="6140"/>
                          <a:pt x="2409" y="6140"/>
                        </a:cubicBezTo>
                        <a:cubicBezTo>
                          <a:pt x="1179" y="6140"/>
                          <a:pt x="230" y="6332"/>
                          <a:pt x="149" y="6349"/>
                        </a:cubicBezTo>
                        <a:cubicBezTo>
                          <a:pt x="57" y="6370"/>
                          <a:pt x="1" y="6460"/>
                          <a:pt x="19" y="6552"/>
                        </a:cubicBezTo>
                        <a:cubicBezTo>
                          <a:pt x="36" y="6634"/>
                          <a:pt x="108" y="6690"/>
                          <a:pt x="189" y="6690"/>
                        </a:cubicBezTo>
                        <a:cubicBezTo>
                          <a:pt x="198" y="6690"/>
                          <a:pt x="208" y="6689"/>
                          <a:pt x="218" y="6687"/>
                        </a:cubicBezTo>
                        <a:cubicBezTo>
                          <a:pt x="238" y="6684"/>
                          <a:pt x="1176" y="6495"/>
                          <a:pt x="2397" y="6495"/>
                        </a:cubicBezTo>
                        <a:cubicBezTo>
                          <a:pt x="3725" y="6495"/>
                          <a:pt x="5387" y="6718"/>
                          <a:pt x="6564" y="7648"/>
                        </a:cubicBezTo>
                        <a:cubicBezTo>
                          <a:pt x="6594" y="7673"/>
                          <a:pt x="6632" y="7686"/>
                          <a:pt x="6672" y="7686"/>
                        </a:cubicBezTo>
                        <a:cubicBezTo>
                          <a:pt x="6812" y="7685"/>
                          <a:pt x="6894" y="7525"/>
                          <a:pt x="6810" y="7411"/>
                        </a:cubicBezTo>
                        <a:cubicBezTo>
                          <a:pt x="6783" y="7374"/>
                          <a:pt x="4111" y="3691"/>
                          <a:pt x="4234" y="179"/>
                        </a:cubicBezTo>
                        <a:cubicBezTo>
                          <a:pt x="4237" y="83"/>
                          <a:pt x="4162" y="3"/>
                          <a:pt x="4068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206;p27"/>
                  <p:cNvSpPr/>
                  <p:nvPr/>
                </p:nvSpPr>
                <p:spPr>
                  <a:xfrm>
                    <a:off x="2636625" y="3407725"/>
                    <a:ext cx="202550" cy="20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8143" extrusionOk="0">
                        <a:moveTo>
                          <a:pt x="3068" y="0"/>
                        </a:moveTo>
                        <a:cubicBezTo>
                          <a:pt x="3031" y="0"/>
                          <a:pt x="2993" y="13"/>
                          <a:pt x="2961" y="38"/>
                        </a:cubicBezTo>
                        <a:cubicBezTo>
                          <a:pt x="2886" y="97"/>
                          <a:pt x="2874" y="206"/>
                          <a:pt x="2933" y="281"/>
                        </a:cubicBezTo>
                        <a:cubicBezTo>
                          <a:pt x="3998" y="1614"/>
                          <a:pt x="6619" y="4138"/>
                          <a:pt x="7501" y="4978"/>
                        </a:cubicBezTo>
                        <a:cubicBezTo>
                          <a:pt x="4874" y="5221"/>
                          <a:pt x="357" y="7707"/>
                          <a:pt x="156" y="7818"/>
                        </a:cubicBezTo>
                        <a:cubicBezTo>
                          <a:pt x="1" y="7905"/>
                          <a:pt x="62" y="8142"/>
                          <a:pt x="239" y="8142"/>
                        </a:cubicBezTo>
                        <a:cubicBezTo>
                          <a:pt x="239" y="8142"/>
                          <a:pt x="240" y="8142"/>
                          <a:pt x="240" y="8142"/>
                        </a:cubicBezTo>
                        <a:cubicBezTo>
                          <a:pt x="269" y="8142"/>
                          <a:pt x="298" y="8136"/>
                          <a:pt x="324" y="8121"/>
                        </a:cubicBezTo>
                        <a:cubicBezTo>
                          <a:pt x="375" y="8092"/>
                          <a:pt x="5439" y="5305"/>
                          <a:pt x="7891" y="5305"/>
                        </a:cubicBezTo>
                        <a:lnTo>
                          <a:pt x="7914" y="5305"/>
                        </a:lnTo>
                        <a:cubicBezTo>
                          <a:pt x="7969" y="5298"/>
                          <a:pt x="8049" y="5263"/>
                          <a:pt x="8075" y="5197"/>
                        </a:cubicBezTo>
                        <a:cubicBezTo>
                          <a:pt x="8102" y="5131"/>
                          <a:pt x="8085" y="5056"/>
                          <a:pt x="8034" y="5007"/>
                        </a:cubicBezTo>
                        <a:cubicBezTo>
                          <a:pt x="7998" y="4973"/>
                          <a:pt x="4473" y="1652"/>
                          <a:pt x="3203" y="66"/>
                        </a:cubicBezTo>
                        <a:cubicBezTo>
                          <a:pt x="3169" y="23"/>
                          <a:pt x="3119" y="0"/>
                          <a:pt x="3068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207;p27"/>
                  <p:cNvSpPr/>
                  <p:nvPr/>
                </p:nvSpPr>
                <p:spPr>
                  <a:xfrm>
                    <a:off x="2447175" y="3382475"/>
                    <a:ext cx="152475" cy="16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99" h="6521" extrusionOk="0">
                        <a:moveTo>
                          <a:pt x="1224" y="1"/>
                        </a:moveTo>
                        <a:cubicBezTo>
                          <a:pt x="1176" y="1"/>
                          <a:pt x="1128" y="21"/>
                          <a:pt x="1093" y="60"/>
                        </a:cubicBezTo>
                        <a:cubicBezTo>
                          <a:pt x="1031" y="133"/>
                          <a:pt x="1038" y="243"/>
                          <a:pt x="1113" y="306"/>
                        </a:cubicBezTo>
                        <a:cubicBezTo>
                          <a:pt x="2212" y="1266"/>
                          <a:pt x="4474" y="2471"/>
                          <a:pt x="5398" y="2947"/>
                        </a:cubicBezTo>
                        <a:cubicBezTo>
                          <a:pt x="2867" y="3732"/>
                          <a:pt x="235" y="6114"/>
                          <a:pt x="117" y="6221"/>
                        </a:cubicBezTo>
                        <a:cubicBezTo>
                          <a:pt x="0" y="6327"/>
                          <a:pt x="76" y="6521"/>
                          <a:pt x="233" y="6521"/>
                        </a:cubicBezTo>
                        <a:cubicBezTo>
                          <a:pt x="277" y="6521"/>
                          <a:pt x="317" y="6505"/>
                          <a:pt x="350" y="6476"/>
                        </a:cubicBezTo>
                        <a:cubicBezTo>
                          <a:pt x="380" y="6449"/>
                          <a:pt x="3349" y="3764"/>
                          <a:pt x="5914" y="3163"/>
                        </a:cubicBezTo>
                        <a:cubicBezTo>
                          <a:pt x="6073" y="3126"/>
                          <a:pt x="6098" y="2913"/>
                          <a:pt x="5953" y="2840"/>
                        </a:cubicBezTo>
                        <a:cubicBezTo>
                          <a:pt x="5920" y="2825"/>
                          <a:pt x="2677" y="1213"/>
                          <a:pt x="1340" y="45"/>
                        </a:cubicBezTo>
                        <a:cubicBezTo>
                          <a:pt x="1307" y="16"/>
                          <a:pt x="1265" y="1"/>
                          <a:pt x="1224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8" name="Google Shape;208;p27"/>
                <p:cNvGrpSpPr/>
                <p:nvPr/>
              </p:nvGrpSpPr>
              <p:grpSpPr>
                <a:xfrm>
                  <a:off x="3533400" y="2037425"/>
                  <a:ext cx="754700" cy="897250"/>
                  <a:chOff x="3533400" y="2037425"/>
                  <a:chExt cx="754700" cy="897250"/>
                </a:xfrm>
              </p:grpSpPr>
              <p:sp>
                <p:nvSpPr>
                  <p:cNvPr id="209" name="Google Shape;209;p27"/>
                  <p:cNvSpPr/>
                  <p:nvPr/>
                </p:nvSpPr>
                <p:spPr>
                  <a:xfrm>
                    <a:off x="3533400" y="2037425"/>
                    <a:ext cx="754700" cy="89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88" h="35731" extrusionOk="0">
                        <a:moveTo>
                          <a:pt x="26647" y="0"/>
                        </a:moveTo>
                        <a:cubicBezTo>
                          <a:pt x="24946" y="0"/>
                          <a:pt x="22968" y="652"/>
                          <a:pt x="21547" y="1986"/>
                        </a:cubicBezTo>
                        <a:cubicBezTo>
                          <a:pt x="17884" y="5427"/>
                          <a:pt x="16762" y="3272"/>
                          <a:pt x="12103" y="6872"/>
                        </a:cubicBezTo>
                        <a:cubicBezTo>
                          <a:pt x="8247" y="9852"/>
                          <a:pt x="11724" y="15182"/>
                          <a:pt x="7777" y="18729"/>
                        </a:cubicBezTo>
                        <a:cubicBezTo>
                          <a:pt x="0" y="25718"/>
                          <a:pt x="11444" y="35730"/>
                          <a:pt x="11444" y="35730"/>
                        </a:cubicBezTo>
                        <a:cubicBezTo>
                          <a:pt x="24677" y="29930"/>
                          <a:pt x="18835" y="26013"/>
                          <a:pt x="17963" y="22214"/>
                        </a:cubicBezTo>
                        <a:cubicBezTo>
                          <a:pt x="17091" y="18415"/>
                          <a:pt x="21184" y="19323"/>
                          <a:pt x="25115" y="15804"/>
                        </a:cubicBezTo>
                        <a:cubicBezTo>
                          <a:pt x="29047" y="12286"/>
                          <a:pt x="25167" y="9211"/>
                          <a:pt x="25709" y="7397"/>
                        </a:cubicBezTo>
                        <a:cubicBezTo>
                          <a:pt x="26250" y="5581"/>
                          <a:pt x="30188" y="5451"/>
                          <a:pt x="30143" y="2425"/>
                        </a:cubicBezTo>
                        <a:cubicBezTo>
                          <a:pt x="30119" y="823"/>
                          <a:pt x="28558" y="0"/>
                          <a:pt x="2664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27"/>
                  <p:cNvSpPr/>
                  <p:nvPr/>
                </p:nvSpPr>
                <p:spPr>
                  <a:xfrm>
                    <a:off x="3768275" y="2146750"/>
                    <a:ext cx="381625" cy="787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5" h="31517" extrusionOk="0">
                        <a:moveTo>
                          <a:pt x="15085" y="1"/>
                        </a:moveTo>
                        <a:cubicBezTo>
                          <a:pt x="15062" y="1"/>
                          <a:pt x="15039" y="6"/>
                          <a:pt x="15017" y="16"/>
                        </a:cubicBezTo>
                        <a:cubicBezTo>
                          <a:pt x="14975" y="37"/>
                          <a:pt x="10770" y="2210"/>
                          <a:pt x="7076" y="7142"/>
                        </a:cubicBezTo>
                        <a:cubicBezTo>
                          <a:pt x="3667" y="11692"/>
                          <a:pt x="1" y="19591"/>
                          <a:pt x="1890" y="31382"/>
                        </a:cubicBezTo>
                        <a:cubicBezTo>
                          <a:pt x="1903" y="31460"/>
                          <a:pt x="1971" y="31516"/>
                          <a:pt x="2048" y="31516"/>
                        </a:cubicBezTo>
                        <a:cubicBezTo>
                          <a:pt x="2056" y="31516"/>
                          <a:pt x="2064" y="31516"/>
                          <a:pt x="2072" y="31514"/>
                        </a:cubicBezTo>
                        <a:cubicBezTo>
                          <a:pt x="2078" y="31513"/>
                          <a:pt x="2083" y="31513"/>
                          <a:pt x="2088" y="31512"/>
                        </a:cubicBezTo>
                        <a:cubicBezTo>
                          <a:pt x="2167" y="31491"/>
                          <a:pt x="2217" y="31413"/>
                          <a:pt x="2205" y="31332"/>
                        </a:cubicBezTo>
                        <a:cubicBezTo>
                          <a:pt x="332" y="19658"/>
                          <a:pt x="3954" y="11844"/>
                          <a:pt x="7321" y="7345"/>
                        </a:cubicBezTo>
                        <a:cubicBezTo>
                          <a:pt x="10971" y="2467"/>
                          <a:pt x="15119" y="320"/>
                          <a:pt x="15161" y="299"/>
                        </a:cubicBezTo>
                        <a:cubicBezTo>
                          <a:pt x="15236" y="259"/>
                          <a:pt x="15265" y="164"/>
                          <a:pt x="15227" y="88"/>
                        </a:cubicBezTo>
                        <a:cubicBezTo>
                          <a:pt x="15199" y="33"/>
                          <a:pt x="15143" y="1"/>
                          <a:pt x="15085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27"/>
                  <p:cNvSpPr/>
                  <p:nvPr/>
                </p:nvSpPr>
                <p:spPr>
                  <a:xfrm>
                    <a:off x="3844750" y="2350875"/>
                    <a:ext cx="182100" cy="16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84" h="6692" extrusionOk="0">
                        <a:moveTo>
                          <a:pt x="323" y="1"/>
                        </a:moveTo>
                        <a:cubicBezTo>
                          <a:pt x="319" y="1"/>
                          <a:pt x="315" y="1"/>
                          <a:pt x="311" y="1"/>
                        </a:cubicBezTo>
                        <a:cubicBezTo>
                          <a:pt x="225" y="9"/>
                          <a:pt x="159" y="84"/>
                          <a:pt x="164" y="171"/>
                        </a:cubicBezTo>
                        <a:cubicBezTo>
                          <a:pt x="305" y="2035"/>
                          <a:pt x="8" y="6477"/>
                          <a:pt x="6" y="6522"/>
                        </a:cubicBezTo>
                        <a:cubicBezTo>
                          <a:pt x="0" y="6616"/>
                          <a:pt x="76" y="6691"/>
                          <a:pt x="165" y="6691"/>
                        </a:cubicBezTo>
                        <a:cubicBezTo>
                          <a:pt x="178" y="6691"/>
                          <a:pt x="191" y="6690"/>
                          <a:pt x="204" y="6686"/>
                        </a:cubicBezTo>
                        <a:cubicBezTo>
                          <a:pt x="230" y="6680"/>
                          <a:pt x="254" y="6667"/>
                          <a:pt x="273" y="6648"/>
                        </a:cubicBezTo>
                        <a:cubicBezTo>
                          <a:pt x="1907" y="5106"/>
                          <a:pt x="7094" y="3806"/>
                          <a:pt x="7146" y="3793"/>
                        </a:cubicBezTo>
                        <a:cubicBezTo>
                          <a:pt x="7214" y="3777"/>
                          <a:pt x="7284" y="3685"/>
                          <a:pt x="7263" y="3600"/>
                        </a:cubicBezTo>
                        <a:cubicBezTo>
                          <a:pt x="7245" y="3528"/>
                          <a:pt x="7180" y="3480"/>
                          <a:pt x="7109" y="3480"/>
                        </a:cubicBezTo>
                        <a:cubicBezTo>
                          <a:pt x="7096" y="3480"/>
                          <a:pt x="7083" y="3481"/>
                          <a:pt x="7070" y="3485"/>
                        </a:cubicBezTo>
                        <a:cubicBezTo>
                          <a:pt x="6867" y="3536"/>
                          <a:pt x="2268" y="4688"/>
                          <a:pt x="347" y="6170"/>
                        </a:cubicBezTo>
                        <a:cubicBezTo>
                          <a:pt x="415" y="5051"/>
                          <a:pt x="598" y="1712"/>
                          <a:pt x="482" y="148"/>
                        </a:cubicBezTo>
                        <a:cubicBezTo>
                          <a:pt x="476" y="64"/>
                          <a:pt x="406" y="1"/>
                          <a:pt x="323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27"/>
                  <p:cNvSpPr/>
                  <p:nvPr/>
                </p:nvSpPr>
                <p:spPr>
                  <a:xfrm>
                    <a:off x="3956725" y="2186450"/>
                    <a:ext cx="156450" cy="12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8" h="5129" extrusionOk="0">
                        <a:moveTo>
                          <a:pt x="1557" y="1"/>
                        </a:moveTo>
                        <a:cubicBezTo>
                          <a:pt x="1476" y="1"/>
                          <a:pt x="1408" y="62"/>
                          <a:pt x="1399" y="143"/>
                        </a:cubicBezTo>
                        <a:cubicBezTo>
                          <a:pt x="1230" y="1766"/>
                          <a:pt x="54" y="4881"/>
                          <a:pt x="42" y="4913"/>
                        </a:cubicBezTo>
                        <a:cubicBezTo>
                          <a:pt x="1" y="5024"/>
                          <a:pt x="88" y="5129"/>
                          <a:pt x="191" y="5129"/>
                        </a:cubicBezTo>
                        <a:cubicBezTo>
                          <a:pt x="217" y="5129"/>
                          <a:pt x="244" y="5122"/>
                          <a:pt x="270" y="5107"/>
                        </a:cubicBezTo>
                        <a:cubicBezTo>
                          <a:pt x="2375" y="3905"/>
                          <a:pt x="6055" y="3853"/>
                          <a:pt x="6092" y="3853"/>
                        </a:cubicBezTo>
                        <a:cubicBezTo>
                          <a:pt x="6104" y="3853"/>
                          <a:pt x="6117" y="3852"/>
                          <a:pt x="6130" y="3848"/>
                        </a:cubicBezTo>
                        <a:cubicBezTo>
                          <a:pt x="6207" y="3827"/>
                          <a:pt x="6257" y="3752"/>
                          <a:pt x="6247" y="3674"/>
                        </a:cubicBezTo>
                        <a:cubicBezTo>
                          <a:pt x="6236" y="3595"/>
                          <a:pt x="6169" y="3536"/>
                          <a:pt x="6091" y="3536"/>
                        </a:cubicBezTo>
                        <a:cubicBezTo>
                          <a:pt x="6090" y="3536"/>
                          <a:pt x="6089" y="3536"/>
                          <a:pt x="6088" y="3536"/>
                        </a:cubicBezTo>
                        <a:cubicBezTo>
                          <a:pt x="5942" y="3537"/>
                          <a:pt x="2678" y="3582"/>
                          <a:pt x="483" y="4638"/>
                        </a:cubicBezTo>
                        <a:cubicBezTo>
                          <a:pt x="808" y="3739"/>
                          <a:pt x="1576" y="1510"/>
                          <a:pt x="1715" y="176"/>
                        </a:cubicBezTo>
                        <a:cubicBezTo>
                          <a:pt x="1725" y="89"/>
                          <a:pt x="1660" y="11"/>
                          <a:pt x="1574" y="1"/>
                        </a:cubicBezTo>
                        <a:cubicBezTo>
                          <a:pt x="1568" y="1"/>
                          <a:pt x="1563" y="1"/>
                          <a:pt x="1557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3" name="Google Shape;213;p27"/>
                <p:cNvGrpSpPr/>
                <p:nvPr/>
              </p:nvGrpSpPr>
              <p:grpSpPr>
                <a:xfrm>
                  <a:off x="4553225" y="4554925"/>
                  <a:ext cx="898750" cy="765250"/>
                  <a:chOff x="4553225" y="4554925"/>
                  <a:chExt cx="898750" cy="765250"/>
                </a:xfrm>
              </p:grpSpPr>
              <p:sp>
                <p:nvSpPr>
                  <p:cNvPr id="214" name="Google Shape;214;p27"/>
                  <p:cNvSpPr/>
                  <p:nvPr/>
                </p:nvSpPr>
                <p:spPr>
                  <a:xfrm>
                    <a:off x="4553225" y="4554925"/>
                    <a:ext cx="898750" cy="76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50" h="30451" extrusionOk="0">
                        <a:moveTo>
                          <a:pt x="30627" y="1"/>
                        </a:moveTo>
                        <a:cubicBezTo>
                          <a:pt x="29490" y="1"/>
                          <a:pt x="28302" y="243"/>
                          <a:pt x="27244" y="788"/>
                        </a:cubicBezTo>
                        <a:cubicBezTo>
                          <a:pt x="25373" y="1752"/>
                          <a:pt x="24200" y="1894"/>
                          <a:pt x="23067" y="1894"/>
                        </a:cubicBezTo>
                        <a:cubicBezTo>
                          <a:pt x="22592" y="1894"/>
                          <a:pt x="22124" y="1869"/>
                          <a:pt x="21615" y="1869"/>
                        </a:cubicBezTo>
                        <a:cubicBezTo>
                          <a:pt x="20438" y="1869"/>
                          <a:pt x="19039" y="2003"/>
                          <a:pt x="16821" y="2887"/>
                        </a:cubicBezTo>
                        <a:cubicBezTo>
                          <a:pt x="12293" y="4693"/>
                          <a:pt x="14171" y="10774"/>
                          <a:pt x="9400" y="13098"/>
                        </a:cubicBezTo>
                        <a:cubicBezTo>
                          <a:pt x="0" y="17678"/>
                          <a:pt x="8248" y="30451"/>
                          <a:pt x="8248" y="30451"/>
                        </a:cubicBezTo>
                        <a:cubicBezTo>
                          <a:pt x="22567" y="28516"/>
                          <a:pt x="18028" y="23141"/>
                          <a:pt x="18235" y="19250"/>
                        </a:cubicBezTo>
                        <a:cubicBezTo>
                          <a:pt x="18441" y="15359"/>
                          <a:pt x="22128" y="17354"/>
                          <a:pt x="26874" y="15054"/>
                        </a:cubicBezTo>
                        <a:cubicBezTo>
                          <a:pt x="31622" y="12753"/>
                          <a:pt x="28737" y="8732"/>
                          <a:pt x="29757" y="7135"/>
                        </a:cubicBezTo>
                        <a:cubicBezTo>
                          <a:pt x="30777" y="5538"/>
                          <a:pt x="34598" y="6497"/>
                          <a:pt x="35387" y="3574"/>
                        </a:cubicBezTo>
                        <a:cubicBezTo>
                          <a:pt x="35950" y="1492"/>
                          <a:pt x="33445" y="1"/>
                          <a:pt x="3062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27"/>
                  <p:cNvSpPr/>
                  <p:nvPr/>
                </p:nvSpPr>
                <p:spPr>
                  <a:xfrm>
                    <a:off x="4755200" y="4651950"/>
                    <a:ext cx="536750" cy="66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70" h="26729" extrusionOk="0">
                        <a:moveTo>
                          <a:pt x="21297" y="0"/>
                        </a:moveTo>
                        <a:cubicBezTo>
                          <a:pt x="21285" y="0"/>
                          <a:pt x="21272" y="2"/>
                          <a:pt x="21259" y="5"/>
                        </a:cubicBezTo>
                        <a:cubicBezTo>
                          <a:pt x="21213" y="14"/>
                          <a:pt x="16573" y="947"/>
                          <a:pt x="11664" y="4672"/>
                        </a:cubicBezTo>
                        <a:cubicBezTo>
                          <a:pt x="7135" y="8109"/>
                          <a:pt x="1439" y="14695"/>
                          <a:pt x="11" y="26552"/>
                        </a:cubicBezTo>
                        <a:cubicBezTo>
                          <a:pt x="0" y="26638"/>
                          <a:pt x="63" y="26717"/>
                          <a:pt x="150" y="26729"/>
                        </a:cubicBezTo>
                        <a:lnTo>
                          <a:pt x="166" y="26729"/>
                        </a:lnTo>
                        <a:cubicBezTo>
                          <a:pt x="166" y="26729"/>
                          <a:pt x="167" y="26729"/>
                          <a:pt x="168" y="26729"/>
                        </a:cubicBezTo>
                        <a:cubicBezTo>
                          <a:pt x="248" y="26729"/>
                          <a:pt x="316" y="26669"/>
                          <a:pt x="327" y="26588"/>
                        </a:cubicBezTo>
                        <a:cubicBezTo>
                          <a:pt x="1739" y="14850"/>
                          <a:pt x="7369" y="8334"/>
                          <a:pt x="11844" y="4934"/>
                        </a:cubicBezTo>
                        <a:cubicBezTo>
                          <a:pt x="16695" y="1248"/>
                          <a:pt x="21273" y="325"/>
                          <a:pt x="21319" y="317"/>
                        </a:cubicBezTo>
                        <a:cubicBezTo>
                          <a:pt x="21410" y="304"/>
                          <a:pt x="21470" y="218"/>
                          <a:pt x="21453" y="129"/>
                        </a:cubicBezTo>
                        <a:cubicBezTo>
                          <a:pt x="21438" y="53"/>
                          <a:pt x="21371" y="0"/>
                          <a:pt x="21297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216;p27"/>
                  <p:cNvSpPr/>
                  <p:nvPr/>
                </p:nvSpPr>
                <p:spPr>
                  <a:xfrm>
                    <a:off x="4761350" y="4984450"/>
                    <a:ext cx="154450" cy="185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8" h="7423" extrusionOk="0">
                        <a:moveTo>
                          <a:pt x="183" y="1"/>
                        </a:moveTo>
                        <a:cubicBezTo>
                          <a:pt x="157" y="1"/>
                          <a:pt x="131" y="7"/>
                          <a:pt x="107" y="21"/>
                        </a:cubicBezTo>
                        <a:cubicBezTo>
                          <a:pt x="30" y="63"/>
                          <a:pt x="1" y="160"/>
                          <a:pt x="44" y="237"/>
                        </a:cubicBezTo>
                        <a:cubicBezTo>
                          <a:pt x="1608" y="3064"/>
                          <a:pt x="951" y="7195"/>
                          <a:pt x="945" y="7237"/>
                        </a:cubicBezTo>
                        <a:cubicBezTo>
                          <a:pt x="929" y="7332"/>
                          <a:pt x="1001" y="7420"/>
                          <a:pt x="1098" y="7422"/>
                        </a:cubicBezTo>
                        <a:cubicBezTo>
                          <a:pt x="1099" y="7422"/>
                          <a:pt x="1100" y="7422"/>
                          <a:pt x="1101" y="7422"/>
                        </a:cubicBezTo>
                        <a:cubicBezTo>
                          <a:pt x="1163" y="7422"/>
                          <a:pt x="1221" y="7386"/>
                          <a:pt x="1246" y="7329"/>
                        </a:cubicBezTo>
                        <a:cubicBezTo>
                          <a:pt x="2354" y="4926"/>
                          <a:pt x="6010" y="3908"/>
                          <a:pt x="6046" y="3898"/>
                        </a:cubicBezTo>
                        <a:cubicBezTo>
                          <a:pt x="6129" y="3873"/>
                          <a:pt x="6177" y="3788"/>
                          <a:pt x="6154" y="3704"/>
                        </a:cubicBezTo>
                        <a:cubicBezTo>
                          <a:pt x="6135" y="3634"/>
                          <a:pt x="6071" y="3586"/>
                          <a:pt x="6001" y="3586"/>
                        </a:cubicBezTo>
                        <a:cubicBezTo>
                          <a:pt x="5989" y="3586"/>
                          <a:pt x="5976" y="3588"/>
                          <a:pt x="5964" y="3591"/>
                        </a:cubicBezTo>
                        <a:cubicBezTo>
                          <a:pt x="5822" y="3629"/>
                          <a:pt x="2790" y="4472"/>
                          <a:pt x="1350" y="6518"/>
                        </a:cubicBezTo>
                        <a:cubicBezTo>
                          <a:pt x="1472" y="5159"/>
                          <a:pt x="1540" y="2287"/>
                          <a:pt x="322" y="83"/>
                        </a:cubicBezTo>
                        <a:cubicBezTo>
                          <a:pt x="293" y="31"/>
                          <a:pt x="239" y="1"/>
                          <a:pt x="183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217;p27"/>
                  <p:cNvSpPr/>
                  <p:nvPr/>
                </p:nvSpPr>
                <p:spPr>
                  <a:xfrm>
                    <a:off x="4897575" y="4767800"/>
                    <a:ext cx="195550" cy="16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2" h="6402" extrusionOk="0">
                        <a:moveTo>
                          <a:pt x="2095" y="0"/>
                        </a:moveTo>
                        <a:cubicBezTo>
                          <a:pt x="2020" y="0"/>
                          <a:pt x="1955" y="52"/>
                          <a:pt x="1937" y="127"/>
                        </a:cubicBezTo>
                        <a:cubicBezTo>
                          <a:pt x="1560" y="1956"/>
                          <a:pt x="53" y="6146"/>
                          <a:pt x="38" y="6189"/>
                        </a:cubicBezTo>
                        <a:cubicBezTo>
                          <a:pt x="1" y="6290"/>
                          <a:pt x="76" y="6399"/>
                          <a:pt x="183" y="6402"/>
                        </a:cubicBezTo>
                        <a:cubicBezTo>
                          <a:pt x="211" y="6402"/>
                          <a:pt x="238" y="6395"/>
                          <a:pt x="262" y="6382"/>
                        </a:cubicBezTo>
                        <a:cubicBezTo>
                          <a:pt x="1745" y="5614"/>
                          <a:pt x="5083" y="5515"/>
                          <a:pt x="6718" y="5515"/>
                        </a:cubicBezTo>
                        <a:cubicBezTo>
                          <a:pt x="7281" y="5515"/>
                          <a:pt x="7641" y="5527"/>
                          <a:pt x="7655" y="5527"/>
                        </a:cubicBezTo>
                        <a:cubicBezTo>
                          <a:pt x="7657" y="5527"/>
                          <a:pt x="7659" y="5527"/>
                          <a:pt x="7661" y="5527"/>
                        </a:cubicBezTo>
                        <a:cubicBezTo>
                          <a:pt x="7730" y="5527"/>
                          <a:pt x="7816" y="5459"/>
                          <a:pt x="7819" y="5374"/>
                        </a:cubicBezTo>
                        <a:cubicBezTo>
                          <a:pt x="7822" y="5287"/>
                          <a:pt x="7753" y="5214"/>
                          <a:pt x="7666" y="5210"/>
                        </a:cubicBezTo>
                        <a:cubicBezTo>
                          <a:pt x="7609" y="5209"/>
                          <a:pt x="7226" y="5196"/>
                          <a:pt x="6652" y="5196"/>
                        </a:cubicBezTo>
                        <a:cubicBezTo>
                          <a:pt x="5089" y="5196"/>
                          <a:pt x="2112" y="5288"/>
                          <a:pt x="462" y="5943"/>
                        </a:cubicBezTo>
                        <a:cubicBezTo>
                          <a:pt x="835" y="4887"/>
                          <a:pt x="1932" y="1726"/>
                          <a:pt x="2249" y="191"/>
                        </a:cubicBezTo>
                        <a:cubicBezTo>
                          <a:pt x="2266" y="104"/>
                          <a:pt x="2211" y="20"/>
                          <a:pt x="2126" y="3"/>
                        </a:cubicBezTo>
                        <a:cubicBezTo>
                          <a:pt x="2116" y="1"/>
                          <a:pt x="2105" y="0"/>
                          <a:pt x="2095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8" name="Google Shape;218;p27"/>
                <p:cNvGrpSpPr/>
                <p:nvPr/>
              </p:nvGrpSpPr>
              <p:grpSpPr>
                <a:xfrm>
                  <a:off x="5436325" y="1939775"/>
                  <a:ext cx="559700" cy="974825"/>
                  <a:chOff x="5436325" y="1939775"/>
                  <a:chExt cx="559700" cy="974825"/>
                </a:xfrm>
              </p:grpSpPr>
              <p:sp>
                <p:nvSpPr>
                  <p:cNvPr id="219" name="Google Shape;219;p27"/>
                  <p:cNvSpPr/>
                  <p:nvPr/>
                </p:nvSpPr>
                <p:spPr>
                  <a:xfrm>
                    <a:off x="5436325" y="1939775"/>
                    <a:ext cx="559700" cy="97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8" h="38993" extrusionOk="0">
                        <a:moveTo>
                          <a:pt x="18492" y="1"/>
                        </a:moveTo>
                        <a:cubicBezTo>
                          <a:pt x="18390" y="1"/>
                          <a:pt x="18280" y="13"/>
                          <a:pt x="18159" y="38"/>
                        </a:cubicBezTo>
                        <a:cubicBezTo>
                          <a:pt x="15527" y="580"/>
                          <a:pt x="16878" y="4177"/>
                          <a:pt x="13779" y="5251"/>
                        </a:cubicBezTo>
                        <a:cubicBezTo>
                          <a:pt x="10679" y="6324"/>
                          <a:pt x="9143" y="9411"/>
                          <a:pt x="10232" y="12230"/>
                        </a:cubicBezTo>
                        <a:cubicBezTo>
                          <a:pt x="11551" y="15639"/>
                          <a:pt x="9649" y="14162"/>
                          <a:pt x="6636" y="16790"/>
                        </a:cubicBezTo>
                        <a:cubicBezTo>
                          <a:pt x="3623" y="19417"/>
                          <a:pt x="7202" y="21086"/>
                          <a:pt x="6854" y="24074"/>
                        </a:cubicBezTo>
                        <a:cubicBezTo>
                          <a:pt x="6505" y="27061"/>
                          <a:pt x="2149" y="27199"/>
                          <a:pt x="1228" y="30842"/>
                        </a:cubicBezTo>
                        <a:cubicBezTo>
                          <a:pt x="0" y="35701"/>
                          <a:pt x="7886" y="38387"/>
                          <a:pt x="7886" y="38387"/>
                        </a:cubicBezTo>
                        <a:cubicBezTo>
                          <a:pt x="9128" y="38738"/>
                          <a:pt x="10736" y="38992"/>
                          <a:pt x="12390" y="38992"/>
                        </a:cubicBezTo>
                        <a:cubicBezTo>
                          <a:pt x="14881" y="38992"/>
                          <a:pt x="17477" y="38414"/>
                          <a:pt x="19090" y="36716"/>
                        </a:cubicBezTo>
                        <a:cubicBezTo>
                          <a:pt x="21774" y="33891"/>
                          <a:pt x="18967" y="31271"/>
                          <a:pt x="17714" y="28098"/>
                        </a:cubicBezTo>
                        <a:cubicBezTo>
                          <a:pt x="16460" y="24927"/>
                          <a:pt x="21436" y="25519"/>
                          <a:pt x="21366" y="21870"/>
                        </a:cubicBezTo>
                        <a:cubicBezTo>
                          <a:pt x="21297" y="18223"/>
                          <a:pt x="20221" y="19114"/>
                          <a:pt x="19041" y="16549"/>
                        </a:cubicBezTo>
                        <a:cubicBezTo>
                          <a:pt x="17861" y="13984"/>
                          <a:pt x="21243" y="13026"/>
                          <a:pt x="21816" y="10829"/>
                        </a:cubicBezTo>
                        <a:cubicBezTo>
                          <a:pt x="22388" y="8633"/>
                          <a:pt x="20508" y="7064"/>
                          <a:pt x="19937" y="5159"/>
                        </a:cubicBezTo>
                        <a:cubicBezTo>
                          <a:pt x="19399" y="3361"/>
                          <a:pt x="20199" y="1"/>
                          <a:pt x="184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27"/>
                  <p:cNvSpPr/>
                  <p:nvPr/>
                </p:nvSpPr>
                <p:spPr>
                  <a:xfrm>
                    <a:off x="5628175" y="2114475"/>
                    <a:ext cx="235075" cy="7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03" h="31558" extrusionOk="0">
                        <a:moveTo>
                          <a:pt x="9222" y="1"/>
                        </a:moveTo>
                        <a:cubicBezTo>
                          <a:pt x="9157" y="1"/>
                          <a:pt x="9095" y="42"/>
                          <a:pt x="9072" y="107"/>
                        </a:cubicBezTo>
                        <a:cubicBezTo>
                          <a:pt x="9033" y="211"/>
                          <a:pt x="5209" y="10503"/>
                          <a:pt x="4630" y="15825"/>
                        </a:cubicBezTo>
                        <a:cubicBezTo>
                          <a:pt x="4050" y="21163"/>
                          <a:pt x="1166" y="30101"/>
                          <a:pt x="93" y="31291"/>
                        </a:cubicBezTo>
                        <a:cubicBezTo>
                          <a:pt x="0" y="31393"/>
                          <a:pt x="74" y="31556"/>
                          <a:pt x="212" y="31557"/>
                        </a:cubicBezTo>
                        <a:cubicBezTo>
                          <a:pt x="256" y="31556"/>
                          <a:pt x="299" y="31538"/>
                          <a:pt x="330" y="31503"/>
                        </a:cubicBezTo>
                        <a:cubicBezTo>
                          <a:pt x="1453" y="30257"/>
                          <a:pt x="4348" y="21365"/>
                          <a:pt x="4947" y="15858"/>
                        </a:cubicBezTo>
                        <a:cubicBezTo>
                          <a:pt x="5520" y="10577"/>
                          <a:pt x="9332" y="321"/>
                          <a:pt x="9370" y="219"/>
                        </a:cubicBezTo>
                        <a:cubicBezTo>
                          <a:pt x="9402" y="135"/>
                          <a:pt x="9361" y="42"/>
                          <a:pt x="9277" y="10"/>
                        </a:cubicBezTo>
                        <a:cubicBezTo>
                          <a:pt x="9259" y="4"/>
                          <a:pt x="9240" y="1"/>
                          <a:pt x="922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27"/>
                  <p:cNvSpPr/>
                  <p:nvPr/>
                </p:nvSpPr>
                <p:spPr>
                  <a:xfrm>
                    <a:off x="5656100" y="2418600"/>
                    <a:ext cx="200975" cy="12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9" h="4968" extrusionOk="0">
                        <a:moveTo>
                          <a:pt x="182" y="1"/>
                        </a:moveTo>
                        <a:cubicBezTo>
                          <a:pt x="124" y="1"/>
                          <a:pt x="68" y="33"/>
                          <a:pt x="40" y="89"/>
                        </a:cubicBezTo>
                        <a:cubicBezTo>
                          <a:pt x="0" y="167"/>
                          <a:pt x="32" y="263"/>
                          <a:pt x="111" y="302"/>
                        </a:cubicBezTo>
                        <a:cubicBezTo>
                          <a:pt x="138" y="315"/>
                          <a:pt x="2869" y="1718"/>
                          <a:pt x="3366" y="4834"/>
                        </a:cubicBezTo>
                        <a:cubicBezTo>
                          <a:pt x="3377" y="4895"/>
                          <a:pt x="3423" y="4946"/>
                          <a:pt x="3484" y="4962"/>
                        </a:cubicBezTo>
                        <a:cubicBezTo>
                          <a:pt x="3496" y="4966"/>
                          <a:pt x="3510" y="4967"/>
                          <a:pt x="3523" y="4967"/>
                        </a:cubicBezTo>
                        <a:cubicBezTo>
                          <a:pt x="3572" y="4967"/>
                          <a:pt x="3618" y="4945"/>
                          <a:pt x="3648" y="4906"/>
                        </a:cubicBezTo>
                        <a:cubicBezTo>
                          <a:pt x="3674" y="4873"/>
                          <a:pt x="6211" y="1634"/>
                          <a:pt x="7909" y="1017"/>
                        </a:cubicBezTo>
                        <a:cubicBezTo>
                          <a:pt x="7994" y="988"/>
                          <a:pt x="8039" y="895"/>
                          <a:pt x="8009" y="811"/>
                        </a:cubicBezTo>
                        <a:cubicBezTo>
                          <a:pt x="7986" y="746"/>
                          <a:pt x="7924" y="707"/>
                          <a:pt x="7859" y="707"/>
                        </a:cubicBezTo>
                        <a:cubicBezTo>
                          <a:pt x="7840" y="707"/>
                          <a:pt x="7820" y="710"/>
                          <a:pt x="7800" y="718"/>
                        </a:cubicBezTo>
                        <a:cubicBezTo>
                          <a:pt x="6299" y="1263"/>
                          <a:pt x="4279" y="3626"/>
                          <a:pt x="3615" y="4439"/>
                        </a:cubicBezTo>
                        <a:cubicBezTo>
                          <a:pt x="2956" y="1405"/>
                          <a:pt x="281" y="32"/>
                          <a:pt x="254" y="18"/>
                        </a:cubicBezTo>
                        <a:cubicBezTo>
                          <a:pt x="231" y="6"/>
                          <a:pt x="206" y="1"/>
                          <a:pt x="18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27"/>
                  <p:cNvSpPr/>
                  <p:nvPr/>
                </p:nvSpPr>
                <p:spPr>
                  <a:xfrm>
                    <a:off x="5752825" y="2199475"/>
                    <a:ext cx="142150" cy="10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6" h="4365" extrusionOk="0">
                        <a:moveTo>
                          <a:pt x="176" y="0"/>
                        </a:moveTo>
                        <a:cubicBezTo>
                          <a:pt x="134" y="0"/>
                          <a:pt x="91" y="17"/>
                          <a:pt x="60" y="51"/>
                        </a:cubicBezTo>
                        <a:cubicBezTo>
                          <a:pt x="1" y="115"/>
                          <a:pt x="3" y="216"/>
                          <a:pt x="67" y="276"/>
                        </a:cubicBezTo>
                        <a:cubicBezTo>
                          <a:pt x="86" y="292"/>
                          <a:pt x="1811" y="1931"/>
                          <a:pt x="1577" y="4190"/>
                        </a:cubicBezTo>
                        <a:cubicBezTo>
                          <a:pt x="1567" y="4282"/>
                          <a:pt x="1640" y="4364"/>
                          <a:pt x="1733" y="4364"/>
                        </a:cubicBezTo>
                        <a:cubicBezTo>
                          <a:pt x="1734" y="4364"/>
                          <a:pt x="1734" y="4364"/>
                          <a:pt x="1735" y="4364"/>
                        </a:cubicBezTo>
                        <a:cubicBezTo>
                          <a:pt x="1784" y="4364"/>
                          <a:pt x="1830" y="4342"/>
                          <a:pt x="1860" y="4304"/>
                        </a:cubicBezTo>
                        <a:cubicBezTo>
                          <a:pt x="1879" y="4279"/>
                          <a:pt x="3826" y="1826"/>
                          <a:pt x="5552" y="1258"/>
                        </a:cubicBezTo>
                        <a:cubicBezTo>
                          <a:pt x="5638" y="1232"/>
                          <a:pt x="5686" y="1140"/>
                          <a:pt x="5658" y="1056"/>
                        </a:cubicBezTo>
                        <a:cubicBezTo>
                          <a:pt x="5635" y="989"/>
                          <a:pt x="5574" y="947"/>
                          <a:pt x="5507" y="947"/>
                        </a:cubicBezTo>
                        <a:cubicBezTo>
                          <a:pt x="5489" y="947"/>
                          <a:pt x="5471" y="950"/>
                          <a:pt x="5452" y="957"/>
                        </a:cubicBezTo>
                        <a:cubicBezTo>
                          <a:pt x="4039" y="1422"/>
                          <a:pt x="2548" y="3010"/>
                          <a:pt x="1917" y="3739"/>
                        </a:cubicBezTo>
                        <a:cubicBezTo>
                          <a:pt x="1910" y="1581"/>
                          <a:pt x="356" y="108"/>
                          <a:pt x="285" y="43"/>
                        </a:cubicBezTo>
                        <a:cubicBezTo>
                          <a:pt x="254" y="15"/>
                          <a:pt x="215" y="0"/>
                          <a:pt x="176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27"/>
                  <p:cNvSpPr/>
                  <p:nvPr/>
                </p:nvSpPr>
                <p:spPr>
                  <a:xfrm>
                    <a:off x="5625875" y="2633075"/>
                    <a:ext cx="1887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48" h="5985" extrusionOk="0">
                        <a:moveTo>
                          <a:pt x="182" y="0"/>
                        </a:moveTo>
                        <a:cubicBezTo>
                          <a:pt x="154" y="0"/>
                          <a:pt x="125" y="8"/>
                          <a:pt x="99" y="24"/>
                        </a:cubicBezTo>
                        <a:cubicBezTo>
                          <a:pt x="26" y="70"/>
                          <a:pt x="1" y="166"/>
                          <a:pt x="45" y="240"/>
                        </a:cubicBezTo>
                        <a:cubicBezTo>
                          <a:pt x="1219" y="2138"/>
                          <a:pt x="2189" y="5828"/>
                          <a:pt x="2198" y="5865"/>
                        </a:cubicBezTo>
                        <a:cubicBezTo>
                          <a:pt x="2212" y="5921"/>
                          <a:pt x="2257" y="5966"/>
                          <a:pt x="2315" y="5980"/>
                        </a:cubicBezTo>
                        <a:cubicBezTo>
                          <a:pt x="2327" y="5983"/>
                          <a:pt x="2340" y="5984"/>
                          <a:pt x="2351" y="5984"/>
                        </a:cubicBezTo>
                        <a:cubicBezTo>
                          <a:pt x="2397" y="5984"/>
                          <a:pt x="2439" y="5965"/>
                          <a:pt x="2469" y="5931"/>
                        </a:cubicBezTo>
                        <a:cubicBezTo>
                          <a:pt x="3925" y="4306"/>
                          <a:pt x="7419" y="1980"/>
                          <a:pt x="7454" y="1957"/>
                        </a:cubicBezTo>
                        <a:cubicBezTo>
                          <a:pt x="7528" y="1908"/>
                          <a:pt x="7547" y="1810"/>
                          <a:pt x="7499" y="1736"/>
                        </a:cubicBezTo>
                        <a:cubicBezTo>
                          <a:pt x="7468" y="1690"/>
                          <a:pt x="7418" y="1665"/>
                          <a:pt x="7367" y="1665"/>
                        </a:cubicBezTo>
                        <a:cubicBezTo>
                          <a:pt x="7336" y="1665"/>
                          <a:pt x="7306" y="1674"/>
                          <a:pt x="7279" y="1692"/>
                        </a:cubicBezTo>
                        <a:cubicBezTo>
                          <a:pt x="7141" y="1784"/>
                          <a:pt x="3997" y="3876"/>
                          <a:pt x="2430" y="5507"/>
                        </a:cubicBezTo>
                        <a:cubicBezTo>
                          <a:pt x="2180" y="4600"/>
                          <a:pt x="1337" y="1725"/>
                          <a:pt x="315" y="73"/>
                        </a:cubicBezTo>
                        <a:cubicBezTo>
                          <a:pt x="285" y="26"/>
                          <a:pt x="234" y="0"/>
                          <a:pt x="182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4" name="Google Shape;224;p27"/>
              <p:cNvGrpSpPr/>
              <p:nvPr/>
            </p:nvGrpSpPr>
            <p:grpSpPr>
              <a:xfrm>
                <a:off x="6636111" y="1782196"/>
                <a:ext cx="1362206" cy="878776"/>
                <a:chOff x="5745450" y="2914875"/>
                <a:chExt cx="974675" cy="628775"/>
              </a:xfrm>
            </p:grpSpPr>
            <p:sp>
              <p:nvSpPr>
                <p:cNvPr id="225" name="Google Shape;225;p27"/>
                <p:cNvSpPr/>
                <p:nvPr/>
              </p:nvSpPr>
              <p:spPr>
                <a:xfrm>
                  <a:off x="5745450" y="2914875"/>
                  <a:ext cx="974675" cy="6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7" h="25151" extrusionOk="0">
                      <a:moveTo>
                        <a:pt x="22109" y="1"/>
                      </a:moveTo>
                      <a:cubicBezTo>
                        <a:pt x="21464" y="1"/>
                        <a:pt x="20721" y="51"/>
                        <a:pt x="19846" y="175"/>
                      </a:cubicBezTo>
                      <a:cubicBezTo>
                        <a:pt x="15021" y="855"/>
                        <a:pt x="15402" y="7206"/>
                        <a:pt x="10217" y="8334"/>
                      </a:cubicBezTo>
                      <a:cubicBezTo>
                        <a:pt x="1" y="10555"/>
                        <a:pt x="4985" y="24919"/>
                        <a:pt x="4985" y="24919"/>
                      </a:cubicBezTo>
                      <a:cubicBezTo>
                        <a:pt x="6482" y="25077"/>
                        <a:pt x="7789" y="25150"/>
                        <a:pt x="8930" y="25150"/>
                      </a:cubicBezTo>
                      <a:cubicBezTo>
                        <a:pt x="18747" y="25150"/>
                        <a:pt x="16335" y="19749"/>
                        <a:pt x="17341" y="16405"/>
                      </a:cubicBezTo>
                      <a:cubicBezTo>
                        <a:pt x="17835" y="14765"/>
                        <a:pt x="18713" y="14389"/>
                        <a:pt x="19979" y="14389"/>
                      </a:cubicBezTo>
                      <a:cubicBezTo>
                        <a:pt x="21049" y="14389"/>
                        <a:pt x="22397" y="14657"/>
                        <a:pt x="24025" y="14657"/>
                      </a:cubicBezTo>
                      <a:cubicBezTo>
                        <a:pt x="24854" y="14657"/>
                        <a:pt x="25755" y="14588"/>
                        <a:pt x="26730" y="14378"/>
                      </a:cubicBezTo>
                      <a:cubicBezTo>
                        <a:pt x="31887" y="13267"/>
                        <a:pt x="30038" y="8677"/>
                        <a:pt x="31409" y="7367"/>
                      </a:cubicBezTo>
                      <a:cubicBezTo>
                        <a:pt x="32777" y="6058"/>
                        <a:pt x="36261" y="7893"/>
                        <a:pt x="37722" y="5242"/>
                      </a:cubicBezTo>
                      <a:cubicBezTo>
                        <a:pt x="38987" y="2943"/>
                        <a:pt x="35633" y="417"/>
                        <a:pt x="32097" y="417"/>
                      </a:cubicBezTo>
                      <a:cubicBezTo>
                        <a:pt x="31554" y="417"/>
                        <a:pt x="31007" y="477"/>
                        <a:pt x="30471" y="606"/>
                      </a:cubicBezTo>
                      <a:cubicBezTo>
                        <a:pt x="29485" y="843"/>
                        <a:pt x="28701" y="934"/>
                        <a:pt x="28031" y="934"/>
                      </a:cubicBezTo>
                      <a:cubicBezTo>
                        <a:pt x="25878" y="934"/>
                        <a:pt x="24893" y="1"/>
                        <a:pt x="22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5865550" y="3017500"/>
                  <a:ext cx="678075" cy="5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23" h="20974" extrusionOk="0">
                      <a:moveTo>
                        <a:pt x="26677" y="1"/>
                      </a:moveTo>
                      <a:cubicBezTo>
                        <a:pt x="25566" y="1"/>
                        <a:pt x="21393" y="156"/>
                        <a:pt x="16539" y="2265"/>
                      </a:cubicBezTo>
                      <a:cubicBezTo>
                        <a:pt x="11325" y="4530"/>
                        <a:pt x="4229" y="9578"/>
                        <a:pt x="32" y="20759"/>
                      </a:cubicBezTo>
                      <a:cubicBezTo>
                        <a:pt x="1" y="20841"/>
                        <a:pt x="43" y="20932"/>
                        <a:pt x="125" y="20964"/>
                      </a:cubicBezTo>
                      <a:cubicBezTo>
                        <a:pt x="128" y="20965"/>
                        <a:pt x="132" y="20966"/>
                        <a:pt x="136" y="20966"/>
                      </a:cubicBezTo>
                      <a:cubicBezTo>
                        <a:pt x="151" y="20971"/>
                        <a:pt x="167" y="20974"/>
                        <a:pt x="182" y="20974"/>
                      </a:cubicBezTo>
                      <a:cubicBezTo>
                        <a:pt x="246" y="20974"/>
                        <a:pt x="305" y="20934"/>
                        <a:pt x="330" y="20871"/>
                      </a:cubicBezTo>
                      <a:cubicBezTo>
                        <a:pt x="4485" y="9802"/>
                        <a:pt x="11499" y="4806"/>
                        <a:pt x="16652" y="2562"/>
                      </a:cubicBezTo>
                      <a:cubicBezTo>
                        <a:pt x="21469" y="466"/>
                        <a:pt x="25601" y="319"/>
                        <a:pt x="26679" y="319"/>
                      </a:cubicBezTo>
                      <a:cubicBezTo>
                        <a:pt x="26851" y="319"/>
                        <a:pt x="26945" y="323"/>
                        <a:pt x="26952" y="323"/>
                      </a:cubicBezTo>
                      <a:cubicBezTo>
                        <a:pt x="26955" y="323"/>
                        <a:pt x="26958" y="323"/>
                        <a:pt x="26961" y="323"/>
                      </a:cubicBezTo>
                      <a:cubicBezTo>
                        <a:pt x="27045" y="323"/>
                        <a:pt x="27113" y="257"/>
                        <a:pt x="27117" y="172"/>
                      </a:cubicBezTo>
                      <a:cubicBezTo>
                        <a:pt x="27122" y="84"/>
                        <a:pt x="27054" y="11"/>
                        <a:pt x="26966" y="5"/>
                      </a:cubicBezTo>
                      <a:cubicBezTo>
                        <a:pt x="26960" y="5"/>
                        <a:pt x="26860" y="1"/>
                        <a:pt x="26677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5929850" y="3217000"/>
                  <a:ext cx="148500" cy="18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0" h="7437" extrusionOk="0">
                      <a:moveTo>
                        <a:pt x="970" y="0"/>
                      </a:moveTo>
                      <a:cubicBezTo>
                        <a:pt x="956" y="0"/>
                        <a:pt x="942" y="2"/>
                        <a:pt x="928" y="6"/>
                      </a:cubicBezTo>
                      <a:cubicBezTo>
                        <a:pt x="843" y="29"/>
                        <a:pt x="793" y="116"/>
                        <a:pt x="815" y="202"/>
                      </a:cubicBezTo>
                      <a:cubicBezTo>
                        <a:pt x="1665" y="3319"/>
                        <a:pt x="48" y="7177"/>
                        <a:pt x="32" y="7216"/>
                      </a:cubicBezTo>
                      <a:cubicBezTo>
                        <a:pt x="1" y="7290"/>
                        <a:pt x="29" y="7373"/>
                        <a:pt x="98" y="7415"/>
                      </a:cubicBezTo>
                      <a:cubicBezTo>
                        <a:pt x="108" y="7421"/>
                        <a:pt x="120" y="7426"/>
                        <a:pt x="133" y="7430"/>
                      </a:cubicBezTo>
                      <a:cubicBezTo>
                        <a:pt x="148" y="7434"/>
                        <a:pt x="163" y="7436"/>
                        <a:pt x="178" y="7436"/>
                      </a:cubicBezTo>
                      <a:cubicBezTo>
                        <a:pt x="226" y="7436"/>
                        <a:pt x="272" y="7415"/>
                        <a:pt x="303" y="7376"/>
                      </a:cubicBezTo>
                      <a:cubicBezTo>
                        <a:pt x="1948" y="5305"/>
                        <a:pt x="5741" y="5181"/>
                        <a:pt x="5779" y="5180"/>
                      </a:cubicBezTo>
                      <a:cubicBezTo>
                        <a:pt x="5868" y="5180"/>
                        <a:pt x="5939" y="5107"/>
                        <a:pt x="5936" y="5017"/>
                      </a:cubicBezTo>
                      <a:cubicBezTo>
                        <a:pt x="5935" y="4931"/>
                        <a:pt x="5863" y="4863"/>
                        <a:pt x="5778" y="4863"/>
                      </a:cubicBezTo>
                      <a:cubicBezTo>
                        <a:pt x="5776" y="4863"/>
                        <a:pt x="5774" y="4863"/>
                        <a:pt x="5771" y="4863"/>
                      </a:cubicBezTo>
                      <a:cubicBezTo>
                        <a:pt x="5624" y="4867"/>
                        <a:pt x="2479" y="4968"/>
                        <a:pt x="596" y="6613"/>
                      </a:cubicBezTo>
                      <a:cubicBezTo>
                        <a:pt x="1035" y="5322"/>
                        <a:pt x="1784" y="2546"/>
                        <a:pt x="1122" y="118"/>
                      </a:cubicBezTo>
                      <a:cubicBezTo>
                        <a:pt x="1103" y="47"/>
                        <a:pt x="1040" y="0"/>
                        <a:pt x="970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6097025" y="3050100"/>
                  <a:ext cx="195825" cy="16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3" h="6700" extrusionOk="0">
                      <a:moveTo>
                        <a:pt x="3485" y="0"/>
                      </a:moveTo>
                      <a:cubicBezTo>
                        <a:pt x="3426" y="0"/>
                        <a:pt x="3369" y="34"/>
                        <a:pt x="3343" y="91"/>
                      </a:cubicBezTo>
                      <a:cubicBezTo>
                        <a:pt x="2542" y="1780"/>
                        <a:pt x="85" y="5493"/>
                        <a:pt x="60" y="5531"/>
                      </a:cubicBezTo>
                      <a:cubicBezTo>
                        <a:pt x="1" y="5619"/>
                        <a:pt x="45" y="5740"/>
                        <a:pt x="146" y="5771"/>
                      </a:cubicBezTo>
                      <a:cubicBezTo>
                        <a:pt x="161" y="5775"/>
                        <a:pt x="175" y="5777"/>
                        <a:pt x="190" y="5777"/>
                      </a:cubicBezTo>
                      <a:cubicBezTo>
                        <a:pt x="204" y="5777"/>
                        <a:pt x="217" y="5775"/>
                        <a:pt x="230" y="5772"/>
                      </a:cubicBezTo>
                      <a:cubicBezTo>
                        <a:pt x="570" y="5690"/>
                        <a:pt x="982" y="5655"/>
                        <a:pt x="1435" y="5655"/>
                      </a:cubicBezTo>
                      <a:cubicBezTo>
                        <a:pt x="3893" y="5655"/>
                        <a:pt x="7573" y="6682"/>
                        <a:pt x="7616" y="6694"/>
                      </a:cubicBezTo>
                      <a:cubicBezTo>
                        <a:pt x="7629" y="6698"/>
                        <a:pt x="7643" y="6700"/>
                        <a:pt x="7657" y="6700"/>
                      </a:cubicBezTo>
                      <a:cubicBezTo>
                        <a:pt x="7726" y="6700"/>
                        <a:pt x="7788" y="6654"/>
                        <a:pt x="7808" y="6585"/>
                      </a:cubicBezTo>
                      <a:cubicBezTo>
                        <a:pt x="7832" y="6503"/>
                        <a:pt x="7786" y="6416"/>
                        <a:pt x="7705" y="6390"/>
                      </a:cubicBezTo>
                      <a:lnTo>
                        <a:pt x="7702" y="6390"/>
                      </a:lnTo>
                      <a:cubicBezTo>
                        <a:pt x="7521" y="6339"/>
                        <a:pt x="3933" y="5337"/>
                        <a:pt x="1444" y="5337"/>
                      </a:cubicBezTo>
                      <a:cubicBezTo>
                        <a:pt x="1117" y="5337"/>
                        <a:pt x="809" y="5354"/>
                        <a:pt x="530" y="5393"/>
                      </a:cubicBezTo>
                      <a:cubicBezTo>
                        <a:pt x="1143" y="4456"/>
                        <a:pt x="2957" y="1645"/>
                        <a:pt x="3630" y="229"/>
                      </a:cubicBezTo>
                      <a:cubicBezTo>
                        <a:pt x="3668" y="149"/>
                        <a:pt x="3634" y="55"/>
                        <a:pt x="3554" y="17"/>
                      </a:cubicBezTo>
                      <a:cubicBezTo>
                        <a:pt x="3532" y="5"/>
                        <a:pt x="3508" y="0"/>
                        <a:pt x="3485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6295050" y="2977900"/>
                  <a:ext cx="153750" cy="1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0" h="5639" extrusionOk="0">
                      <a:moveTo>
                        <a:pt x="3787" y="1"/>
                      </a:moveTo>
                      <a:cubicBezTo>
                        <a:pt x="3736" y="1"/>
                        <a:pt x="3686" y="25"/>
                        <a:pt x="3656" y="71"/>
                      </a:cubicBezTo>
                      <a:cubicBezTo>
                        <a:pt x="2705" y="1398"/>
                        <a:pt x="140" y="3521"/>
                        <a:pt x="116" y="3543"/>
                      </a:cubicBezTo>
                      <a:cubicBezTo>
                        <a:pt x="0" y="3637"/>
                        <a:pt x="67" y="3824"/>
                        <a:pt x="217" y="3824"/>
                      </a:cubicBezTo>
                      <a:cubicBezTo>
                        <a:pt x="218" y="3824"/>
                        <a:pt x="220" y="3824"/>
                        <a:pt x="222" y="3824"/>
                      </a:cubicBezTo>
                      <a:cubicBezTo>
                        <a:pt x="2646" y="3824"/>
                        <a:pt x="5862" y="5600"/>
                        <a:pt x="5895" y="5617"/>
                      </a:cubicBezTo>
                      <a:cubicBezTo>
                        <a:pt x="5904" y="5624"/>
                        <a:pt x="5915" y="5628"/>
                        <a:pt x="5926" y="5630"/>
                      </a:cubicBezTo>
                      <a:lnTo>
                        <a:pt x="5926" y="5632"/>
                      </a:lnTo>
                      <a:cubicBezTo>
                        <a:pt x="5941" y="5636"/>
                        <a:pt x="5956" y="5638"/>
                        <a:pt x="5971" y="5638"/>
                      </a:cubicBezTo>
                      <a:cubicBezTo>
                        <a:pt x="6034" y="5638"/>
                        <a:pt x="6092" y="5602"/>
                        <a:pt x="6118" y="5541"/>
                      </a:cubicBezTo>
                      <a:cubicBezTo>
                        <a:pt x="6149" y="5466"/>
                        <a:pt x="6120" y="5380"/>
                        <a:pt x="6050" y="5341"/>
                      </a:cubicBezTo>
                      <a:cubicBezTo>
                        <a:pt x="5923" y="5268"/>
                        <a:pt x="3063" y="3691"/>
                        <a:pt x="635" y="3521"/>
                      </a:cubicBezTo>
                      <a:cubicBezTo>
                        <a:pt x="1361" y="2902"/>
                        <a:pt x="3132" y="1347"/>
                        <a:pt x="3913" y="256"/>
                      </a:cubicBezTo>
                      <a:cubicBezTo>
                        <a:pt x="3968" y="184"/>
                        <a:pt x="3952" y="83"/>
                        <a:pt x="3880" y="31"/>
                      </a:cubicBezTo>
                      <a:cubicBezTo>
                        <a:pt x="3851" y="10"/>
                        <a:pt x="3819" y="1"/>
                        <a:pt x="3787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" name="Google Shape;230;p27"/>
              <p:cNvGrpSpPr/>
              <p:nvPr/>
            </p:nvGrpSpPr>
            <p:grpSpPr>
              <a:xfrm>
                <a:off x="6865841" y="2694654"/>
                <a:ext cx="1395539" cy="780595"/>
                <a:chOff x="5909825" y="3567750"/>
                <a:chExt cx="998525" cy="558525"/>
              </a:xfrm>
            </p:grpSpPr>
            <p:sp>
              <p:nvSpPr>
                <p:cNvPr id="231" name="Google Shape;231;p27"/>
                <p:cNvSpPr/>
                <p:nvPr/>
              </p:nvSpPr>
              <p:spPr>
                <a:xfrm>
                  <a:off x="5909825" y="3567750"/>
                  <a:ext cx="998525" cy="5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41" h="22341" extrusionOk="0">
                      <a:moveTo>
                        <a:pt x="21196" y="0"/>
                      </a:moveTo>
                      <a:cubicBezTo>
                        <a:pt x="16780" y="0"/>
                        <a:pt x="15579" y="5762"/>
                        <a:pt x="10549" y="5762"/>
                      </a:cubicBezTo>
                      <a:cubicBezTo>
                        <a:pt x="10512" y="5762"/>
                        <a:pt x="10474" y="5762"/>
                        <a:pt x="10436" y="5761"/>
                      </a:cubicBezTo>
                      <a:cubicBezTo>
                        <a:pt x="10375" y="5760"/>
                        <a:pt x="10315" y="5760"/>
                        <a:pt x="10255" y="5760"/>
                      </a:cubicBezTo>
                      <a:cubicBezTo>
                        <a:pt x="1" y="5760"/>
                        <a:pt x="1547" y="20708"/>
                        <a:pt x="1547" y="20708"/>
                      </a:cubicBezTo>
                      <a:cubicBezTo>
                        <a:pt x="4871" y="21869"/>
                        <a:pt x="7290" y="22340"/>
                        <a:pt x="9074" y="22340"/>
                      </a:cubicBezTo>
                      <a:cubicBezTo>
                        <a:pt x="14613" y="22340"/>
                        <a:pt x="14049" y="17802"/>
                        <a:pt x="15523" y="15248"/>
                      </a:cubicBezTo>
                      <a:cubicBezTo>
                        <a:pt x="16160" y="14145"/>
                        <a:pt x="16843" y="13771"/>
                        <a:pt x="17659" y="13771"/>
                      </a:cubicBezTo>
                      <a:cubicBezTo>
                        <a:pt x="19338" y="13771"/>
                        <a:pt x="21577" y="15356"/>
                        <a:pt x="25127" y="15424"/>
                      </a:cubicBezTo>
                      <a:cubicBezTo>
                        <a:pt x="25181" y="15425"/>
                        <a:pt x="25234" y="15426"/>
                        <a:pt x="25287" y="15426"/>
                      </a:cubicBezTo>
                      <a:cubicBezTo>
                        <a:pt x="30386" y="15426"/>
                        <a:pt x="29670" y="10622"/>
                        <a:pt x="31286" y="9671"/>
                      </a:cubicBezTo>
                      <a:cubicBezTo>
                        <a:pt x="31562" y="9508"/>
                        <a:pt x="31877" y="9447"/>
                        <a:pt x="32220" y="9447"/>
                      </a:cubicBezTo>
                      <a:cubicBezTo>
                        <a:pt x="33246" y="9447"/>
                        <a:pt x="34517" y="9995"/>
                        <a:pt x="35735" y="9995"/>
                      </a:cubicBezTo>
                      <a:cubicBezTo>
                        <a:pt x="36510" y="9995"/>
                        <a:pt x="37263" y="9774"/>
                        <a:pt x="37917" y="9048"/>
                      </a:cubicBezTo>
                      <a:cubicBezTo>
                        <a:pt x="39940" y="6807"/>
                        <a:pt x="36081" y="2875"/>
                        <a:pt x="31954" y="2875"/>
                      </a:cubicBezTo>
                      <a:cubicBezTo>
                        <a:pt x="31943" y="2875"/>
                        <a:pt x="31932" y="2875"/>
                        <a:pt x="31921" y="2875"/>
                      </a:cubicBezTo>
                      <a:cubicBezTo>
                        <a:pt x="31894" y="2875"/>
                        <a:pt x="31866" y="2876"/>
                        <a:pt x="31838" y="2876"/>
                      </a:cubicBezTo>
                      <a:cubicBezTo>
                        <a:pt x="26902" y="2876"/>
                        <a:pt x="27508" y="554"/>
                        <a:pt x="21679" y="22"/>
                      </a:cubicBezTo>
                      <a:cubicBezTo>
                        <a:pt x="21514" y="7"/>
                        <a:pt x="21353" y="0"/>
                        <a:pt x="211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5943425" y="3716525"/>
                  <a:ext cx="779300" cy="37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2" h="14916" extrusionOk="0">
                      <a:moveTo>
                        <a:pt x="25353" y="0"/>
                      </a:moveTo>
                      <a:cubicBezTo>
                        <a:pt x="23884" y="0"/>
                        <a:pt x="22197" y="116"/>
                        <a:pt x="20373" y="445"/>
                      </a:cubicBezTo>
                      <a:cubicBezTo>
                        <a:pt x="14780" y="1457"/>
                        <a:pt x="6715" y="4745"/>
                        <a:pt x="72" y="14669"/>
                      </a:cubicBezTo>
                      <a:cubicBezTo>
                        <a:pt x="1" y="14774"/>
                        <a:pt x="76" y="14916"/>
                        <a:pt x="203" y="14916"/>
                      </a:cubicBezTo>
                      <a:cubicBezTo>
                        <a:pt x="255" y="14916"/>
                        <a:pt x="306" y="14889"/>
                        <a:pt x="336" y="14846"/>
                      </a:cubicBezTo>
                      <a:cubicBezTo>
                        <a:pt x="6914" y="5022"/>
                        <a:pt x="14886" y="1764"/>
                        <a:pt x="20415" y="761"/>
                      </a:cubicBezTo>
                      <a:cubicBezTo>
                        <a:pt x="22226" y="432"/>
                        <a:pt x="23901" y="318"/>
                        <a:pt x="25357" y="318"/>
                      </a:cubicBezTo>
                      <a:cubicBezTo>
                        <a:pt x="28723" y="318"/>
                        <a:pt x="30924" y="931"/>
                        <a:pt x="30955" y="939"/>
                      </a:cubicBezTo>
                      <a:cubicBezTo>
                        <a:pt x="30968" y="943"/>
                        <a:pt x="30982" y="944"/>
                        <a:pt x="30995" y="944"/>
                      </a:cubicBezTo>
                      <a:cubicBezTo>
                        <a:pt x="31064" y="944"/>
                        <a:pt x="31128" y="898"/>
                        <a:pt x="31148" y="829"/>
                      </a:cubicBezTo>
                      <a:cubicBezTo>
                        <a:pt x="31171" y="746"/>
                        <a:pt x="31124" y="660"/>
                        <a:pt x="31043" y="633"/>
                      </a:cubicBezTo>
                      <a:cubicBezTo>
                        <a:pt x="31011" y="624"/>
                        <a:pt x="28772" y="0"/>
                        <a:pt x="25353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6037675" y="3792275"/>
                  <a:ext cx="158600" cy="17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4" h="7065" extrusionOk="0">
                      <a:moveTo>
                        <a:pt x="2603" y="0"/>
                      </a:moveTo>
                      <a:cubicBezTo>
                        <a:pt x="2602" y="0"/>
                        <a:pt x="2601" y="0"/>
                        <a:pt x="2600" y="0"/>
                      </a:cubicBezTo>
                      <a:cubicBezTo>
                        <a:pt x="2512" y="3"/>
                        <a:pt x="2444" y="76"/>
                        <a:pt x="2447" y="164"/>
                      </a:cubicBezTo>
                      <a:cubicBezTo>
                        <a:pt x="2560" y="3392"/>
                        <a:pt x="103" y="6779"/>
                        <a:pt x="78" y="6812"/>
                      </a:cubicBezTo>
                      <a:cubicBezTo>
                        <a:pt x="0" y="6918"/>
                        <a:pt x="75" y="7065"/>
                        <a:pt x="206" y="7065"/>
                      </a:cubicBezTo>
                      <a:cubicBezTo>
                        <a:pt x="241" y="7065"/>
                        <a:pt x="276" y="7053"/>
                        <a:pt x="303" y="7030"/>
                      </a:cubicBezTo>
                      <a:cubicBezTo>
                        <a:pt x="1385" y="6176"/>
                        <a:pt x="2913" y="5970"/>
                        <a:pt x="4134" y="5970"/>
                      </a:cubicBezTo>
                      <a:cubicBezTo>
                        <a:pt x="5257" y="5970"/>
                        <a:pt x="6120" y="6144"/>
                        <a:pt x="6138" y="6148"/>
                      </a:cubicBezTo>
                      <a:cubicBezTo>
                        <a:pt x="6147" y="6150"/>
                        <a:pt x="6157" y="6151"/>
                        <a:pt x="6167" y="6151"/>
                      </a:cubicBezTo>
                      <a:cubicBezTo>
                        <a:pt x="6241" y="6151"/>
                        <a:pt x="6308" y="6099"/>
                        <a:pt x="6325" y="6024"/>
                      </a:cubicBezTo>
                      <a:cubicBezTo>
                        <a:pt x="6343" y="5938"/>
                        <a:pt x="6288" y="5854"/>
                        <a:pt x="6202" y="5836"/>
                      </a:cubicBezTo>
                      <a:cubicBezTo>
                        <a:pt x="6127" y="5820"/>
                        <a:pt x="5255" y="5644"/>
                        <a:pt x="4126" y="5644"/>
                      </a:cubicBezTo>
                      <a:cubicBezTo>
                        <a:pt x="3085" y="5644"/>
                        <a:pt x="1824" y="5794"/>
                        <a:pt x="765" y="6355"/>
                      </a:cubicBezTo>
                      <a:cubicBezTo>
                        <a:pt x="1487" y="5199"/>
                        <a:pt x="2852" y="2668"/>
                        <a:pt x="2764" y="154"/>
                      </a:cubicBezTo>
                      <a:cubicBezTo>
                        <a:pt x="2759" y="68"/>
                        <a:pt x="2688" y="0"/>
                        <a:pt x="2603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6248225" y="3682425"/>
                  <a:ext cx="187325" cy="18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489" extrusionOk="0">
                      <a:moveTo>
                        <a:pt x="4671" y="1"/>
                      </a:moveTo>
                      <a:cubicBezTo>
                        <a:pt x="4625" y="1"/>
                        <a:pt x="4579" y="21"/>
                        <a:pt x="4548" y="61"/>
                      </a:cubicBezTo>
                      <a:cubicBezTo>
                        <a:pt x="3381" y="1520"/>
                        <a:pt x="139" y="4573"/>
                        <a:pt x="106" y="4604"/>
                      </a:cubicBezTo>
                      <a:cubicBezTo>
                        <a:pt x="1" y="4702"/>
                        <a:pt x="70" y="4878"/>
                        <a:pt x="215" y="4878"/>
                      </a:cubicBezTo>
                      <a:cubicBezTo>
                        <a:pt x="219" y="4879"/>
                        <a:pt x="222" y="4879"/>
                        <a:pt x="226" y="4879"/>
                      </a:cubicBezTo>
                      <a:cubicBezTo>
                        <a:pt x="230" y="4879"/>
                        <a:pt x="234" y="4879"/>
                        <a:pt x="238" y="4878"/>
                      </a:cubicBezTo>
                      <a:cubicBezTo>
                        <a:pt x="2492" y="4878"/>
                        <a:pt x="7148" y="7441"/>
                        <a:pt x="7195" y="7467"/>
                      </a:cubicBezTo>
                      <a:cubicBezTo>
                        <a:pt x="7217" y="7481"/>
                        <a:pt x="7245" y="7488"/>
                        <a:pt x="7271" y="7488"/>
                      </a:cubicBezTo>
                      <a:lnTo>
                        <a:pt x="7272" y="7487"/>
                      </a:lnTo>
                      <a:cubicBezTo>
                        <a:pt x="7436" y="7487"/>
                        <a:pt x="7493" y="7268"/>
                        <a:pt x="7348" y="7190"/>
                      </a:cubicBezTo>
                      <a:cubicBezTo>
                        <a:pt x="7164" y="7087"/>
                        <a:pt x="3011" y="4801"/>
                        <a:pt x="596" y="4578"/>
                      </a:cubicBezTo>
                      <a:cubicBezTo>
                        <a:pt x="1406" y="3806"/>
                        <a:pt x="3816" y="1485"/>
                        <a:pt x="4796" y="259"/>
                      </a:cubicBezTo>
                      <a:cubicBezTo>
                        <a:pt x="4851" y="191"/>
                        <a:pt x="4839" y="91"/>
                        <a:pt x="4771" y="36"/>
                      </a:cubicBezTo>
                      <a:cubicBezTo>
                        <a:pt x="4741" y="12"/>
                        <a:pt x="4706" y="1"/>
                        <a:pt x="4671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6469550" y="3659225"/>
                  <a:ext cx="140175" cy="14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" h="5997" extrusionOk="0">
                      <a:moveTo>
                        <a:pt x="4481" y="1"/>
                      </a:moveTo>
                      <a:cubicBezTo>
                        <a:pt x="4443" y="1"/>
                        <a:pt x="4405" y="15"/>
                        <a:pt x="4374" y="42"/>
                      </a:cubicBezTo>
                      <a:cubicBezTo>
                        <a:pt x="3145" y="1116"/>
                        <a:pt x="163" y="2598"/>
                        <a:pt x="133" y="2612"/>
                      </a:cubicBezTo>
                      <a:cubicBezTo>
                        <a:pt x="1" y="2678"/>
                        <a:pt x="23" y="2876"/>
                        <a:pt x="168" y="2910"/>
                      </a:cubicBezTo>
                      <a:cubicBezTo>
                        <a:pt x="2528" y="3460"/>
                        <a:pt x="5257" y="5931"/>
                        <a:pt x="5284" y="5955"/>
                      </a:cubicBezTo>
                      <a:cubicBezTo>
                        <a:pt x="5315" y="5982"/>
                        <a:pt x="5353" y="5996"/>
                        <a:pt x="5392" y="5996"/>
                      </a:cubicBezTo>
                      <a:cubicBezTo>
                        <a:pt x="5537" y="5996"/>
                        <a:pt x="5607" y="5818"/>
                        <a:pt x="5499" y="5719"/>
                      </a:cubicBezTo>
                      <a:cubicBezTo>
                        <a:pt x="5392" y="5622"/>
                        <a:pt x="2972" y="3432"/>
                        <a:pt x="644" y="2710"/>
                      </a:cubicBezTo>
                      <a:cubicBezTo>
                        <a:pt x="1493" y="2274"/>
                        <a:pt x="3573" y="1165"/>
                        <a:pt x="4583" y="282"/>
                      </a:cubicBezTo>
                      <a:cubicBezTo>
                        <a:pt x="4652" y="225"/>
                        <a:pt x="4660" y="122"/>
                        <a:pt x="4601" y="55"/>
                      </a:cubicBezTo>
                      <a:cubicBezTo>
                        <a:pt x="4570" y="19"/>
                        <a:pt x="4525" y="1"/>
                        <a:pt x="4481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6" name="Google Shape;236;p27"/>
            <p:cNvGrpSpPr/>
            <p:nvPr/>
          </p:nvGrpSpPr>
          <p:grpSpPr>
            <a:xfrm>
              <a:off x="2457676" y="1479686"/>
              <a:ext cx="4228648" cy="3699342"/>
              <a:chOff x="-1577200" y="2017900"/>
              <a:chExt cx="3025650" cy="2646925"/>
            </a:xfrm>
          </p:grpSpPr>
          <p:grpSp>
            <p:nvGrpSpPr>
              <p:cNvPr id="237" name="Google Shape;237;p27"/>
              <p:cNvGrpSpPr/>
              <p:nvPr/>
            </p:nvGrpSpPr>
            <p:grpSpPr>
              <a:xfrm>
                <a:off x="-1577200" y="2017900"/>
                <a:ext cx="3025650" cy="2646925"/>
                <a:chOff x="2962150" y="2695250"/>
                <a:chExt cx="3025650" cy="2646925"/>
              </a:xfrm>
            </p:grpSpPr>
            <p:sp>
              <p:nvSpPr>
                <p:cNvPr id="238" name="Google Shape;238;p27"/>
                <p:cNvSpPr/>
                <p:nvPr/>
              </p:nvSpPr>
              <p:spPr>
                <a:xfrm>
                  <a:off x="4386875" y="4728200"/>
                  <a:ext cx="527900" cy="6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6" h="24412" extrusionOk="0">
                      <a:moveTo>
                        <a:pt x="0" y="1"/>
                      </a:moveTo>
                      <a:lnTo>
                        <a:pt x="0" y="24411"/>
                      </a:lnTo>
                      <a:lnTo>
                        <a:pt x="21116" y="24411"/>
                      </a:lnTo>
                      <a:lnTo>
                        <a:pt x="1306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" name="Google Shape;239;p27"/>
                <p:cNvGrpSpPr/>
                <p:nvPr/>
              </p:nvGrpSpPr>
              <p:grpSpPr>
                <a:xfrm>
                  <a:off x="2962150" y="2695250"/>
                  <a:ext cx="3025650" cy="2646925"/>
                  <a:chOff x="2962150" y="2695250"/>
                  <a:chExt cx="3025650" cy="2646925"/>
                </a:xfrm>
              </p:grpSpPr>
              <p:sp>
                <p:nvSpPr>
                  <p:cNvPr id="240" name="Google Shape;240;p27"/>
                  <p:cNvSpPr/>
                  <p:nvPr/>
                </p:nvSpPr>
                <p:spPr>
                  <a:xfrm>
                    <a:off x="2962150" y="2695250"/>
                    <a:ext cx="3025650" cy="1892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026" h="75693" extrusionOk="0">
                        <a:moveTo>
                          <a:pt x="2014" y="1"/>
                        </a:moveTo>
                        <a:cubicBezTo>
                          <a:pt x="906" y="1"/>
                          <a:pt x="0" y="966"/>
                          <a:pt x="0" y="2147"/>
                        </a:cubicBezTo>
                        <a:lnTo>
                          <a:pt x="0" y="75693"/>
                        </a:lnTo>
                        <a:lnTo>
                          <a:pt x="121026" y="75693"/>
                        </a:lnTo>
                        <a:lnTo>
                          <a:pt x="121026" y="2147"/>
                        </a:lnTo>
                        <a:cubicBezTo>
                          <a:pt x="121026" y="966"/>
                          <a:pt x="120120" y="1"/>
                          <a:pt x="11901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27"/>
                  <p:cNvSpPr/>
                  <p:nvPr/>
                </p:nvSpPr>
                <p:spPr>
                  <a:xfrm>
                    <a:off x="2962150" y="4573950"/>
                    <a:ext cx="3025650" cy="30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026" h="12343" extrusionOk="0">
                        <a:moveTo>
                          <a:pt x="0" y="1"/>
                        </a:moveTo>
                        <a:lnTo>
                          <a:pt x="0" y="10837"/>
                        </a:lnTo>
                        <a:cubicBezTo>
                          <a:pt x="0" y="11666"/>
                          <a:pt x="906" y="12342"/>
                          <a:pt x="2014" y="12342"/>
                        </a:cubicBezTo>
                        <a:lnTo>
                          <a:pt x="119013" y="12342"/>
                        </a:lnTo>
                        <a:cubicBezTo>
                          <a:pt x="120120" y="12342"/>
                          <a:pt x="121026" y="11666"/>
                          <a:pt x="121026" y="10837"/>
                        </a:cubicBezTo>
                        <a:lnTo>
                          <a:pt x="121026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27"/>
                  <p:cNvSpPr/>
                  <p:nvPr/>
                </p:nvSpPr>
                <p:spPr>
                  <a:xfrm>
                    <a:off x="3122975" y="2856850"/>
                    <a:ext cx="2685900" cy="156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436" h="62595" extrusionOk="0">
                        <a:moveTo>
                          <a:pt x="1" y="0"/>
                        </a:moveTo>
                        <a:lnTo>
                          <a:pt x="1" y="62595"/>
                        </a:lnTo>
                        <a:lnTo>
                          <a:pt x="107435" y="62595"/>
                        </a:lnTo>
                        <a:lnTo>
                          <a:pt x="107435" y="0"/>
                        </a:lnTo>
                        <a:close/>
                      </a:path>
                    </a:pathLst>
                  </a:custGeom>
                  <a:solidFill>
                    <a:srgbClr val="ABE3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27"/>
                  <p:cNvSpPr/>
                  <p:nvPr/>
                </p:nvSpPr>
                <p:spPr>
                  <a:xfrm>
                    <a:off x="3122975" y="2858925"/>
                    <a:ext cx="2685925" cy="156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437" h="62595" extrusionOk="0">
                        <a:moveTo>
                          <a:pt x="107437" y="0"/>
                        </a:moveTo>
                        <a:lnTo>
                          <a:pt x="1" y="62594"/>
                        </a:lnTo>
                        <a:lnTo>
                          <a:pt x="107437" y="62594"/>
                        </a:lnTo>
                        <a:lnTo>
                          <a:pt x="107437" y="0"/>
                        </a:lnTo>
                        <a:close/>
                      </a:path>
                    </a:pathLst>
                  </a:custGeom>
                  <a:solidFill>
                    <a:srgbClr val="99D6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27"/>
                  <p:cNvSpPr/>
                  <p:nvPr/>
                </p:nvSpPr>
                <p:spPr>
                  <a:xfrm>
                    <a:off x="4017100" y="4728200"/>
                    <a:ext cx="527875" cy="61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15" h="24412" extrusionOk="0">
                        <a:moveTo>
                          <a:pt x="8047" y="1"/>
                        </a:moveTo>
                        <a:lnTo>
                          <a:pt x="0" y="24411"/>
                        </a:lnTo>
                        <a:lnTo>
                          <a:pt x="21115" y="24411"/>
                        </a:lnTo>
                        <a:lnTo>
                          <a:pt x="2111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27"/>
                  <p:cNvSpPr/>
                  <p:nvPr/>
                </p:nvSpPr>
                <p:spPr>
                  <a:xfrm>
                    <a:off x="3869000" y="5239550"/>
                    <a:ext cx="1193850" cy="10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54" h="4105" extrusionOk="0">
                        <a:moveTo>
                          <a:pt x="1825" y="0"/>
                        </a:moveTo>
                        <a:cubicBezTo>
                          <a:pt x="815" y="0"/>
                          <a:pt x="1" y="815"/>
                          <a:pt x="1" y="1824"/>
                        </a:cubicBezTo>
                        <a:lnTo>
                          <a:pt x="1" y="2281"/>
                        </a:lnTo>
                        <a:cubicBezTo>
                          <a:pt x="1" y="3290"/>
                          <a:pt x="815" y="4104"/>
                          <a:pt x="1825" y="4104"/>
                        </a:cubicBezTo>
                        <a:lnTo>
                          <a:pt x="45929" y="4104"/>
                        </a:lnTo>
                        <a:cubicBezTo>
                          <a:pt x="46939" y="4104"/>
                          <a:pt x="47753" y="3290"/>
                          <a:pt x="47753" y="2281"/>
                        </a:cubicBezTo>
                        <a:lnTo>
                          <a:pt x="47753" y="1824"/>
                        </a:lnTo>
                        <a:cubicBezTo>
                          <a:pt x="47753" y="815"/>
                          <a:pt x="46939" y="0"/>
                          <a:pt x="4592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27"/>
                  <p:cNvSpPr/>
                  <p:nvPr/>
                </p:nvSpPr>
                <p:spPr>
                  <a:xfrm>
                    <a:off x="4359000" y="4662200"/>
                    <a:ext cx="213850" cy="6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4" h="2642" extrusionOk="0">
                        <a:moveTo>
                          <a:pt x="1319" y="0"/>
                        </a:moveTo>
                        <a:cubicBezTo>
                          <a:pt x="592" y="0"/>
                          <a:pt x="1" y="591"/>
                          <a:pt x="1" y="1321"/>
                        </a:cubicBezTo>
                        <a:cubicBezTo>
                          <a:pt x="1" y="2051"/>
                          <a:pt x="592" y="2641"/>
                          <a:pt x="1319" y="2641"/>
                        </a:cubicBezTo>
                        <a:cubicBezTo>
                          <a:pt x="1324" y="2641"/>
                          <a:pt x="1330" y="2641"/>
                          <a:pt x="1336" y="2641"/>
                        </a:cubicBezTo>
                        <a:lnTo>
                          <a:pt x="7219" y="2641"/>
                        </a:lnTo>
                        <a:cubicBezTo>
                          <a:pt x="7224" y="2641"/>
                          <a:pt x="7230" y="2641"/>
                          <a:pt x="7235" y="2641"/>
                        </a:cubicBezTo>
                        <a:cubicBezTo>
                          <a:pt x="7963" y="2641"/>
                          <a:pt x="8553" y="2051"/>
                          <a:pt x="8553" y="1321"/>
                        </a:cubicBezTo>
                        <a:cubicBezTo>
                          <a:pt x="8553" y="591"/>
                          <a:pt x="7963" y="0"/>
                          <a:pt x="7235" y="0"/>
                        </a:cubicBezTo>
                        <a:cubicBezTo>
                          <a:pt x="7230" y="0"/>
                          <a:pt x="7224" y="0"/>
                          <a:pt x="7219" y="0"/>
                        </a:cubicBezTo>
                        <a:lnTo>
                          <a:pt x="1336" y="0"/>
                        </a:lnTo>
                        <a:cubicBezTo>
                          <a:pt x="1330" y="0"/>
                          <a:pt x="1324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CFDEE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27"/>
                  <p:cNvSpPr/>
                  <p:nvPr/>
                </p:nvSpPr>
                <p:spPr>
                  <a:xfrm>
                    <a:off x="4134800" y="4882500"/>
                    <a:ext cx="665950" cy="110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38" h="4405" extrusionOk="0">
                        <a:moveTo>
                          <a:pt x="1305" y="0"/>
                        </a:moveTo>
                        <a:lnTo>
                          <a:pt x="1" y="4404"/>
                        </a:lnTo>
                        <a:lnTo>
                          <a:pt x="26637" y="4404"/>
                        </a:lnTo>
                        <a:lnTo>
                          <a:pt x="25186" y="0"/>
                        </a:lnTo>
                        <a:close/>
                      </a:path>
                    </a:pathLst>
                  </a:custGeom>
                  <a:solidFill>
                    <a:srgbClr val="CFDEE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27"/>
                  <p:cNvSpPr/>
                  <p:nvPr/>
                </p:nvSpPr>
                <p:spPr>
                  <a:xfrm>
                    <a:off x="3309675" y="2994975"/>
                    <a:ext cx="569725" cy="14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9" h="56936" extrusionOk="0">
                        <a:moveTo>
                          <a:pt x="1" y="1"/>
                        </a:moveTo>
                        <a:lnTo>
                          <a:pt x="1" y="56936"/>
                        </a:lnTo>
                        <a:lnTo>
                          <a:pt x="22788" y="56936"/>
                        </a:lnTo>
                        <a:lnTo>
                          <a:pt x="2278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9" name="Google Shape;249;p27"/>
              <p:cNvSpPr/>
              <p:nvPr/>
            </p:nvSpPr>
            <p:spPr>
              <a:xfrm>
                <a:off x="-1228226" y="2317477"/>
                <a:ext cx="2349888" cy="1423400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56936" extrusionOk="0">
                    <a:moveTo>
                      <a:pt x="1" y="1"/>
                    </a:moveTo>
                    <a:lnTo>
                      <a:pt x="1" y="56936"/>
                    </a:lnTo>
                    <a:lnTo>
                      <a:pt x="22788" y="56936"/>
                    </a:lnTo>
                    <a:lnTo>
                      <a:pt x="227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0" name="Google Shape;250;p27"/>
            <p:cNvGrpSpPr/>
            <p:nvPr/>
          </p:nvGrpSpPr>
          <p:grpSpPr>
            <a:xfrm>
              <a:off x="1439856" y="399026"/>
              <a:ext cx="6264288" cy="4962878"/>
              <a:chOff x="1439856" y="399026"/>
              <a:chExt cx="6264288" cy="4962878"/>
            </a:xfrm>
          </p:grpSpPr>
          <p:grpSp>
            <p:nvGrpSpPr>
              <p:cNvPr id="251" name="Google Shape;251;p27"/>
              <p:cNvGrpSpPr/>
              <p:nvPr/>
            </p:nvGrpSpPr>
            <p:grpSpPr>
              <a:xfrm>
                <a:off x="2460174" y="399026"/>
                <a:ext cx="1057284" cy="1195787"/>
                <a:chOff x="2906950" y="1925200"/>
                <a:chExt cx="756500" cy="855600"/>
              </a:xfrm>
            </p:grpSpPr>
            <p:sp>
              <p:nvSpPr>
                <p:cNvPr id="252" name="Google Shape;252;p27"/>
                <p:cNvSpPr/>
                <p:nvPr/>
              </p:nvSpPr>
              <p:spPr>
                <a:xfrm>
                  <a:off x="3055850" y="2160850"/>
                  <a:ext cx="325125" cy="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5" h="1792" extrusionOk="0">
                      <a:moveTo>
                        <a:pt x="75" y="1"/>
                      </a:moveTo>
                      <a:cubicBezTo>
                        <a:pt x="36" y="1"/>
                        <a:pt x="1" y="48"/>
                        <a:pt x="33" y="88"/>
                      </a:cubicBezTo>
                      <a:cubicBezTo>
                        <a:pt x="604" y="721"/>
                        <a:pt x="1364" y="947"/>
                        <a:pt x="2135" y="947"/>
                      </a:cubicBezTo>
                      <a:cubicBezTo>
                        <a:pt x="3122" y="947"/>
                        <a:pt x="4127" y="577"/>
                        <a:pt x="4772" y="223"/>
                      </a:cubicBezTo>
                      <a:cubicBezTo>
                        <a:pt x="4917" y="143"/>
                        <a:pt x="5066" y="108"/>
                        <a:pt x="5220" y="108"/>
                      </a:cubicBezTo>
                      <a:cubicBezTo>
                        <a:pt x="5670" y="108"/>
                        <a:pt x="6165" y="409"/>
                        <a:pt x="6750" y="767"/>
                      </a:cubicBezTo>
                      <a:cubicBezTo>
                        <a:pt x="7437" y="1188"/>
                        <a:pt x="8215" y="1664"/>
                        <a:pt x="9148" y="1766"/>
                      </a:cubicBezTo>
                      <a:cubicBezTo>
                        <a:pt x="9309" y="1783"/>
                        <a:pt x="9470" y="1791"/>
                        <a:pt x="9632" y="1791"/>
                      </a:cubicBezTo>
                      <a:cubicBezTo>
                        <a:pt x="9644" y="1791"/>
                        <a:pt x="9656" y="1791"/>
                        <a:pt x="9669" y="1791"/>
                      </a:cubicBezTo>
                      <a:cubicBezTo>
                        <a:pt x="11434" y="1777"/>
                        <a:pt x="12957" y="771"/>
                        <a:pt x="12973" y="759"/>
                      </a:cubicBezTo>
                      <a:cubicBezTo>
                        <a:pt x="12998" y="743"/>
                        <a:pt x="13004" y="711"/>
                        <a:pt x="12989" y="686"/>
                      </a:cubicBezTo>
                      <a:cubicBezTo>
                        <a:pt x="12978" y="671"/>
                        <a:pt x="12961" y="663"/>
                        <a:pt x="12944" y="663"/>
                      </a:cubicBezTo>
                      <a:cubicBezTo>
                        <a:pt x="12934" y="663"/>
                        <a:pt x="12924" y="666"/>
                        <a:pt x="12915" y="671"/>
                      </a:cubicBezTo>
                      <a:cubicBezTo>
                        <a:pt x="12898" y="682"/>
                        <a:pt x="11380" y="1686"/>
                        <a:pt x="9634" y="1686"/>
                      </a:cubicBezTo>
                      <a:cubicBezTo>
                        <a:pt x="9478" y="1686"/>
                        <a:pt x="9319" y="1678"/>
                        <a:pt x="9160" y="1660"/>
                      </a:cubicBezTo>
                      <a:cubicBezTo>
                        <a:pt x="8250" y="1560"/>
                        <a:pt x="7482" y="1091"/>
                        <a:pt x="6805" y="677"/>
                      </a:cubicBezTo>
                      <a:cubicBezTo>
                        <a:pt x="6225" y="322"/>
                        <a:pt x="5703" y="3"/>
                        <a:pt x="5216" y="3"/>
                      </a:cubicBezTo>
                      <a:cubicBezTo>
                        <a:pt x="5047" y="3"/>
                        <a:pt x="4882" y="41"/>
                        <a:pt x="4721" y="130"/>
                      </a:cubicBezTo>
                      <a:cubicBezTo>
                        <a:pt x="4088" y="477"/>
                        <a:pt x="3101" y="842"/>
                        <a:pt x="2136" y="842"/>
                      </a:cubicBezTo>
                      <a:cubicBezTo>
                        <a:pt x="1391" y="842"/>
                        <a:pt x="659" y="625"/>
                        <a:pt x="112" y="17"/>
                      </a:cubicBezTo>
                      <a:cubicBezTo>
                        <a:pt x="101" y="6"/>
                        <a:pt x="88" y="1"/>
                        <a:pt x="75" y="1"/>
                      </a:cubicBezTo>
                      <a:close/>
                    </a:path>
                  </a:pathLst>
                </a:custGeom>
                <a:solidFill>
                  <a:srgbClr val="423F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3151175" y="2268250"/>
                  <a:ext cx="405550" cy="41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2" h="16644" extrusionOk="0">
                      <a:moveTo>
                        <a:pt x="6688" y="0"/>
                      </a:moveTo>
                      <a:cubicBezTo>
                        <a:pt x="4853" y="0"/>
                        <a:pt x="3309" y="170"/>
                        <a:pt x="2890" y="477"/>
                      </a:cubicBezTo>
                      <a:cubicBezTo>
                        <a:pt x="1880" y="1217"/>
                        <a:pt x="0" y="16644"/>
                        <a:pt x="0" y="16644"/>
                      </a:cubicBezTo>
                      <a:lnTo>
                        <a:pt x="15490" y="14696"/>
                      </a:lnTo>
                      <a:cubicBezTo>
                        <a:pt x="15490" y="14696"/>
                        <a:pt x="16221" y="2401"/>
                        <a:pt x="13833" y="1098"/>
                      </a:cubicBezTo>
                      <a:cubicBezTo>
                        <a:pt x="12435" y="337"/>
                        <a:pt x="9274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3153075" y="2457700"/>
                  <a:ext cx="361850" cy="2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4" h="8019" extrusionOk="0">
                      <a:moveTo>
                        <a:pt x="13269" y="1"/>
                      </a:moveTo>
                      <a:cubicBezTo>
                        <a:pt x="13269" y="1"/>
                        <a:pt x="12032" y="4605"/>
                        <a:pt x="7852" y="4605"/>
                      </a:cubicBezTo>
                      <a:cubicBezTo>
                        <a:pt x="7800" y="4605"/>
                        <a:pt x="7747" y="4604"/>
                        <a:pt x="7694" y="4603"/>
                      </a:cubicBezTo>
                      <a:cubicBezTo>
                        <a:pt x="3386" y="4484"/>
                        <a:pt x="1094" y="3811"/>
                        <a:pt x="1094" y="3811"/>
                      </a:cubicBezTo>
                      <a:lnTo>
                        <a:pt x="1094" y="3811"/>
                      </a:lnTo>
                      <a:cubicBezTo>
                        <a:pt x="1094" y="3811"/>
                        <a:pt x="0" y="7029"/>
                        <a:pt x="3425" y="7704"/>
                      </a:cubicBezTo>
                      <a:cubicBezTo>
                        <a:pt x="4445" y="7905"/>
                        <a:pt x="5830" y="8018"/>
                        <a:pt x="7274" y="8018"/>
                      </a:cubicBezTo>
                      <a:cubicBezTo>
                        <a:pt x="10677" y="8018"/>
                        <a:pt x="14406" y="7391"/>
                        <a:pt x="14433" y="5824"/>
                      </a:cubicBezTo>
                      <a:cubicBezTo>
                        <a:pt x="14474" y="3591"/>
                        <a:pt x="13269" y="1"/>
                        <a:pt x="132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2906950" y="1925200"/>
                  <a:ext cx="592350" cy="27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4" h="11022" extrusionOk="0">
                      <a:moveTo>
                        <a:pt x="17047" y="0"/>
                      </a:moveTo>
                      <a:cubicBezTo>
                        <a:pt x="13945" y="0"/>
                        <a:pt x="13003" y="2906"/>
                        <a:pt x="11240" y="2906"/>
                      </a:cubicBezTo>
                      <a:cubicBezTo>
                        <a:pt x="10958" y="2906"/>
                        <a:pt x="10654" y="2831"/>
                        <a:pt x="10317" y="2658"/>
                      </a:cubicBezTo>
                      <a:cubicBezTo>
                        <a:pt x="9063" y="2013"/>
                        <a:pt x="8240" y="1647"/>
                        <a:pt x="7559" y="1647"/>
                      </a:cubicBezTo>
                      <a:cubicBezTo>
                        <a:pt x="6828" y="1647"/>
                        <a:pt x="6261" y="2069"/>
                        <a:pt x="5498" y="3024"/>
                      </a:cubicBezTo>
                      <a:cubicBezTo>
                        <a:pt x="4824" y="3866"/>
                        <a:pt x="4397" y="4254"/>
                        <a:pt x="3196" y="4254"/>
                      </a:cubicBezTo>
                      <a:cubicBezTo>
                        <a:pt x="3018" y="4254"/>
                        <a:pt x="2822" y="4246"/>
                        <a:pt x="2605" y="4229"/>
                      </a:cubicBezTo>
                      <a:cubicBezTo>
                        <a:pt x="2545" y="4224"/>
                        <a:pt x="2485" y="4222"/>
                        <a:pt x="2427" y="4222"/>
                      </a:cubicBezTo>
                      <a:cubicBezTo>
                        <a:pt x="512" y="4222"/>
                        <a:pt x="1" y="6723"/>
                        <a:pt x="1020" y="6877"/>
                      </a:cubicBezTo>
                      <a:cubicBezTo>
                        <a:pt x="1110" y="6891"/>
                        <a:pt x="1190" y="6897"/>
                        <a:pt x="1265" y="6897"/>
                      </a:cubicBezTo>
                      <a:cubicBezTo>
                        <a:pt x="1647" y="6897"/>
                        <a:pt x="1846" y="6745"/>
                        <a:pt x="2088" y="6745"/>
                      </a:cubicBezTo>
                      <a:cubicBezTo>
                        <a:pt x="2370" y="6745"/>
                        <a:pt x="2710" y="6950"/>
                        <a:pt x="3467" y="7840"/>
                      </a:cubicBezTo>
                      <a:cubicBezTo>
                        <a:pt x="4243" y="8752"/>
                        <a:pt x="5217" y="10001"/>
                        <a:pt x="7263" y="10001"/>
                      </a:cubicBezTo>
                      <a:cubicBezTo>
                        <a:pt x="8112" y="10001"/>
                        <a:pt x="9145" y="9787"/>
                        <a:pt x="10425" y="9244"/>
                      </a:cubicBezTo>
                      <a:cubicBezTo>
                        <a:pt x="10593" y="9173"/>
                        <a:pt x="10748" y="9141"/>
                        <a:pt x="10898" y="9141"/>
                      </a:cubicBezTo>
                      <a:cubicBezTo>
                        <a:pt x="11954" y="9141"/>
                        <a:pt x="12804" y="10690"/>
                        <a:pt x="16539" y="11002"/>
                      </a:cubicBezTo>
                      <a:cubicBezTo>
                        <a:pt x="16697" y="11015"/>
                        <a:pt x="16859" y="11022"/>
                        <a:pt x="17021" y="11022"/>
                      </a:cubicBezTo>
                      <a:cubicBezTo>
                        <a:pt x="20080" y="11022"/>
                        <a:pt x="23693" y="8673"/>
                        <a:pt x="22183" y="3645"/>
                      </a:cubicBezTo>
                      <a:cubicBezTo>
                        <a:pt x="22183" y="3645"/>
                        <a:pt x="21626" y="588"/>
                        <a:pt x="17803" y="54"/>
                      </a:cubicBezTo>
                      <a:cubicBezTo>
                        <a:pt x="17537" y="17"/>
                        <a:pt x="17286" y="0"/>
                        <a:pt x="170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3089950" y="2307975"/>
                  <a:ext cx="490800" cy="4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32" h="18913" extrusionOk="0">
                      <a:moveTo>
                        <a:pt x="3573" y="0"/>
                      </a:moveTo>
                      <a:cubicBezTo>
                        <a:pt x="3517" y="0"/>
                        <a:pt x="3460" y="4"/>
                        <a:pt x="3400" y="13"/>
                      </a:cubicBezTo>
                      <a:cubicBezTo>
                        <a:pt x="125" y="454"/>
                        <a:pt x="0" y="12410"/>
                        <a:pt x="0" y="12410"/>
                      </a:cubicBezTo>
                      <a:cubicBezTo>
                        <a:pt x="391" y="16103"/>
                        <a:pt x="3789" y="16939"/>
                        <a:pt x="7266" y="16939"/>
                      </a:cubicBezTo>
                      <a:cubicBezTo>
                        <a:pt x="10142" y="16939"/>
                        <a:pt x="13073" y="16367"/>
                        <a:pt x="14401" y="16367"/>
                      </a:cubicBezTo>
                      <a:cubicBezTo>
                        <a:pt x="14441" y="16367"/>
                        <a:pt x="14480" y="16368"/>
                        <a:pt x="14517" y="16369"/>
                      </a:cubicBezTo>
                      <a:cubicBezTo>
                        <a:pt x="17196" y="16445"/>
                        <a:pt x="16674" y="18913"/>
                        <a:pt x="18024" y="18913"/>
                      </a:cubicBezTo>
                      <a:cubicBezTo>
                        <a:pt x="18060" y="18913"/>
                        <a:pt x="18099" y="18911"/>
                        <a:pt x="18138" y="18907"/>
                      </a:cubicBezTo>
                      <a:cubicBezTo>
                        <a:pt x="19632" y="18765"/>
                        <a:pt x="19094" y="17878"/>
                        <a:pt x="17273" y="15835"/>
                      </a:cubicBezTo>
                      <a:cubicBezTo>
                        <a:pt x="15078" y="13372"/>
                        <a:pt x="7565" y="14343"/>
                        <a:pt x="5272" y="12879"/>
                      </a:cubicBezTo>
                      <a:cubicBezTo>
                        <a:pt x="3021" y="11440"/>
                        <a:pt x="6542" y="0"/>
                        <a:pt x="3573" y="0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3274175" y="2266025"/>
                  <a:ext cx="133600" cy="7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4" h="2942" extrusionOk="0">
                      <a:moveTo>
                        <a:pt x="2346" y="1"/>
                      </a:moveTo>
                      <a:cubicBezTo>
                        <a:pt x="1032" y="1"/>
                        <a:pt x="1" y="129"/>
                        <a:pt x="1" y="129"/>
                      </a:cubicBezTo>
                      <a:cubicBezTo>
                        <a:pt x="1" y="129"/>
                        <a:pt x="174" y="2510"/>
                        <a:pt x="2538" y="2898"/>
                      </a:cubicBezTo>
                      <a:cubicBezTo>
                        <a:pt x="2718" y="2928"/>
                        <a:pt x="2887" y="2941"/>
                        <a:pt x="3044" y="2941"/>
                      </a:cubicBezTo>
                      <a:cubicBezTo>
                        <a:pt x="5230" y="2941"/>
                        <a:pt x="5344" y="295"/>
                        <a:pt x="5344" y="295"/>
                      </a:cubicBezTo>
                      <a:cubicBezTo>
                        <a:pt x="4384" y="67"/>
                        <a:pt x="3292" y="1"/>
                        <a:pt x="2346" y="1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3302175" y="2058575"/>
                  <a:ext cx="109875" cy="25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0363" extrusionOk="0">
                      <a:moveTo>
                        <a:pt x="528" y="0"/>
                      </a:moveTo>
                      <a:lnTo>
                        <a:pt x="1" y="9328"/>
                      </a:lnTo>
                      <a:lnTo>
                        <a:pt x="3451" y="10362"/>
                      </a:lnTo>
                      <a:cubicBezTo>
                        <a:pt x="3451" y="10362"/>
                        <a:pt x="3360" y="5873"/>
                        <a:pt x="3969" y="3887"/>
                      </a:cubicBezTo>
                      <a:cubicBezTo>
                        <a:pt x="4394" y="2507"/>
                        <a:pt x="528" y="0"/>
                        <a:pt x="528" y="0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3260875" y="1974350"/>
                  <a:ext cx="224450" cy="22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8" h="8875" extrusionOk="0">
                      <a:moveTo>
                        <a:pt x="5018" y="1"/>
                      </a:moveTo>
                      <a:cubicBezTo>
                        <a:pt x="3489" y="1"/>
                        <a:pt x="1125" y="1018"/>
                        <a:pt x="800" y="2129"/>
                      </a:cubicBezTo>
                      <a:cubicBezTo>
                        <a:pt x="1" y="4862"/>
                        <a:pt x="3015" y="8875"/>
                        <a:pt x="5109" y="8875"/>
                      </a:cubicBezTo>
                      <a:cubicBezTo>
                        <a:pt x="5343" y="8875"/>
                        <a:pt x="5565" y="8825"/>
                        <a:pt x="5770" y="8717"/>
                      </a:cubicBezTo>
                      <a:cubicBezTo>
                        <a:pt x="8978" y="7030"/>
                        <a:pt x="6314" y="696"/>
                        <a:pt x="6314" y="696"/>
                      </a:cubicBezTo>
                      <a:cubicBezTo>
                        <a:pt x="6221" y="205"/>
                        <a:pt x="5703" y="1"/>
                        <a:pt x="5018" y="1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3310050" y="2143950"/>
                  <a:ext cx="83875" cy="12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5" h="4849" extrusionOk="0">
                      <a:moveTo>
                        <a:pt x="167" y="1"/>
                      </a:moveTo>
                      <a:cubicBezTo>
                        <a:pt x="0" y="1"/>
                        <a:pt x="168" y="1949"/>
                        <a:pt x="1052" y="2989"/>
                      </a:cubicBezTo>
                      <a:cubicBezTo>
                        <a:pt x="2073" y="4191"/>
                        <a:pt x="3152" y="4848"/>
                        <a:pt x="3152" y="4848"/>
                      </a:cubicBezTo>
                      <a:cubicBezTo>
                        <a:pt x="3152" y="4848"/>
                        <a:pt x="3207" y="2874"/>
                        <a:pt x="3354" y="2076"/>
                      </a:cubicBezTo>
                      <a:cubicBezTo>
                        <a:pt x="3354" y="2076"/>
                        <a:pt x="1339" y="2076"/>
                        <a:pt x="226" y="61"/>
                      </a:cubicBezTo>
                      <a:cubicBezTo>
                        <a:pt x="203" y="20"/>
                        <a:pt x="183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3069850" y="2272700"/>
                  <a:ext cx="178075" cy="2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8954" extrusionOk="0">
                      <a:moveTo>
                        <a:pt x="7122" y="1"/>
                      </a:moveTo>
                      <a:lnTo>
                        <a:pt x="7122" y="1"/>
                      </a:lnTo>
                      <a:cubicBezTo>
                        <a:pt x="7122" y="1"/>
                        <a:pt x="5289" y="297"/>
                        <a:pt x="4007" y="1018"/>
                      </a:cubicBezTo>
                      <a:cubicBezTo>
                        <a:pt x="2153" y="2059"/>
                        <a:pt x="0" y="8041"/>
                        <a:pt x="483" y="8544"/>
                      </a:cubicBezTo>
                      <a:cubicBezTo>
                        <a:pt x="826" y="8902"/>
                        <a:pt x="3450" y="8954"/>
                        <a:pt x="4938" y="8954"/>
                      </a:cubicBezTo>
                      <a:cubicBezTo>
                        <a:pt x="5543" y="8954"/>
                        <a:pt x="5959" y="8945"/>
                        <a:pt x="5959" y="8945"/>
                      </a:cubicBezTo>
                      <a:lnTo>
                        <a:pt x="7122" y="1"/>
                      </a:lnTo>
                      <a:close/>
                    </a:path>
                  </a:pathLst>
                </a:custGeom>
                <a:solidFill>
                  <a:srgbClr val="3B69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3162375" y="2659900"/>
                  <a:ext cx="335850" cy="7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" h="2873" extrusionOk="0">
                      <a:moveTo>
                        <a:pt x="11613" y="0"/>
                      </a:moveTo>
                      <a:cubicBezTo>
                        <a:pt x="10342" y="0"/>
                        <a:pt x="8255" y="1141"/>
                        <a:pt x="4879" y="1353"/>
                      </a:cubicBezTo>
                      <a:cubicBezTo>
                        <a:pt x="995" y="1596"/>
                        <a:pt x="1" y="2170"/>
                        <a:pt x="1" y="2170"/>
                      </a:cubicBezTo>
                      <a:cubicBezTo>
                        <a:pt x="712" y="2700"/>
                        <a:pt x="2335" y="2873"/>
                        <a:pt x="4093" y="2873"/>
                      </a:cubicBezTo>
                      <a:cubicBezTo>
                        <a:pt x="5808" y="2873"/>
                        <a:pt x="7651" y="2708"/>
                        <a:pt x="8897" y="2550"/>
                      </a:cubicBezTo>
                      <a:cubicBezTo>
                        <a:pt x="13433" y="1977"/>
                        <a:pt x="12134" y="85"/>
                        <a:pt x="12134" y="85"/>
                      </a:cubicBezTo>
                      <a:cubicBezTo>
                        <a:pt x="11978" y="26"/>
                        <a:pt x="11805" y="0"/>
                        <a:pt x="11613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3012300" y="2330650"/>
                  <a:ext cx="651150" cy="42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6" h="17119" extrusionOk="0">
                      <a:moveTo>
                        <a:pt x="19995" y="0"/>
                      </a:moveTo>
                      <a:cubicBezTo>
                        <a:pt x="19980" y="0"/>
                        <a:pt x="19965" y="3"/>
                        <a:pt x="19951" y="8"/>
                      </a:cubicBezTo>
                      <a:cubicBezTo>
                        <a:pt x="16377" y="1296"/>
                        <a:pt x="21617" y="10567"/>
                        <a:pt x="18246" y="10803"/>
                      </a:cubicBezTo>
                      <a:cubicBezTo>
                        <a:pt x="14873" y="11038"/>
                        <a:pt x="6865" y="13015"/>
                        <a:pt x="5188" y="13659"/>
                      </a:cubicBezTo>
                      <a:cubicBezTo>
                        <a:pt x="3655" y="14246"/>
                        <a:pt x="0" y="16758"/>
                        <a:pt x="2334" y="17085"/>
                      </a:cubicBezTo>
                      <a:cubicBezTo>
                        <a:pt x="2498" y="17108"/>
                        <a:pt x="2649" y="17118"/>
                        <a:pt x="2788" y="17118"/>
                      </a:cubicBezTo>
                      <a:cubicBezTo>
                        <a:pt x="4629" y="17118"/>
                        <a:pt x="4504" y="15251"/>
                        <a:pt x="7678" y="14946"/>
                      </a:cubicBezTo>
                      <a:cubicBezTo>
                        <a:pt x="7722" y="14942"/>
                        <a:pt x="7772" y="14940"/>
                        <a:pt x="7829" y="14940"/>
                      </a:cubicBezTo>
                      <a:cubicBezTo>
                        <a:pt x="8876" y="14940"/>
                        <a:pt x="12125" y="15616"/>
                        <a:pt x="15428" y="15616"/>
                      </a:cubicBezTo>
                      <a:cubicBezTo>
                        <a:pt x="20669" y="15616"/>
                        <a:pt x="26045" y="13915"/>
                        <a:pt x="22971" y="5117"/>
                      </a:cubicBezTo>
                      <a:cubicBezTo>
                        <a:pt x="22971" y="5117"/>
                        <a:pt x="20695" y="0"/>
                        <a:pt x="19995" y="0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3403300" y="2282375"/>
                  <a:ext cx="217150" cy="21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8685" extrusionOk="0">
                      <a:moveTo>
                        <a:pt x="1744" y="1"/>
                      </a:moveTo>
                      <a:cubicBezTo>
                        <a:pt x="1569" y="1"/>
                        <a:pt x="1392" y="11"/>
                        <a:pt x="1211" y="33"/>
                      </a:cubicBezTo>
                      <a:cubicBezTo>
                        <a:pt x="0" y="183"/>
                        <a:pt x="1957" y="2101"/>
                        <a:pt x="1957" y="2101"/>
                      </a:cubicBezTo>
                      <a:lnTo>
                        <a:pt x="3548" y="8684"/>
                      </a:lnTo>
                      <a:cubicBezTo>
                        <a:pt x="3548" y="8684"/>
                        <a:pt x="8128" y="8506"/>
                        <a:pt x="8411" y="8288"/>
                      </a:cubicBezTo>
                      <a:cubicBezTo>
                        <a:pt x="8686" y="8078"/>
                        <a:pt x="6525" y="1"/>
                        <a:pt x="1744" y="1"/>
                      </a:cubicBezTo>
                      <a:close/>
                    </a:path>
                  </a:pathLst>
                </a:custGeom>
                <a:solidFill>
                  <a:srgbClr val="3B69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3270100" y="1959975"/>
                  <a:ext cx="1800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1" h="4122" extrusionOk="0">
                      <a:moveTo>
                        <a:pt x="3159" y="0"/>
                      </a:moveTo>
                      <a:cubicBezTo>
                        <a:pt x="0" y="0"/>
                        <a:pt x="434" y="3473"/>
                        <a:pt x="1020" y="3943"/>
                      </a:cubicBezTo>
                      <a:cubicBezTo>
                        <a:pt x="1175" y="4067"/>
                        <a:pt x="1488" y="4121"/>
                        <a:pt x="1889" y="4121"/>
                      </a:cubicBezTo>
                      <a:cubicBezTo>
                        <a:pt x="3319" y="4121"/>
                        <a:pt x="5878" y="3433"/>
                        <a:pt x="6457" y="2766"/>
                      </a:cubicBezTo>
                      <a:cubicBezTo>
                        <a:pt x="7201" y="1911"/>
                        <a:pt x="5599" y="499"/>
                        <a:pt x="5599" y="499"/>
                      </a:cubicBezTo>
                      <a:cubicBezTo>
                        <a:pt x="4613" y="147"/>
                        <a:pt x="3810" y="0"/>
                        <a:pt x="3159" y="0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3265050" y="2010450"/>
                  <a:ext cx="46075" cy="9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3865" extrusionOk="0">
                      <a:moveTo>
                        <a:pt x="1086" y="1"/>
                      </a:moveTo>
                      <a:lnTo>
                        <a:pt x="1086" y="1"/>
                      </a:lnTo>
                      <a:cubicBezTo>
                        <a:pt x="557" y="48"/>
                        <a:pt x="0" y="1154"/>
                        <a:pt x="251" y="2115"/>
                      </a:cubicBezTo>
                      <a:cubicBezTo>
                        <a:pt x="488" y="3022"/>
                        <a:pt x="1205" y="3865"/>
                        <a:pt x="1516" y="3865"/>
                      </a:cubicBezTo>
                      <a:cubicBezTo>
                        <a:pt x="1535" y="3865"/>
                        <a:pt x="1553" y="3862"/>
                        <a:pt x="1568" y="3855"/>
                      </a:cubicBezTo>
                      <a:cubicBezTo>
                        <a:pt x="1842" y="3744"/>
                        <a:pt x="1440" y="3739"/>
                        <a:pt x="888" y="1612"/>
                      </a:cubicBezTo>
                      <a:cubicBezTo>
                        <a:pt x="644" y="671"/>
                        <a:pt x="1086" y="1"/>
                        <a:pt x="1086" y="1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3086800" y="1925225"/>
                  <a:ext cx="267025" cy="6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1" h="2635" extrusionOk="0">
                      <a:moveTo>
                        <a:pt x="10610" y="1"/>
                      </a:moveTo>
                      <a:cubicBezTo>
                        <a:pt x="10609" y="1"/>
                        <a:pt x="10609" y="1"/>
                        <a:pt x="10609" y="1"/>
                      </a:cubicBezTo>
                      <a:cubicBezTo>
                        <a:pt x="10581" y="1"/>
                        <a:pt x="7845" y="52"/>
                        <a:pt x="6319" y="886"/>
                      </a:cubicBezTo>
                      <a:cubicBezTo>
                        <a:pt x="5663" y="1244"/>
                        <a:pt x="5346" y="1636"/>
                        <a:pt x="5091" y="1950"/>
                      </a:cubicBezTo>
                      <a:cubicBezTo>
                        <a:pt x="4812" y="2296"/>
                        <a:pt x="4622" y="2530"/>
                        <a:pt x="4151" y="2530"/>
                      </a:cubicBezTo>
                      <a:cubicBezTo>
                        <a:pt x="4039" y="2530"/>
                        <a:pt x="3911" y="2516"/>
                        <a:pt x="3762" y="2488"/>
                      </a:cubicBezTo>
                      <a:cubicBezTo>
                        <a:pt x="3244" y="2390"/>
                        <a:pt x="2735" y="2179"/>
                        <a:pt x="2244" y="1974"/>
                      </a:cubicBezTo>
                      <a:cubicBezTo>
                        <a:pt x="1663" y="1734"/>
                        <a:pt x="1106" y="1502"/>
                        <a:pt x="611" y="1502"/>
                      </a:cubicBezTo>
                      <a:cubicBezTo>
                        <a:pt x="415" y="1502"/>
                        <a:pt x="228" y="1538"/>
                        <a:pt x="54" y="1625"/>
                      </a:cubicBezTo>
                      <a:cubicBezTo>
                        <a:pt x="1" y="1653"/>
                        <a:pt x="28" y="1725"/>
                        <a:pt x="77" y="1725"/>
                      </a:cubicBezTo>
                      <a:cubicBezTo>
                        <a:pt x="85" y="1725"/>
                        <a:pt x="93" y="1723"/>
                        <a:pt x="101" y="1720"/>
                      </a:cubicBezTo>
                      <a:cubicBezTo>
                        <a:pt x="258" y="1641"/>
                        <a:pt x="428" y="1608"/>
                        <a:pt x="609" y="1608"/>
                      </a:cubicBezTo>
                      <a:cubicBezTo>
                        <a:pt x="1084" y="1608"/>
                        <a:pt x="1633" y="1836"/>
                        <a:pt x="2204" y="2072"/>
                      </a:cubicBezTo>
                      <a:cubicBezTo>
                        <a:pt x="2700" y="2278"/>
                        <a:pt x="3212" y="2491"/>
                        <a:pt x="3742" y="2592"/>
                      </a:cubicBezTo>
                      <a:cubicBezTo>
                        <a:pt x="3879" y="2620"/>
                        <a:pt x="4019" y="2633"/>
                        <a:pt x="4159" y="2635"/>
                      </a:cubicBezTo>
                      <a:cubicBezTo>
                        <a:pt x="4677" y="2631"/>
                        <a:pt x="4893" y="2362"/>
                        <a:pt x="5173" y="2017"/>
                      </a:cubicBezTo>
                      <a:cubicBezTo>
                        <a:pt x="5422" y="1709"/>
                        <a:pt x="5732" y="1325"/>
                        <a:pt x="6370" y="978"/>
                      </a:cubicBezTo>
                      <a:cubicBezTo>
                        <a:pt x="7871" y="158"/>
                        <a:pt x="10582" y="107"/>
                        <a:pt x="10610" y="106"/>
                      </a:cubicBezTo>
                      <a:cubicBezTo>
                        <a:pt x="10680" y="106"/>
                        <a:pt x="10679" y="1"/>
                        <a:pt x="10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" name="Google Shape;268;p27"/>
              <p:cNvGrpSpPr/>
              <p:nvPr/>
            </p:nvGrpSpPr>
            <p:grpSpPr>
              <a:xfrm>
                <a:off x="1439856" y="2761984"/>
                <a:ext cx="1403854" cy="2599920"/>
                <a:chOff x="2176900" y="3615925"/>
                <a:chExt cx="1004475" cy="1860275"/>
              </a:xfrm>
            </p:grpSpPr>
            <p:sp>
              <p:nvSpPr>
                <p:cNvPr id="269" name="Google Shape;269;p27"/>
                <p:cNvSpPr/>
                <p:nvPr/>
              </p:nvSpPr>
              <p:spPr>
                <a:xfrm>
                  <a:off x="2487025" y="5434025"/>
                  <a:ext cx="631950" cy="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8" h="1687" extrusionOk="0">
                      <a:moveTo>
                        <a:pt x="750" y="0"/>
                      </a:moveTo>
                      <a:cubicBezTo>
                        <a:pt x="335" y="0"/>
                        <a:pt x="0" y="335"/>
                        <a:pt x="0" y="749"/>
                      </a:cubicBezTo>
                      <a:lnTo>
                        <a:pt x="0" y="937"/>
                      </a:lnTo>
                      <a:cubicBezTo>
                        <a:pt x="0" y="1352"/>
                        <a:pt x="335" y="1686"/>
                        <a:pt x="750" y="1686"/>
                      </a:cubicBezTo>
                      <a:lnTo>
                        <a:pt x="24527" y="1686"/>
                      </a:lnTo>
                      <a:cubicBezTo>
                        <a:pt x="24943" y="1686"/>
                        <a:pt x="25277" y="1352"/>
                        <a:pt x="25277" y="937"/>
                      </a:cubicBezTo>
                      <a:lnTo>
                        <a:pt x="25277" y="749"/>
                      </a:lnTo>
                      <a:cubicBezTo>
                        <a:pt x="25277" y="335"/>
                        <a:pt x="24943" y="0"/>
                        <a:pt x="24527" y="0"/>
                      </a:cubicBezTo>
                      <a:close/>
                    </a:path>
                  </a:pathLst>
                </a:custGeom>
                <a:solidFill>
                  <a:srgbClr val="CFD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2523375" y="4855400"/>
                  <a:ext cx="145550" cy="18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2" h="7468" extrusionOk="0">
                      <a:moveTo>
                        <a:pt x="5231" y="0"/>
                      </a:moveTo>
                      <a:cubicBezTo>
                        <a:pt x="5166" y="0"/>
                        <a:pt x="5097" y="40"/>
                        <a:pt x="5074" y="108"/>
                      </a:cubicBezTo>
                      <a:cubicBezTo>
                        <a:pt x="4284" y="2498"/>
                        <a:pt x="4882" y="5309"/>
                        <a:pt x="5251" y="6623"/>
                      </a:cubicBezTo>
                      <a:cubicBezTo>
                        <a:pt x="3459" y="4878"/>
                        <a:pt x="324" y="4607"/>
                        <a:pt x="179" y="4597"/>
                      </a:cubicBezTo>
                      <a:cubicBezTo>
                        <a:pt x="174" y="4597"/>
                        <a:pt x="169" y="4596"/>
                        <a:pt x="164" y="4596"/>
                      </a:cubicBezTo>
                      <a:cubicBezTo>
                        <a:pt x="83" y="4596"/>
                        <a:pt x="13" y="4659"/>
                        <a:pt x="7" y="4742"/>
                      </a:cubicBezTo>
                      <a:cubicBezTo>
                        <a:pt x="0" y="4830"/>
                        <a:pt x="66" y="4906"/>
                        <a:pt x="154" y="4914"/>
                      </a:cubicBezTo>
                      <a:cubicBezTo>
                        <a:pt x="190" y="4917"/>
                        <a:pt x="3972" y="5243"/>
                        <a:pt x="5503" y="7400"/>
                      </a:cubicBezTo>
                      <a:cubicBezTo>
                        <a:pt x="5524" y="7429"/>
                        <a:pt x="5554" y="7450"/>
                        <a:pt x="5588" y="7460"/>
                      </a:cubicBezTo>
                      <a:lnTo>
                        <a:pt x="5588" y="7462"/>
                      </a:lnTo>
                      <a:cubicBezTo>
                        <a:pt x="5603" y="7466"/>
                        <a:pt x="5618" y="7468"/>
                        <a:pt x="5633" y="7468"/>
                      </a:cubicBezTo>
                      <a:cubicBezTo>
                        <a:pt x="5738" y="7468"/>
                        <a:pt x="5822" y="7362"/>
                        <a:pt x="5782" y="7255"/>
                      </a:cubicBezTo>
                      <a:cubicBezTo>
                        <a:pt x="5768" y="7214"/>
                        <a:pt x="4361" y="3274"/>
                        <a:pt x="5376" y="207"/>
                      </a:cubicBezTo>
                      <a:cubicBezTo>
                        <a:pt x="5403" y="123"/>
                        <a:pt x="5359" y="34"/>
                        <a:pt x="5275" y="7"/>
                      </a:cubicBezTo>
                      <a:cubicBezTo>
                        <a:pt x="5261" y="2"/>
                        <a:pt x="5246" y="0"/>
                        <a:pt x="5231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2551950" y="4165425"/>
                  <a:ext cx="240425" cy="3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12151" extrusionOk="0">
                      <a:moveTo>
                        <a:pt x="8098" y="1"/>
                      </a:moveTo>
                      <a:cubicBezTo>
                        <a:pt x="5505" y="1"/>
                        <a:pt x="1" y="1649"/>
                        <a:pt x="1" y="1649"/>
                      </a:cubicBezTo>
                      <a:cubicBezTo>
                        <a:pt x="1" y="1649"/>
                        <a:pt x="536" y="9077"/>
                        <a:pt x="1" y="12026"/>
                      </a:cubicBezTo>
                      <a:cubicBezTo>
                        <a:pt x="1" y="12026"/>
                        <a:pt x="3709" y="12151"/>
                        <a:pt x="6499" y="12151"/>
                      </a:cubicBezTo>
                      <a:cubicBezTo>
                        <a:pt x="7894" y="12151"/>
                        <a:pt x="9059" y="12120"/>
                        <a:pt x="9416" y="12026"/>
                      </a:cubicBezTo>
                      <a:cubicBezTo>
                        <a:pt x="9416" y="12026"/>
                        <a:pt x="9616" y="2132"/>
                        <a:pt x="9416" y="511"/>
                      </a:cubicBezTo>
                      <a:cubicBezTo>
                        <a:pt x="9370" y="143"/>
                        <a:pt x="8860" y="1"/>
                        <a:pt x="8098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2722150" y="3811375"/>
                  <a:ext cx="459225" cy="39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9" h="15616" extrusionOk="0">
                      <a:moveTo>
                        <a:pt x="3114" y="1"/>
                      </a:moveTo>
                      <a:cubicBezTo>
                        <a:pt x="1054" y="1"/>
                        <a:pt x="0" y="1115"/>
                        <a:pt x="1153" y="1115"/>
                      </a:cubicBezTo>
                      <a:cubicBezTo>
                        <a:pt x="1244" y="1115"/>
                        <a:pt x="1348" y="1108"/>
                        <a:pt x="1467" y="1093"/>
                      </a:cubicBezTo>
                      <a:cubicBezTo>
                        <a:pt x="1612" y="1075"/>
                        <a:pt x="1761" y="1066"/>
                        <a:pt x="1915" y="1066"/>
                      </a:cubicBezTo>
                      <a:cubicBezTo>
                        <a:pt x="6223" y="1066"/>
                        <a:pt x="13692" y="7987"/>
                        <a:pt x="10855" y="10213"/>
                      </a:cubicBezTo>
                      <a:cubicBezTo>
                        <a:pt x="10368" y="10595"/>
                        <a:pt x="9821" y="10754"/>
                        <a:pt x="9246" y="10754"/>
                      </a:cubicBezTo>
                      <a:cubicBezTo>
                        <a:pt x="6373" y="10754"/>
                        <a:pt x="2773" y="6794"/>
                        <a:pt x="2185" y="6794"/>
                      </a:cubicBezTo>
                      <a:cubicBezTo>
                        <a:pt x="2180" y="6794"/>
                        <a:pt x="2175" y="6794"/>
                        <a:pt x="2170" y="6795"/>
                      </a:cubicBezTo>
                      <a:cubicBezTo>
                        <a:pt x="1524" y="6880"/>
                        <a:pt x="1682" y="10117"/>
                        <a:pt x="1682" y="10117"/>
                      </a:cubicBezTo>
                      <a:cubicBezTo>
                        <a:pt x="1682" y="10117"/>
                        <a:pt x="5181" y="15616"/>
                        <a:pt x="9352" y="15616"/>
                      </a:cubicBezTo>
                      <a:cubicBezTo>
                        <a:pt x="10490" y="15616"/>
                        <a:pt x="11679" y="15206"/>
                        <a:pt x="12859" y="14163"/>
                      </a:cubicBezTo>
                      <a:cubicBezTo>
                        <a:pt x="18369" y="9299"/>
                        <a:pt x="8524" y="659"/>
                        <a:pt x="3898" y="53"/>
                      </a:cubicBezTo>
                      <a:cubicBezTo>
                        <a:pt x="3624" y="17"/>
                        <a:pt x="3362" y="1"/>
                        <a:pt x="3114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2393050" y="3615925"/>
                  <a:ext cx="376550" cy="33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3375" extrusionOk="0">
                      <a:moveTo>
                        <a:pt x="9539" y="0"/>
                      </a:moveTo>
                      <a:cubicBezTo>
                        <a:pt x="5857" y="0"/>
                        <a:pt x="3510" y="1457"/>
                        <a:pt x="3033" y="3691"/>
                      </a:cubicBezTo>
                      <a:cubicBezTo>
                        <a:pt x="2507" y="6155"/>
                        <a:pt x="0" y="6180"/>
                        <a:pt x="12" y="7640"/>
                      </a:cubicBezTo>
                      <a:cubicBezTo>
                        <a:pt x="23" y="8932"/>
                        <a:pt x="1043" y="10253"/>
                        <a:pt x="2459" y="10253"/>
                      </a:cubicBezTo>
                      <a:cubicBezTo>
                        <a:pt x="2644" y="10253"/>
                        <a:pt x="2836" y="10231"/>
                        <a:pt x="3033" y="10183"/>
                      </a:cubicBezTo>
                      <a:cubicBezTo>
                        <a:pt x="3033" y="10183"/>
                        <a:pt x="3914" y="12266"/>
                        <a:pt x="5217" y="12464"/>
                      </a:cubicBezTo>
                      <a:cubicBezTo>
                        <a:pt x="5287" y="12474"/>
                        <a:pt x="5355" y="12479"/>
                        <a:pt x="5420" y="12479"/>
                      </a:cubicBezTo>
                      <a:cubicBezTo>
                        <a:pt x="6182" y="12479"/>
                        <a:pt x="6604" y="11805"/>
                        <a:pt x="7120" y="11805"/>
                      </a:cubicBezTo>
                      <a:cubicBezTo>
                        <a:pt x="7375" y="11805"/>
                        <a:pt x="7654" y="11970"/>
                        <a:pt x="8009" y="12464"/>
                      </a:cubicBezTo>
                      <a:cubicBezTo>
                        <a:pt x="8488" y="13130"/>
                        <a:pt x="9129" y="13375"/>
                        <a:pt x="9775" y="13375"/>
                      </a:cubicBezTo>
                      <a:cubicBezTo>
                        <a:pt x="10655" y="13375"/>
                        <a:pt x="11543" y="12920"/>
                        <a:pt x="12034" y="12464"/>
                      </a:cubicBezTo>
                      <a:cubicBezTo>
                        <a:pt x="12885" y="11672"/>
                        <a:pt x="15061" y="382"/>
                        <a:pt x="10708" y="46"/>
                      </a:cubicBezTo>
                      <a:cubicBezTo>
                        <a:pt x="10305" y="15"/>
                        <a:pt x="9915" y="0"/>
                        <a:pt x="9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2578025" y="3728975"/>
                  <a:ext cx="102150" cy="2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6" h="10714" extrusionOk="0">
                      <a:moveTo>
                        <a:pt x="0" y="0"/>
                      </a:moveTo>
                      <a:lnTo>
                        <a:pt x="0" y="10714"/>
                      </a:lnTo>
                      <a:lnTo>
                        <a:pt x="3887" y="10040"/>
                      </a:lnTo>
                      <a:cubicBezTo>
                        <a:pt x="3887" y="10040"/>
                        <a:pt x="3374" y="5578"/>
                        <a:pt x="3793" y="3544"/>
                      </a:cubicBezTo>
                      <a:cubicBezTo>
                        <a:pt x="4085" y="213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2537325" y="3637975"/>
                  <a:ext cx="218575" cy="22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3" h="8806" extrusionOk="0">
                      <a:moveTo>
                        <a:pt x="4384" y="1"/>
                      </a:moveTo>
                      <a:cubicBezTo>
                        <a:pt x="2836" y="1"/>
                        <a:pt x="251" y="1311"/>
                        <a:pt x="139" y="2534"/>
                      </a:cubicBezTo>
                      <a:cubicBezTo>
                        <a:pt x="0" y="4038"/>
                        <a:pt x="3075" y="8805"/>
                        <a:pt x="5092" y="8805"/>
                      </a:cubicBezTo>
                      <a:cubicBezTo>
                        <a:pt x="5312" y="8805"/>
                        <a:pt x="5519" y="8749"/>
                        <a:pt x="5708" y="8625"/>
                      </a:cubicBezTo>
                      <a:cubicBezTo>
                        <a:pt x="8742" y="6642"/>
                        <a:pt x="5492" y="588"/>
                        <a:pt x="5492" y="588"/>
                      </a:cubicBezTo>
                      <a:cubicBezTo>
                        <a:pt x="5373" y="174"/>
                        <a:pt x="4947" y="1"/>
                        <a:pt x="4384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2534750" y="3749400"/>
                  <a:ext cx="57850" cy="5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4" h="2014" extrusionOk="0">
                      <a:moveTo>
                        <a:pt x="512" y="1"/>
                      </a:moveTo>
                      <a:cubicBezTo>
                        <a:pt x="358" y="1"/>
                        <a:pt x="234" y="85"/>
                        <a:pt x="179" y="311"/>
                      </a:cubicBezTo>
                      <a:cubicBezTo>
                        <a:pt x="0" y="1045"/>
                        <a:pt x="1057" y="2014"/>
                        <a:pt x="1639" y="2014"/>
                      </a:cubicBezTo>
                      <a:cubicBezTo>
                        <a:pt x="1746" y="2014"/>
                        <a:pt x="1837" y="1981"/>
                        <a:pt x="1901" y="1908"/>
                      </a:cubicBezTo>
                      <a:cubicBezTo>
                        <a:pt x="2313" y="1436"/>
                        <a:pt x="1620" y="676"/>
                        <a:pt x="1620" y="676"/>
                      </a:cubicBezTo>
                      <a:cubicBezTo>
                        <a:pt x="1620" y="676"/>
                        <a:pt x="948" y="1"/>
                        <a:pt x="512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2485025" y="3635300"/>
                  <a:ext cx="188900" cy="12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4966" extrusionOk="0">
                      <a:moveTo>
                        <a:pt x="7396" y="168"/>
                      </a:moveTo>
                      <a:cubicBezTo>
                        <a:pt x="7449" y="177"/>
                        <a:pt x="7502" y="185"/>
                        <a:pt x="7555" y="194"/>
                      </a:cubicBezTo>
                      <a:cubicBezTo>
                        <a:pt x="7555" y="194"/>
                        <a:pt x="7497" y="180"/>
                        <a:pt x="7396" y="168"/>
                      </a:cubicBezTo>
                      <a:close/>
                      <a:moveTo>
                        <a:pt x="5449" y="1"/>
                      </a:moveTo>
                      <a:cubicBezTo>
                        <a:pt x="1" y="1"/>
                        <a:pt x="1170" y="4727"/>
                        <a:pt x="1170" y="4727"/>
                      </a:cubicBezTo>
                      <a:cubicBezTo>
                        <a:pt x="1170" y="4727"/>
                        <a:pt x="1717" y="4966"/>
                        <a:pt x="2386" y="4966"/>
                      </a:cubicBezTo>
                      <a:cubicBezTo>
                        <a:pt x="3258" y="4966"/>
                        <a:pt x="4336" y="4560"/>
                        <a:pt x="4678" y="2693"/>
                      </a:cubicBezTo>
                      <a:cubicBezTo>
                        <a:pt x="5090" y="455"/>
                        <a:pt x="6436" y="153"/>
                        <a:pt x="7131" y="153"/>
                      </a:cubicBezTo>
                      <a:cubicBezTo>
                        <a:pt x="7236" y="153"/>
                        <a:pt x="7326" y="160"/>
                        <a:pt x="7396" y="168"/>
                      </a:cubicBezTo>
                      <a:lnTo>
                        <a:pt x="7396" y="168"/>
                      </a:lnTo>
                      <a:cubicBezTo>
                        <a:pt x="6668" y="53"/>
                        <a:pt x="6022" y="1"/>
                        <a:pt x="54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2580750" y="3814075"/>
                  <a:ext cx="90800" cy="11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2" h="4513" extrusionOk="0">
                      <a:moveTo>
                        <a:pt x="170" y="1"/>
                      </a:moveTo>
                      <a:cubicBezTo>
                        <a:pt x="0" y="1"/>
                        <a:pt x="350" y="1935"/>
                        <a:pt x="1331" y="2891"/>
                      </a:cubicBezTo>
                      <a:cubicBezTo>
                        <a:pt x="2461" y="3992"/>
                        <a:pt x="3632" y="4513"/>
                        <a:pt x="3632" y="4513"/>
                      </a:cubicBezTo>
                      <a:cubicBezTo>
                        <a:pt x="3632" y="4513"/>
                        <a:pt x="3418" y="2470"/>
                        <a:pt x="3537" y="1766"/>
                      </a:cubicBezTo>
                      <a:lnTo>
                        <a:pt x="3537" y="1766"/>
                      </a:lnTo>
                      <a:cubicBezTo>
                        <a:pt x="3537" y="1766"/>
                        <a:pt x="3481" y="1771"/>
                        <a:pt x="3383" y="1771"/>
                      </a:cubicBezTo>
                      <a:cubicBezTo>
                        <a:pt x="2888" y="1771"/>
                        <a:pt x="1315" y="1639"/>
                        <a:pt x="232" y="55"/>
                      </a:cubicBezTo>
                      <a:cubicBezTo>
                        <a:pt x="207" y="18"/>
                        <a:pt x="186" y="1"/>
                        <a:pt x="170" y="1"/>
                      </a:cubicBezTo>
                      <a:close/>
                    </a:path>
                  </a:pathLst>
                </a:custGeom>
                <a:solidFill>
                  <a:srgbClr val="AC54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2537825" y="3638175"/>
                  <a:ext cx="133800" cy="12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4846" extrusionOk="0">
                      <a:moveTo>
                        <a:pt x="5274" y="1"/>
                      </a:moveTo>
                      <a:cubicBezTo>
                        <a:pt x="5168" y="1"/>
                        <a:pt x="4274" y="43"/>
                        <a:pt x="3493" y="1449"/>
                      </a:cubicBezTo>
                      <a:cubicBezTo>
                        <a:pt x="3302" y="1794"/>
                        <a:pt x="3160" y="2181"/>
                        <a:pt x="3021" y="2556"/>
                      </a:cubicBezTo>
                      <a:cubicBezTo>
                        <a:pt x="2609" y="3677"/>
                        <a:pt x="2218" y="4741"/>
                        <a:pt x="594" y="4741"/>
                      </a:cubicBezTo>
                      <a:cubicBezTo>
                        <a:pt x="430" y="4741"/>
                        <a:pt x="254" y="4730"/>
                        <a:pt x="64" y="4708"/>
                      </a:cubicBezTo>
                      <a:cubicBezTo>
                        <a:pt x="61" y="4707"/>
                        <a:pt x="58" y="4707"/>
                        <a:pt x="55" y="4707"/>
                      </a:cubicBezTo>
                      <a:cubicBezTo>
                        <a:pt x="28" y="4707"/>
                        <a:pt x="7" y="4727"/>
                        <a:pt x="5" y="4753"/>
                      </a:cubicBezTo>
                      <a:cubicBezTo>
                        <a:pt x="1" y="4782"/>
                        <a:pt x="22" y="4810"/>
                        <a:pt x="50" y="4812"/>
                      </a:cubicBezTo>
                      <a:cubicBezTo>
                        <a:pt x="229" y="4835"/>
                        <a:pt x="408" y="4845"/>
                        <a:pt x="588" y="4845"/>
                      </a:cubicBezTo>
                      <a:cubicBezTo>
                        <a:pt x="2291" y="4845"/>
                        <a:pt x="2712" y="3702"/>
                        <a:pt x="3121" y="2593"/>
                      </a:cubicBezTo>
                      <a:cubicBezTo>
                        <a:pt x="3259" y="2222"/>
                        <a:pt x="3399" y="1839"/>
                        <a:pt x="3586" y="1501"/>
                      </a:cubicBezTo>
                      <a:cubicBezTo>
                        <a:pt x="4348" y="127"/>
                        <a:pt x="5232" y="107"/>
                        <a:pt x="5278" y="107"/>
                      </a:cubicBezTo>
                      <a:lnTo>
                        <a:pt x="5282" y="107"/>
                      </a:lnTo>
                      <a:cubicBezTo>
                        <a:pt x="5349" y="104"/>
                        <a:pt x="5351" y="6"/>
                        <a:pt x="5283" y="1"/>
                      </a:cubicBezTo>
                      <a:cubicBezTo>
                        <a:pt x="5281" y="1"/>
                        <a:pt x="5278" y="1"/>
                        <a:pt x="52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2457200" y="3973775"/>
                  <a:ext cx="372375" cy="3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5" h="13169" extrusionOk="0">
                      <a:moveTo>
                        <a:pt x="10466" y="1"/>
                      </a:moveTo>
                      <a:cubicBezTo>
                        <a:pt x="7186" y="1"/>
                        <a:pt x="2178" y="922"/>
                        <a:pt x="2178" y="922"/>
                      </a:cubicBezTo>
                      <a:cubicBezTo>
                        <a:pt x="0" y="2113"/>
                        <a:pt x="3261" y="13169"/>
                        <a:pt x="3261" y="13169"/>
                      </a:cubicBezTo>
                      <a:lnTo>
                        <a:pt x="13699" y="11488"/>
                      </a:lnTo>
                      <a:cubicBezTo>
                        <a:pt x="13699" y="11488"/>
                        <a:pt x="14895" y="1231"/>
                        <a:pt x="12768" y="299"/>
                      </a:cubicBezTo>
                      <a:cubicBezTo>
                        <a:pt x="12277" y="83"/>
                        <a:pt x="11449" y="1"/>
                        <a:pt x="10466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7"/>
                <p:cNvSpPr/>
                <p:nvPr/>
              </p:nvSpPr>
              <p:spPr>
                <a:xfrm>
                  <a:off x="2505375" y="4059125"/>
                  <a:ext cx="359475" cy="29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9" h="11803" extrusionOk="0">
                      <a:moveTo>
                        <a:pt x="9175" y="0"/>
                      </a:moveTo>
                      <a:cubicBezTo>
                        <a:pt x="1997" y="0"/>
                        <a:pt x="1" y="4205"/>
                        <a:pt x="1" y="4205"/>
                      </a:cubicBezTo>
                      <a:cubicBezTo>
                        <a:pt x="100" y="5752"/>
                        <a:pt x="949" y="11803"/>
                        <a:pt x="949" y="11803"/>
                      </a:cubicBezTo>
                      <a:lnTo>
                        <a:pt x="13400" y="11484"/>
                      </a:lnTo>
                      <a:cubicBezTo>
                        <a:pt x="13400" y="11484"/>
                        <a:pt x="14378" y="413"/>
                        <a:pt x="11137" y="98"/>
                      </a:cubicBezTo>
                      <a:cubicBezTo>
                        <a:pt x="10444" y="31"/>
                        <a:pt x="9790" y="0"/>
                        <a:pt x="917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7"/>
                <p:cNvSpPr/>
                <p:nvPr/>
              </p:nvSpPr>
              <p:spPr>
                <a:xfrm>
                  <a:off x="2547500" y="4459000"/>
                  <a:ext cx="521950" cy="9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8" h="39685" extrusionOk="0">
                      <a:moveTo>
                        <a:pt x="180" y="283"/>
                      </a:moveTo>
                      <a:lnTo>
                        <a:pt x="180" y="283"/>
                      </a:lnTo>
                      <a:cubicBezTo>
                        <a:pt x="180" y="283"/>
                        <a:pt x="180" y="283"/>
                        <a:pt x="180" y="283"/>
                      </a:cubicBezTo>
                      <a:lnTo>
                        <a:pt x="180" y="283"/>
                      </a:lnTo>
                      <a:cubicBezTo>
                        <a:pt x="180" y="283"/>
                        <a:pt x="180" y="283"/>
                        <a:pt x="180" y="283"/>
                      </a:cubicBezTo>
                      <a:close/>
                      <a:moveTo>
                        <a:pt x="6083" y="1"/>
                      </a:moveTo>
                      <a:cubicBezTo>
                        <a:pt x="3298" y="1"/>
                        <a:pt x="189" y="283"/>
                        <a:pt x="180" y="283"/>
                      </a:cubicBezTo>
                      <a:cubicBezTo>
                        <a:pt x="180" y="283"/>
                        <a:pt x="180" y="283"/>
                        <a:pt x="180" y="283"/>
                      </a:cubicBezTo>
                      <a:lnTo>
                        <a:pt x="180" y="283"/>
                      </a:lnTo>
                      <a:cubicBezTo>
                        <a:pt x="0" y="4036"/>
                        <a:pt x="1171" y="37914"/>
                        <a:pt x="3399" y="38617"/>
                      </a:cubicBezTo>
                      <a:cubicBezTo>
                        <a:pt x="5628" y="39320"/>
                        <a:pt x="7979" y="39684"/>
                        <a:pt x="7979" y="39684"/>
                      </a:cubicBezTo>
                      <a:cubicBezTo>
                        <a:pt x="9849" y="39531"/>
                        <a:pt x="5208" y="38495"/>
                        <a:pt x="5208" y="38495"/>
                      </a:cubicBezTo>
                      <a:cubicBezTo>
                        <a:pt x="4309" y="31520"/>
                        <a:pt x="6557" y="6653"/>
                        <a:pt x="6557" y="6653"/>
                      </a:cubicBezTo>
                      <a:cubicBezTo>
                        <a:pt x="6557" y="6653"/>
                        <a:pt x="13192" y="15860"/>
                        <a:pt x="14815" y="19453"/>
                      </a:cubicBezTo>
                      <a:cubicBezTo>
                        <a:pt x="16438" y="23045"/>
                        <a:pt x="11909" y="39181"/>
                        <a:pt x="11909" y="39181"/>
                      </a:cubicBezTo>
                      <a:cubicBezTo>
                        <a:pt x="11909" y="39181"/>
                        <a:pt x="14157" y="39507"/>
                        <a:pt x="15528" y="39507"/>
                      </a:cubicBezTo>
                      <a:cubicBezTo>
                        <a:pt x="16006" y="39507"/>
                        <a:pt x="16378" y="39468"/>
                        <a:pt x="16510" y="39361"/>
                      </a:cubicBezTo>
                      <a:cubicBezTo>
                        <a:pt x="17020" y="38945"/>
                        <a:pt x="15161" y="39252"/>
                        <a:pt x="14314" y="38600"/>
                      </a:cubicBezTo>
                      <a:cubicBezTo>
                        <a:pt x="13466" y="37947"/>
                        <a:pt x="20877" y="23486"/>
                        <a:pt x="18971" y="17129"/>
                      </a:cubicBezTo>
                      <a:cubicBezTo>
                        <a:pt x="17063" y="10773"/>
                        <a:pt x="9594" y="284"/>
                        <a:pt x="9594" y="284"/>
                      </a:cubicBezTo>
                      <a:cubicBezTo>
                        <a:pt x="8792" y="71"/>
                        <a:pt x="7479" y="1"/>
                        <a:pt x="6083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7"/>
                <p:cNvSpPr/>
                <p:nvPr/>
              </p:nvSpPr>
              <p:spPr>
                <a:xfrm>
                  <a:off x="2436925" y="4466075"/>
                  <a:ext cx="615300" cy="8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12" h="32705" extrusionOk="0">
                      <a:moveTo>
                        <a:pt x="14017" y="1"/>
                      </a:moveTo>
                      <a:cubicBezTo>
                        <a:pt x="13504" y="194"/>
                        <a:pt x="12287" y="258"/>
                        <a:pt x="10892" y="258"/>
                      </a:cubicBezTo>
                      <a:cubicBezTo>
                        <a:pt x="8103" y="258"/>
                        <a:pt x="4602" y="1"/>
                        <a:pt x="4602" y="1"/>
                      </a:cubicBezTo>
                      <a:lnTo>
                        <a:pt x="4602" y="1"/>
                      </a:lnTo>
                      <a:cubicBezTo>
                        <a:pt x="1" y="4616"/>
                        <a:pt x="5645" y="31200"/>
                        <a:pt x="5645" y="31200"/>
                      </a:cubicBezTo>
                      <a:lnTo>
                        <a:pt x="10557" y="30919"/>
                      </a:lnTo>
                      <a:cubicBezTo>
                        <a:pt x="10220" y="28517"/>
                        <a:pt x="11278" y="7161"/>
                        <a:pt x="11278" y="7161"/>
                      </a:cubicBezTo>
                      <a:cubicBezTo>
                        <a:pt x="11278" y="7161"/>
                        <a:pt x="16785" y="15462"/>
                        <a:pt x="17778" y="17782"/>
                      </a:cubicBezTo>
                      <a:cubicBezTo>
                        <a:pt x="19160" y="21006"/>
                        <a:pt x="17143" y="31872"/>
                        <a:pt x="17143" y="31872"/>
                      </a:cubicBezTo>
                      <a:lnTo>
                        <a:pt x="21339" y="32704"/>
                      </a:lnTo>
                      <a:cubicBezTo>
                        <a:pt x="21339" y="32704"/>
                        <a:pt x="24612" y="22160"/>
                        <a:pt x="24241" y="17782"/>
                      </a:cubicBezTo>
                      <a:cubicBezTo>
                        <a:pt x="23869" y="13405"/>
                        <a:pt x="14017" y="1"/>
                        <a:pt x="140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7"/>
                <p:cNvSpPr/>
                <p:nvPr/>
              </p:nvSpPr>
              <p:spPr>
                <a:xfrm>
                  <a:off x="2844375" y="5367750"/>
                  <a:ext cx="179025" cy="8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1" h="3358" extrusionOk="0">
                      <a:moveTo>
                        <a:pt x="870" y="0"/>
                      </a:moveTo>
                      <a:cubicBezTo>
                        <a:pt x="754" y="0"/>
                        <a:pt x="681" y="13"/>
                        <a:pt x="674" y="44"/>
                      </a:cubicBezTo>
                      <a:cubicBezTo>
                        <a:pt x="442" y="1121"/>
                        <a:pt x="0" y="2925"/>
                        <a:pt x="257" y="3181"/>
                      </a:cubicBezTo>
                      <a:cubicBezTo>
                        <a:pt x="379" y="3301"/>
                        <a:pt x="1419" y="3357"/>
                        <a:pt x="2603" y="3357"/>
                      </a:cubicBezTo>
                      <a:cubicBezTo>
                        <a:pt x="3925" y="3357"/>
                        <a:pt x="5425" y="3287"/>
                        <a:pt x="6025" y="3159"/>
                      </a:cubicBezTo>
                      <a:cubicBezTo>
                        <a:pt x="7160" y="2915"/>
                        <a:pt x="2426" y="2284"/>
                        <a:pt x="2633" y="1404"/>
                      </a:cubicBezTo>
                      <a:cubicBezTo>
                        <a:pt x="2698" y="1121"/>
                        <a:pt x="3089" y="311"/>
                        <a:pt x="3089" y="311"/>
                      </a:cubicBezTo>
                      <a:cubicBezTo>
                        <a:pt x="3089" y="311"/>
                        <a:pt x="1447" y="0"/>
                        <a:pt x="8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7"/>
                <p:cNvSpPr/>
                <p:nvPr/>
              </p:nvSpPr>
              <p:spPr>
                <a:xfrm>
                  <a:off x="2604550" y="5367725"/>
                  <a:ext cx="194250" cy="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0" h="3336" extrusionOk="0">
                      <a:moveTo>
                        <a:pt x="2753" y="1"/>
                      </a:moveTo>
                      <a:cubicBezTo>
                        <a:pt x="2068" y="1"/>
                        <a:pt x="1" y="14"/>
                        <a:pt x="21" y="168"/>
                      </a:cubicBezTo>
                      <a:cubicBezTo>
                        <a:pt x="190" y="1572"/>
                        <a:pt x="72" y="2882"/>
                        <a:pt x="327" y="3136"/>
                      </a:cubicBezTo>
                      <a:cubicBezTo>
                        <a:pt x="461" y="3268"/>
                        <a:pt x="1845" y="3335"/>
                        <a:pt x="3305" y="3335"/>
                      </a:cubicBezTo>
                      <a:cubicBezTo>
                        <a:pt x="4662" y="3335"/>
                        <a:pt x="6085" y="3277"/>
                        <a:pt x="6633" y="3160"/>
                      </a:cubicBezTo>
                      <a:cubicBezTo>
                        <a:pt x="7769" y="2916"/>
                        <a:pt x="3219" y="2220"/>
                        <a:pt x="2918" y="1366"/>
                      </a:cubicBezTo>
                      <a:cubicBezTo>
                        <a:pt x="2778" y="972"/>
                        <a:pt x="2971" y="1"/>
                        <a:pt x="2971" y="1"/>
                      </a:cubicBezTo>
                      <a:cubicBezTo>
                        <a:pt x="2971" y="1"/>
                        <a:pt x="2889" y="1"/>
                        <a:pt x="27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7"/>
                <p:cNvSpPr/>
                <p:nvPr/>
              </p:nvSpPr>
              <p:spPr>
                <a:xfrm>
                  <a:off x="2526300" y="3989200"/>
                  <a:ext cx="54200" cy="1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5103" extrusionOk="0">
                      <a:moveTo>
                        <a:pt x="559" y="0"/>
                      </a:moveTo>
                      <a:cubicBezTo>
                        <a:pt x="252" y="45"/>
                        <a:pt x="0" y="202"/>
                        <a:pt x="0" y="202"/>
                      </a:cubicBezTo>
                      <a:lnTo>
                        <a:pt x="1760" y="5102"/>
                      </a:lnTo>
                      <a:lnTo>
                        <a:pt x="2167" y="4840"/>
                      </a:lnTo>
                      <a:cubicBezTo>
                        <a:pt x="2013" y="4398"/>
                        <a:pt x="559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7"/>
                <p:cNvSpPr/>
                <p:nvPr/>
              </p:nvSpPr>
              <p:spPr>
                <a:xfrm>
                  <a:off x="2733900" y="3972625"/>
                  <a:ext cx="5345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5211" extrusionOk="0">
                      <a:moveTo>
                        <a:pt x="265" y="0"/>
                      </a:moveTo>
                      <a:cubicBezTo>
                        <a:pt x="114" y="0"/>
                        <a:pt x="1" y="46"/>
                        <a:pt x="1" y="46"/>
                      </a:cubicBezTo>
                      <a:lnTo>
                        <a:pt x="1730" y="5210"/>
                      </a:lnTo>
                      <a:lnTo>
                        <a:pt x="2138" y="4948"/>
                      </a:lnTo>
                      <a:cubicBezTo>
                        <a:pt x="1982" y="4506"/>
                        <a:pt x="508" y="46"/>
                        <a:pt x="508" y="46"/>
                      </a:cubicBezTo>
                      <a:cubicBezTo>
                        <a:pt x="424" y="12"/>
                        <a:pt x="340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7"/>
                <p:cNvSpPr/>
                <p:nvPr/>
              </p:nvSpPr>
              <p:spPr>
                <a:xfrm>
                  <a:off x="2176900" y="3996800"/>
                  <a:ext cx="445275" cy="54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1" h="21900" extrusionOk="0">
                      <a:moveTo>
                        <a:pt x="13390" y="1"/>
                      </a:moveTo>
                      <a:cubicBezTo>
                        <a:pt x="13390" y="1"/>
                        <a:pt x="1" y="4798"/>
                        <a:pt x="1377" y="11764"/>
                      </a:cubicBezTo>
                      <a:cubicBezTo>
                        <a:pt x="2568" y="17784"/>
                        <a:pt x="11138" y="21900"/>
                        <a:pt x="13364" y="21900"/>
                      </a:cubicBezTo>
                      <a:cubicBezTo>
                        <a:pt x="13465" y="21900"/>
                        <a:pt x="13554" y="21891"/>
                        <a:pt x="13627" y="21874"/>
                      </a:cubicBezTo>
                      <a:cubicBezTo>
                        <a:pt x="15323" y="21479"/>
                        <a:pt x="16925" y="20288"/>
                        <a:pt x="17479" y="19892"/>
                      </a:cubicBezTo>
                      <a:cubicBezTo>
                        <a:pt x="17811" y="19655"/>
                        <a:pt x="17408" y="19260"/>
                        <a:pt x="16462" y="19260"/>
                      </a:cubicBezTo>
                      <a:cubicBezTo>
                        <a:pt x="15824" y="19260"/>
                        <a:pt x="14938" y="19440"/>
                        <a:pt x="13863" y="19970"/>
                      </a:cubicBezTo>
                      <a:cubicBezTo>
                        <a:pt x="13735" y="20034"/>
                        <a:pt x="13584" y="20063"/>
                        <a:pt x="13414" y="20063"/>
                      </a:cubicBezTo>
                      <a:cubicBezTo>
                        <a:pt x="10943" y="20063"/>
                        <a:pt x="4458" y="13736"/>
                        <a:pt x="5122" y="11695"/>
                      </a:cubicBezTo>
                      <a:cubicBezTo>
                        <a:pt x="6150" y="8531"/>
                        <a:pt x="13715" y="5970"/>
                        <a:pt x="13976" y="5180"/>
                      </a:cubicBezTo>
                      <a:cubicBezTo>
                        <a:pt x="14237" y="4389"/>
                        <a:pt x="13390" y="1"/>
                        <a:pt x="13390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289;p27"/>
              <p:cNvGrpSpPr/>
              <p:nvPr/>
            </p:nvGrpSpPr>
            <p:grpSpPr>
              <a:xfrm>
                <a:off x="6250605" y="2420760"/>
                <a:ext cx="1453539" cy="2941144"/>
                <a:chOff x="5619050" y="3371775"/>
                <a:chExt cx="1040025" cy="2104425"/>
              </a:xfrm>
            </p:grpSpPr>
            <p:sp>
              <p:nvSpPr>
                <p:cNvPr id="290" name="Google Shape;290;p27"/>
                <p:cNvSpPr/>
                <p:nvPr/>
              </p:nvSpPr>
              <p:spPr>
                <a:xfrm>
                  <a:off x="5966275" y="5434025"/>
                  <a:ext cx="631950" cy="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8" h="1687" extrusionOk="0">
                      <a:moveTo>
                        <a:pt x="751" y="0"/>
                      </a:moveTo>
                      <a:cubicBezTo>
                        <a:pt x="335" y="0"/>
                        <a:pt x="1" y="335"/>
                        <a:pt x="1" y="749"/>
                      </a:cubicBezTo>
                      <a:lnTo>
                        <a:pt x="1" y="937"/>
                      </a:lnTo>
                      <a:cubicBezTo>
                        <a:pt x="1" y="1352"/>
                        <a:pt x="335" y="1686"/>
                        <a:pt x="751" y="1686"/>
                      </a:cubicBezTo>
                      <a:lnTo>
                        <a:pt x="24528" y="1686"/>
                      </a:lnTo>
                      <a:cubicBezTo>
                        <a:pt x="24943" y="1686"/>
                        <a:pt x="25278" y="1352"/>
                        <a:pt x="25278" y="937"/>
                      </a:cubicBezTo>
                      <a:lnTo>
                        <a:pt x="25278" y="749"/>
                      </a:lnTo>
                      <a:cubicBezTo>
                        <a:pt x="25278" y="335"/>
                        <a:pt x="24943" y="0"/>
                        <a:pt x="24528" y="0"/>
                      </a:cubicBezTo>
                      <a:close/>
                    </a:path>
                  </a:pathLst>
                </a:custGeom>
                <a:solidFill>
                  <a:srgbClr val="CFD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7"/>
                <p:cNvSpPr/>
                <p:nvPr/>
              </p:nvSpPr>
              <p:spPr>
                <a:xfrm>
                  <a:off x="5847550" y="3860000"/>
                  <a:ext cx="87525" cy="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2539" extrusionOk="0">
                      <a:moveTo>
                        <a:pt x="2121" y="0"/>
                      </a:moveTo>
                      <a:cubicBezTo>
                        <a:pt x="1952" y="0"/>
                        <a:pt x="458" y="21"/>
                        <a:pt x="144" y="718"/>
                      </a:cubicBezTo>
                      <a:cubicBezTo>
                        <a:pt x="1" y="1033"/>
                        <a:pt x="114" y="1403"/>
                        <a:pt x="478" y="1819"/>
                      </a:cubicBezTo>
                      <a:cubicBezTo>
                        <a:pt x="782" y="2163"/>
                        <a:pt x="1429" y="2229"/>
                        <a:pt x="2053" y="2292"/>
                      </a:cubicBezTo>
                      <a:cubicBezTo>
                        <a:pt x="2404" y="2327"/>
                        <a:pt x="3060" y="2393"/>
                        <a:pt x="3081" y="2538"/>
                      </a:cubicBezTo>
                      <a:lnTo>
                        <a:pt x="3500" y="2477"/>
                      </a:lnTo>
                      <a:cubicBezTo>
                        <a:pt x="3431" y="2005"/>
                        <a:pt x="2782" y="1939"/>
                        <a:pt x="2096" y="1870"/>
                      </a:cubicBezTo>
                      <a:cubicBezTo>
                        <a:pt x="1603" y="1820"/>
                        <a:pt x="991" y="1758"/>
                        <a:pt x="797" y="1538"/>
                      </a:cubicBezTo>
                      <a:cubicBezTo>
                        <a:pt x="627" y="1347"/>
                        <a:pt x="445" y="1079"/>
                        <a:pt x="529" y="893"/>
                      </a:cubicBezTo>
                      <a:cubicBezTo>
                        <a:pt x="675" y="570"/>
                        <a:pt x="1547" y="425"/>
                        <a:pt x="2121" y="425"/>
                      </a:cubicBezTo>
                      <a:lnTo>
                        <a:pt x="21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7"/>
                <p:cNvSpPr/>
                <p:nvPr/>
              </p:nvSpPr>
              <p:spPr>
                <a:xfrm>
                  <a:off x="5890975" y="3846975"/>
                  <a:ext cx="159150" cy="9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6" h="3992" extrusionOk="0">
                      <a:moveTo>
                        <a:pt x="1" y="0"/>
                      </a:moveTo>
                      <a:cubicBezTo>
                        <a:pt x="1" y="0"/>
                        <a:pt x="380" y="3977"/>
                        <a:pt x="3267" y="3992"/>
                      </a:cubicBezTo>
                      <a:cubicBezTo>
                        <a:pt x="3272" y="3992"/>
                        <a:pt x="3277" y="3992"/>
                        <a:pt x="3282" y="3992"/>
                      </a:cubicBezTo>
                      <a:cubicBezTo>
                        <a:pt x="6070" y="3992"/>
                        <a:pt x="6365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7"/>
                <p:cNvSpPr/>
                <p:nvPr/>
              </p:nvSpPr>
              <p:spPr>
                <a:xfrm>
                  <a:off x="5902425" y="3852525"/>
                  <a:ext cx="1322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9" h="611" extrusionOk="0">
                      <a:moveTo>
                        <a:pt x="1" y="0"/>
                      </a:moveTo>
                      <a:cubicBezTo>
                        <a:pt x="1" y="0"/>
                        <a:pt x="829" y="581"/>
                        <a:pt x="2789" y="610"/>
                      </a:cubicBezTo>
                      <a:cubicBezTo>
                        <a:pt x="2831" y="610"/>
                        <a:pt x="2872" y="611"/>
                        <a:pt x="2912" y="611"/>
                      </a:cubicBezTo>
                      <a:cubicBezTo>
                        <a:pt x="4771" y="611"/>
                        <a:pt x="5288" y="0"/>
                        <a:pt x="5288" y="0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7"/>
                <p:cNvSpPr/>
                <p:nvPr/>
              </p:nvSpPr>
              <p:spPr>
                <a:xfrm>
                  <a:off x="5619050" y="3876200"/>
                  <a:ext cx="530800" cy="4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2" h="17089" extrusionOk="0">
                      <a:moveTo>
                        <a:pt x="9821" y="0"/>
                      </a:moveTo>
                      <a:cubicBezTo>
                        <a:pt x="8833" y="0"/>
                        <a:pt x="7286" y="618"/>
                        <a:pt x="5567" y="2442"/>
                      </a:cubicBezTo>
                      <a:cubicBezTo>
                        <a:pt x="3279" y="4871"/>
                        <a:pt x="1" y="13475"/>
                        <a:pt x="5822" y="16381"/>
                      </a:cubicBezTo>
                      <a:cubicBezTo>
                        <a:pt x="6813" y="16875"/>
                        <a:pt x="7815" y="17089"/>
                        <a:pt x="8808" y="17089"/>
                      </a:cubicBezTo>
                      <a:cubicBezTo>
                        <a:pt x="15212" y="17089"/>
                        <a:pt x="21232" y="8189"/>
                        <a:pt x="21232" y="8189"/>
                      </a:cubicBezTo>
                      <a:cubicBezTo>
                        <a:pt x="21232" y="8189"/>
                        <a:pt x="20368" y="3297"/>
                        <a:pt x="18501" y="2575"/>
                      </a:cubicBezTo>
                      <a:cubicBezTo>
                        <a:pt x="18501" y="2575"/>
                        <a:pt x="13193" y="10611"/>
                        <a:pt x="8409" y="12580"/>
                      </a:cubicBezTo>
                      <a:cubicBezTo>
                        <a:pt x="7976" y="12758"/>
                        <a:pt x="7604" y="12840"/>
                        <a:pt x="7285" y="12840"/>
                      </a:cubicBezTo>
                      <a:cubicBezTo>
                        <a:pt x="4085" y="12840"/>
                        <a:pt x="6327" y="4595"/>
                        <a:pt x="7288" y="3157"/>
                      </a:cubicBezTo>
                      <a:cubicBezTo>
                        <a:pt x="8800" y="895"/>
                        <a:pt x="10833" y="1522"/>
                        <a:pt x="10932" y="806"/>
                      </a:cubicBezTo>
                      <a:cubicBezTo>
                        <a:pt x="10994" y="354"/>
                        <a:pt x="10568" y="0"/>
                        <a:pt x="9821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7"/>
                <p:cNvSpPr/>
                <p:nvPr/>
              </p:nvSpPr>
              <p:spPr>
                <a:xfrm>
                  <a:off x="5926725" y="4463800"/>
                  <a:ext cx="518100" cy="98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4" h="39362" extrusionOk="0">
                      <a:moveTo>
                        <a:pt x="5245" y="0"/>
                      </a:moveTo>
                      <a:cubicBezTo>
                        <a:pt x="4970" y="0"/>
                        <a:pt x="4733" y="17"/>
                        <a:pt x="4539" y="54"/>
                      </a:cubicBezTo>
                      <a:cubicBezTo>
                        <a:pt x="4539" y="54"/>
                        <a:pt x="0" y="14939"/>
                        <a:pt x="1533" y="22475"/>
                      </a:cubicBezTo>
                      <a:cubicBezTo>
                        <a:pt x="2460" y="27041"/>
                        <a:pt x="8958" y="38069"/>
                        <a:pt x="8958" y="38069"/>
                      </a:cubicBezTo>
                      <a:lnTo>
                        <a:pt x="5449" y="39131"/>
                      </a:lnTo>
                      <a:cubicBezTo>
                        <a:pt x="5842" y="39315"/>
                        <a:pt x="7350" y="39361"/>
                        <a:pt x="8751" y="39361"/>
                      </a:cubicBezTo>
                      <a:cubicBezTo>
                        <a:pt x="10132" y="39361"/>
                        <a:pt x="11408" y="39317"/>
                        <a:pt x="11408" y="39317"/>
                      </a:cubicBezTo>
                      <a:cubicBezTo>
                        <a:pt x="11408" y="39317"/>
                        <a:pt x="7489" y="28457"/>
                        <a:pt x="7230" y="21959"/>
                      </a:cubicBezTo>
                      <a:cubicBezTo>
                        <a:pt x="7088" y="18432"/>
                        <a:pt x="10325" y="7732"/>
                        <a:pt x="10325" y="7732"/>
                      </a:cubicBezTo>
                      <a:cubicBezTo>
                        <a:pt x="10325" y="7732"/>
                        <a:pt x="10715" y="15062"/>
                        <a:pt x="11450" y="19757"/>
                      </a:cubicBezTo>
                      <a:cubicBezTo>
                        <a:pt x="12647" y="27378"/>
                        <a:pt x="16815" y="33882"/>
                        <a:pt x="17831" y="36491"/>
                      </a:cubicBezTo>
                      <a:cubicBezTo>
                        <a:pt x="18096" y="37172"/>
                        <a:pt x="19574" y="38479"/>
                        <a:pt x="19574" y="38479"/>
                      </a:cubicBezTo>
                      <a:cubicBezTo>
                        <a:pt x="20724" y="38227"/>
                        <a:pt x="20502" y="37026"/>
                        <a:pt x="20246" y="36224"/>
                      </a:cubicBezTo>
                      <a:cubicBezTo>
                        <a:pt x="19544" y="34019"/>
                        <a:pt x="17633" y="25671"/>
                        <a:pt x="17244" y="21337"/>
                      </a:cubicBezTo>
                      <a:cubicBezTo>
                        <a:pt x="16925" y="17797"/>
                        <a:pt x="18771" y="2936"/>
                        <a:pt x="18771" y="2936"/>
                      </a:cubicBezTo>
                      <a:cubicBezTo>
                        <a:pt x="18771" y="2936"/>
                        <a:pt x="8843" y="0"/>
                        <a:pt x="5245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7"/>
                <p:cNvSpPr/>
                <p:nvPr/>
              </p:nvSpPr>
              <p:spPr>
                <a:xfrm>
                  <a:off x="5918350" y="4567075"/>
                  <a:ext cx="485075" cy="3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03" h="12829" extrusionOk="0">
                      <a:moveTo>
                        <a:pt x="12490" y="1"/>
                      </a:moveTo>
                      <a:cubicBezTo>
                        <a:pt x="8468" y="1"/>
                        <a:pt x="3869" y="340"/>
                        <a:pt x="2518" y="1049"/>
                      </a:cubicBezTo>
                      <a:cubicBezTo>
                        <a:pt x="2518" y="1049"/>
                        <a:pt x="431" y="8167"/>
                        <a:pt x="1" y="11133"/>
                      </a:cubicBezTo>
                      <a:cubicBezTo>
                        <a:pt x="1" y="11133"/>
                        <a:pt x="7718" y="12263"/>
                        <a:pt x="8729" y="12263"/>
                      </a:cubicBezTo>
                      <a:lnTo>
                        <a:pt x="10614" y="5442"/>
                      </a:lnTo>
                      <a:cubicBezTo>
                        <a:pt x="10614" y="5442"/>
                        <a:pt x="10835" y="11839"/>
                        <a:pt x="10852" y="12829"/>
                      </a:cubicBezTo>
                      <a:cubicBezTo>
                        <a:pt x="10852" y="12829"/>
                        <a:pt x="17204" y="12404"/>
                        <a:pt x="18697" y="12263"/>
                      </a:cubicBezTo>
                      <a:cubicBezTo>
                        <a:pt x="18697" y="12263"/>
                        <a:pt x="19403" y="1805"/>
                        <a:pt x="19161" y="748"/>
                      </a:cubicBezTo>
                      <a:cubicBezTo>
                        <a:pt x="19049" y="257"/>
                        <a:pt x="15988" y="1"/>
                        <a:pt x="124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7"/>
                <p:cNvSpPr/>
                <p:nvPr/>
              </p:nvSpPr>
              <p:spPr>
                <a:xfrm>
                  <a:off x="6025900" y="5368300"/>
                  <a:ext cx="192475" cy="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9" h="3335" extrusionOk="0">
                      <a:moveTo>
                        <a:pt x="6290" y="0"/>
                      </a:moveTo>
                      <a:cubicBezTo>
                        <a:pt x="5714" y="0"/>
                        <a:pt x="4072" y="311"/>
                        <a:pt x="4072" y="311"/>
                      </a:cubicBezTo>
                      <a:cubicBezTo>
                        <a:pt x="4072" y="311"/>
                        <a:pt x="4462" y="1123"/>
                        <a:pt x="4529" y="1405"/>
                      </a:cubicBezTo>
                      <a:cubicBezTo>
                        <a:pt x="4735" y="2285"/>
                        <a:pt x="1" y="2915"/>
                        <a:pt x="1136" y="3159"/>
                      </a:cubicBezTo>
                      <a:cubicBezTo>
                        <a:pt x="1684" y="3277"/>
                        <a:pt x="3110" y="3335"/>
                        <a:pt x="4469" y="3335"/>
                      </a:cubicBezTo>
                      <a:cubicBezTo>
                        <a:pt x="5928" y="3335"/>
                        <a:pt x="7308" y="3268"/>
                        <a:pt x="7441" y="3135"/>
                      </a:cubicBezTo>
                      <a:cubicBezTo>
                        <a:pt x="7698" y="2881"/>
                        <a:pt x="6719" y="1122"/>
                        <a:pt x="6487" y="44"/>
                      </a:cubicBezTo>
                      <a:cubicBezTo>
                        <a:pt x="6480" y="13"/>
                        <a:pt x="6407" y="0"/>
                        <a:pt x="62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7"/>
                <p:cNvSpPr/>
                <p:nvPr/>
              </p:nvSpPr>
              <p:spPr>
                <a:xfrm>
                  <a:off x="6270725" y="5368300"/>
                  <a:ext cx="192450" cy="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8" h="3335" extrusionOk="0">
                      <a:moveTo>
                        <a:pt x="6290" y="0"/>
                      </a:moveTo>
                      <a:cubicBezTo>
                        <a:pt x="5714" y="0"/>
                        <a:pt x="4071" y="311"/>
                        <a:pt x="4071" y="311"/>
                      </a:cubicBezTo>
                      <a:cubicBezTo>
                        <a:pt x="4071" y="311"/>
                        <a:pt x="4462" y="1123"/>
                        <a:pt x="4529" y="1405"/>
                      </a:cubicBezTo>
                      <a:cubicBezTo>
                        <a:pt x="4735" y="2285"/>
                        <a:pt x="0" y="2915"/>
                        <a:pt x="1136" y="3159"/>
                      </a:cubicBezTo>
                      <a:cubicBezTo>
                        <a:pt x="1684" y="3277"/>
                        <a:pt x="3110" y="3335"/>
                        <a:pt x="4469" y="3335"/>
                      </a:cubicBezTo>
                      <a:cubicBezTo>
                        <a:pt x="5927" y="3335"/>
                        <a:pt x="7308" y="3268"/>
                        <a:pt x="7441" y="3135"/>
                      </a:cubicBezTo>
                      <a:cubicBezTo>
                        <a:pt x="7698" y="2881"/>
                        <a:pt x="6719" y="1122"/>
                        <a:pt x="6486" y="44"/>
                      </a:cubicBezTo>
                      <a:cubicBezTo>
                        <a:pt x="6480" y="13"/>
                        <a:pt x="6407" y="0"/>
                        <a:pt x="62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7"/>
                <p:cNvSpPr/>
                <p:nvPr/>
              </p:nvSpPr>
              <p:spPr>
                <a:xfrm>
                  <a:off x="5954275" y="3896450"/>
                  <a:ext cx="538050" cy="69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22" h="27875" extrusionOk="0">
                      <a:moveTo>
                        <a:pt x="12788" y="1"/>
                      </a:moveTo>
                      <a:cubicBezTo>
                        <a:pt x="9601" y="1"/>
                        <a:pt x="6446" y="662"/>
                        <a:pt x="5517" y="2013"/>
                      </a:cubicBezTo>
                      <a:cubicBezTo>
                        <a:pt x="4242" y="3865"/>
                        <a:pt x="1" y="27370"/>
                        <a:pt x="1" y="27370"/>
                      </a:cubicBezTo>
                      <a:cubicBezTo>
                        <a:pt x="1" y="27370"/>
                        <a:pt x="2349" y="27874"/>
                        <a:pt x="8510" y="27874"/>
                      </a:cubicBezTo>
                      <a:cubicBezTo>
                        <a:pt x="11181" y="27874"/>
                        <a:pt x="14570" y="27779"/>
                        <a:pt x="18794" y="27507"/>
                      </a:cubicBezTo>
                      <a:cubicBezTo>
                        <a:pt x="18794" y="27507"/>
                        <a:pt x="21522" y="2370"/>
                        <a:pt x="19215" y="1169"/>
                      </a:cubicBezTo>
                      <a:cubicBezTo>
                        <a:pt x="17728" y="395"/>
                        <a:pt x="15248" y="1"/>
                        <a:pt x="127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7"/>
                <p:cNvSpPr/>
                <p:nvPr/>
              </p:nvSpPr>
              <p:spPr>
                <a:xfrm>
                  <a:off x="6298350" y="3604750"/>
                  <a:ext cx="108425" cy="15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82" extrusionOk="0">
                      <a:moveTo>
                        <a:pt x="2458" y="0"/>
                      </a:moveTo>
                      <a:cubicBezTo>
                        <a:pt x="1287" y="223"/>
                        <a:pt x="1" y="5934"/>
                        <a:pt x="710" y="6311"/>
                      </a:cubicBezTo>
                      <a:cubicBezTo>
                        <a:pt x="800" y="6359"/>
                        <a:pt x="921" y="6382"/>
                        <a:pt x="1064" y="6382"/>
                      </a:cubicBezTo>
                      <a:cubicBezTo>
                        <a:pt x="2042" y="6382"/>
                        <a:pt x="4034" y="5294"/>
                        <a:pt x="4175" y="3671"/>
                      </a:cubicBezTo>
                      <a:cubicBezTo>
                        <a:pt x="4336" y="1812"/>
                        <a:pt x="2458" y="0"/>
                        <a:pt x="2458" y="0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7"/>
                <p:cNvSpPr/>
                <p:nvPr/>
              </p:nvSpPr>
              <p:spPr>
                <a:xfrm>
                  <a:off x="6220300" y="3679325"/>
                  <a:ext cx="100575" cy="2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3" h="10149" extrusionOk="0">
                      <a:moveTo>
                        <a:pt x="4022" y="0"/>
                      </a:moveTo>
                      <a:cubicBezTo>
                        <a:pt x="4022" y="0"/>
                        <a:pt x="1" y="2249"/>
                        <a:pt x="334" y="3653"/>
                      </a:cubicBezTo>
                      <a:cubicBezTo>
                        <a:pt x="814" y="5675"/>
                        <a:pt x="430" y="10148"/>
                        <a:pt x="430" y="10148"/>
                      </a:cubicBezTo>
                      <a:lnTo>
                        <a:pt x="3941" y="9342"/>
                      </a:lnTo>
                      <a:lnTo>
                        <a:pt x="4022" y="0"/>
                      </a:ln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7"/>
                <p:cNvSpPr/>
                <p:nvPr/>
              </p:nvSpPr>
              <p:spPr>
                <a:xfrm>
                  <a:off x="6145275" y="3590450"/>
                  <a:ext cx="227200" cy="22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8" h="8861" extrusionOk="0">
                      <a:moveTo>
                        <a:pt x="4206" y="1"/>
                      </a:moveTo>
                      <a:cubicBezTo>
                        <a:pt x="3622" y="1"/>
                        <a:pt x="3183" y="182"/>
                        <a:pt x="3071" y="617"/>
                      </a:cubicBezTo>
                      <a:cubicBezTo>
                        <a:pt x="3071" y="617"/>
                        <a:pt x="1" y="6763"/>
                        <a:pt x="3091" y="8657"/>
                      </a:cubicBezTo>
                      <a:cubicBezTo>
                        <a:pt x="3319" y="8796"/>
                        <a:pt x="3576" y="8861"/>
                        <a:pt x="3851" y="8861"/>
                      </a:cubicBezTo>
                      <a:cubicBezTo>
                        <a:pt x="5943" y="8861"/>
                        <a:pt x="9088" y="5137"/>
                        <a:pt x="8480" y="2405"/>
                      </a:cubicBezTo>
                      <a:cubicBezTo>
                        <a:pt x="8216" y="1225"/>
                        <a:pt x="5723" y="1"/>
                        <a:pt x="4206" y="1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7"/>
                <p:cNvSpPr/>
                <p:nvPr/>
              </p:nvSpPr>
              <p:spPr>
                <a:xfrm>
                  <a:off x="6233475" y="3764575"/>
                  <a:ext cx="87150" cy="1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6" h="4645" extrusionOk="0">
                      <a:moveTo>
                        <a:pt x="3316" y="0"/>
                      </a:moveTo>
                      <a:cubicBezTo>
                        <a:pt x="3300" y="0"/>
                        <a:pt x="3280" y="18"/>
                        <a:pt x="3255" y="57"/>
                      </a:cubicBezTo>
                      <a:cubicBezTo>
                        <a:pt x="2161" y="1765"/>
                        <a:pt x="469" y="1867"/>
                        <a:pt x="82" y="1867"/>
                      </a:cubicBezTo>
                      <a:cubicBezTo>
                        <a:pt x="29" y="1867"/>
                        <a:pt x="1" y="1865"/>
                        <a:pt x="1" y="1865"/>
                      </a:cubicBezTo>
                      <a:lnTo>
                        <a:pt x="1" y="1865"/>
                      </a:lnTo>
                      <a:cubicBezTo>
                        <a:pt x="97" y="2668"/>
                        <a:pt x="22" y="4644"/>
                        <a:pt x="22" y="4644"/>
                      </a:cubicBezTo>
                      <a:cubicBezTo>
                        <a:pt x="22" y="4644"/>
                        <a:pt x="1142" y="4058"/>
                        <a:pt x="2239" y="2925"/>
                      </a:cubicBezTo>
                      <a:cubicBezTo>
                        <a:pt x="3191" y="1942"/>
                        <a:pt x="3485" y="0"/>
                        <a:pt x="3316" y="0"/>
                      </a:cubicBezTo>
                      <a:close/>
                    </a:path>
                  </a:pathLst>
                </a:custGeom>
                <a:solidFill>
                  <a:srgbClr val="DB77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7"/>
                <p:cNvSpPr/>
                <p:nvPr/>
              </p:nvSpPr>
              <p:spPr>
                <a:xfrm>
                  <a:off x="6325325" y="3701750"/>
                  <a:ext cx="5757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3" h="2047" extrusionOk="0">
                      <a:moveTo>
                        <a:pt x="1771" y="1"/>
                      </a:moveTo>
                      <a:cubicBezTo>
                        <a:pt x="1336" y="1"/>
                        <a:pt x="671" y="707"/>
                        <a:pt x="671" y="707"/>
                      </a:cubicBezTo>
                      <a:cubicBezTo>
                        <a:pt x="671" y="707"/>
                        <a:pt x="1" y="1488"/>
                        <a:pt x="427" y="1947"/>
                      </a:cubicBezTo>
                      <a:cubicBezTo>
                        <a:pt x="490" y="2015"/>
                        <a:pt x="577" y="2046"/>
                        <a:pt x="678" y="2046"/>
                      </a:cubicBezTo>
                      <a:cubicBezTo>
                        <a:pt x="1256" y="2046"/>
                        <a:pt x="2302" y="1035"/>
                        <a:pt x="2101" y="301"/>
                      </a:cubicBezTo>
                      <a:cubicBezTo>
                        <a:pt x="2041" y="82"/>
                        <a:pt x="1919" y="1"/>
                        <a:pt x="177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7"/>
                <p:cNvSpPr/>
                <p:nvPr/>
              </p:nvSpPr>
              <p:spPr>
                <a:xfrm>
                  <a:off x="6186150" y="3527800"/>
                  <a:ext cx="215050" cy="21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8462" extrusionOk="0">
                      <a:moveTo>
                        <a:pt x="1168" y="0"/>
                      </a:moveTo>
                      <a:cubicBezTo>
                        <a:pt x="888" y="0"/>
                        <a:pt x="758" y="467"/>
                        <a:pt x="623" y="992"/>
                      </a:cubicBezTo>
                      <a:cubicBezTo>
                        <a:pt x="404" y="1842"/>
                        <a:pt x="1" y="3979"/>
                        <a:pt x="2121" y="4521"/>
                      </a:cubicBezTo>
                      <a:cubicBezTo>
                        <a:pt x="2533" y="4626"/>
                        <a:pt x="2912" y="4664"/>
                        <a:pt x="3258" y="4664"/>
                      </a:cubicBezTo>
                      <a:cubicBezTo>
                        <a:pt x="4228" y="4664"/>
                        <a:pt x="4936" y="4359"/>
                        <a:pt x="5385" y="4359"/>
                      </a:cubicBezTo>
                      <a:cubicBezTo>
                        <a:pt x="5599" y="4359"/>
                        <a:pt x="5755" y="4429"/>
                        <a:pt x="5852" y="4633"/>
                      </a:cubicBezTo>
                      <a:cubicBezTo>
                        <a:pt x="6226" y="5421"/>
                        <a:pt x="4989" y="6023"/>
                        <a:pt x="5607" y="6959"/>
                      </a:cubicBezTo>
                      <a:cubicBezTo>
                        <a:pt x="6225" y="7894"/>
                        <a:pt x="5451" y="7796"/>
                        <a:pt x="5581" y="8365"/>
                      </a:cubicBezTo>
                      <a:cubicBezTo>
                        <a:pt x="5596" y="8431"/>
                        <a:pt x="5629" y="8462"/>
                        <a:pt x="5674" y="8462"/>
                      </a:cubicBezTo>
                      <a:cubicBezTo>
                        <a:pt x="6019" y="8462"/>
                        <a:pt x="7099" y="6739"/>
                        <a:pt x="7007" y="5902"/>
                      </a:cubicBezTo>
                      <a:cubicBezTo>
                        <a:pt x="6904" y="4953"/>
                        <a:pt x="7810" y="4134"/>
                        <a:pt x="7810" y="4134"/>
                      </a:cubicBezTo>
                      <a:cubicBezTo>
                        <a:pt x="7810" y="4134"/>
                        <a:pt x="8602" y="2280"/>
                        <a:pt x="6834" y="1713"/>
                      </a:cubicBezTo>
                      <a:cubicBezTo>
                        <a:pt x="5067" y="1146"/>
                        <a:pt x="2740" y="1816"/>
                        <a:pt x="1894" y="632"/>
                      </a:cubicBezTo>
                      <a:cubicBezTo>
                        <a:pt x="1571" y="179"/>
                        <a:pt x="1341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7"/>
                <p:cNvSpPr/>
                <p:nvPr/>
              </p:nvSpPr>
              <p:spPr>
                <a:xfrm>
                  <a:off x="6195450" y="3896775"/>
                  <a:ext cx="152550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2" h="2962" extrusionOk="0">
                      <a:moveTo>
                        <a:pt x="2150" y="0"/>
                      </a:moveTo>
                      <a:cubicBezTo>
                        <a:pt x="1633" y="0"/>
                        <a:pt x="1121" y="21"/>
                        <a:pt x="653" y="74"/>
                      </a:cubicBezTo>
                      <a:cubicBezTo>
                        <a:pt x="653" y="74"/>
                        <a:pt x="1" y="2003"/>
                        <a:pt x="1570" y="2831"/>
                      </a:cubicBezTo>
                      <a:cubicBezTo>
                        <a:pt x="1742" y="2921"/>
                        <a:pt x="1931" y="2962"/>
                        <a:pt x="2130" y="2962"/>
                      </a:cubicBezTo>
                      <a:cubicBezTo>
                        <a:pt x="3753" y="2962"/>
                        <a:pt x="6102" y="294"/>
                        <a:pt x="6102" y="294"/>
                      </a:cubicBezTo>
                      <a:cubicBezTo>
                        <a:pt x="6102" y="294"/>
                        <a:pt x="4093" y="0"/>
                        <a:pt x="2150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7"/>
                <p:cNvSpPr/>
                <p:nvPr/>
              </p:nvSpPr>
              <p:spPr>
                <a:xfrm>
                  <a:off x="6292450" y="3907325"/>
                  <a:ext cx="209550" cy="70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28359" extrusionOk="0">
                      <a:moveTo>
                        <a:pt x="3441" y="0"/>
                      </a:moveTo>
                      <a:cubicBezTo>
                        <a:pt x="3441" y="0"/>
                        <a:pt x="1" y="26642"/>
                        <a:pt x="743" y="27439"/>
                      </a:cubicBezTo>
                      <a:cubicBezTo>
                        <a:pt x="1311" y="28050"/>
                        <a:pt x="3618" y="28359"/>
                        <a:pt x="4764" y="28359"/>
                      </a:cubicBezTo>
                      <a:cubicBezTo>
                        <a:pt x="5114" y="28359"/>
                        <a:pt x="5355" y="28330"/>
                        <a:pt x="5405" y="28272"/>
                      </a:cubicBezTo>
                      <a:cubicBezTo>
                        <a:pt x="5616" y="28024"/>
                        <a:pt x="8381" y="4609"/>
                        <a:pt x="7629" y="2919"/>
                      </a:cubicBezTo>
                      <a:cubicBezTo>
                        <a:pt x="6876" y="1227"/>
                        <a:pt x="3441" y="0"/>
                        <a:pt x="34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7"/>
                <p:cNvSpPr/>
                <p:nvPr/>
              </p:nvSpPr>
              <p:spPr>
                <a:xfrm>
                  <a:off x="5942250" y="3904100"/>
                  <a:ext cx="217975" cy="6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9" h="27892" extrusionOk="0">
                      <a:moveTo>
                        <a:pt x="8437" y="1"/>
                      </a:moveTo>
                      <a:cubicBezTo>
                        <a:pt x="5744" y="1"/>
                        <a:pt x="5551" y="1080"/>
                        <a:pt x="4600" y="2668"/>
                      </a:cubicBezTo>
                      <a:cubicBezTo>
                        <a:pt x="3618" y="4309"/>
                        <a:pt x="1" y="27064"/>
                        <a:pt x="1" y="27568"/>
                      </a:cubicBezTo>
                      <a:cubicBezTo>
                        <a:pt x="1" y="27792"/>
                        <a:pt x="756" y="27891"/>
                        <a:pt x="1679" y="27891"/>
                      </a:cubicBezTo>
                      <a:cubicBezTo>
                        <a:pt x="2838" y="27891"/>
                        <a:pt x="4260" y="27736"/>
                        <a:pt x="4786" y="27477"/>
                      </a:cubicBezTo>
                      <a:cubicBezTo>
                        <a:pt x="5731" y="27011"/>
                        <a:pt x="8718" y="5"/>
                        <a:pt x="8718" y="5"/>
                      </a:cubicBezTo>
                      <a:cubicBezTo>
                        <a:pt x="8621" y="2"/>
                        <a:pt x="8528" y="1"/>
                        <a:pt x="84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7"/>
                <p:cNvSpPr/>
                <p:nvPr/>
              </p:nvSpPr>
              <p:spPr>
                <a:xfrm>
                  <a:off x="5918350" y="3925475"/>
                  <a:ext cx="231050" cy="29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2" h="11961" extrusionOk="0">
                      <a:moveTo>
                        <a:pt x="6808" y="1"/>
                      </a:moveTo>
                      <a:cubicBezTo>
                        <a:pt x="6792" y="1"/>
                        <a:pt x="6778" y="3"/>
                        <a:pt x="6765" y="8"/>
                      </a:cubicBezTo>
                      <a:cubicBezTo>
                        <a:pt x="6330" y="189"/>
                        <a:pt x="1984" y="4713"/>
                        <a:pt x="1" y="7743"/>
                      </a:cubicBezTo>
                      <a:cubicBezTo>
                        <a:pt x="1" y="7743"/>
                        <a:pt x="2255" y="11960"/>
                        <a:pt x="3432" y="11960"/>
                      </a:cubicBezTo>
                      <a:cubicBezTo>
                        <a:pt x="3474" y="11960"/>
                        <a:pt x="3515" y="11955"/>
                        <a:pt x="3554" y="11944"/>
                      </a:cubicBezTo>
                      <a:cubicBezTo>
                        <a:pt x="4691" y="11620"/>
                        <a:pt x="7744" y="6921"/>
                        <a:pt x="8503" y="4841"/>
                      </a:cubicBezTo>
                      <a:cubicBezTo>
                        <a:pt x="9241" y="2822"/>
                        <a:pt x="7321" y="1"/>
                        <a:pt x="6808" y="1"/>
                      </a:cubicBezTo>
                      <a:close/>
                    </a:path>
                  </a:pathLst>
                </a:custGeom>
                <a:solidFill>
                  <a:srgbClr val="7ACF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7"/>
                <p:cNvSpPr/>
                <p:nvPr/>
              </p:nvSpPr>
              <p:spPr>
                <a:xfrm>
                  <a:off x="5890900" y="3925675"/>
                  <a:ext cx="768175" cy="4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7" h="16856" extrusionOk="0">
                      <a:moveTo>
                        <a:pt x="21750" y="0"/>
                      </a:moveTo>
                      <a:lnTo>
                        <a:pt x="20294" y="5362"/>
                      </a:lnTo>
                      <a:cubicBezTo>
                        <a:pt x="20294" y="5362"/>
                        <a:pt x="23634" y="8743"/>
                        <a:pt x="19289" y="11401"/>
                      </a:cubicBezTo>
                      <a:cubicBezTo>
                        <a:pt x="18745" y="11733"/>
                        <a:pt x="18190" y="11881"/>
                        <a:pt x="17628" y="11881"/>
                      </a:cubicBezTo>
                      <a:cubicBezTo>
                        <a:pt x="13540" y="11881"/>
                        <a:pt x="9090" y="4090"/>
                        <a:pt x="5724" y="3243"/>
                      </a:cubicBezTo>
                      <a:cubicBezTo>
                        <a:pt x="4770" y="3003"/>
                        <a:pt x="3889" y="2907"/>
                        <a:pt x="3162" y="2907"/>
                      </a:cubicBezTo>
                      <a:cubicBezTo>
                        <a:pt x="684" y="2907"/>
                        <a:pt x="1" y="4028"/>
                        <a:pt x="4341" y="4408"/>
                      </a:cubicBezTo>
                      <a:cubicBezTo>
                        <a:pt x="7873" y="4718"/>
                        <a:pt x="11168" y="16855"/>
                        <a:pt x="18170" y="16855"/>
                      </a:cubicBezTo>
                      <a:cubicBezTo>
                        <a:pt x="19524" y="16855"/>
                        <a:pt x="21017" y="16401"/>
                        <a:pt x="22677" y="15320"/>
                      </a:cubicBezTo>
                      <a:cubicBezTo>
                        <a:pt x="30726" y="10076"/>
                        <a:pt x="21750" y="0"/>
                        <a:pt x="21750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7"/>
                <p:cNvSpPr/>
                <p:nvPr/>
              </p:nvSpPr>
              <p:spPr>
                <a:xfrm>
                  <a:off x="6378000" y="3907325"/>
                  <a:ext cx="218200" cy="31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8" h="12701" extrusionOk="0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19" y="1"/>
                        <a:pt x="1" y="9536"/>
                        <a:pt x="777" y="10876"/>
                      </a:cubicBezTo>
                      <a:cubicBezTo>
                        <a:pt x="777" y="10876"/>
                        <a:pt x="4538" y="12701"/>
                        <a:pt x="5905" y="12701"/>
                      </a:cubicBezTo>
                      <a:cubicBezTo>
                        <a:pt x="5976" y="12701"/>
                        <a:pt x="6041" y="12696"/>
                        <a:pt x="6099" y="12685"/>
                      </a:cubicBezTo>
                      <a:cubicBezTo>
                        <a:pt x="7258" y="12473"/>
                        <a:pt x="8727" y="1578"/>
                        <a:pt x="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7"/>
                <p:cNvSpPr/>
                <p:nvPr/>
              </p:nvSpPr>
              <p:spPr>
                <a:xfrm>
                  <a:off x="6180550" y="3704050"/>
                  <a:ext cx="162200" cy="11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4706" extrusionOk="0">
                      <a:moveTo>
                        <a:pt x="6134" y="1"/>
                      </a:moveTo>
                      <a:cubicBezTo>
                        <a:pt x="6107" y="1"/>
                        <a:pt x="6086" y="35"/>
                        <a:pt x="6075" y="116"/>
                      </a:cubicBezTo>
                      <a:cubicBezTo>
                        <a:pt x="6017" y="557"/>
                        <a:pt x="5590" y="1665"/>
                        <a:pt x="4159" y="2410"/>
                      </a:cubicBezTo>
                      <a:cubicBezTo>
                        <a:pt x="3906" y="2542"/>
                        <a:pt x="3720" y="2598"/>
                        <a:pt x="3582" y="2598"/>
                      </a:cubicBezTo>
                      <a:cubicBezTo>
                        <a:pt x="2937" y="2598"/>
                        <a:pt x="3306" y="1386"/>
                        <a:pt x="2570" y="965"/>
                      </a:cubicBezTo>
                      <a:cubicBezTo>
                        <a:pt x="2384" y="858"/>
                        <a:pt x="2213" y="815"/>
                        <a:pt x="2057" y="815"/>
                      </a:cubicBezTo>
                      <a:cubicBezTo>
                        <a:pt x="1460" y="815"/>
                        <a:pt x="1066" y="1442"/>
                        <a:pt x="817" y="1603"/>
                      </a:cubicBezTo>
                      <a:cubicBezTo>
                        <a:pt x="796" y="1617"/>
                        <a:pt x="776" y="1623"/>
                        <a:pt x="755" y="1623"/>
                      </a:cubicBezTo>
                      <a:cubicBezTo>
                        <a:pt x="548" y="1623"/>
                        <a:pt x="377" y="983"/>
                        <a:pt x="277" y="983"/>
                      </a:cubicBezTo>
                      <a:cubicBezTo>
                        <a:pt x="239" y="983"/>
                        <a:pt x="211" y="1072"/>
                        <a:pt x="194" y="1315"/>
                      </a:cubicBezTo>
                      <a:cubicBezTo>
                        <a:pt x="0" y="4176"/>
                        <a:pt x="1420" y="4513"/>
                        <a:pt x="1420" y="4513"/>
                      </a:cubicBezTo>
                      <a:cubicBezTo>
                        <a:pt x="1810" y="4646"/>
                        <a:pt x="2177" y="4705"/>
                        <a:pt x="2520" y="4705"/>
                      </a:cubicBezTo>
                      <a:cubicBezTo>
                        <a:pt x="5194" y="4705"/>
                        <a:pt x="6451" y="1095"/>
                        <a:pt x="6471" y="870"/>
                      </a:cubicBezTo>
                      <a:cubicBezTo>
                        <a:pt x="6488" y="664"/>
                        <a:pt x="6252" y="1"/>
                        <a:pt x="61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7"/>
                <p:cNvSpPr/>
                <p:nvPr/>
              </p:nvSpPr>
              <p:spPr>
                <a:xfrm>
                  <a:off x="5870200" y="3371775"/>
                  <a:ext cx="585900" cy="4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6" h="17377" extrusionOk="0">
                      <a:moveTo>
                        <a:pt x="14548" y="0"/>
                      </a:moveTo>
                      <a:cubicBezTo>
                        <a:pt x="8835" y="0"/>
                        <a:pt x="10999" y="4075"/>
                        <a:pt x="9101" y="7054"/>
                      </a:cubicBezTo>
                      <a:cubicBezTo>
                        <a:pt x="8636" y="7784"/>
                        <a:pt x="8307" y="8046"/>
                        <a:pt x="8022" y="8046"/>
                      </a:cubicBezTo>
                      <a:cubicBezTo>
                        <a:pt x="7298" y="8046"/>
                        <a:pt x="6853" y="6360"/>
                        <a:pt x="5163" y="6360"/>
                      </a:cubicBezTo>
                      <a:cubicBezTo>
                        <a:pt x="4777" y="6360"/>
                        <a:pt x="4326" y="6448"/>
                        <a:pt x="3792" y="6664"/>
                      </a:cubicBezTo>
                      <a:cubicBezTo>
                        <a:pt x="1" y="8198"/>
                        <a:pt x="2453" y="17376"/>
                        <a:pt x="2453" y="17376"/>
                      </a:cubicBezTo>
                      <a:cubicBezTo>
                        <a:pt x="2741" y="15088"/>
                        <a:pt x="3461" y="15938"/>
                        <a:pt x="4015" y="14374"/>
                      </a:cubicBezTo>
                      <a:cubicBezTo>
                        <a:pt x="4335" y="13464"/>
                        <a:pt x="3933" y="13091"/>
                        <a:pt x="3933" y="10903"/>
                      </a:cubicBezTo>
                      <a:cubicBezTo>
                        <a:pt x="3933" y="9251"/>
                        <a:pt x="4506" y="8750"/>
                        <a:pt x="5329" y="8750"/>
                      </a:cubicBezTo>
                      <a:cubicBezTo>
                        <a:pt x="6595" y="8750"/>
                        <a:pt x="8451" y="9935"/>
                        <a:pt x="9716" y="9935"/>
                      </a:cubicBezTo>
                      <a:cubicBezTo>
                        <a:pt x="9731" y="9935"/>
                        <a:pt x="9747" y="9935"/>
                        <a:pt x="9762" y="9934"/>
                      </a:cubicBezTo>
                      <a:cubicBezTo>
                        <a:pt x="11841" y="9886"/>
                        <a:pt x="10302" y="4743"/>
                        <a:pt x="14580" y="4161"/>
                      </a:cubicBezTo>
                      <a:cubicBezTo>
                        <a:pt x="15426" y="4046"/>
                        <a:pt x="16352" y="4008"/>
                        <a:pt x="17269" y="4008"/>
                      </a:cubicBezTo>
                      <a:cubicBezTo>
                        <a:pt x="19105" y="4008"/>
                        <a:pt x="20905" y="4162"/>
                        <a:pt x="21951" y="4162"/>
                      </a:cubicBezTo>
                      <a:cubicBezTo>
                        <a:pt x="21985" y="4162"/>
                        <a:pt x="22018" y="4162"/>
                        <a:pt x="22050" y="4161"/>
                      </a:cubicBezTo>
                      <a:cubicBezTo>
                        <a:pt x="23435" y="4147"/>
                        <a:pt x="20630" y="2876"/>
                        <a:pt x="18959" y="2876"/>
                      </a:cubicBezTo>
                      <a:cubicBezTo>
                        <a:pt x="18789" y="2876"/>
                        <a:pt x="18631" y="2889"/>
                        <a:pt x="18490" y="2918"/>
                      </a:cubicBezTo>
                      <a:cubicBezTo>
                        <a:pt x="18419" y="2933"/>
                        <a:pt x="18354" y="2940"/>
                        <a:pt x="18294" y="2940"/>
                      </a:cubicBezTo>
                      <a:cubicBezTo>
                        <a:pt x="17087" y="2940"/>
                        <a:pt x="18224" y="46"/>
                        <a:pt x="14708" y="1"/>
                      </a:cubicBezTo>
                      <a:cubicBezTo>
                        <a:pt x="14654" y="0"/>
                        <a:pt x="14601" y="0"/>
                        <a:pt x="145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14" name="Google Shape;314;p27"/>
          <p:cNvSpPr/>
          <p:nvPr/>
        </p:nvSpPr>
        <p:spPr>
          <a:xfrm>
            <a:off x="3713275" y="5159846"/>
            <a:ext cx="2294475" cy="75610"/>
          </a:xfrm>
          <a:custGeom>
            <a:avLst/>
            <a:gdLst/>
            <a:ahLst/>
            <a:cxnLst/>
            <a:rect l="l" t="t" r="r" b="b"/>
            <a:pathLst>
              <a:path w="65669" h="2164" extrusionOk="0">
                <a:moveTo>
                  <a:pt x="961" y="0"/>
                </a:moveTo>
                <a:cubicBezTo>
                  <a:pt x="429" y="0"/>
                  <a:pt x="0" y="429"/>
                  <a:pt x="0" y="961"/>
                </a:cubicBezTo>
                <a:lnTo>
                  <a:pt x="0" y="1203"/>
                </a:lnTo>
                <a:cubicBezTo>
                  <a:pt x="0" y="1735"/>
                  <a:pt x="429" y="2164"/>
                  <a:pt x="961" y="2164"/>
                </a:cubicBezTo>
                <a:lnTo>
                  <a:pt x="64708" y="2164"/>
                </a:lnTo>
                <a:cubicBezTo>
                  <a:pt x="65240" y="2164"/>
                  <a:pt x="65669" y="1735"/>
                  <a:pt x="65669" y="1203"/>
                </a:cubicBezTo>
                <a:lnTo>
                  <a:pt x="65669" y="961"/>
                </a:lnTo>
                <a:cubicBezTo>
                  <a:pt x="65669" y="429"/>
                  <a:pt x="65240" y="0"/>
                  <a:pt x="64708" y="0"/>
                </a:cubicBezTo>
                <a:close/>
              </a:path>
            </a:pathLst>
          </a:custGeom>
          <a:solidFill>
            <a:srgbClr val="CFDE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204043" y="1439714"/>
            <a:ext cx="239828" cy="244964"/>
          </a:xfrm>
          <a:custGeom>
            <a:avLst/>
            <a:gdLst/>
            <a:ahLst/>
            <a:cxnLst/>
            <a:rect l="l" t="t" r="r" b="b"/>
            <a:pathLst>
              <a:path w="6864" h="7011" extrusionOk="0">
                <a:moveTo>
                  <a:pt x="6688" y="1"/>
                </a:moveTo>
                <a:cubicBezTo>
                  <a:pt x="6645" y="1"/>
                  <a:pt x="6602" y="18"/>
                  <a:pt x="6570" y="53"/>
                </a:cubicBezTo>
                <a:cubicBezTo>
                  <a:pt x="4871" y="1910"/>
                  <a:pt x="4268" y="4722"/>
                  <a:pt x="4069" y="6071"/>
                </a:cubicBezTo>
                <a:cubicBezTo>
                  <a:pt x="3145" y="3746"/>
                  <a:pt x="395" y="2219"/>
                  <a:pt x="266" y="2148"/>
                </a:cubicBezTo>
                <a:cubicBezTo>
                  <a:pt x="240" y="2132"/>
                  <a:pt x="212" y="2125"/>
                  <a:pt x="184" y="2125"/>
                </a:cubicBezTo>
                <a:cubicBezTo>
                  <a:pt x="127" y="2125"/>
                  <a:pt x="72" y="2154"/>
                  <a:pt x="43" y="2207"/>
                </a:cubicBezTo>
                <a:cubicBezTo>
                  <a:pt x="0" y="2287"/>
                  <a:pt x="32" y="2386"/>
                  <a:pt x="114" y="2427"/>
                </a:cubicBezTo>
                <a:cubicBezTo>
                  <a:pt x="147" y="2445"/>
                  <a:pt x="3464" y="4288"/>
                  <a:pt x="3979" y="6884"/>
                </a:cubicBezTo>
                <a:cubicBezTo>
                  <a:pt x="3995" y="6957"/>
                  <a:pt x="4059" y="7011"/>
                  <a:pt x="4135" y="7011"/>
                </a:cubicBezTo>
                <a:lnTo>
                  <a:pt x="4146" y="7011"/>
                </a:lnTo>
                <a:cubicBezTo>
                  <a:pt x="4226" y="7007"/>
                  <a:pt x="4289" y="6944"/>
                  <a:pt x="4294" y="6864"/>
                </a:cubicBezTo>
                <a:cubicBezTo>
                  <a:pt x="4297" y="6822"/>
                  <a:pt x="4623" y="2654"/>
                  <a:pt x="6805" y="268"/>
                </a:cubicBezTo>
                <a:cubicBezTo>
                  <a:pt x="6864" y="203"/>
                  <a:pt x="6860" y="102"/>
                  <a:pt x="6794" y="42"/>
                </a:cubicBezTo>
                <a:cubicBezTo>
                  <a:pt x="6764" y="15"/>
                  <a:pt x="6726" y="1"/>
                  <a:pt x="6688" y="1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5173278" y="4709120"/>
            <a:ext cx="222428" cy="240247"/>
          </a:xfrm>
          <a:custGeom>
            <a:avLst/>
            <a:gdLst/>
            <a:ahLst/>
            <a:cxnLst/>
            <a:rect l="l" t="t" r="r" b="b"/>
            <a:pathLst>
              <a:path w="6366" h="6876" extrusionOk="0">
                <a:moveTo>
                  <a:pt x="3055" y="0"/>
                </a:moveTo>
                <a:cubicBezTo>
                  <a:pt x="2969" y="0"/>
                  <a:pt x="2897" y="67"/>
                  <a:pt x="2895" y="154"/>
                </a:cubicBezTo>
                <a:cubicBezTo>
                  <a:pt x="2774" y="3382"/>
                  <a:pt x="80" y="6581"/>
                  <a:pt x="53" y="6614"/>
                </a:cubicBezTo>
                <a:cubicBezTo>
                  <a:pt x="1" y="6674"/>
                  <a:pt x="2" y="6763"/>
                  <a:pt x="56" y="6823"/>
                </a:cubicBezTo>
                <a:cubicBezTo>
                  <a:pt x="64" y="6833"/>
                  <a:pt x="74" y="6840"/>
                  <a:pt x="85" y="6848"/>
                </a:cubicBezTo>
                <a:cubicBezTo>
                  <a:pt x="112" y="6867"/>
                  <a:pt x="143" y="6876"/>
                  <a:pt x="174" y="6876"/>
                </a:cubicBezTo>
                <a:cubicBezTo>
                  <a:pt x="205" y="6876"/>
                  <a:pt x="236" y="6867"/>
                  <a:pt x="263" y="6848"/>
                </a:cubicBezTo>
                <a:cubicBezTo>
                  <a:pt x="1186" y="6221"/>
                  <a:pt x="2371" y="6039"/>
                  <a:pt x="3435" y="6039"/>
                </a:cubicBezTo>
                <a:cubicBezTo>
                  <a:pt x="4893" y="6039"/>
                  <a:pt x="6124" y="6381"/>
                  <a:pt x="6145" y="6387"/>
                </a:cubicBezTo>
                <a:cubicBezTo>
                  <a:pt x="6160" y="6391"/>
                  <a:pt x="6175" y="6393"/>
                  <a:pt x="6189" y="6393"/>
                </a:cubicBezTo>
                <a:cubicBezTo>
                  <a:pt x="6259" y="6393"/>
                  <a:pt x="6322" y="6347"/>
                  <a:pt x="6341" y="6278"/>
                </a:cubicBezTo>
                <a:cubicBezTo>
                  <a:pt x="6365" y="6193"/>
                  <a:pt x="6317" y="6105"/>
                  <a:pt x="6233" y="6081"/>
                </a:cubicBezTo>
                <a:cubicBezTo>
                  <a:pt x="6144" y="6057"/>
                  <a:pt x="4911" y="5714"/>
                  <a:pt x="3440" y="5714"/>
                </a:cubicBezTo>
                <a:cubicBezTo>
                  <a:pt x="2572" y="5714"/>
                  <a:pt x="1621" y="5833"/>
                  <a:pt x="772" y="6207"/>
                </a:cubicBezTo>
                <a:cubicBezTo>
                  <a:pt x="1576" y="5106"/>
                  <a:pt x="3119" y="2680"/>
                  <a:pt x="3212" y="166"/>
                </a:cubicBezTo>
                <a:cubicBezTo>
                  <a:pt x="3216" y="78"/>
                  <a:pt x="3148" y="4"/>
                  <a:pt x="3060" y="0"/>
                </a:cubicBezTo>
                <a:cubicBezTo>
                  <a:pt x="3058" y="0"/>
                  <a:pt x="3056" y="0"/>
                  <a:pt x="3055" y="0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4315116" y="4652692"/>
            <a:ext cx="216838" cy="254293"/>
          </a:xfrm>
          <a:custGeom>
            <a:avLst/>
            <a:gdLst/>
            <a:ahLst/>
            <a:cxnLst/>
            <a:rect l="l" t="t" r="r" b="b"/>
            <a:pathLst>
              <a:path w="6206" h="7278" extrusionOk="0">
                <a:moveTo>
                  <a:pt x="4318" y="0"/>
                </a:moveTo>
                <a:cubicBezTo>
                  <a:pt x="4240" y="0"/>
                  <a:pt x="4172" y="58"/>
                  <a:pt x="4158" y="136"/>
                </a:cubicBezTo>
                <a:cubicBezTo>
                  <a:pt x="3812" y="2630"/>
                  <a:pt x="4907" y="5286"/>
                  <a:pt x="5506" y="6512"/>
                </a:cubicBezTo>
                <a:cubicBezTo>
                  <a:pt x="4078" y="5554"/>
                  <a:pt x="2150" y="5396"/>
                  <a:pt x="1038" y="5396"/>
                </a:cubicBezTo>
                <a:cubicBezTo>
                  <a:pt x="533" y="5396"/>
                  <a:pt x="197" y="5428"/>
                  <a:pt x="151" y="5433"/>
                </a:cubicBezTo>
                <a:cubicBezTo>
                  <a:pt x="64" y="5442"/>
                  <a:pt x="1" y="5520"/>
                  <a:pt x="10" y="5608"/>
                </a:cubicBezTo>
                <a:cubicBezTo>
                  <a:pt x="20" y="5689"/>
                  <a:pt x="88" y="5750"/>
                  <a:pt x="168" y="5750"/>
                </a:cubicBezTo>
                <a:cubicBezTo>
                  <a:pt x="173" y="5750"/>
                  <a:pt x="178" y="5750"/>
                  <a:pt x="183" y="5749"/>
                </a:cubicBezTo>
                <a:cubicBezTo>
                  <a:pt x="194" y="5748"/>
                  <a:pt x="505" y="5718"/>
                  <a:pt x="989" y="5718"/>
                </a:cubicBezTo>
                <a:cubicBezTo>
                  <a:pt x="2212" y="5718"/>
                  <a:pt x="4537" y="5909"/>
                  <a:pt x="5894" y="7232"/>
                </a:cubicBezTo>
                <a:cubicBezTo>
                  <a:pt x="5920" y="7257"/>
                  <a:pt x="5953" y="7273"/>
                  <a:pt x="5989" y="7277"/>
                </a:cubicBezTo>
                <a:cubicBezTo>
                  <a:pt x="5994" y="7277"/>
                  <a:pt x="6000" y="7278"/>
                  <a:pt x="6006" y="7278"/>
                </a:cubicBezTo>
                <a:cubicBezTo>
                  <a:pt x="6126" y="7278"/>
                  <a:pt x="6206" y="7146"/>
                  <a:pt x="6143" y="7038"/>
                </a:cubicBezTo>
                <a:cubicBezTo>
                  <a:pt x="6122" y="7001"/>
                  <a:pt x="4028" y="3380"/>
                  <a:pt x="4474" y="180"/>
                </a:cubicBezTo>
                <a:cubicBezTo>
                  <a:pt x="4486" y="93"/>
                  <a:pt x="4426" y="13"/>
                  <a:pt x="4338" y="1"/>
                </a:cubicBezTo>
                <a:cubicBezTo>
                  <a:pt x="4331" y="1"/>
                  <a:pt x="4325" y="0"/>
                  <a:pt x="4318" y="0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5679977" y="4205844"/>
            <a:ext cx="223476" cy="173407"/>
          </a:xfrm>
          <a:custGeom>
            <a:avLst/>
            <a:gdLst/>
            <a:ahLst/>
            <a:cxnLst/>
            <a:rect l="l" t="t" r="r" b="b"/>
            <a:pathLst>
              <a:path w="6396" h="4963" extrusionOk="0">
                <a:moveTo>
                  <a:pt x="2845" y="1"/>
                </a:moveTo>
                <a:cubicBezTo>
                  <a:pt x="2782" y="1"/>
                  <a:pt x="2722" y="38"/>
                  <a:pt x="2697" y="100"/>
                </a:cubicBezTo>
                <a:cubicBezTo>
                  <a:pt x="2087" y="1614"/>
                  <a:pt x="101" y="4285"/>
                  <a:pt x="81" y="4313"/>
                </a:cubicBezTo>
                <a:cubicBezTo>
                  <a:pt x="0" y="4421"/>
                  <a:pt x="82" y="4567"/>
                  <a:pt x="207" y="4567"/>
                </a:cubicBezTo>
                <a:cubicBezTo>
                  <a:pt x="219" y="4567"/>
                  <a:pt x="233" y="4565"/>
                  <a:pt x="246" y="4562"/>
                </a:cubicBezTo>
                <a:cubicBezTo>
                  <a:pt x="788" y="4429"/>
                  <a:pt x="1393" y="4378"/>
                  <a:pt x="2004" y="4378"/>
                </a:cubicBezTo>
                <a:cubicBezTo>
                  <a:pt x="4048" y="4378"/>
                  <a:pt x="6160" y="4951"/>
                  <a:pt x="6187" y="4958"/>
                </a:cubicBezTo>
                <a:cubicBezTo>
                  <a:pt x="6200" y="4962"/>
                  <a:pt x="6213" y="4963"/>
                  <a:pt x="6226" y="4963"/>
                </a:cubicBezTo>
                <a:cubicBezTo>
                  <a:pt x="6227" y="4963"/>
                  <a:pt x="6228" y="4963"/>
                  <a:pt x="6229" y="4963"/>
                </a:cubicBezTo>
                <a:cubicBezTo>
                  <a:pt x="6307" y="4963"/>
                  <a:pt x="6373" y="4904"/>
                  <a:pt x="6384" y="4828"/>
                </a:cubicBezTo>
                <a:cubicBezTo>
                  <a:pt x="6396" y="4749"/>
                  <a:pt x="6348" y="4674"/>
                  <a:pt x="6272" y="4652"/>
                </a:cubicBezTo>
                <a:cubicBezTo>
                  <a:pt x="6159" y="4620"/>
                  <a:pt x="4082" y="4058"/>
                  <a:pt x="2023" y="4058"/>
                </a:cubicBezTo>
                <a:cubicBezTo>
                  <a:pt x="1532" y="4058"/>
                  <a:pt x="1042" y="4090"/>
                  <a:pt x="581" y="4168"/>
                </a:cubicBezTo>
                <a:cubicBezTo>
                  <a:pt x="1139" y="3395"/>
                  <a:pt x="2491" y="1465"/>
                  <a:pt x="2992" y="219"/>
                </a:cubicBezTo>
                <a:cubicBezTo>
                  <a:pt x="3025" y="137"/>
                  <a:pt x="2985" y="45"/>
                  <a:pt x="2904" y="12"/>
                </a:cubicBezTo>
                <a:cubicBezTo>
                  <a:pt x="2885" y="4"/>
                  <a:pt x="2864" y="1"/>
                  <a:pt x="2845" y="1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ctrTitle"/>
          </p:nvPr>
        </p:nvSpPr>
        <p:spPr>
          <a:xfrm>
            <a:off x="2818508" y="2051461"/>
            <a:ext cx="35676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NEWS APP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5"/>
          <p:cNvSpPr txBox="1">
            <a:spLocks noGrp="1"/>
          </p:cNvSpPr>
          <p:nvPr>
            <p:ph type="title"/>
          </p:nvPr>
        </p:nvSpPr>
        <p:spPr>
          <a:xfrm>
            <a:off x="2834100" y="401655"/>
            <a:ext cx="3475800" cy="76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</a:t>
            </a:r>
          </a:p>
        </p:txBody>
      </p:sp>
      <p:sp>
        <p:nvSpPr>
          <p:cNvPr id="1159" name="Google Shape;1159;p45"/>
          <p:cNvSpPr txBox="1">
            <a:spLocks noGrp="1"/>
          </p:cNvSpPr>
          <p:nvPr>
            <p:ph type="title" idx="4294967295"/>
          </p:nvPr>
        </p:nvSpPr>
        <p:spPr>
          <a:xfrm>
            <a:off x="2196374" y="1107468"/>
            <a:ext cx="4273715" cy="454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Increase the ability to do group work</a:t>
            </a:r>
            <a:endParaRPr sz="1800" dirty="0"/>
          </a:p>
        </p:txBody>
      </p:sp>
      <p:sp>
        <p:nvSpPr>
          <p:cNvPr id="1160" name="Google Shape;1160;p45"/>
          <p:cNvSpPr txBox="1">
            <a:spLocks noGrp="1"/>
          </p:cNvSpPr>
          <p:nvPr>
            <p:ph type="subTitle" idx="4294967295"/>
          </p:nvPr>
        </p:nvSpPr>
        <p:spPr>
          <a:xfrm>
            <a:off x="2469510" y="1507695"/>
            <a:ext cx="3164727" cy="757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Increase the ability to self-study and work in groups</a:t>
            </a:r>
            <a:endParaRPr sz="1400" dirty="0"/>
          </a:p>
        </p:txBody>
      </p:sp>
      <p:sp>
        <p:nvSpPr>
          <p:cNvPr id="1161" name="Google Shape;1161;p45"/>
          <p:cNvSpPr txBox="1">
            <a:spLocks noGrp="1"/>
          </p:cNvSpPr>
          <p:nvPr>
            <p:ph type="title" idx="4294967295"/>
          </p:nvPr>
        </p:nvSpPr>
        <p:spPr>
          <a:xfrm>
            <a:off x="4309774" y="3081031"/>
            <a:ext cx="2442748" cy="436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Acquiring knowledge</a:t>
            </a:r>
            <a:endParaRPr sz="1800" dirty="0"/>
          </a:p>
        </p:txBody>
      </p:sp>
      <p:sp>
        <p:nvSpPr>
          <p:cNvPr id="1162" name="Google Shape;1162;p45"/>
          <p:cNvSpPr txBox="1">
            <a:spLocks noGrp="1"/>
          </p:cNvSpPr>
          <p:nvPr>
            <p:ph type="subTitle" idx="4294967295"/>
          </p:nvPr>
        </p:nvSpPr>
        <p:spPr>
          <a:xfrm>
            <a:off x="3824109" y="3543576"/>
            <a:ext cx="3410860" cy="1138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Learn how to design useful android apps for later and need to learn to improve and develop more</a:t>
            </a:r>
            <a:endParaRPr sz="1400" dirty="0"/>
          </a:p>
        </p:txBody>
      </p:sp>
      <p:sp>
        <p:nvSpPr>
          <p:cNvPr id="1163" name="Google Shape;1163;p45"/>
          <p:cNvSpPr/>
          <p:nvPr/>
        </p:nvSpPr>
        <p:spPr>
          <a:xfrm rot="2700000">
            <a:off x="1956814" y="1248284"/>
            <a:ext cx="206617" cy="206617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5"/>
          <p:cNvSpPr/>
          <p:nvPr/>
        </p:nvSpPr>
        <p:spPr>
          <a:xfrm rot="-8100000">
            <a:off x="6642990" y="3239063"/>
            <a:ext cx="206617" cy="206617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622;p35">
            <a:extLst>
              <a:ext uri="{FF2B5EF4-FFF2-40B4-BE49-F238E27FC236}">
                <a16:creationId xmlns:a16="http://schemas.microsoft.com/office/drawing/2014/main" id="{943DE989-4EBC-4796-743D-D1D92A767565}"/>
              </a:ext>
            </a:extLst>
          </p:cNvPr>
          <p:cNvGrpSpPr/>
          <p:nvPr/>
        </p:nvGrpSpPr>
        <p:grpSpPr>
          <a:xfrm flipH="1">
            <a:off x="500298" y="2098386"/>
            <a:ext cx="3548626" cy="2688249"/>
            <a:chOff x="2233276" y="1977679"/>
            <a:chExt cx="3629378" cy="2902450"/>
          </a:xfrm>
        </p:grpSpPr>
        <p:sp>
          <p:nvSpPr>
            <p:cNvPr id="45" name="Google Shape;623;p35">
              <a:extLst>
                <a:ext uri="{FF2B5EF4-FFF2-40B4-BE49-F238E27FC236}">
                  <a16:creationId xmlns:a16="http://schemas.microsoft.com/office/drawing/2014/main" id="{77292F20-0687-7935-E54F-9F2219973F2B}"/>
                </a:ext>
              </a:extLst>
            </p:cNvPr>
            <p:cNvSpPr/>
            <p:nvPr/>
          </p:nvSpPr>
          <p:spPr>
            <a:xfrm>
              <a:off x="3962540" y="4474266"/>
              <a:ext cx="391756" cy="246529"/>
            </a:xfrm>
            <a:custGeom>
              <a:avLst/>
              <a:gdLst/>
              <a:ahLst/>
              <a:cxnLst/>
              <a:rect l="l" t="t" r="r" b="b"/>
              <a:pathLst>
                <a:path w="8303" h="5225" extrusionOk="0">
                  <a:moveTo>
                    <a:pt x="7523" y="1"/>
                  </a:moveTo>
                  <a:cubicBezTo>
                    <a:pt x="7309" y="1"/>
                    <a:pt x="7051" y="55"/>
                    <a:pt x="6791" y="71"/>
                  </a:cubicBezTo>
                  <a:cubicBezTo>
                    <a:pt x="6334" y="98"/>
                    <a:pt x="5847" y="153"/>
                    <a:pt x="5386" y="153"/>
                  </a:cubicBezTo>
                  <a:cubicBezTo>
                    <a:pt x="5181" y="153"/>
                    <a:pt x="4981" y="142"/>
                    <a:pt x="4791" y="113"/>
                  </a:cubicBezTo>
                  <a:lnTo>
                    <a:pt x="4791" y="113"/>
                  </a:lnTo>
                  <a:cubicBezTo>
                    <a:pt x="4883" y="268"/>
                    <a:pt x="4986" y="427"/>
                    <a:pt x="5014" y="612"/>
                  </a:cubicBezTo>
                  <a:cubicBezTo>
                    <a:pt x="5069" y="995"/>
                    <a:pt x="5125" y="1377"/>
                    <a:pt x="5180" y="1760"/>
                  </a:cubicBezTo>
                  <a:cubicBezTo>
                    <a:pt x="5217" y="2014"/>
                    <a:pt x="5246" y="2299"/>
                    <a:pt x="5066" y="2534"/>
                  </a:cubicBezTo>
                  <a:cubicBezTo>
                    <a:pt x="4918" y="2731"/>
                    <a:pt x="4662" y="2839"/>
                    <a:pt x="4420" y="2897"/>
                  </a:cubicBezTo>
                  <a:cubicBezTo>
                    <a:pt x="4175" y="2956"/>
                    <a:pt x="3935" y="2977"/>
                    <a:pt x="3696" y="2977"/>
                  </a:cubicBezTo>
                  <a:cubicBezTo>
                    <a:pt x="3102" y="2977"/>
                    <a:pt x="2518" y="2847"/>
                    <a:pt x="1917" y="2847"/>
                  </a:cubicBezTo>
                  <a:cubicBezTo>
                    <a:pt x="1899" y="2847"/>
                    <a:pt x="1880" y="2847"/>
                    <a:pt x="1862" y="2847"/>
                  </a:cubicBezTo>
                  <a:cubicBezTo>
                    <a:pt x="935" y="2861"/>
                    <a:pt x="1" y="3758"/>
                    <a:pt x="726" y="4402"/>
                  </a:cubicBezTo>
                  <a:cubicBezTo>
                    <a:pt x="1298" y="4908"/>
                    <a:pt x="2322" y="5188"/>
                    <a:pt x="3237" y="5188"/>
                  </a:cubicBezTo>
                  <a:cubicBezTo>
                    <a:pt x="3404" y="5188"/>
                    <a:pt x="3567" y="5179"/>
                    <a:pt x="3723" y="5160"/>
                  </a:cubicBezTo>
                  <a:cubicBezTo>
                    <a:pt x="4246" y="5096"/>
                    <a:pt x="4800" y="4940"/>
                    <a:pt x="5304" y="4940"/>
                  </a:cubicBezTo>
                  <a:cubicBezTo>
                    <a:pt x="5512" y="4940"/>
                    <a:pt x="5711" y="4967"/>
                    <a:pt x="5896" y="5037"/>
                  </a:cubicBezTo>
                  <a:cubicBezTo>
                    <a:pt x="6018" y="5084"/>
                    <a:pt x="6131" y="5148"/>
                    <a:pt x="6259" y="5185"/>
                  </a:cubicBezTo>
                  <a:cubicBezTo>
                    <a:pt x="6380" y="5218"/>
                    <a:pt x="6510" y="5224"/>
                    <a:pt x="6642" y="5224"/>
                  </a:cubicBezTo>
                  <a:cubicBezTo>
                    <a:pt x="6686" y="5224"/>
                    <a:pt x="6730" y="5223"/>
                    <a:pt x="6775" y="5223"/>
                  </a:cubicBezTo>
                  <a:lnTo>
                    <a:pt x="7545" y="5209"/>
                  </a:lnTo>
                  <a:cubicBezTo>
                    <a:pt x="7665" y="5207"/>
                    <a:pt x="7791" y="5204"/>
                    <a:pt x="7909" y="5154"/>
                  </a:cubicBezTo>
                  <a:cubicBezTo>
                    <a:pt x="8256" y="5004"/>
                    <a:pt x="8303" y="4580"/>
                    <a:pt x="8283" y="4261"/>
                  </a:cubicBezTo>
                  <a:cubicBezTo>
                    <a:pt x="8202" y="3004"/>
                    <a:pt x="8302" y="1580"/>
                    <a:pt x="8034" y="376"/>
                  </a:cubicBezTo>
                  <a:cubicBezTo>
                    <a:pt x="7968" y="76"/>
                    <a:pt x="7776" y="1"/>
                    <a:pt x="7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24;p35">
              <a:extLst>
                <a:ext uri="{FF2B5EF4-FFF2-40B4-BE49-F238E27FC236}">
                  <a16:creationId xmlns:a16="http://schemas.microsoft.com/office/drawing/2014/main" id="{11C4921B-1B00-7127-888C-973F3E70418B}"/>
                </a:ext>
              </a:extLst>
            </p:cNvPr>
            <p:cNvSpPr/>
            <p:nvPr/>
          </p:nvSpPr>
          <p:spPr>
            <a:xfrm>
              <a:off x="5573850" y="4570423"/>
              <a:ext cx="288804" cy="309706"/>
            </a:xfrm>
            <a:custGeom>
              <a:avLst/>
              <a:gdLst/>
              <a:ahLst/>
              <a:cxnLst/>
              <a:rect l="l" t="t" r="r" b="b"/>
              <a:pathLst>
                <a:path w="6121" h="6564" extrusionOk="0">
                  <a:moveTo>
                    <a:pt x="1698" y="8"/>
                  </a:moveTo>
                  <a:cubicBezTo>
                    <a:pt x="1684" y="8"/>
                    <a:pt x="1671" y="8"/>
                    <a:pt x="1657" y="8"/>
                  </a:cubicBezTo>
                  <a:cubicBezTo>
                    <a:pt x="1522" y="9"/>
                    <a:pt x="1325" y="1"/>
                    <a:pt x="1218" y="106"/>
                  </a:cubicBezTo>
                  <a:cubicBezTo>
                    <a:pt x="977" y="341"/>
                    <a:pt x="944" y="1103"/>
                    <a:pt x="892" y="1424"/>
                  </a:cubicBezTo>
                  <a:cubicBezTo>
                    <a:pt x="865" y="1604"/>
                    <a:pt x="841" y="1782"/>
                    <a:pt x="824" y="1963"/>
                  </a:cubicBezTo>
                  <a:cubicBezTo>
                    <a:pt x="808" y="2123"/>
                    <a:pt x="800" y="2300"/>
                    <a:pt x="897" y="2430"/>
                  </a:cubicBezTo>
                  <a:cubicBezTo>
                    <a:pt x="1014" y="2586"/>
                    <a:pt x="1233" y="2611"/>
                    <a:pt x="1425" y="2633"/>
                  </a:cubicBezTo>
                  <a:cubicBezTo>
                    <a:pt x="1729" y="2668"/>
                    <a:pt x="2065" y="2747"/>
                    <a:pt x="2228" y="3004"/>
                  </a:cubicBezTo>
                  <a:cubicBezTo>
                    <a:pt x="2376" y="3234"/>
                    <a:pt x="2342" y="3520"/>
                    <a:pt x="2285" y="3770"/>
                  </a:cubicBezTo>
                  <a:cubicBezTo>
                    <a:pt x="2247" y="3931"/>
                    <a:pt x="2208" y="4310"/>
                    <a:pt x="2085" y="4426"/>
                  </a:cubicBezTo>
                  <a:cubicBezTo>
                    <a:pt x="2016" y="4491"/>
                    <a:pt x="1948" y="4511"/>
                    <a:pt x="1877" y="4511"/>
                  </a:cubicBezTo>
                  <a:cubicBezTo>
                    <a:pt x="1755" y="4511"/>
                    <a:pt x="1624" y="4450"/>
                    <a:pt x="1465" y="4444"/>
                  </a:cubicBezTo>
                  <a:cubicBezTo>
                    <a:pt x="1424" y="4443"/>
                    <a:pt x="1384" y="4442"/>
                    <a:pt x="1343" y="4442"/>
                  </a:cubicBezTo>
                  <a:cubicBezTo>
                    <a:pt x="921" y="4442"/>
                    <a:pt x="479" y="4529"/>
                    <a:pt x="260" y="4936"/>
                  </a:cubicBezTo>
                  <a:cubicBezTo>
                    <a:pt x="0" y="5423"/>
                    <a:pt x="304" y="6062"/>
                    <a:pt x="784" y="6334"/>
                  </a:cubicBezTo>
                  <a:cubicBezTo>
                    <a:pt x="1087" y="6505"/>
                    <a:pt x="1432" y="6564"/>
                    <a:pt x="1783" y="6564"/>
                  </a:cubicBezTo>
                  <a:cubicBezTo>
                    <a:pt x="1988" y="6564"/>
                    <a:pt x="2194" y="6544"/>
                    <a:pt x="2395" y="6515"/>
                  </a:cubicBezTo>
                  <a:cubicBezTo>
                    <a:pt x="2887" y="6443"/>
                    <a:pt x="3383" y="6318"/>
                    <a:pt x="3790" y="6033"/>
                  </a:cubicBezTo>
                  <a:cubicBezTo>
                    <a:pt x="4332" y="5653"/>
                    <a:pt x="4650" y="5036"/>
                    <a:pt x="4922" y="4433"/>
                  </a:cubicBezTo>
                  <a:cubicBezTo>
                    <a:pt x="5374" y="3427"/>
                    <a:pt x="5751" y="2389"/>
                    <a:pt x="6052" y="1328"/>
                  </a:cubicBezTo>
                  <a:cubicBezTo>
                    <a:pt x="6087" y="1201"/>
                    <a:pt x="6120" y="1055"/>
                    <a:pt x="6050" y="942"/>
                  </a:cubicBezTo>
                  <a:cubicBezTo>
                    <a:pt x="5986" y="840"/>
                    <a:pt x="5859" y="801"/>
                    <a:pt x="5742" y="770"/>
                  </a:cubicBezTo>
                  <a:cubicBezTo>
                    <a:pt x="4881" y="542"/>
                    <a:pt x="4006" y="352"/>
                    <a:pt x="3130" y="190"/>
                  </a:cubicBezTo>
                  <a:cubicBezTo>
                    <a:pt x="2663" y="107"/>
                    <a:pt x="2175" y="8"/>
                    <a:pt x="1698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25;p35">
              <a:extLst>
                <a:ext uri="{FF2B5EF4-FFF2-40B4-BE49-F238E27FC236}">
                  <a16:creationId xmlns:a16="http://schemas.microsoft.com/office/drawing/2014/main" id="{FF61470F-0F28-8D75-3CC6-CBA81B521F4B}"/>
                </a:ext>
              </a:extLst>
            </p:cNvPr>
            <p:cNvSpPr/>
            <p:nvPr/>
          </p:nvSpPr>
          <p:spPr>
            <a:xfrm>
              <a:off x="4140133" y="3602956"/>
              <a:ext cx="1154273" cy="930816"/>
            </a:xfrm>
            <a:custGeom>
              <a:avLst/>
              <a:gdLst/>
              <a:ahLst/>
              <a:cxnLst/>
              <a:rect l="l" t="t" r="r" b="b"/>
              <a:pathLst>
                <a:path w="24464" h="19728" extrusionOk="0">
                  <a:moveTo>
                    <a:pt x="6119" y="0"/>
                  </a:moveTo>
                  <a:cubicBezTo>
                    <a:pt x="5969" y="0"/>
                    <a:pt x="5818" y="2"/>
                    <a:pt x="5669" y="6"/>
                  </a:cubicBezTo>
                  <a:lnTo>
                    <a:pt x="4200" y="49"/>
                  </a:lnTo>
                  <a:cubicBezTo>
                    <a:pt x="3847" y="59"/>
                    <a:pt x="3488" y="69"/>
                    <a:pt x="3146" y="158"/>
                  </a:cubicBezTo>
                  <a:cubicBezTo>
                    <a:pt x="2616" y="294"/>
                    <a:pt x="2205" y="332"/>
                    <a:pt x="1806" y="758"/>
                  </a:cubicBezTo>
                  <a:cubicBezTo>
                    <a:pt x="886" y="1738"/>
                    <a:pt x="354" y="3030"/>
                    <a:pt x="92" y="4348"/>
                  </a:cubicBezTo>
                  <a:cubicBezTo>
                    <a:pt x="60" y="4511"/>
                    <a:pt x="32" y="4675"/>
                    <a:pt x="8" y="4838"/>
                  </a:cubicBezTo>
                  <a:cubicBezTo>
                    <a:pt x="0" y="7377"/>
                    <a:pt x="16" y="9911"/>
                    <a:pt x="224" y="12452"/>
                  </a:cubicBezTo>
                  <a:cubicBezTo>
                    <a:pt x="421" y="14850"/>
                    <a:pt x="670" y="17243"/>
                    <a:pt x="923" y="19636"/>
                  </a:cubicBezTo>
                  <a:cubicBezTo>
                    <a:pt x="1951" y="19665"/>
                    <a:pt x="2978" y="19693"/>
                    <a:pt x="4006" y="19728"/>
                  </a:cubicBezTo>
                  <a:cubicBezTo>
                    <a:pt x="4346" y="19725"/>
                    <a:pt x="4686" y="19723"/>
                    <a:pt x="5027" y="19720"/>
                  </a:cubicBezTo>
                  <a:cubicBezTo>
                    <a:pt x="6241" y="15869"/>
                    <a:pt x="6450" y="11745"/>
                    <a:pt x="6577" y="7691"/>
                  </a:cubicBezTo>
                  <a:cubicBezTo>
                    <a:pt x="10114" y="8506"/>
                    <a:pt x="13868" y="9158"/>
                    <a:pt x="17503" y="9460"/>
                  </a:cubicBezTo>
                  <a:cubicBezTo>
                    <a:pt x="17982" y="9500"/>
                    <a:pt x="18482" y="9528"/>
                    <a:pt x="18983" y="9528"/>
                  </a:cubicBezTo>
                  <a:cubicBezTo>
                    <a:pt x="21281" y="9528"/>
                    <a:pt x="23622" y="8952"/>
                    <a:pt x="24288" y="6367"/>
                  </a:cubicBezTo>
                  <a:cubicBezTo>
                    <a:pt x="24392" y="5967"/>
                    <a:pt x="24434" y="5555"/>
                    <a:pt x="24447" y="5143"/>
                  </a:cubicBezTo>
                  <a:cubicBezTo>
                    <a:pt x="24463" y="4669"/>
                    <a:pt x="24436" y="4180"/>
                    <a:pt x="24230" y="3752"/>
                  </a:cubicBezTo>
                  <a:cubicBezTo>
                    <a:pt x="23841" y="2945"/>
                    <a:pt x="22557" y="2465"/>
                    <a:pt x="21767" y="2187"/>
                  </a:cubicBezTo>
                  <a:cubicBezTo>
                    <a:pt x="18926" y="1192"/>
                    <a:pt x="15903" y="806"/>
                    <a:pt x="12917" y="469"/>
                  </a:cubicBezTo>
                  <a:cubicBezTo>
                    <a:pt x="11641" y="324"/>
                    <a:pt x="10362" y="192"/>
                    <a:pt x="9079" y="130"/>
                  </a:cubicBezTo>
                  <a:cubicBezTo>
                    <a:pt x="8100" y="82"/>
                    <a:pt x="7102" y="0"/>
                    <a:pt x="6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626;p35">
              <a:extLst>
                <a:ext uri="{FF2B5EF4-FFF2-40B4-BE49-F238E27FC236}">
                  <a16:creationId xmlns:a16="http://schemas.microsoft.com/office/drawing/2014/main" id="{B74876F6-C171-EB6B-8181-BD6A422EBC05}"/>
                </a:ext>
              </a:extLst>
            </p:cNvPr>
            <p:cNvSpPr/>
            <p:nvPr/>
          </p:nvSpPr>
          <p:spPr>
            <a:xfrm>
              <a:off x="4320840" y="2639878"/>
              <a:ext cx="414734" cy="387368"/>
            </a:xfrm>
            <a:custGeom>
              <a:avLst/>
              <a:gdLst/>
              <a:ahLst/>
              <a:cxnLst/>
              <a:rect l="l" t="t" r="r" b="b"/>
              <a:pathLst>
                <a:path w="8790" h="8210" extrusionOk="0">
                  <a:moveTo>
                    <a:pt x="2306" y="1"/>
                  </a:moveTo>
                  <a:cubicBezTo>
                    <a:pt x="1716" y="1"/>
                    <a:pt x="1132" y="280"/>
                    <a:pt x="636" y="910"/>
                  </a:cubicBezTo>
                  <a:cubicBezTo>
                    <a:pt x="185" y="1490"/>
                    <a:pt x="1" y="2234"/>
                    <a:pt x="132" y="2957"/>
                  </a:cubicBezTo>
                  <a:cubicBezTo>
                    <a:pt x="201" y="3322"/>
                    <a:pt x="348" y="3669"/>
                    <a:pt x="521" y="3999"/>
                  </a:cubicBezTo>
                  <a:cubicBezTo>
                    <a:pt x="890" y="4712"/>
                    <a:pt x="1484" y="5424"/>
                    <a:pt x="2284" y="5471"/>
                  </a:cubicBezTo>
                  <a:cubicBezTo>
                    <a:pt x="2312" y="5472"/>
                    <a:pt x="2341" y="5473"/>
                    <a:pt x="2369" y="5473"/>
                  </a:cubicBezTo>
                  <a:cubicBezTo>
                    <a:pt x="2703" y="5473"/>
                    <a:pt x="3037" y="5370"/>
                    <a:pt x="3369" y="5370"/>
                  </a:cubicBezTo>
                  <a:cubicBezTo>
                    <a:pt x="3445" y="5370"/>
                    <a:pt x="3522" y="5375"/>
                    <a:pt x="3598" y="5389"/>
                  </a:cubicBezTo>
                  <a:cubicBezTo>
                    <a:pt x="4017" y="5463"/>
                    <a:pt x="4353" y="5767"/>
                    <a:pt x="4652" y="6069"/>
                  </a:cubicBezTo>
                  <a:cubicBezTo>
                    <a:pt x="5308" y="6732"/>
                    <a:pt x="5906" y="7447"/>
                    <a:pt x="6440" y="8209"/>
                  </a:cubicBezTo>
                  <a:cubicBezTo>
                    <a:pt x="7306" y="7897"/>
                    <a:pt x="8217" y="7554"/>
                    <a:pt x="8789" y="6834"/>
                  </a:cubicBezTo>
                  <a:cubicBezTo>
                    <a:pt x="7410" y="4760"/>
                    <a:pt x="5873" y="2795"/>
                    <a:pt x="4189" y="958"/>
                  </a:cubicBezTo>
                  <a:cubicBezTo>
                    <a:pt x="3636" y="353"/>
                    <a:pt x="2968" y="1"/>
                    <a:pt x="2306" y="1"/>
                  </a:cubicBez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27;p35">
              <a:extLst>
                <a:ext uri="{FF2B5EF4-FFF2-40B4-BE49-F238E27FC236}">
                  <a16:creationId xmlns:a16="http://schemas.microsoft.com/office/drawing/2014/main" id="{D3C0908E-34E7-6E16-D615-C3F800FEA8DC}"/>
                </a:ext>
              </a:extLst>
            </p:cNvPr>
            <p:cNvSpPr/>
            <p:nvPr/>
          </p:nvSpPr>
          <p:spPr>
            <a:xfrm>
              <a:off x="4059452" y="2944721"/>
              <a:ext cx="672870" cy="678343"/>
            </a:xfrm>
            <a:custGeom>
              <a:avLst/>
              <a:gdLst/>
              <a:ahLst/>
              <a:cxnLst/>
              <a:rect l="l" t="t" r="r" b="b"/>
              <a:pathLst>
                <a:path w="14261" h="14377" extrusionOk="0">
                  <a:moveTo>
                    <a:pt x="11776" y="1"/>
                  </a:moveTo>
                  <a:cubicBezTo>
                    <a:pt x="11614" y="1"/>
                    <a:pt x="11452" y="21"/>
                    <a:pt x="11294" y="65"/>
                  </a:cubicBezTo>
                  <a:cubicBezTo>
                    <a:pt x="10029" y="414"/>
                    <a:pt x="9413" y="2448"/>
                    <a:pt x="8980" y="3529"/>
                  </a:cubicBezTo>
                  <a:cubicBezTo>
                    <a:pt x="8484" y="4775"/>
                    <a:pt x="7941" y="6017"/>
                    <a:pt x="7144" y="7093"/>
                  </a:cubicBezTo>
                  <a:cubicBezTo>
                    <a:pt x="5497" y="9315"/>
                    <a:pt x="2763" y="10678"/>
                    <a:pt x="1" y="10683"/>
                  </a:cubicBezTo>
                  <a:cubicBezTo>
                    <a:pt x="285" y="11813"/>
                    <a:pt x="388" y="12975"/>
                    <a:pt x="477" y="14138"/>
                  </a:cubicBezTo>
                  <a:cubicBezTo>
                    <a:pt x="593" y="14118"/>
                    <a:pt x="718" y="14109"/>
                    <a:pt x="847" y="14109"/>
                  </a:cubicBezTo>
                  <a:cubicBezTo>
                    <a:pt x="1355" y="14109"/>
                    <a:pt x="1933" y="14243"/>
                    <a:pt x="2339" y="14303"/>
                  </a:cubicBezTo>
                  <a:cubicBezTo>
                    <a:pt x="2673" y="14353"/>
                    <a:pt x="3007" y="14377"/>
                    <a:pt x="3339" y="14377"/>
                  </a:cubicBezTo>
                  <a:cubicBezTo>
                    <a:pt x="6081" y="14377"/>
                    <a:pt x="8715" y="12756"/>
                    <a:pt x="10487" y="10737"/>
                  </a:cubicBezTo>
                  <a:cubicBezTo>
                    <a:pt x="11690" y="9367"/>
                    <a:pt x="13515" y="6680"/>
                    <a:pt x="14004" y="4224"/>
                  </a:cubicBezTo>
                  <a:cubicBezTo>
                    <a:pt x="14261" y="2926"/>
                    <a:pt x="14145" y="1696"/>
                    <a:pt x="13367" y="754"/>
                  </a:cubicBezTo>
                  <a:cubicBezTo>
                    <a:pt x="12981" y="287"/>
                    <a:pt x="12377" y="1"/>
                    <a:pt x="11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28;p35">
              <a:extLst>
                <a:ext uri="{FF2B5EF4-FFF2-40B4-BE49-F238E27FC236}">
                  <a16:creationId xmlns:a16="http://schemas.microsoft.com/office/drawing/2014/main" id="{A249274C-08D3-8D2E-498E-2887987CF0E2}"/>
                </a:ext>
              </a:extLst>
            </p:cNvPr>
            <p:cNvSpPr/>
            <p:nvPr/>
          </p:nvSpPr>
          <p:spPr>
            <a:xfrm>
              <a:off x="4560429" y="2888196"/>
              <a:ext cx="790548" cy="809368"/>
            </a:xfrm>
            <a:custGeom>
              <a:avLst/>
              <a:gdLst/>
              <a:ahLst/>
              <a:cxnLst/>
              <a:rect l="l" t="t" r="r" b="b"/>
              <a:pathLst>
                <a:path w="16578" h="16933" extrusionOk="0">
                  <a:moveTo>
                    <a:pt x="3391" y="0"/>
                  </a:moveTo>
                  <a:cubicBezTo>
                    <a:pt x="3274" y="0"/>
                    <a:pt x="3156" y="15"/>
                    <a:pt x="3040" y="30"/>
                  </a:cubicBezTo>
                  <a:cubicBezTo>
                    <a:pt x="2736" y="68"/>
                    <a:pt x="2433" y="109"/>
                    <a:pt x="2143" y="204"/>
                  </a:cubicBezTo>
                  <a:cubicBezTo>
                    <a:pt x="1333" y="470"/>
                    <a:pt x="701" y="1155"/>
                    <a:pt x="374" y="1943"/>
                  </a:cubicBezTo>
                  <a:cubicBezTo>
                    <a:pt x="46" y="2731"/>
                    <a:pt x="0" y="3613"/>
                    <a:pt x="104" y="4461"/>
                  </a:cubicBezTo>
                  <a:cubicBezTo>
                    <a:pt x="240" y="5582"/>
                    <a:pt x="708" y="6663"/>
                    <a:pt x="1164" y="7698"/>
                  </a:cubicBezTo>
                  <a:cubicBezTo>
                    <a:pt x="1654" y="8814"/>
                    <a:pt x="2233" y="9890"/>
                    <a:pt x="2872" y="10928"/>
                  </a:cubicBezTo>
                  <a:cubicBezTo>
                    <a:pt x="4199" y="13083"/>
                    <a:pt x="5803" y="15096"/>
                    <a:pt x="7460" y="16933"/>
                  </a:cubicBezTo>
                  <a:cubicBezTo>
                    <a:pt x="7723" y="16476"/>
                    <a:pt x="8025" y="16533"/>
                    <a:pt x="8488" y="16458"/>
                  </a:cubicBezTo>
                  <a:cubicBezTo>
                    <a:pt x="9138" y="16353"/>
                    <a:pt x="9765" y="16093"/>
                    <a:pt x="10392" y="15899"/>
                  </a:cubicBezTo>
                  <a:cubicBezTo>
                    <a:pt x="12384" y="15283"/>
                    <a:pt x="16243" y="14042"/>
                    <a:pt x="16465" y="13933"/>
                  </a:cubicBezTo>
                  <a:cubicBezTo>
                    <a:pt x="16577" y="13876"/>
                    <a:pt x="11900" y="7671"/>
                    <a:pt x="11443" y="7131"/>
                  </a:cubicBezTo>
                  <a:cubicBezTo>
                    <a:pt x="10328" y="5812"/>
                    <a:pt x="9165" y="4530"/>
                    <a:pt x="7922" y="3330"/>
                  </a:cubicBezTo>
                  <a:cubicBezTo>
                    <a:pt x="7287" y="2715"/>
                    <a:pt x="6630" y="2125"/>
                    <a:pt x="5951" y="1557"/>
                  </a:cubicBezTo>
                  <a:cubicBezTo>
                    <a:pt x="5332" y="1041"/>
                    <a:pt x="4795" y="536"/>
                    <a:pt x="4056" y="190"/>
                  </a:cubicBezTo>
                  <a:cubicBezTo>
                    <a:pt x="3901" y="117"/>
                    <a:pt x="3744" y="44"/>
                    <a:pt x="3574" y="14"/>
                  </a:cubicBezTo>
                  <a:cubicBezTo>
                    <a:pt x="3514" y="4"/>
                    <a:pt x="3453" y="0"/>
                    <a:pt x="3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629;p35">
              <a:extLst>
                <a:ext uri="{FF2B5EF4-FFF2-40B4-BE49-F238E27FC236}">
                  <a16:creationId xmlns:a16="http://schemas.microsoft.com/office/drawing/2014/main" id="{B17574A1-D8FF-03C9-8C12-0FD6AD71067C}"/>
                </a:ext>
              </a:extLst>
            </p:cNvPr>
            <p:cNvSpPr/>
            <p:nvPr/>
          </p:nvSpPr>
          <p:spPr>
            <a:xfrm>
              <a:off x="4892401" y="3737189"/>
              <a:ext cx="8682" cy="10710"/>
            </a:xfrm>
            <a:custGeom>
              <a:avLst/>
              <a:gdLst/>
              <a:ahLst/>
              <a:cxnLst/>
              <a:rect l="l" t="t" r="r" b="b"/>
              <a:pathLst>
                <a:path w="184" h="227" extrusionOk="0">
                  <a:moveTo>
                    <a:pt x="179" y="150"/>
                  </a:moveTo>
                  <a:cubicBezTo>
                    <a:pt x="178" y="125"/>
                    <a:pt x="183" y="24"/>
                    <a:pt x="138" y="12"/>
                  </a:cubicBezTo>
                  <a:cubicBezTo>
                    <a:pt x="91" y="1"/>
                    <a:pt x="35" y="53"/>
                    <a:pt x="1" y="82"/>
                  </a:cubicBezTo>
                  <a:cubicBezTo>
                    <a:pt x="49" y="98"/>
                    <a:pt x="131" y="193"/>
                    <a:pt x="154" y="211"/>
                  </a:cubicBezTo>
                  <a:cubicBezTo>
                    <a:pt x="176" y="227"/>
                    <a:pt x="162" y="190"/>
                    <a:pt x="169" y="183"/>
                  </a:cubicBezTo>
                  <a:cubicBezTo>
                    <a:pt x="175" y="177"/>
                    <a:pt x="181" y="173"/>
                    <a:pt x="179" y="150"/>
                  </a:cubicBezTo>
                  <a:close/>
                </a:path>
              </a:pathLst>
            </a:custGeom>
            <a:solidFill>
              <a:srgbClr val="073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0;p35">
              <a:extLst>
                <a:ext uri="{FF2B5EF4-FFF2-40B4-BE49-F238E27FC236}">
                  <a16:creationId xmlns:a16="http://schemas.microsoft.com/office/drawing/2014/main" id="{ABD5BA1E-37C8-3336-C245-E461D30E433F}"/>
                </a:ext>
              </a:extLst>
            </p:cNvPr>
            <p:cNvSpPr/>
            <p:nvPr/>
          </p:nvSpPr>
          <p:spPr>
            <a:xfrm>
              <a:off x="4725330" y="3437112"/>
              <a:ext cx="958277" cy="1323469"/>
            </a:xfrm>
            <a:custGeom>
              <a:avLst/>
              <a:gdLst/>
              <a:ahLst/>
              <a:cxnLst/>
              <a:rect l="l" t="t" r="r" b="b"/>
              <a:pathLst>
                <a:path w="20310" h="28050" extrusionOk="0">
                  <a:moveTo>
                    <a:pt x="11475" y="0"/>
                  </a:moveTo>
                  <a:cubicBezTo>
                    <a:pt x="8809" y="1886"/>
                    <a:pt x="5672" y="2987"/>
                    <a:pt x="2660" y="4234"/>
                  </a:cubicBezTo>
                  <a:cubicBezTo>
                    <a:pt x="2714" y="4329"/>
                    <a:pt x="2770" y="4423"/>
                    <a:pt x="2821" y="4520"/>
                  </a:cubicBezTo>
                  <a:cubicBezTo>
                    <a:pt x="3082" y="5028"/>
                    <a:pt x="3449" y="5650"/>
                    <a:pt x="3578" y="6204"/>
                  </a:cubicBezTo>
                  <a:cubicBezTo>
                    <a:pt x="3764" y="6997"/>
                    <a:pt x="3670" y="7934"/>
                    <a:pt x="3552" y="8730"/>
                  </a:cubicBezTo>
                  <a:cubicBezTo>
                    <a:pt x="3355" y="10077"/>
                    <a:pt x="2955" y="11362"/>
                    <a:pt x="2586" y="12696"/>
                  </a:cubicBezTo>
                  <a:cubicBezTo>
                    <a:pt x="2030" y="14705"/>
                    <a:pt x="1637" y="16594"/>
                    <a:pt x="1230" y="18727"/>
                  </a:cubicBezTo>
                  <a:cubicBezTo>
                    <a:pt x="886" y="20518"/>
                    <a:pt x="0" y="23333"/>
                    <a:pt x="1590" y="24710"/>
                  </a:cubicBezTo>
                  <a:cubicBezTo>
                    <a:pt x="3339" y="26225"/>
                    <a:pt x="5600" y="26189"/>
                    <a:pt x="7581" y="26421"/>
                  </a:cubicBezTo>
                  <a:cubicBezTo>
                    <a:pt x="10525" y="26767"/>
                    <a:pt x="12936" y="27072"/>
                    <a:pt x="15800" y="27591"/>
                  </a:cubicBezTo>
                  <a:cubicBezTo>
                    <a:pt x="16843" y="27781"/>
                    <a:pt x="18076" y="27921"/>
                    <a:pt x="19203" y="28050"/>
                  </a:cubicBezTo>
                  <a:cubicBezTo>
                    <a:pt x="19598" y="26478"/>
                    <a:pt x="19958" y="24895"/>
                    <a:pt x="20310" y="23311"/>
                  </a:cubicBezTo>
                  <a:cubicBezTo>
                    <a:pt x="16520" y="22066"/>
                    <a:pt x="12786" y="20717"/>
                    <a:pt x="8919" y="19721"/>
                  </a:cubicBezTo>
                  <a:lnTo>
                    <a:pt x="8919" y="19721"/>
                  </a:lnTo>
                  <a:cubicBezTo>
                    <a:pt x="8921" y="19722"/>
                    <a:pt x="8923" y="19722"/>
                    <a:pt x="8925" y="19722"/>
                  </a:cubicBezTo>
                  <a:cubicBezTo>
                    <a:pt x="9176" y="19722"/>
                    <a:pt x="10779" y="16493"/>
                    <a:pt x="10957" y="16149"/>
                  </a:cubicBezTo>
                  <a:cubicBezTo>
                    <a:pt x="12390" y="13377"/>
                    <a:pt x="14028" y="10469"/>
                    <a:pt x="14101" y="7241"/>
                  </a:cubicBezTo>
                  <a:cubicBezTo>
                    <a:pt x="14122" y="6318"/>
                    <a:pt x="13955" y="5399"/>
                    <a:pt x="13703" y="4512"/>
                  </a:cubicBezTo>
                  <a:cubicBezTo>
                    <a:pt x="13379" y="3378"/>
                    <a:pt x="12876" y="2250"/>
                    <a:pt x="12268" y="1216"/>
                  </a:cubicBezTo>
                  <a:cubicBezTo>
                    <a:pt x="12022" y="799"/>
                    <a:pt x="11754" y="396"/>
                    <a:pt x="11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1;p35">
              <a:extLst>
                <a:ext uri="{FF2B5EF4-FFF2-40B4-BE49-F238E27FC236}">
                  <a16:creationId xmlns:a16="http://schemas.microsoft.com/office/drawing/2014/main" id="{C1C06321-975F-6C59-DD9E-3BA394A5E12F}"/>
                </a:ext>
              </a:extLst>
            </p:cNvPr>
            <p:cNvSpPr/>
            <p:nvPr/>
          </p:nvSpPr>
          <p:spPr>
            <a:xfrm>
              <a:off x="3150445" y="2899615"/>
              <a:ext cx="1197822" cy="1017538"/>
            </a:xfrm>
            <a:custGeom>
              <a:avLst/>
              <a:gdLst/>
              <a:ahLst/>
              <a:cxnLst/>
              <a:rect l="l" t="t" r="r" b="b"/>
              <a:pathLst>
                <a:path w="25387" h="21566" fill="none" extrusionOk="0">
                  <a:moveTo>
                    <a:pt x="25387" y="21566"/>
                  </a:moveTo>
                  <a:lnTo>
                    <a:pt x="1" y="1"/>
                  </a:lnTo>
                </a:path>
              </a:pathLst>
            </a:custGeom>
            <a:noFill/>
            <a:ln w="49525" cap="flat" cmpd="sng">
              <a:solidFill>
                <a:schemeClr val="accent4"/>
              </a:solidFill>
              <a:prstDash val="solid"/>
              <a:miter lim="14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2;p35">
              <a:extLst>
                <a:ext uri="{FF2B5EF4-FFF2-40B4-BE49-F238E27FC236}">
                  <a16:creationId xmlns:a16="http://schemas.microsoft.com/office/drawing/2014/main" id="{62352FD7-479C-F2EC-9BA0-8D85F9C8F401}"/>
                </a:ext>
              </a:extLst>
            </p:cNvPr>
            <p:cNvSpPr/>
            <p:nvPr/>
          </p:nvSpPr>
          <p:spPr>
            <a:xfrm>
              <a:off x="3897052" y="3474527"/>
              <a:ext cx="190617" cy="144709"/>
            </a:xfrm>
            <a:custGeom>
              <a:avLst/>
              <a:gdLst/>
              <a:ahLst/>
              <a:cxnLst/>
              <a:rect l="l" t="t" r="r" b="b"/>
              <a:pathLst>
                <a:path w="4040" h="3067" extrusionOk="0">
                  <a:moveTo>
                    <a:pt x="1315" y="1"/>
                  </a:moveTo>
                  <a:cubicBezTo>
                    <a:pt x="1030" y="1"/>
                    <a:pt x="775" y="120"/>
                    <a:pt x="508" y="464"/>
                  </a:cubicBezTo>
                  <a:cubicBezTo>
                    <a:pt x="208" y="854"/>
                    <a:pt x="0" y="1438"/>
                    <a:pt x="101" y="1931"/>
                  </a:cubicBezTo>
                  <a:cubicBezTo>
                    <a:pt x="170" y="2268"/>
                    <a:pt x="361" y="2584"/>
                    <a:pt x="641" y="2785"/>
                  </a:cubicBezTo>
                  <a:cubicBezTo>
                    <a:pt x="921" y="2987"/>
                    <a:pt x="1282" y="3067"/>
                    <a:pt x="1654" y="3067"/>
                  </a:cubicBezTo>
                  <a:cubicBezTo>
                    <a:pt x="1925" y="3067"/>
                    <a:pt x="2201" y="3024"/>
                    <a:pt x="2454" y="2956"/>
                  </a:cubicBezTo>
                  <a:cubicBezTo>
                    <a:pt x="2606" y="2915"/>
                    <a:pt x="2755" y="2863"/>
                    <a:pt x="2898" y="2800"/>
                  </a:cubicBezTo>
                  <a:cubicBezTo>
                    <a:pt x="3249" y="2646"/>
                    <a:pt x="3581" y="2460"/>
                    <a:pt x="3779" y="2125"/>
                  </a:cubicBezTo>
                  <a:cubicBezTo>
                    <a:pt x="3890" y="1934"/>
                    <a:pt x="3948" y="1741"/>
                    <a:pt x="4040" y="1568"/>
                  </a:cubicBezTo>
                  <a:cubicBezTo>
                    <a:pt x="3881" y="1080"/>
                    <a:pt x="3754" y="582"/>
                    <a:pt x="3614" y="89"/>
                  </a:cubicBezTo>
                  <a:cubicBezTo>
                    <a:pt x="3475" y="106"/>
                    <a:pt x="3338" y="127"/>
                    <a:pt x="3200" y="152"/>
                  </a:cubicBezTo>
                  <a:cubicBezTo>
                    <a:pt x="2969" y="192"/>
                    <a:pt x="2731" y="242"/>
                    <a:pt x="2498" y="242"/>
                  </a:cubicBezTo>
                  <a:cubicBezTo>
                    <a:pt x="2495" y="242"/>
                    <a:pt x="2491" y="242"/>
                    <a:pt x="2488" y="242"/>
                  </a:cubicBezTo>
                  <a:cubicBezTo>
                    <a:pt x="2484" y="242"/>
                    <a:pt x="2479" y="242"/>
                    <a:pt x="2475" y="242"/>
                  </a:cubicBezTo>
                  <a:cubicBezTo>
                    <a:pt x="2349" y="242"/>
                    <a:pt x="2224" y="222"/>
                    <a:pt x="2106" y="184"/>
                  </a:cubicBezTo>
                  <a:cubicBezTo>
                    <a:pt x="1807" y="82"/>
                    <a:pt x="1551" y="1"/>
                    <a:pt x="1315" y="1"/>
                  </a:cubicBezTo>
                  <a:close/>
                </a:path>
              </a:pathLst>
            </a:custGeom>
            <a:solidFill>
              <a:srgbClr val="D5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33;p35">
              <a:extLst>
                <a:ext uri="{FF2B5EF4-FFF2-40B4-BE49-F238E27FC236}">
                  <a16:creationId xmlns:a16="http://schemas.microsoft.com/office/drawing/2014/main" id="{CBFEE0AB-B09D-1C72-B6B9-D25C39B73348}"/>
                </a:ext>
              </a:extLst>
            </p:cNvPr>
            <p:cNvSpPr/>
            <p:nvPr/>
          </p:nvSpPr>
          <p:spPr>
            <a:xfrm>
              <a:off x="3691999" y="3415549"/>
              <a:ext cx="433513" cy="228741"/>
            </a:xfrm>
            <a:custGeom>
              <a:avLst/>
              <a:gdLst/>
              <a:ahLst/>
              <a:cxnLst/>
              <a:rect l="l" t="t" r="r" b="b"/>
              <a:pathLst>
                <a:path w="9188" h="4848" extrusionOk="0">
                  <a:moveTo>
                    <a:pt x="3355" y="0"/>
                  </a:moveTo>
                  <a:cubicBezTo>
                    <a:pt x="3230" y="72"/>
                    <a:pt x="3192" y="241"/>
                    <a:pt x="3222" y="383"/>
                  </a:cubicBezTo>
                  <a:cubicBezTo>
                    <a:pt x="3253" y="524"/>
                    <a:pt x="3333" y="647"/>
                    <a:pt x="3396" y="778"/>
                  </a:cubicBezTo>
                  <a:cubicBezTo>
                    <a:pt x="3711" y="1443"/>
                    <a:pt x="3600" y="2192"/>
                    <a:pt x="3087" y="2192"/>
                  </a:cubicBezTo>
                  <a:cubicBezTo>
                    <a:pt x="2918" y="2192"/>
                    <a:pt x="2705" y="2110"/>
                    <a:pt x="2449" y="1917"/>
                  </a:cubicBezTo>
                  <a:cubicBezTo>
                    <a:pt x="1797" y="1426"/>
                    <a:pt x="1103" y="997"/>
                    <a:pt x="371" y="638"/>
                  </a:cubicBezTo>
                  <a:cubicBezTo>
                    <a:pt x="314" y="609"/>
                    <a:pt x="249" y="581"/>
                    <a:pt x="187" y="581"/>
                  </a:cubicBezTo>
                  <a:cubicBezTo>
                    <a:pt x="160" y="581"/>
                    <a:pt x="134" y="586"/>
                    <a:pt x="110" y="599"/>
                  </a:cubicBezTo>
                  <a:cubicBezTo>
                    <a:pt x="18" y="647"/>
                    <a:pt x="0" y="768"/>
                    <a:pt x="12" y="869"/>
                  </a:cubicBezTo>
                  <a:cubicBezTo>
                    <a:pt x="46" y="1172"/>
                    <a:pt x="231" y="1434"/>
                    <a:pt x="338" y="1720"/>
                  </a:cubicBezTo>
                  <a:cubicBezTo>
                    <a:pt x="450" y="2019"/>
                    <a:pt x="472" y="2345"/>
                    <a:pt x="541" y="2657"/>
                  </a:cubicBezTo>
                  <a:cubicBezTo>
                    <a:pt x="703" y="3403"/>
                    <a:pt x="1158" y="3961"/>
                    <a:pt x="1889" y="4190"/>
                  </a:cubicBezTo>
                  <a:cubicBezTo>
                    <a:pt x="2754" y="4460"/>
                    <a:pt x="3650" y="4612"/>
                    <a:pt x="4555" y="4640"/>
                  </a:cubicBezTo>
                  <a:cubicBezTo>
                    <a:pt x="5373" y="4665"/>
                    <a:pt x="6182" y="4847"/>
                    <a:pt x="6973" y="4847"/>
                  </a:cubicBezTo>
                  <a:cubicBezTo>
                    <a:pt x="7594" y="4847"/>
                    <a:pt x="8203" y="4735"/>
                    <a:pt x="8798" y="4346"/>
                  </a:cubicBezTo>
                  <a:cubicBezTo>
                    <a:pt x="9092" y="4152"/>
                    <a:pt x="9187" y="3929"/>
                    <a:pt x="9154" y="3710"/>
                  </a:cubicBezTo>
                  <a:cubicBezTo>
                    <a:pt x="9081" y="3228"/>
                    <a:pt x="8389" y="2775"/>
                    <a:pt x="7828" y="2746"/>
                  </a:cubicBezTo>
                  <a:cubicBezTo>
                    <a:pt x="7786" y="2744"/>
                    <a:pt x="7743" y="2743"/>
                    <a:pt x="7701" y="2743"/>
                  </a:cubicBezTo>
                  <a:cubicBezTo>
                    <a:pt x="7210" y="2743"/>
                    <a:pt x="6726" y="2874"/>
                    <a:pt x="6235" y="2914"/>
                  </a:cubicBezTo>
                  <a:cubicBezTo>
                    <a:pt x="6156" y="2920"/>
                    <a:pt x="6076" y="2924"/>
                    <a:pt x="5995" y="2924"/>
                  </a:cubicBezTo>
                  <a:cubicBezTo>
                    <a:pt x="5531" y="2924"/>
                    <a:pt x="5056" y="2808"/>
                    <a:pt x="4755" y="2466"/>
                  </a:cubicBezTo>
                  <a:cubicBezTo>
                    <a:pt x="4412" y="2075"/>
                    <a:pt x="4392" y="1504"/>
                    <a:pt x="4202" y="1019"/>
                  </a:cubicBezTo>
                  <a:cubicBezTo>
                    <a:pt x="4034" y="599"/>
                    <a:pt x="3738" y="241"/>
                    <a:pt x="3355" y="0"/>
                  </a:cubicBez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34;p35">
              <a:extLst>
                <a:ext uri="{FF2B5EF4-FFF2-40B4-BE49-F238E27FC236}">
                  <a16:creationId xmlns:a16="http://schemas.microsoft.com/office/drawing/2014/main" id="{EC1297B4-1FA9-E43C-2837-96938647FD9A}"/>
                </a:ext>
              </a:extLst>
            </p:cNvPr>
            <p:cNvSpPr/>
            <p:nvPr/>
          </p:nvSpPr>
          <p:spPr>
            <a:xfrm>
              <a:off x="3981979" y="2965198"/>
              <a:ext cx="831922" cy="703019"/>
            </a:xfrm>
            <a:custGeom>
              <a:avLst/>
              <a:gdLst/>
              <a:ahLst/>
              <a:cxnLst/>
              <a:rect l="l" t="t" r="r" b="b"/>
              <a:pathLst>
                <a:path w="17632" h="14900" extrusionOk="0">
                  <a:moveTo>
                    <a:pt x="14345" y="1"/>
                  </a:moveTo>
                  <a:cubicBezTo>
                    <a:pt x="13950" y="1"/>
                    <a:pt x="13566" y="123"/>
                    <a:pt x="13262" y="389"/>
                  </a:cubicBezTo>
                  <a:cubicBezTo>
                    <a:pt x="12882" y="722"/>
                    <a:pt x="12783" y="1219"/>
                    <a:pt x="12655" y="1656"/>
                  </a:cubicBezTo>
                  <a:cubicBezTo>
                    <a:pt x="12151" y="3370"/>
                    <a:pt x="11547" y="5028"/>
                    <a:pt x="10747" y="6596"/>
                  </a:cubicBezTo>
                  <a:cubicBezTo>
                    <a:pt x="10425" y="7224"/>
                    <a:pt x="10238" y="7744"/>
                    <a:pt x="9735" y="8240"/>
                  </a:cubicBezTo>
                  <a:cubicBezTo>
                    <a:pt x="9125" y="8840"/>
                    <a:pt x="8420" y="9304"/>
                    <a:pt x="7641" y="9695"/>
                  </a:cubicBezTo>
                  <a:cubicBezTo>
                    <a:pt x="7087" y="9974"/>
                    <a:pt x="6557" y="10209"/>
                    <a:pt x="5942" y="10393"/>
                  </a:cubicBezTo>
                  <a:cubicBezTo>
                    <a:pt x="4012" y="10971"/>
                    <a:pt x="2027" y="11236"/>
                    <a:pt x="22" y="11380"/>
                  </a:cubicBezTo>
                  <a:cubicBezTo>
                    <a:pt x="31" y="12507"/>
                    <a:pt x="34" y="13636"/>
                    <a:pt x="0" y="14763"/>
                  </a:cubicBezTo>
                  <a:cubicBezTo>
                    <a:pt x="1464" y="14784"/>
                    <a:pt x="2885" y="14900"/>
                    <a:pt x="4281" y="14900"/>
                  </a:cubicBezTo>
                  <a:cubicBezTo>
                    <a:pt x="6069" y="14900"/>
                    <a:pt x="7815" y="14710"/>
                    <a:pt x="9557" y="13887"/>
                  </a:cubicBezTo>
                  <a:cubicBezTo>
                    <a:pt x="12109" y="12681"/>
                    <a:pt x="14041" y="10933"/>
                    <a:pt x="15701" y="8611"/>
                  </a:cubicBezTo>
                  <a:cubicBezTo>
                    <a:pt x="16979" y="6825"/>
                    <a:pt x="17631" y="4736"/>
                    <a:pt x="17097" y="2532"/>
                  </a:cubicBezTo>
                  <a:cubicBezTo>
                    <a:pt x="16995" y="2104"/>
                    <a:pt x="16757" y="1711"/>
                    <a:pt x="16495" y="1332"/>
                  </a:cubicBezTo>
                  <a:cubicBezTo>
                    <a:pt x="16142" y="819"/>
                    <a:pt x="15659" y="354"/>
                    <a:pt x="15050" y="129"/>
                  </a:cubicBezTo>
                  <a:cubicBezTo>
                    <a:pt x="14822" y="45"/>
                    <a:pt x="14581" y="1"/>
                    <a:pt x="14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35;p35">
              <a:extLst>
                <a:ext uri="{FF2B5EF4-FFF2-40B4-BE49-F238E27FC236}">
                  <a16:creationId xmlns:a16="http://schemas.microsoft.com/office/drawing/2014/main" id="{F9A0788F-BB9C-0F31-2556-3652955C8089}"/>
                </a:ext>
              </a:extLst>
            </p:cNvPr>
            <p:cNvSpPr/>
            <p:nvPr/>
          </p:nvSpPr>
          <p:spPr>
            <a:xfrm>
              <a:off x="4261674" y="2567595"/>
              <a:ext cx="809416" cy="487301"/>
            </a:xfrm>
            <a:custGeom>
              <a:avLst/>
              <a:gdLst/>
              <a:ahLst/>
              <a:cxnLst/>
              <a:rect l="l" t="t" r="r" b="b"/>
              <a:pathLst>
                <a:path w="17155" h="10328" extrusionOk="0">
                  <a:moveTo>
                    <a:pt x="4468" y="1"/>
                  </a:moveTo>
                  <a:cubicBezTo>
                    <a:pt x="3860" y="1"/>
                    <a:pt x="3383" y="513"/>
                    <a:pt x="2924" y="921"/>
                  </a:cubicBezTo>
                  <a:cubicBezTo>
                    <a:pt x="2388" y="1395"/>
                    <a:pt x="1772" y="1770"/>
                    <a:pt x="1105" y="2029"/>
                  </a:cubicBezTo>
                  <a:cubicBezTo>
                    <a:pt x="690" y="2188"/>
                    <a:pt x="200" y="2360"/>
                    <a:pt x="65" y="2784"/>
                  </a:cubicBezTo>
                  <a:cubicBezTo>
                    <a:pt x="1" y="2988"/>
                    <a:pt x="46" y="3226"/>
                    <a:pt x="191" y="3382"/>
                  </a:cubicBezTo>
                  <a:cubicBezTo>
                    <a:pt x="292" y="3491"/>
                    <a:pt x="442" y="3554"/>
                    <a:pt x="590" y="3554"/>
                  </a:cubicBezTo>
                  <a:cubicBezTo>
                    <a:pt x="654" y="3554"/>
                    <a:pt x="717" y="3543"/>
                    <a:pt x="776" y="3518"/>
                  </a:cubicBezTo>
                  <a:cubicBezTo>
                    <a:pt x="991" y="3427"/>
                    <a:pt x="1175" y="3197"/>
                    <a:pt x="1410" y="3197"/>
                  </a:cubicBezTo>
                  <a:cubicBezTo>
                    <a:pt x="1470" y="3197"/>
                    <a:pt x="1533" y="3212"/>
                    <a:pt x="1601" y="3248"/>
                  </a:cubicBezTo>
                  <a:cubicBezTo>
                    <a:pt x="1835" y="3372"/>
                    <a:pt x="1932" y="3760"/>
                    <a:pt x="2086" y="3965"/>
                  </a:cubicBezTo>
                  <a:cubicBezTo>
                    <a:pt x="2337" y="4302"/>
                    <a:pt x="2621" y="4614"/>
                    <a:pt x="2932" y="4896"/>
                  </a:cubicBezTo>
                  <a:cubicBezTo>
                    <a:pt x="3508" y="5416"/>
                    <a:pt x="4290" y="5710"/>
                    <a:pt x="5070" y="5710"/>
                  </a:cubicBezTo>
                  <a:cubicBezTo>
                    <a:pt x="5410" y="5710"/>
                    <a:pt x="5750" y="5654"/>
                    <a:pt x="6071" y="5537"/>
                  </a:cubicBezTo>
                  <a:cubicBezTo>
                    <a:pt x="6354" y="5435"/>
                    <a:pt x="6620" y="5286"/>
                    <a:pt x="6911" y="5208"/>
                  </a:cubicBezTo>
                  <a:cubicBezTo>
                    <a:pt x="7044" y="5173"/>
                    <a:pt x="7170" y="5152"/>
                    <a:pt x="7287" y="5152"/>
                  </a:cubicBezTo>
                  <a:cubicBezTo>
                    <a:pt x="7536" y="5152"/>
                    <a:pt x="7743" y="5249"/>
                    <a:pt x="7883" y="5515"/>
                  </a:cubicBezTo>
                  <a:cubicBezTo>
                    <a:pt x="8086" y="5896"/>
                    <a:pt x="8162" y="6334"/>
                    <a:pt x="8265" y="6749"/>
                  </a:cubicBezTo>
                  <a:cubicBezTo>
                    <a:pt x="8400" y="7289"/>
                    <a:pt x="8581" y="7816"/>
                    <a:pt x="8808" y="8324"/>
                  </a:cubicBezTo>
                  <a:cubicBezTo>
                    <a:pt x="8943" y="8626"/>
                    <a:pt x="9096" y="8925"/>
                    <a:pt x="9319" y="9169"/>
                  </a:cubicBezTo>
                  <a:cubicBezTo>
                    <a:pt x="9512" y="9381"/>
                    <a:pt x="9754" y="9546"/>
                    <a:pt x="10004" y="9686"/>
                  </a:cubicBezTo>
                  <a:cubicBezTo>
                    <a:pt x="10764" y="10109"/>
                    <a:pt x="11617" y="10327"/>
                    <a:pt x="12478" y="10327"/>
                  </a:cubicBezTo>
                  <a:cubicBezTo>
                    <a:pt x="12771" y="10327"/>
                    <a:pt x="13064" y="10302"/>
                    <a:pt x="13356" y="10251"/>
                  </a:cubicBezTo>
                  <a:cubicBezTo>
                    <a:pt x="14480" y="10051"/>
                    <a:pt x="15743" y="9403"/>
                    <a:pt x="16411" y="8446"/>
                  </a:cubicBezTo>
                  <a:cubicBezTo>
                    <a:pt x="16916" y="7728"/>
                    <a:pt x="17154" y="6806"/>
                    <a:pt x="16951" y="5952"/>
                  </a:cubicBezTo>
                  <a:cubicBezTo>
                    <a:pt x="16750" y="5098"/>
                    <a:pt x="16073" y="4349"/>
                    <a:pt x="15217" y="4159"/>
                  </a:cubicBezTo>
                  <a:cubicBezTo>
                    <a:pt x="15065" y="4127"/>
                    <a:pt x="14911" y="4109"/>
                    <a:pt x="14754" y="4106"/>
                  </a:cubicBezTo>
                  <a:cubicBezTo>
                    <a:pt x="14741" y="4106"/>
                    <a:pt x="14727" y="4106"/>
                    <a:pt x="14713" y="4106"/>
                  </a:cubicBezTo>
                  <a:cubicBezTo>
                    <a:pt x="13979" y="4106"/>
                    <a:pt x="13241" y="4409"/>
                    <a:pt x="12512" y="4585"/>
                  </a:cubicBezTo>
                  <a:cubicBezTo>
                    <a:pt x="12355" y="4623"/>
                    <a:pt x="12184" y="4652"/>
                    <a:pt x="12019" y="4652"/>
                  </a:cubicBezTo>
                  <a:cubicBezTo>
                    <a:pt x="11787" y="4652"/>
                    <a:pt x="11567" y="4595"/>
                    <a:pt x="11411" y="4429"/>
                  </a:cubicBezTo>
                  <a:cubicBezTo>
                    <a:pt x="11179" y="4181"/>
                    <a:pt x="11186" y="3776"/>
                    <a:pt x="10953" y="3530"/>
                  </a:cubicBezTo>
                  <a:cubicBezTo>
                    <a:pt x="10804" y="3372"/>
                    <a:pt x="10595" y="3316"/>
                    <a:pt x="10375" y="3316"/>
                  </a:cubicBezTo>
                  <a:cubicBezTo>
                    <a:pt x="10199" y="3316"/>
                    <a:pt x="10015" y="3352"/>
                    <a:pt x="9849" y="3401"/>
                  </a:cubicBezTo>
                  <a:cubicBezTo>
                    <a:pt x="9556" y="3487"/>
                    <a:pt x="9273" y="3601"/>
                    <a:pt x="9001" y="3743"/>
                  </a:cubicBezTo>
                  <a:cubicBezTo>
                    <a:pt x="8835" y="3828"/>
                    <a:pt x="8591" y="3930"/>
                    <a:pt x="8370" y="3930"/>
                  </a:cubicBezTo>
                  <a:cubicBezTo>
                    <a:pt x="8246" y="3930"/>
                    <a:pt x="8130" y="3898"/>
                    <a:pt x="8039" y="3813"/>
                  </a:cubicBezTo>
                  <a:cubicBezTo>
                    <a:pt x="7830" y="3617"/>
                    <a:pt x="7897" y="3279"/>
                    <a:pt x="7972" y="3003"/>
                  </a:cubicBezTo>
                  <a:cubicBezTo>
                    <a:pt x="8109" y="2505"/>
                    <a:pt x="7921" y="1956"/>
                    <a:pt x="7461" y="1696"/>
                  </a:cubicBezTo>
                  <a:cubicBezTo>
                    <a:pt x="7197" y="1546"/>
                    <a:pt x="6897" y="1547"/>
                    <a:pt x="6627" y="1420"/>
                  </a:cubicBezTo>
                  <a:cubicBezTo>
                    <a:pt x="6316" y="1274"/>
                    <a:pt x="6059" y="1026"/>
                    <a:pt x="5820" y="787"/>
                  </a:cubicBezTo>
                  <a:cubicBezTo>
                    <a:pt x="5449" y="416"/>
                    <a:pt x="5027" y="17"/>
                    <a:pt x="4503" y="1"/>
                  </a:cubicBezTo>
                  <a:cubicBezTo>
                    <a:pt x="4491" y="1"/>
                    <a:pt x="448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6;p35">
              <a:extLst>
                <a:ext uri="{FF2B5EF4-FFF2-40B4-BE49-F238E27FC236}">
                  <a16:creationId xmlns:a16="http://schemas.microsoft.com/office/drawing/2014/main" id="{1A56D29C-BD9A-CD5C-BEBD-4D714D9D5204}"/>
                </a:ext>
              </a:extLst>
            </p:cNvPr>
            <p:cNvSpPr/>
            <p:nvPr/>
          </p:nvSpPr>
          <p:spPr>
            <a:xfrm>
              <a:off x="4199912" y="2518479"/>
              <a:ext cx="555857" cy="139424"/>
            </a:xfrm>
            <a:custGeom>
              <a:avLst/>
              <a:gdLst/>
              <a:ahLst/>
              <a:cxnLst/>
              <a:rect l="l" t="t" r="r" b="b"/>
              <a:pathLst>
                <a:path w="11781" h="2955" extrusionOk="0">
                  <a:moveTo>
                    <a:pt x="6194" y="1"/>
                  </a:moveTo>
                  <a:cubicBezTo>
                    <a:pt x="5011" y="1"/>
                    <a:pt x="3623" y="778"/>
                    <a:pt x="3120" y="1838"/>
                  </a:cubicBezTo>
                  <a:cubicBezTo>
                    <a:pt x="3043" y="2003"/>
                    <a:pt x="2964" y="2121"/>
                    <a:pt x="2989" y="2260"/>
                  </a:cubicBezTo>
                  <a:lnTo>
                    <a:pt x="271" y="2268"/>
                  </a:lnTo>
                  <a:cubicBezTo>
                    <a:pt x="120" y="2270"/>
                    <a:pt x="0" y="2425"/>
                    <a:pt x="3" y="2614"/>
                  </a:cubicBezTo>
                  <a:cubicBezTo>
                    <a:pt x="5" y="2803"/>
                    <a:pt x="126" y="2955"/>
                    <a:pt x="274" y="2955"/>
                  </a:cubicBezTo>
                  <a:cubicBezTo>
                    <a:pt x="275" y="2955"/>
                    <a:pt x="276" y="2955"/>
                    <a:pt x="276" y="2955"/>
                  </a:cubicBezTo>
                  <a:lnTo>
                    <a:pt x="11512" y="2892"/>
                  </a:lnTo>
                  <a:cubicBezTo>
                    <a:pt x="11660" y="2890"/>
                    <a:pt x="11780" y="2736"/>
                    <a:pt x="11779" y="2546"/>
                  </a:cubicBezTo>
                  <a:cubicBezTo>
                    <a:pt x="11777" y="2357"/>
                    <a:pt x="11656" y="2206"/>
                    <a:pt x="11508" y="2206"/>
                  </a:cubicBezTo>
                  <a:cubicBezTo>
                    <a:pt x="11507" y="2206"/>
                    <a:pt x="11506" y="2206"/>
                    <a:pt x="11506" y="2206"/>
                  </a:cubicBezTo>
                  <a:lnTo>
                    <a:pt x="9088" y="2213"/>
                  </a:lnTo>
                  <a:cubicBezTo>
                    <a:pt x="9104" y="2106"/>
                    <a:pt x="9087" y="1995"/>
                    <a:pt x="9037" y="1899"/>
                  </a:cubicBezTo>
                  <a:cubicBezTo>
                    <a:pt x="8596" y="1011"/>
                    <a:pt x="7409" y="86"/>
                    <a:pt x="6393" y="9"/>
                  </a:cubicBezTo>
                  <a:cubicBezTo>
                    <a:pt x="6328" y="3"/>
                    <a:pt x="6261" y="1"/>
                    <a:pt x="6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8;p35">
              <a:extLst>
                <a:ext uri="{FF2B5EF4-FFF2-40B4-BE49-F238E27FC236}">
                  <a16:creationId xmlns:a16="http://schemas.microsoft.com/office/drawing/2014/main" id="{1BC0F142-FBE3-B929-7E93-87E3F6F50003}"/>
                </a:ext>
              </a:extLst>
            </p:cNvPr>
            <p:cNvSpPr/>
            <p:nvPr/>
          </p:nvSpPr>
          <p:spPr>
            <a:xfrm>
              <a:off x="4688670" y="3184075"/>
              <a:ext cx="184248" cy="301826"/>
            </a:xfrm>
            <a:custGeom>
              <a:avLst/>
              <a:gdLst/>
              <a:ahLst/>
              <a:cxnLst/>
              <a:rect l="l" t="t" r="r" b="b"/>
              <a:pathLst>
                <a:path w="3905" h="6397" extrusionOk="0">
                  <a:moveTo>
                    <a:pt x="3390" y="2388"/>
                  </a:moveTo>
                  <a:cubicBezTo>
                    <a:pt x="3221" y="1760"/>
                    <a:pt x="2986" y="1151"/>
                    <a:pt x="2690" y="573"/>
                  </a:cubicBezTo>
                  <a:cubicBezTo>
                    <a:pt x="2614" y="426"/>
                    <a:pt x="2453" y="218"/>
                    <a:pt x="2282" y="1"/>
                  </a:cubicBezTo>
                  <a:cubicBezTo>
                    <a:pt x="1989" y="1455"/>
                    <a:pt x="1364" y="2807"/>
                    <a:pt x="517" y="4017"/>
                  </a:cubicBezTo>
                  <a:cubicBezTo>
                    <a:pt x="361" y="4348"/>
                    <a:pt x="198" y="4674"/>
                    <a:pt x="1" y="4978"/>
                  </a:cubicBezTo>
                  <a:lnTo>
                    <a:pt x="237" y="5294"/>
                  </a:lnTo>
                  <a:cubicBezTo>
                    <a:pt x="522" y="5673"/>
                    <a:pt x="834" y="6073"/>
                    <a:pt x="1285" y="6221"/>
                  </a:cubicBezTo>
                  <a:cubicBezTo>
                    <a:pt x="1815" y="6397"/>
                    <a:pt x="2414" y="6166"/>
                    <a:pt x="2821" y="5783"/>
                  </a:cubicBezTo>
                  <a:cubicBezTo>
                    <a:pt x="3904" y="4769"/>
                    <a:pt x="3750" y="3703"/>
                    <a:pt x="3390" y="23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9;p35">
              <a:extLst>
                <a:ext uri="{FF2B5EF4-FFF2-40B4-BE49-F238E27FC236}">
                  <a16:creationId xmlns:a16="http://schemas.microsoft.com/office/drawing/2014/main" id="{0C90BFB4-9163-08B1-AB0F-DBC4B3B8161D}"/>
                </a:ext>
              </a:extLst>
            </p:cNvPr>
            <p:cNvSpPr/>
            <p:nvPr/>
          </p:nvSpPr>
          <p:spPr>
            <a:xfrm>
              <a:off x="4484231" y="2836438"/>
              <a:ext cx="84504" cy="117296"/>
            </a:xfrm>
            <a:custGeom>
              <a:avLst/>
              <a:gdLst/>
              <a:ahLst/>
              <a:cxnLst/>
              <a:rect l="l" t="t" r="r" b="b"/>
              <a:pathLst>
                <a:path w="1791" h="2486" extrusionOk="0">
                  <a:moveTo>
                    <a:pt x="1275" y="1"/>
                  </a:moveTo>
                  <a:cubicBezTo>
                    <a:pt x="1469" y="824"/>
                    <a:pt x="1642" y="1652"/>
                    <a:pt x="1791" y="2486"/>
                  </a:cubicBezTo>
                  <a:lnTo>
                    <a:pt x="1249" y="1873"/>
                  </a:lnTo>
                  <a:cubicBezTo>
                    <a:pt x="1139" y="1750"/>
                    <a:pt x="1029" y="1624"/>
                    <a:pt x="885" y="1541"/>
                  </a:cubicBezTo>
                  <a:cubicBezTo>
                    <a:pt x="789" y="1484"/>
                    <a:pt x="678" y="1448"/>
                    <a:pt x="589" y="1379"/>
                  </a:cubicBezTo>
                  <a:cubicBezTo>
                    <a:pt x="372" y="1213"/>
                    <a:pt x="271" y="1162"/>
                    <a:pt x="1" y="1132"/>
                  </a:cubicBezTo>
                  <a:cubicBezTo>
                    <a:pt x="66" y="932"/>
                    <a:pt x="440" y="789"/>
                    <a:pt x="602" y="654"/>
                  </a:cubicBezTo>
                  <a:cubicBezTo>
                    <a:pt x="846" y="455"/>
                    <a:pt x="1061" y="227"/>
                    <a:pt x="1275" y="1"/>
                  </a:cubicBezTo>
                  <a:close/>
                </a:path>
              </a:pathLst>
            </a:custGeom>
            <a:solidFill>
              <a:srgbClr val="D5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40;p35">
              <a:extLst>
                <a:ext uri="{FF2B5EF4-FFF2-40B4-BE49-F238E27FC236}">
                  <a16:creationId xmlns:a16="http://schemas.microsoft.com/office/drawing/2014/main" id="{BDF820EC-071B-78AF-D6FB-E0925D2673B9}"/>
                </a:ext>
              </a:extLst>
            </p:cNvPr>
            <p:cNvSpPr/>
            <p:nvPr/>
          </p:nvSpPr>
          <p:spPr>
            <a:xfrm>
              <a:off x="2233276" y="1977679"/>
              <a:ext cx="1077460" cy="1077554"/>
            </a:xfrm>
            <a:custGeom>
              <a:avLst/>
              <a:gdLst/>
              <a:ahLst/>
              <a:cxnLst/>
              <a:rect l="l" t="t" r="r" b="b"/>
              <a:pathLst>
                <a:path w="22836" h="22838" fill="none" extrusionOk="0">
                  <a:moveTo>
                    <a:pt x="22836" y="11419"/>
                  </a:moveTo>
                  <a:cubicBezTo>
                    <a:pt x="22836" y="14447"/>
                    <a:pt x="21633" y="17351"/>
                    <a:pt x="19492" y="19493"/>
                  </a:cubicBezTo>
                  <a:cubicBezTo>
                    <a:pt x="17351" y="21634"/>
                    <a:pt x="14446" y="22837"/>
                    <a:pt x="11418" y="22837"/>
                  </a:cubicBezTo>
                  <a:cubicBezTo>
                    <a:pt x="8390" y="22837"/>
                    <a:pt x="5485" y="21634"/>
                    <a:pt x="3345" y="19493"/>
                  </a:cubicBezTo>
                  <a:cubicBezTo>
                    <a:pt x="1203" y="17351"/>
                    <a:pt x="0" y="14447"/>
                    <a:pt x="0" y="11419"/>
                  </a:cubicBezTo>
                  <a:cubicBezTo>
                    <a:pt x="0" y="8390"/>
                    <a:pt x="1203" y="5487"/>
                    <a:pt x="3345" y="3345"/>
                  </a:cubicBezTo>
                  <a:cubicBezTo>
                    <a:pt x="5485" y="1203"/>
                    <a:pt x="8390" y="0"/>
                    <a:pt x="11418" y="0"/>
                  </a:cubicBezTo>
                  <a:cubicBezTo>
                    <a:pt x="14446" y="0"/>
                    <a:pt x="17351" y="1203"/>
                    <a:pt x="19492" y="3345"/>
                  </a:cubicBezTo>
                  <a:cubicBezTo>
                    <a:pt x="21633" y="5487"/>
                    <a:pt x="22836" y="8390"/>
                    <a:pt x="22836" y="11419"/>
                  </a:cubicBezTo>
                  <a:close/>
                </a:path>
              </a:pathLst>
            </a:custGeom>
            <a:noFill/>
            <a:ln w="49525" cap="flat" cmpd="sng">
              <a:solidFill>
                <a:schemeClr val="accent4"/>
              </a:solidFill>
              <a:prstDash val="solid"/>
              <a:miter lim="14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1;p35">
              <a:extLst>
                <a:ext uri="{FF2B5EF4-FFF2-40B4-BE49-F238E27FC236}">
                  <a16:creationId xmlns:a16="http://schemas.microsoft.com/office/drawing/2014/main" id="{E1BC6F07-F0E6-2A78-82A7-59C45952D96E}"/>
                </a:ext>
              </a:extLst>
            </p:cNvPr>
            <p:cNvSpPr/>
            <p:nvPr/>
          </p:nvSpPr>
          <p:spPr>
            <a:xfrm>
              <a:off x="2350145" y="2245672"/>
              <a:ext cx="519432" cy="675370"/>
            </a:xfrm>
            <a:custGeom>
              <a:avLst/>
              <a:gdLst/>
              <a:ahLst/>
              <a:cxnLst/>
              <a:rect l="l" t="t" r="r" b="b"/>
              <a:pathLst>
                <a:path w="11009" h="14314" extrusionOk="0">
                  <a:moveTo>
                    <a:pt x="9090" y="14313"/>
                  </a:moveTo>
                  <a:cubicBezTo>
                    <a:pt x="7157" y="14313"/>
                    <a:pt x="5233" y="13662"/>
                    <a:pt x="3604" y="12424"/>
                  </a:cubicBezTo>
                  <a:cubicBezTo>
                    <a:pt x="1442" y="10780"/>
                    <a:pt x="151" y="8351"/>
                    <a:pt x="64" y="5761"/>
                  </a:cubicBezTo>
                  <a:cubicBezTo>
                    <a:pt x="1" y="3912"/>
                    <a:pt x="550" y="2037"/>
                    <a:pt x="1585" y="493"/>
                  </a:cubicBezTo>
                  <a:cubicBezTo>
                    <a:pt x="1856" y="87"/>
                    <a:pt x="2415" y="1"/>
                    <a:pt x="2791" y="313"/>
                  </a:cubicBezTo>
                  <a:lnTo>
                    <a:pt x="2837" y="353"/>
                  </a:lnTo>
                  <a:cubicBezTo>
                    <a:pt x="3163" y="624"/>
                    <a:pt x="3215" y="1096"/>
                    <a:pt x="2980" y="1449"/>
                  </a:cubicBezTo>
                  <a:cubicBezTo>
                    <a:pt x="2145" y="2697"/>
                    <a:pt x="1704" y="4211"/>
                    <a:pt x="1754" y="5704"/>
                  </a:cubicBezTo>
                  <a:cubicBezTo>
                    <a:pt x="1824" y="7785"/>
                    <a:pt x="2872" y="9742"/>
                    <a:pt x="4629" y="11077"/>
                  </a:cubicBezTo>
                  <a:cubicBezTo>
                    <a:pt x="6207" y="12278"/>
                    <a:pt x="8116" y="12804"/>
                    <a:pt x="9966" y="12566"/>
                  </a:cubicBezTo>
                  <a:cubicBezTo>
                    <a:pt x="10385" y="12512"/>
                    <a:pt x="10779" y="12769"/>
                    <a:pt x="10878" y="13179"/>
                  </a:cubicBezTo>
                  <a:lnTo>
                    <a:pt x="10893" y="13240"/>
                  </a:lnTo>
                  <a:cubicBezTo>
                    <a:pt x="11008" y="13715"/>
                    <a:pt x="10681" y="14179"/>
                    <a:pt x="10196" y="14242"/>
                  </a:cubicBezTo>
                  <a:cubicBezTo>
                    <a:pt x="9830" y="14290"/>
                    <a:pt x="9459" y="14313"/>
                    <a:pt x="9090" y="143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094;p44">
            <a:extLst>
              <a:ext uri="{FF2B5EF4-FFF2-40B4-BE49-F238E27FC236}">
                <a16:creationId xmlns:a16="http://schemas.microsoft.com/office/drawing/2014/main" id="{35040F05-A461-470D-2736-02187EABFE81}"/>
              </a:ext>
            </a:extLst>
          </p:cNvPr>
          <p:cNvGrpSpPr/>
          <p:nvPr/>
        </p:nvGrpSpPr>
        <p:grpSpPr>
          <a:xfrm>
            <a:off x="6625965" y="1303197"/>
            <a:ext cx="2276736" cy="3786148"/>
            <a:chOff x="-2508225" y="1905900"/>
            <a:chExt cx="1847250" cy="3071925"/>
          </a:xfrm>
        </p:grpSpPr>
        <p:sp>
          <p:nvSpPr>
            <p:cNvPr id="81" name="Google Shape;1095;p44">
              <a:extLst>
                <a:ext uri="{FF2B5EF4-FFF2-40B4-BE49-F238E27FC236}">
                  <a16:creationId xmlns:a16="http://schemas.microsoft.com/office/drawing/2014/main" id="{1E00DBCF-28E9-9294-52F6-4B6471093FAF}"/>
                </a:ext>
              </a:extLst>
            </p:cNvPr>
            <p:cNvSpPr/>
            <p:nvPr/>
          </p:nvSpPr>
          <p:spPr>
            <a:xfrm>
              <a:off x="-2047600" y="4481600"/>
              <a:ext cx="867850" cy="121025"/>
            </a:xfrm>
            <a:custGeom>
              <a:avLst/>
              <a:gdLst/>
              <a:ahLst/>
              <a:cxnLst/>
              <a:rect l="l" t="t" r="r" b="b"/>
              <a:pathLst>
                <a:path w="34714" h="4841" extrusionOk="0">
                  <a:moveTo>
                    <a:pt x="17356" y="0"/>
                  </a:moveTo>
                  <a:cubicBezTo>
                    <a:pt x="12753" y="0"/>
                    <a:pt x="8338" y="256"/>
                    <a:pt x="5083" y="709"/>
                  </a:cubicBezTo>
                  <a:cubicBezTo>
                    <a:pt x="1828" y="1163"/>
                    <a:pt x="0" y="1779"/>
                    <a:pt x="0" y="2421"/>
                  </a:cubicBezTo>
                  <a:cubicBezTo>
                    <a:pt x="0" y="3062"/>
                    <a:pt x="1828" y="3678"/>
                    <a:pt x="5083" y="4132"/>
                  </a:cubicBezTo>
                  <a:cubicBezTo>
                    <a:pt x="8338" y="4587"/>
                    <a:pt x="12753" y="4841"/>
                    <a:pt x="17356" y="4841"/>
                  </a:cubicBezTo>
                  <a:cubicBezTo>
                    <a:pt x="21961" y="4841"/>
                    <a:pt x="26376" y="4587"/>
                    <a:pt x="29631" y="4132"/>
                  </a:cubicBezTo>
                  <a:cubicBezTo>
                    <a:pt x="32886" y="3678"/>
                    <a:pt x="34714" y="3062"/>
                    <a:pt x="34714" y="2421"/>
                  </a:cubicBezTo>
                  <a:cubicBezTo>
                    <a:pt x="34714" y="1779"/>
                    <a:pt x="32886" y="1163"/>
                    <a:pt x="29631" y="709"/>
                  </a:cubicBezTo>
                  <a:cubicBezTo>
                    <a:pt x="26376" y="256"/>
                    <a:pt x="21961" y="0"/>
                    <a:pt x="17356" y="0"/>
                  </a:cubicBezTo>
                  <a:close/>
                </a:path>
              </a:pathLst>
            </a:custGeom>
            <a:solidFill>
              <a:srgbClr val="CECFCC">
                <a:alpha val="5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96;p44">
              <a:extLst>
                <a:ext uri="{FF2B5EF4-FFF2-40B4-BE49-F238E27FC236}">
                  <a16:creationId xmlns:a16="http://schemas.microsoft.com/office/drawing/2014/main" id="{C97136D4-1752-7C53-EB37-0AB6280A8F8F}"/>
                </a:ext>
              </a:extLst>
            </p:cNvPr>
            <p:cNvSpPr/>
            <p:nvPr/>
          </p:nvSpPr>
          <p:spPr>
            <a:xfrm>
              <a:off x="-2192375" y="4466600"/>
              <a:ext cx="202025" cy="116925"/>
            </a:xfrm>
            <a:custGeom>
              <a:avLst/>
              <a:gdLst/>
              <a:ahLst/>
              <a:cxnLst/>
              <a:rect l="l" t="t" r="r" b="b"/>
              <a:pathLst>
                <a:path w="8081" h="4677" extrusionOk="0">
                  <a:moveTo>
                    <a:pt x="6103" y="0"/>
                  </a:moveTo>
                  <a:cubicBezTo>
                    <a:pt x="5383" y="0"/>
                    <a:pt x="4501" y="560"/>
                    <a:pt x="3316" y="1311"/>
                  </a:cubicBezTo>
                  <a:cubicBezTo>
                    <a:pt x="1278" y="2601"/>
                    <a:pt x="0" y="3822"/>
                    <a:pt x="333" y="4347"/>
                  </a:cubicBezTo>
                  <a:cubicBezTo>
                    <a:pt x="473" y="4568"/>
                    <a:pt x="783" y="4677"/>
                    <a:pt x="1296" y="4677"/>
                  </a:cubicBezTo>
                  <a:cubicBezTo>
                    <a:pt x="1921" y="4677"/>
                    <a:pt x="2846" y="4516"/>
                    <a:pt x="4134" y="4204"/>
                  </a:cubicBezTo>
                  <a:cubicBezTo>
                    <a:pt x="6950" y="3521"/>
                    <a:pt x="8080" y="2138"/>
                    <a:pt x="7458" y="1015"/>
                  </a:cubicBezTo>
                  <a:cubicBezTo>
                    <a:pt x="7056" y="292"/>
                    <a:pt x="6622" y="0"/>
                    <a:pt x="6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97;p44">
              <a:extLst>
                <a:ext uri="{FF2B5EF4-FFF2-40B4-BE49-F238E27FC236}">
                  <a16:creationId xmlns:a16="http://schemas.microsoft.com/office/drawing/2014/main" id="{C9C96C08-0666-21A6-46AF-39F76AFD30D1}"/>
                </a:ext>
              </a:extLst>
            </p:cNvPr>
            <p:cNvSpPr/>
            <p:nvPr/>
          </p:nvSpPr>
          <p:spPr>
            <a:xfrm>
              <a:off x="-2063800" y="4461475"/>
              <a:ext cx="127600" cy="74975"/>
            </a:xfrm>
            <a:custGeom>
              <a:avLst/>
              <a:gdLst/>
              <a:ahLst/>
              <a:cxnLst/>
              <a:rect l="l" t="t" r="r" b="b"/>
              <a:pathLst>
                <a:path w="5104" h="2999" extrusionOk="0">
                  <a:moveTo>
                    <a:pt x="4694" y="0"/>
                  </a:moveTo>
                  <a:lnTo>
                    <a:pt x="778" y="1122"/>
                  </a:lnTo>
                  <a:cubicBezTo>
                    <a:pt x="294" y="1263"/>
                    <a:pt x="0" y="1753"/>
                    <a:pt x="109" y="2246"/>
                  </a:cubicBezTo>
                  <a:cubicBezTo>
                    <a:pt x="206" y="2691"/>
                    <a:pt x="600" y="2999"/>
                    <a:pt x="1042" y="2999"/>
                  </a:cubicBezTo>
                  <a:cubicBezTo>
                    <a:pt x="1093" y="2999"/>
                    <a:pt x="1144" y="2994"/>
                    <a:pt x="1196" y="2986"/>
                  </a:cubicBezTo>
                  <a:lnTo>
                    <a:pt x="5104" y="2513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98;p44">
              <a:extLst>
                <a:ext uri="{FF2B5EF4-FFF2-40B4-BE49-F238E27FC236}">
                  <a16:creationId xmlns:a16="http://schemas.microsoft.com/office/drawing/2014/main" id="{C4090D9B-9C65-7689-B8A3-37DE1A25F396}"/>
                </a:ext>
              </a:extLst>
            </p:cNvPr>
            <p:cNvSpPr/>
            <p:nvPr/>
          </p:nvSpPr>
          <p:spPr>
            <a:xfrm>
              <a:off x="-1976475" y="4132275"/>
              <a:ext cx="995750" cy="405700"/>
            </a:xfrm>
            <a:custGeom>
              <a:avLst/>
              <a:gdLst/>
              <a:ahLst/>
              <a:cxnLst/>
              <a:rect l="l" t="t" r="r" b="b"/>
              <a:pathLst>
                <a:path w="39830" h="16228" extrusionOk="0">
                  <a:moveTo>
                    <a:pt x="33596" y="1"/>
                  </a:moveTo>
                  <a:cubicBezTo>
                    <a:pt x="32317" y="1"/>
                    <a:pt x="30915" y="237"/>
                    <a:pt x="29512" y="584"/>
                  </a:cubicBezTo>
                  <a:cubicBezTo>
                    <a:pt x="26438" y="1344"/>
                    <a:pt x="8909" y="8088"/>
                    <a:pt x="128" y="13161"/>
                  </a:cubicBezTo>
                  <a:cubicBezTo>
                    <a:pt x="128" y="13170"/>
                    <a:pt x="125" y="13179"/>
                    <a:pt x="125" y="13188"/>
                  </a:cubicBezTo>
                  <a:cubicBezTo>
                    <a:pt x="0" y="14083"/>
                    <a:pt x="110" y="15000"/>
                    <a:pt x="429" y="15934"/>
                  </a:cubicBezTo>
                  <a:cubicBezTo>
                    <a:pt x="489" y="16110"/>
                    <a:pt x="656" y="16227"/>
                    <a:pt x="840" y="16227"/>
                  </a:cubicBezTo>
                  <a:cubicBezTo>
                    <a:pt x="852" y="16227"/>
                    <a:pt x="864" y="16227"/>
                    <a:pt x="876" y="16226"/>
                  </a:cubicBezTo>
                  <a:cubicBezTo>
                    <a:pt x="10729" y="15416"/>
                    <a:pt x="30089" y="13757"/>
                    <a:pt x="33157" y="12999"/>
                  </a:cubicBezTo>
                  <a:cubicBezTo>
                    <a:pt x="37301" y="11974"/>
                    <a:pt x="39829" y="7785"/>
                    <a:pt x="38805" y="3641"/>
                  </a:cubicBezTo>
                  <a:cubicBezTo>
                    <a:pt x="38127" y="901"/>
                    <a:pt x="36094" y="1"/>
                    <a:pt x="3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9;p44">
              <a:extLst>
                <a:ext uri="{FF2B5EF4-FFF2-40B4-BE49-F238E27FC236}">
                  <a16:creationId xmlns:a16="http://schemas.microsoft.com/office/drawing/2014/main" id="{072BEED6-E3FC-FF60-F64D-C43034E2C1F8}"/>
                </a:ext>
              </a:extLst>
            </p:cNvPr>
            <p:cNvSpPr/>
            <p:nvPr/>
          </p:nvSpPr>
          <p:spPr>
            <a:xfrm>
              <a:off x="-2164500" y="4132250"/>
              <a:ext cx="992650" cy="403825"/>
            </a:xfrm>
            <a:custGeom>
              <a:avLst/>
              <a:gdLst/>
              <a:ahLst/>
              <a:cxnLst/>
              <a:rect l="l" t="t" r="r" b="b"/>
              <a:pathLst>
                <a:path w="39706" h="16153" extrusionOk="0">
                  <a:moveTo>
                    <a:pt x="6231" y="1"/>
                  </a:moveTo>
                  <a:cubicBezTo>
                    <a:pt x="3734" y="1"/>
                    <a:pt x="1702" y="902"/>
                    <a:pt x="1025" y="3642"/>
                  </a:cubicBezTo>
                  <a:cubicBezTo>
                    <a:pt x="0" y="7786"/>
                    <a:pt x="2530" y="11975"/>
                    <a:pt x="6673" y="13000"/>
                  </a:cubicBezTo>
                  <a:cubicBezTo>
                    <a:pt x="9754" y="13762"/>
                    <a:pt x="28338" y="15346"/>
                    <a:pt x="38137" y="16151"/>
                  </a:cubicBezTo>
                  <a:cubicBezTo>
                    <a:pt x="38148" y="16152"/>
                    <a:pt x="38160" y="16153"/>
                    <a:pt x="38171" y="16153"/>
                  </a:cubicBezTo>
                  <a:cubicBezTo>
                    <a:pt x="38288" y="16153"/>
                    <a:pt x="38402" y="16106"/>
                    <a:pt x="38486" y="16022"/>
                  </a:cubicBezTo>
                  <a:cubicBezTo>
                    <a:pt x="39187" y="15303"/>
                    <a:pt x="39583" y="14478"/>
                    <a:pt x="39680" y="13551"/>
                  </a:cubicBezTo>
                  <a:cubicBezTo>
                    <a:pt x="39706" y="13315"/>
                    <a:pt x="39578" y="13089"/>
                    <a:pt x="39371" y="12971"/>
                  </a:cubicBezTo>
                  <a:cubicBezTo>
                    <a:pt x="30487" y="7921"/>
                    <a:pt x="13353" y="1336"/>
                    <a:pt x="10318" y="585"/>
                  </a:cubicBezTo>
                  <a:cubicBezTo>
                    <a:pt x="8913" y="237"/>
                    <a:pt x="7511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0;p44">
              <a:extLst>
                <a:ext uri="{FF2B5EF4-FFF2-40B4-BE49-F238E27FC236}">
                  <a16:creationId xmlns:a16="http://schemas.microsoft.com/office/drawing/2014/main" id="{5785D83E-5BC0-B5DF-0E01-241A285C4F0F}"/>
                </a:ext>
              </a:extLst>
            </p:cNvPr>
            <p:cNvSpPr/>
            <p:nvPr/>
          </p:nvSpPr>
          <p:spPr>
            <a:xfrm>
              <a:off x="-2193900" y="3371950"/>
              <a:ext cx="549975" cy="495800"/>
            </a:xfrm>
            <a:custGeom>
              <a:avLst/>
              <a:gdLst/>
              <a:ahLst/>
              <a:cxnLst/>
              <a:rect l="l" t="t" r="r" b="b"/>
              <a:pathLst>
                <a:path w="21999" h="19832" extrusionOk="0">
                  <a:moveTo>
                    <a:pt x="18621" y="0"/>
                  </a:moveTo>
                  <a:cubicBezTo>
                    <a:pt x="16829" y="0"/>
                    <a:pt x="17454" y="6556"/>
                    <a:pt x="7645" y="6556"/>
                  </a:cubicBezTo>
                  <a:cubicBezTo>
                    <a:pt x="7440" y="6556"/>
                    <a:pt x="7230" y="6553"/>
                    <a:pt x="7016" y="6547"/>
                  </a:cubicBezTo>
                  <a:cubicBezTo>
                    <a:pt x="6909" y="6545"/>
                    <a:pt x="6803" y="6543"/>
                    <a:pt x="6700" y="6543"/>
                  </a:cubicBezTo>
                  <a:cubicBezTo>
                    <a:pt x="0" y="6543"/>
                    <a:pt x="33" y="12567"/>
                    <a:pt x="2983" y="16274"/>
                  </a:cubicBezTo>
                  <a:cubicBezTo>
                    <a:pt x="4855" y="18627"/>
                    <a:pt x="7595" y="19832"/>
                    <a:pt x="10351" y="19832"/>
                  </a:cubicBezTo>
                  <a:cubicBezTo>
                    <a:pt x="12552" y="19832"/>
                    <a:pt x="14763" y="19063"/>
                    <a:pt x="16547" y="17497"/>
                  </a:cubicBezTo>
                  <a:cubicBezTo>
                    <a:pt x="18798" y="15522"/>
                    <a:pt x="19874" y="12711"/>
                    <a:pt x="19728" y="9935"/>
                  </a:cubicBezTo>
                  <a:cubicBezTo>
                    <a:pt x="19684" y="9095"/>
                    <a:pt x="19978" y="8290"/>
                    <a:pt x="20487" y="7619"/>
                  </a:cubicBezTo>
                  <a:cubicBezTo>
                    <a:pt x="21972" y="5670"/>
                    <a:pt x="21999" y="2804"/>
                    <a:pt x="20247" y="1048"/>
                  </a:cubicBezTo>
                  <a:cubicBezTo>
                    <a:pt x="19506" y="305"/>
                    <a:pt x="19007" y="0"/>
                    <a:pt x="18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01;p44">
              <a:extLst>
                <a:ext uri="{FF2B5EF4-FFF2-40B4-BE49-F238E27FC236}">
                  <a16:creationId xmlns:a16="http://schemas.microsoft.com/office/drawing/2014/main" id="{993E1ACE-778B-B258-0134-1426D3CA9E52}"/>
                </a:ext>
              </a:extLst>
            </p:cNvPr>
            <p:cNvSpPr/>
            <p:nvPr/>
          </p:nvSpPr>
          <p:spPr>
            <a:xfrm>
              <a:off x="-1887000" y="3549575"/>
              <a:ext cx="547900" cy="607025"/>
            </a:xfrm>
            <a:custGeom>
              <a:avLst/>
              <a:gdLst/>
              <a:ahLst/>
              <a:cxnLst/>
              <a:rect l="l" t="t" r="r" b="b"/>
              <a:pathLst>
                <a:path w="21916" h="24281" extrusionOk="0">
                  <a:moveTo>
                    <a:pt x="11374" y="1"/>
                  </a:moveTo>
                  <a:cubicBezTo>
                    <a:pt x="11373" y="1"/>
                    <a:pt x="11372" y="1"/>
                    <a:pt x="11372" y="1"/>
                  </a:cubicBezTo>
                  <a:cubicBezTo>
                    <a:pt x="7160" y="1"/>
                    <a:pt x="1" y="2638"/>
                    <a:pt x="457" y="7995"/>
                  </a:cubicBezTo>
                  <a:cubicBezTo>
                    <a:pt x="835" y="12423"/>
                    <a:pt x="393" y="17357"/>
                    <a:pt x="4434" y="22322"/>
                  </a:cubicBezTo>
                  <a:cubicBezTo>
                    <a:pt x="4433" y="22322"/>
                    <a:pt x="7671" y="24281"/>
                    <a:pt x="11768" y="24281"/>
                  </a:cubicBezTo>
                  <a:cubicBezTo>
                    <a:pt x="13521" y="24281"/>
                    <a:pt x="15430" y="23922"/>
                    <a:pt x="17311" y="22899"/>
                  </a:cubicBezTo>
                  <a:cubicBezTo>
                    <a:pt x="17311" y="22899"/>
                    <a:pt x="21915" y="14570"/>
                    <a:pt x="20856" y="9291"/>
                  </a:cubicBezTo>
                  <a:cubicBezTo>
                    <a:pt x="20203" y="6037"/>
                    <a:pt x="17687" y="1"/>
                    <a:pt x="1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02;p44">
              <a:extLst>
                <a:ext uri="{FF2B5EF4-FFF2-40B4-BE49-F238E27FC236}">
                  <a16:creationId xmlns:a16="http://schemas.microsoft.com/office/drawing/2014/main" id="{C8B7615C-AC87-652C-8268-F3F36BA4AE75}"/>
                </a:ext>
              </a:extLst>
            </p:cNvPr>
            <p:cNvSpPr/>
            <p:nvPr/>
          </p:nvSpPr>
          <p:spPr>
            <a:xfrm>
              <a:off x="-1676550" y="3399675"/>
              <a:ext cx="110500" cy="237525"/>
            </a:xfrm>
            <a:custGeom>
              <a:avLst/>
              <a:gdLst/>
              <a:ahLst/>
              <a:cxnLst/>
              <a:rect l="l" t="t" r="r" b="b"/>
              <a:pathLst>
                <a:path w="4420" h="9501" extrusionOk="0">
                  <a:moveTo>
                    <a:pt x="0" y="0"/>
                  </a:moveTo>
                  <a:lnTo>
                    <a:pt x="0" y="7291"/>
                  </a:lnTo>
                  <a:cubicBezTo>
                    <a:pt x="0" y="8511"/>
                    <a:pt x="989" y="9501"/>
                    <a:pt x="2210" y="9501"/>
                  </a:cubicBezTo>
                  <a:cubicBezTo>
                    <a:pt x="3430" y="9501"/>
                    <a:pt x="4419" y="8511"/>
                    <a:pt x="4419" y="7291"/>
                  </a:cubicBezTo>
                  <a:lnTo>
                    <a:pt x="4419" y="0"/>
                  </a:ln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03;p44">
              <a:extLst>
                <a:ext uri="{FF2B5EF4-FFF2-40B4-BE49-F238E27FC236}">
                  <a16:creationId xmlns:a16="http://schemas.microsoft.com/office/drawing/2014/main" id="{4CA3D661-969A-48E4-405A-FEFD4275E947}"/>
                </a:ext>
              </a:extLst>
            </p:cNvPr>
            <p:cNvSpPr/>
            <p:nvPr/>
          </p:nvSpPr>
          <p:spPr>
            <a:xfrm>
              <a:off x="-2053650" y="3646750"/>
              <a:ext cx="338750" cy="332400"/>
            </a:xfrm>
            <a:custGeom>
              <a:avLst/>
              <a:gdLst/>
              <a:ahLst/>
              <a:cxnLst/>
              <a:rect l="l" t="t" r="r" b="b"/>
              <a:pathLst>
                <a:path w="13550" h="13296" extrusionOk="0">
                  <a:moveTo>
                    <a:pt x="10097" y="1"/>
                  </a:moveTo>
                  <a:cubicBezTo>
                    <a:pt x="9353" y="1"/>
                    <a:pt x="8611" y="318"/>
                    <a:pt x="8091" y="921"/>
                  </a:cubicBezTo>
                  <a:cubicBezTo>
                    <a:pt x="6214" y="3099"/>
                    <a:pt x="2356" y="7457"/>
                    <a:pt x="1" y="11256"/>
                  </a:cubicBezTo>
                  <a:cubicBezTo>
                    <a:pt x="2405" y="11864"/>
                    <a:pt x="4812" y="12544"/>
                    <a:pt x="7190" y="13295"/>
                  </a:cubicBezTo>
                  <a:cubicBezTo>
                    <a:pt x="7037" y="13165"/>
                    <a:pt x="6923" y="13029"/>
                    <a:pt x="6870" y="12886"/>
                  </a:cubicBezTo>
                  <a:cubicBezTo>
                    <a:pt x="6472" y="11835"/>
                    <a:pt x="10343" y="7028"/>
                    <a:pt x="12011" y="4516"/>
                  </a:cubicBezTo>
                  <a:cubicBezTo>
                    <a:pt x="13550" y="2195"/>
                    <a:pt x="11733" y="594"/>
                    <a:pt x="11703" y="568"/>
                  </a:cubicBezTo>
                  <a:cubicBezTo>
                    <a:pt x="11232" y="185"/>
                    <a:pt x="10664" y="1"/>
                    <a:pt x="10097" y="1"/>
                  </a:cubicBezTo>
                  <a:close/>
                </a:path>
              </a:pathLst>
            </a:custGeom>
            <a:solidFill>
              <a:srgbClr val="FFD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04;p44">
              <a:extLst>
                <a:ext uri="{FF2B5EF4-FFF2-40B4-BE49-F238E27FC236}">
                  <a16:creationId xmlns:a16="http://schemas.microsoft.com/office/drawing/2014/main" id="{D7B687D3-1DD6-28AF-5FF6-A02826468F70}"/>
                </a:ext>
              </a:extLst>
            </p:cNvPr>
            <p:cNvSpPr/>
            <p:nvPr/>
          </p:nvSpPr>
          <p:spPr>
            <a:xfrm>
              <a:off x="-2175675" y="3619850"/>
              <a:ext cx="537400" cy="654150"/>
            </a:xfrm>
            <a:custGeom>
              <a:avLst/>
              <a:gdLst/>
              <a:ahLst/>
              <a:cxnLst/>
              <a:rect l="l" t="t" r="r" b="b"/>
              <a:pathLst>
                <a:path w="21496" h="26166" extrusionOk="0">
                  <a:moveTo>
                    <a:pt x="15701" y="0"/>
                  </a:moveTo>
                  <a:cubicBezTo>
                    <a:pt x="15106" y="0"/>
                    <a:pt x="14505" y="201"/>
                    <a:pt x="14015" y="606"/>
                  </a:cubicBezTo>
                  <a:cubicBezTo>
                    <a:pt x="10835" y="3230"/>
                    <a:pt x="2876" y="9580"/>
                    <a:pt x="1643" y="13440"/>
                  </a:cubicBezTo>
                  <a:cubicBezTo>
                    <a:pt x="0" y="18584"/>
                    <a:pt x="12323" y="25382"/>
                    <a:pt x="19103" y="26165"/>
                  </a:cubicBezTo>
                  <a:cubicBezTo>
                    <a:pt x="20778" y="22946"/>
                    <a:pt x="21404" y="20412"/>
                    <a:pt x="21496" y="16908"/>
                  </a:cubicBezTo>
                  <a:cubicBezTo>
                    <a:pt x="21496" y="16908"/>
                    <a:pt x="11181" y="14214"/>
                    <a:pt x="10788" y="12193"/>
                  </a:cubicBezTo>
                  <a:cubicBezTo>
                    <a:pt x="10573" y="11089"/>
                    <a:pt x="15201" y="7005"/>
                    <a:pt x="17268" y="4811"/>
                  </a:cubicBezTo>
                  <a:cubicBezTo>
                    <a:pt x="19178" y="2784"/>
                    <a:pt x="17658" y="900"/>
                    <a:pt x="17632" y="869"/>
                  </a:cubicBezTo>
                  <a:cubicBezTo>
                    <a:pt x="17129" y="292"/>
                    <a:pt x="16419" y="0"/>
                    <a:pt x="1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05;p44">
              <a:extLst>
                <a:ext uri="{FF2B5EF4-FFF2-40B4-BE49-F238E27FC236}">
                  <a16:creationId xmlns:a16="http://schemas.microsoft.com/office/drawing/2014/main" id="{3C6D24ED-B87E-C58C-BE75-0E67BA83D50D}"/>
                </a:ext>
              </a:extLst>
            </p:cNvPr>
            <p:cNvSpPr/>
            <p:nvPr/>
          </p:nvSpPr>
          <p:spPr>
            <a:xfrm>
              <a:off x="-1845025" y="3932675"/>
              <a:ext cx="524625" cy="347650"/>
            </a:xfrm>
            <a:custGeom>
              <a:avLst/>
              <a:gdLst/>
              <a:ahLst/>
              <a:cxnLst/>
              <a:rect l="l" t="t" r="r" b="b"/>
              <a:pathLst>
                <a:path w="20985" h="13906" extrusionOk="0">
                  <a:moveTo>
                    <a:pt x="1176" y="1"/>
                  </a:moveTo>
                  <a:cubicBezTo>
                    <a:pt x="525" y="1"/>
                    <a:pt x="0" y="524"/>
                    <a:pt x="0" y="1176"/>
                  </a:cubicBezTo>
                  <a:lnTo>
                    <a:pt x="0" y="12730"/>
                  </a:lnTo>
                  <a:cubicBezTo>
                    <a:pt x="0" y="13380"/>
                    <a:pt x="525" y="13905"/>
                    <a:pt x="1176" y="13905"/>
                  </a:cubicBezTo>
                  <a:lnTo>
                    <a:pt x="19808" y="13905"/>
                  </a:lnTo>
                  <a:cubicBezTo>
                    <a:pt x="20460" y="13905"/>
                    <a:pt x="20985" y="13380"/>
                    <a:pt x="20985" y="12730"/>
                  </a:cubicBezTo>
                  <a:lnTo>
                    <a:pt x="20985" y="1176"/>
                  </a:lnTo>
                  <a:cubicBezTo>
                    <a:pt x="20985" y="524"/>
                    <a:pt x="20460" y="1"/>
                    <a:pt x="19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06;p44">
              <a:extLst>
                <a:ext uri="{FF2B5EF4-FFF2-40B4-BE49-F238E27FC236}">
                  <a16:creationId xmlns:a16="http://schemas.microsoft.com/office/drawing/2014/main" id="{2B91F128-134F-8167-BC20-BC64DA62C272}"/>
                </a:ext>
              </a:extLst>
            </p:cNvPr>
            <p:cNvSpPr/>
            <p:nvPr/>
          </p:nvSpPr>
          <p:spPr>
            <a:xfrm>
              <a:off x="-1642675" y="4050900"/>
              <a:ext cx="115550" cy="111175"/>
            </a:xfrm>
            <a:custGeom>
              <a:avLst/>
              <a:gdLst/>
              <a:ahLst/>
              <a:cxnLst/>
              <a:rect l="l" t="t" r="r" b="b"/>
              <a:pathLst>
                <a:path w="4622" h="4447" extrusionOk="0">
                  <a:moveTo>
                    <a:pt x="2399" y="1"/>
                  </a:moveTo>
                  <a:cubicBezTo>
                    <a:pt x="1499" y="1"/>
                    <a:pt x="689" y="543"/>
                    <a:pt x="344" y="1373"/>
                  </a:cubicBezTo>
                  <a:cubicBezTo>
                    <a:pt x="1" y="2203"/>
                    <a:pt x="191" y="3160"/>
                    <a:pt x="827" y="3795"/>
                  </a:cubicBezTo>
                  <a:cubicBezTo>
                    <a:pt x="1252" y="4221"/>
                    <a:pt x="1821" y="4447"/>
                    <a:pt x="2400" y="4447"/>
                  </a:cubicBezTo>
                  <a:cubicBezTo>
                    <a:pt x="2686" y="4447"/>
                    <a:pt x="2975" y="4392"/>
                    <a:pt x="3249" y="4278"/>
                  </a:cubicBezTo>
                  <a:cubicBezTo>
                    <a:pt x="4080" y="3933"/>
                    <a:pt x="4621" y="3123"/>
                    <a:pt x="4621" y="2224"/>
                  </a:cubicBezTo>
                  <a:cubicBezTo>
                    <a:pt x="4621" y="996"/>
                    <a:pt x="3626" y="1"/>
                    <a:pt x="2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07;p44">
              <a:extLst>
                <a:ext uri="{FF2B5EF4-FFF2-40B4-BE49-F238E27FC236}">
                  <a16:creationId xmlns:a16="http://schemas.microsoft.com/office/drawing/2014/main" id="{5A053202-E637-AF70-EDDA-142DDEF69585}"/>
                </a:ext>
              </a:extLst>
            </p:cNvPr>
            <p:cNvSpPr/>
            <p:nvPr/>
          </p:nvSpPr>
          <p:spPr>
            <a:xfrm>
              <a:off x="-2286800" y="2032050"/>
              <a:ext cx="1232775" cy="1232725"/>
            </a:xfrm>
            <a:custGeom>
              <a:avLst/>
              <a:gdLst/>
              <a:ahLst/>
              <a:cxnLst/>
              <a:rect l="l" t="t" r="r" b="b"/>
              <a:pathLst>
                <a:path w="49311" h="49309" extrusionOk="0">
                  <a:moveTo>
                    <a:pt x="24655" y="0"/>
                  </a:moveTo>
                  <a:cubicBezTo>
                    <a:pt x="18117" y="0"/>
                    <a:pt x="11846" y="2598"/>
                    <a:pt x="7223" y="7221"/>
                  </a:cubicBezTo>
                  <a:cubicBezTo>
                    <a:pt x="2599" y="11844"/>
                    <a:pt x="1" y="18116"/>
                    <a:pt x="1" y="24654"/>
                  </a:cubicBezTo>
                  <a:cubicBezTo>
                    <a:pt x="1" y="31194"/>
                    <a:pt x="2599" y="37464"/>
                    <a:pt x="7223" y="42087"/>
                  </a:cubicBezTo>
                  <a:cubicBezTo>
                    <a:pt x="11846" y="46712"/>
                    <a:pt x="18117" y="49309"/>
                    <a:pt x="24655" y="49309"/>
                  </a:cubicBezTo>
                  <a:cubicBezTo>
                    <a:pt x="31194" y="49309"/>
                    <a:pt x="37465" y="46712"/>
                    <a:pt x="42088" y="42087"/>
                  </a:cubicBezTo>
                  <a:cubicBezTo>
                    <a:pt x="46712" y="37464"/>
                    <a:pt x="49310" y="31194"/>
                    <a:pt x="49310" y="24654"/>
                  </a:cubicBezTo>
                  <a:cubicBezTo>
                    <a:pt x="49310" y="18116"/>
                    <a:pt x="46712" y="11844"/>
                    <a:pt x="42088" y="7221"/>
                  </a:cubicBezTo>
                  <a:cubicBezTo>
                    <a:pt x="37465" y="2598"/>
                    <a:pt x="31194" y="0"/>
                    <a:pt x="24655" y="0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08;p44">
              <a:extLst>
                <a:ext uri="{FF2B5EF4-FFF2-40B4-BE49-F238E27FC236}">
                  <a16:creationId xmlns:a16="http://schemas.microsoft.com/office/drawing/2014/main" id="{8BDAD071-AFBF-8945-F920-1E126A645EB0}"/>
                </a:ext>
              </a:extLst>
            </p:cNvPr>
            <p:cNvSpPr/>
            <p:nvPr/>
          </p:nvSpPr>
          <p:spPr>
            <a:xfrm>
              <a:off x="-2081775" y="2113850"/>
              <a:ext cx="1107025" cy="1151075"/>
            </a:xfrm>
            <a:custGeom>
              <a:avLst/>
              <a:gdLst/>
              <a:ahLst/>
              <a:cxnLst/>
              <a:rect l="l" t="t" r="r" b="b"/>
              <a:pathLst>
                <a:path w="44281" h="46043" extrusionOk="0">
                  <a:moveTo>
                    <a:pt x="28719" y="0"/>
                  </a:moveTo>
                  <a:lnTo>
                    <a:pt x="28719" y="0"/>
                  </a:lnTo>
                  <a:cubicBezTo>
                    <a:pt x="31645" y="2619"/>
                    <a:pt x="33991" y="5975"/>
                    <a:pt x="35429" y="9924"/>
                  </a:cubicBezTo>
                  <a:cubicBezTo>
                    <a:pt x="40090" y="22717"/>
                    <a:pt x="33497" y="36867"/>
                    <a:pt x="20702" y="41527"/>
                  </a:cubicBezTo>
                  <a:cubicBezTo>
                    <a:pt x="17919" y="42541"/>
                    <a:pt x="15072" y="43021"/>
                    <a:pt x="12273" y="43021"/>
                  </a:cubicBezTo>
                  <a:cubicBezTo>
                    <a:pt x="7929" y="43021"/>
                    <a:pt x="3699" y="41864"/>
                    <a:pt x="0" y="39745"/>
                  </a:cubicBezTo>
                  <a:lnTo>
                    <a:pt x="0" y="39745"/>
                  </a:lnTo>
                  <a:cubicBezTo>
                    <a:pt x="4493" y="43764"/>
                    <a:pt x="10363" y="46043"/>
                    <a:pt x="16459" y="46043"/>
                  </a:cubicBezTo>
                  <a:cubicBezTo>
                    <a:pt x="19260" y="46043"/>
                    <a:pt x="22108" y="45562"/>
                    <a:pt x="24892" y="44547"/>
                  </a:cubicBezTo>
                  <a:cubicBezTo>
                    <a:pt x="37687" y="39887"/>
                    <a:pt x="44280" y="25738"/>
                    <a:pt x="39620" y="12944"/>
                  </a:cubicBezTo>
                  <a:cubicBezTo>
                    <a:pt x="37546" y="7253"/>
                    <a:pt x="33592" y="2793"/>
                    <a:pt x="287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09;p44">
              <a:extLst>
                <a:ext uri="{FF2B5EF4-FFF2-40B4-BE49-F238E27FC236}">
                  <a16:creationId xmlns:a16="http://schemas.microsoft.com/office/drawing/2014/main" id="{3987B583-EB40-E434-DBA1-F97D0DB4584A}"/>
                </a:ext>
              </a:extLst>
            </p:cNvPr>
            <p:cNvSpPr/>
            <p:nvPr/>
          </p:nvSpPr>
          <p:spPr>
            <a:xfrm>
              <a:off x="-1582175" y="3203425"/>
              <a:ext cx="920625" cy="1774400"/>
            </a:xfrm>
            <a:custGeom>
              <a:avLst/>
              <a:gdLst/>
              <a:ahLst/>
              <a:cxnLst/>
              <a:rect l="l" t="t" r="r" b="b"/>
              <a:pathLst>
                <a:path w="36825" h="70976" extrusionOk="0">
                  <a:moveTo>
                    <a:pt x="10510" y="1"/>
                  </a:moveTo>
                  <a:lnTo>
                    <a:pt x="0" y="3830"/>
                  </a:lnTo>
                  <a:lnTo>
                    <a:pt x="19535" y="65220"/>
                  </a:lnTo>
                  <a:cubicBezTo>
                    <a:pt x="20656" y="68745"/>
                    <a:pt x="23914" y="70976"/>
                    <a:pt x="27403" y="70976"/>
                  </a:cubicBezTo>
                  <a:cubicBezTo>
                    <a:pt x="28340" y="70976"/>
                    <a:pt x="29295" y="70814"/>
                    <a:pt x="30229" y="70474"/>
                  </a:cubicBezTo>
                  <a:cubicBezTo>
                    <a:pt x="34639" y="68868"/>
                    <a:pt x="36825" y="63913"/>
                    <a:pt x="35037" y="59573"/>
                  </a:cubicBezTo>
                  <a:lnTo>
                    <a:pt x="105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10;p44">
              <a:extLst>
                <a:ext uri="{FF2B5EF4-FFF2-40B4-BE49-F238E27FC236}">
                  <a16:creationId xmlns:a16="http://schemas.microsoft.com/office/drawing/2014/main" id="{4FD38DC3-3AA8-500C-851F-0ABF4D4B7AC8}"/>
                </a:ext>
              </a:extLst>
            </p:cNvPr>
            <p:cNvSpPr/>
            <p:nvPr/>
          </p:nvSpPr>
          <p:spPr>
            <a:xfrm>
              <a:off x="-1582175" y="3203425"/>
              <a:ext cx="921200" cy="1774025"/>
            </a:xfrm>
            <a:custGeom>
              <a:avLst/>
              <a:gdLst/>
              <a:ahLst/>
              <a:cxnLst/>
              <a:rect l="l" t="t" r="r" b="b"/>
              <a:pathLst>
                <a:path w="36848" h="70961" extrusionOk="0">
                  <a:moveTo>
                    <a:pt x="10510" y="1"/>
                  </a:moveTo>
                  <a:lnTo>
                    <a:pt x="0" y="3830"/>
                  </a:lnTo>
                  <a:lnTo>
                    <a:pt x="2582" y="11945"/>
                  </a:lnTo>
                  <a:lnTo>
                    <a:pt x="4077" y="11400"/>
                  </a:lnTo>
                  <a:cubicBezTo>
                    <a:pt x="4871" y="11111"/>
                    <a:pt x="5684" y="10974"/>
                    <a:pt x="6484" y="10974"/>
                  </a:cubicBezTo>
                  <a:cubicBezTo>
                    <a:pt x="9257" y="10974"/>
                    <a:pt x="11875" y="12625"/>
                    <a:pt x="12990" y="15332"/>
                  </a:cubicBezTo>
                  <a:lnTo>
                    <a:pt x="28309" y="52536"/>
                  </a:lnTo>
                  <a:cubicBezTo>
                    <a:pt x="30221" y="57182"/>
                    <a:pt x="26670" y="62075"/>
                    <a:pt x="22093" y="62075"/>
                  </a:cubicBezTo>
                  <a:cubicBezTo>
                    <a:pt x="21425" y="62075"/>
                    <a:pt x="20735" y="61970"/>
                    <a:pt x="20037" y="61746"/>
                  </a:cubicBezTo>
                  <a:cubicBezTo>
                    <a:pt x="19121" y="61452"/>
                    <a:pt x="18398" y="61017"/>
                    <a:pt x="18002" y="60403"/>
                  </a:cubicBezTo>
                  <a:lnTo>
                    <a:pt x="18002" y="60403"/>
                  </a:lnTo>
                  <a:lnTo>
                    <a:pt x="19461" y="64988"/>
                  </a:lnTo>
                  <a:cubicBezTo>
                    <a:pt x="20602" y="68574"/>
                    <a:pt x="23930" y="70961"/>
                    <a:pt x="27489" y="70961"/>
                  </a:cubicBezTo>
                  <a:cubicBezTo>
                    <a:pt x="28351" y="70961"/>
                    <a:pt x="29227" y="70821"/>
                    <a:pt x="30088" y="70524"/>
                  </a:cubicBezTo>
                  <a:cubicBezTo>
                    <a:pt x="32255" y="69779"/>
                    <a:pt x="33890" y="68228"/>
                    <a:pt x="34814" y="66336"/>
                  </a:cubicBezTo>
                  <a:cubicBezTo>
                    <a:pt x="34815" y="66334"/>
                    <a:pt x="34816" y="66331"/>
                    <a:pt x="34818" y="66330"/>
                  </a:cubicBezTo>
                  <a:cubicBezTo>
                    <a:pt x="36848" y="62159"/>
                    <a:pt x="34687" y="58886"/>
                    <a:pt x="33114" y="54898"/>
                  </a:cubicBezTo>
                  <a:lnTo>
                    <a:pt x="105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11;p44">
              <a:extLst>
                <a:ext uri="{FF2B5EF4-FFF2-40B4-BE49-F238E27FC236}">
                  <a16:creationId xmlns:a16="http://schemas.microsoft.com/office/drawing/2014/main" id="{12670170-B805-D242-273F-FEF46F1D29D2}"/>
                </a:ext>
              </a:extLst>
            </p:cNvPr>
            <p:cNvSpPr/>
            <p:nvPr/>
          </p:nvSpPr>
          <p:spPr>
            <a:xfrm>
              <a:off x="-2366075" y="2049000"/>
              <a:ext cx="847675" cy="863250"/>
            </a:xfrm>
            <a:custGeom>
              <a:avLst/>
              <a:gdLst/>
              <a:ahLst/>
              <a:cxnLst/>
              <a:rect l="l" t="t" r="r" b="b"/>
              <a:pathLst>
                <a:path w="33907" h="34530" extrusionOk="0">
                  <a:moveTo>
                    <a:pt x="22097" y="1"/>
                  </a:moveTo>
                  <a:cubicBezTo>
                    <a:pt x="21180" y="219"/>
                    <a:pt x="20275" y="490"/>
                    <a:pt x="19387" y="811"/>
                  </a:cubicBezTo>
                  <a:cubicBezTo>
                    <a:pt x="6594" y="5471"/>
                    <a:pt x="1" y="19621"/>
                    <a:pt x="4661" y="32415"/>
                  </a:cubicBezTo>
                  <a:cubicBezTo>
                    <a:pt x="4672" y="32442"/>
                    <a:pt x="4683" y="32469"/>
                    <a:pt x="4693" y="32497"/>
                  </a:cubicBezTo>
                  <a:cubicBezTo>
                    <a:pt x="7270" y="33815"/>
                    <a:pt x="10151" y="34530"/>
                    <a:pt x="13102" y="34530"/>
                  </a:cubicBezTo>
                  <a:cubicBezTo>
                    <a:pt x="15196" y="34530"/>
                    <a:pt x="17325" y="34170"/>
                    <a:pt x="19406" y="33412"/>
                  </a:cubicBezTo>
                  <a:cubicBezTo>
                    <a:pt x="28975" y="29927"/>
                    <a:pt x="33906" y="19344"/>
                    <a:pt x="30420" y="9775"/>
                  </a:cubicBezTo>
                  <a:cubicBezTo>
                    <a:pt x="28846" y="5453"/>
                    <a:pt x="25821" y="2082"/>
                    <a:pt x="22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12;p44">
              <a:extLst>
                <a:ext uri="{FF2B5EF4-FFF2-40B4-BE49-F238E27FC236}">
                  <a16:creationId xmlns:a16="http://schemas.microsoft.com/office/drawing/2014/main" id="{B4F40DCD-12E0-39CE-2A11-F741D3FB7981}"/>
                </a:ext>
              </a:extLst>
            </p:cNvPr>
            <p:cNvSpPr/>
            <p:nvPr/>
          </p:nvSpPr>
          <p:spPr>
            <a:xfrm>
              <a:off x="-2508225" y="1905900"/>
              <a:ext cx="1675550" cy="1485000"/>
            </a:xfrm>
            <a:custGeom>
              <a:avLst/>
              <a:gdLst/>
              <a:ahLst/>
              <a:cxnLst/>
              <a:rect l="l" t="t" r="r" b="b"/>
              <a:pathLst>
                <a:path w="67022" h="59400" extrusionOk="0">
                  <a:moveTo>
                    <a:pt x="33512" y="6627"/>
                  </a:moveTo>
                  <a:cubicBezTo>
                    <a:pt x="43168" y="6627"/>
                    <a:pt x="51877" y="12727"/>
                    <a:pt x="55184" y="21806"/>
                  </a:cubicBezTo>
                  <a:cubicBezTo>
                    <a:pt x="57292" y="27595"/>
                    <a:pt x="57020" y="33858"/>
                    <a:pt x="54419" y="39442"/>
                  </a:cubicBezTo>
                  <a:cubicBezTo>
                    <a:pt x="51817" y="45026"/>
                    <a:pt x="47196" y="49264"/>
                    <a:pt x="41406" y="51372"/>
                  </a:cubicBezTo>
                  <a:cubicBezTo>
                    <a:pt x="38855" y="52302"/>
                    <a:pt x="36199" y="52773"/>
                    <a:pt x="33515" y="52773"/>
                  </a:cubicBezTo>
                  <a:cubicBezTo>
                    <a:pt x="23858" y="52773"/>
                    <a:pt x="15147" y="46673"/>
                    <a:pt x="11841" y="37595"/>
                  </a:cubicBezTo>
                  <a:cubicBezTo>
                    <a:pt x="7487" y="25645"/>
                    <a:pt x="13668" y="12382"/>
                    <a:pt x="25617" y="8028"/>
                  </a:cubicBezTo>
                  <a:cubicBezTo>
                    <a:pt x="28170" y="7099"/>
                    <a:pt x="30825" y="6628"/>
                    <a:pt x="33511" y="6627"/>
                  </a:cubicBezTo>
                  <a:close/>
                  <a:moveTo>
                    <a:pt x="33512" y="0"/>
                  </a:moveTo>
                  <a:cubicBezTo>
                    <a:pt x="33511" y="0"/>
                    <a:pt x="33510" y="0"/>
                    <a:pt x="33509" y="0"/>
                  </a:cubicBezTo>
                  <a:cubicBezTo>
                    <a:pt x="30136" y="0"/>
                    <a:pt x="26702" y="580"/>
                    <a:pt x="23349" y="1802"/>
                  </a:cubicBezTo>
                  <a:cubicBezTo>
                    <a:pt x="7942" y="7414"/>
                    <a:pt x="1" y="24455"/>
                    <a:pt x="5613" y="39863"/>
                  </a:cubicBezTo>
                  <a:cubicBezTo>
                    <a:pt x="10005" y="51916"/>
                    <a:pt x="21388" y="59400"/>
                    <a:pt x="33514" y="59400"/>
                  </a:cubicBezTo>
                  <a:cubicBezTo>
                    <a:pt x="36888" y="59400"/>
                    <a:pt x="40320" y="58820"/>
                    <a:pt x="43674" y="57598"/>
                  </a:cubicBezTo>
                  <a:cubicBezTo>
                    <a:pt x="59082" y="51985"/>
                    <a:pt x="67022" y="34945"/>
                    <a:pt x="61410" y="19537"/>
                  </a:cubicBezTo>
                  <a:cubicBezTo>
                    <a:pt x="57019" y="7484"/>
                    <a:pt x="45637" y="0"/>
                    <a:pt x="33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13;p44">
              <a:extLst>
                <a:ext uri="{FF2B5EF4-FFF2-40B4-BE49-F238E27FC236}">
                  <a16:creationId xmlns:a16="http://schemas.microsoft.com/office/drawing/2014/main" id="{763FBD48-B688-7972-C5F4-75D04A47D624}"/>
                </a:ext>
              </a:extLst>
            </p:cNvPr>
            <p:cNvSpPr/>
            <p:nvPr/>
          </p:nvSpPr>
          <p:spPr>
            <a:xfrm>
              <a:off x="-1676550" y="3457975"/>
              <a:ext cx="110500" cy="149125"/>
            </a:xfrm>
            <a:custGeom>
              <a:avLst/>
              <a:gdLst/>
              <a:ahLst/>
              <a:cxnLst/>
              <a:rect l="l" t="t" r="r" b="b"/>
              <a:pathLst>
                <a:path w="4420" h="5965" extrusionOk="0">
                  <a:moveTo>
                    <a:pt x="0" y="1"/>
                  </a:moveTo>
                  <a:lnTo>
                    <a:pt x="0" y="824"/>
                  </a:lnTo>
                  <a:cubicBezTo>
                    <a:pt x="0" y="3020"/>
                    <a:pt x="1741" y="5964"/>
                    <a:pt x="3938" y="5964"/>
                  </a:cubicBezTo>
                  <a:cubicBezTo>
                    <a:pt x="3938" y="5964"/>
                    <a:pt x="4257" y="5791"/>
                    <a:pt x="4299" y="5647"/>
                  </a:cubicBezTo>
                  <a:cubicBezTo>
                    <a:pt x="4371" y="5429"/>
                    <a:pt x="4419" y="5200"/>
                    <a:pt x="4419" y="4959"/>
                  </a:cubicBezTo>
                  <a:lnTo>
                    <a:pt x="4419" y="1"/>
                  </a:lnTo>
                  <a:close/>
                </a:path>
              </a:pathLst>
            </a:custGeom>
            <a:solidFill>
              <a:srgbClr val="DD8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14;p44">
              <a:extLst>
                <a:ext uri="{FF2B5EF4-FFF2-40B4-BE49-F238E27FC236}">
                  <a16:creationId xmlns:a16="http://schemas.microsoft.com/office/drawing/2014/main" id="{62BDCF5F-D908-9E6E-56C6-30686112D27A}"/>
                </a:ext>
              </a:extLst>
            </p:cNvPr>
            <p:cNvSpPr/>
            <p:nvPr/>
          </p:nvSpPr>
          <p:spPr>
            <a:xfrm>
              <a:off x="-1690925" y="3364800"/>
              <a:ext cx="194750" cy="221000"/>
            </a:xfrm>
            <a:custGeom>
              <a:avLst/>
              <a:gdLst/>
              <a:ahLst/>
              <a:cxnLst/>
              <a:rect l="l" t="t" r="r" b="b"/>
              <a:pathLst>
                <a:path w="7790" h="8840" extrusionOk="0">
                  <a:moveTo>
                    <a:pt x="859" y="0"/>
                  </a:moveTo>
                  <a:lnTo>
                    <a:pt x="280" y="3950"/>
                  </a:lnTo>
                  <a:cubicBezTo>
                    <a:pt x="0" y="5864"/>
                    <a:pt x="2228" y="8554"/>
                    <a:pt x="4142" y="8834"/>
                  </a:cubicBezTo>
                  <a:cubicBezTo>
                    <a:pt x="4166" y="8838"/>
                    <a:pt x="4190" y="8839"/>
                    <a:pt x="4216" y="8839"/>
                  </a:cubicBezTo>
                  <a:cubicBezTo>
                    <a:pt x="5088" y="8839"/>
                    <a:pt x="6938" y="6825"/>
                    <a:pt x="7211" y="4966"/>
                  </a:cubicBezTo>
                  <a:lnTo>
                    <a:pt x="7789" y="101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15;p44">
              <a:extLst>
                <a:ext uri="{FF2B5EF4-FFF2-40B4-BE49-F238E27FC236}">
                  <a16:creationId xmlns:a16="http://schemas.microsoft.com/office/drawing/2014/main" id="{A5C8305C-081A-3109-583B-0D38A674F3E0}"/>
                </a:ext>
              </a:extLst>
            </p:cNvPr>
            <p:cNvSpPr/>
            <p:nvPr/>
          </p:nvSpPr>
          <p:spPr>
            <a:xfrm>
              <a:off x="-1716500" y="3380200"/>
              <a:ext cx="47050" cy="77850"/>
            </a:xfrm>
            <a:custGeom>
              <a:avLst/>
              <a:gdLst/>
              <a:ahLst/>
              <a:cxnLst/>
              <a:rect l="l" t="t" r="r" b="b"/>
              <a:pathLst>
                <a:path w="1882" h="3114" extrusionOk="0">
                  <a:moveTo>
                    <a:pt x="1658" y="0"/>
                  </a:moveTo>
                  <a:cubicBezTo>
                    <a:pt x="903" y="0"/>
                    <a:pt x="239" y="561"/>
                    <a:pt x="125" y="1341"/>
                  </a:cubicBezTo>
                  <a:cubicBezTo>
                    <a:pt x="0" y="2196"/>
                    <a:pt x="583" y="2989"/>
                    <a:pt x="1428" y="3113"/>
                  </a:cubicBezTo>
                  <a:lnTo>
                    <a:pt x="1882" y="16"/>
                  </a:lnTo>
                  <a:cubicBezTo>
                    <a:pt x="1807" y="5"/>
                    <a:pt x="1732" y="0"/>
                    <a:pt x="1658" y="0"/>
                  </a:cubicBez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16;p44">
              <a:extLst>
                <a:ext uri="{FF2B5EF4-FFF2-40B4-BE49-F238E27FC236}">
                  <a16:creationId xmlns:a16="http://schemas.microsoft.com/office/drawing/2014/main" id="{204900DB-D2F6-9D2E-E2BC-746F214BD27A}"/>
                </a:ext>
              </a:extLst>
            </p:cNvPr>
            <p:cNvSpPr/>
            <p:nvPr/>
          </p:nvSpPr>
          <p:spPr>
            <a:xfrm>
              <a:off x="-1680150" y="3355825"/>
              <a:ext cx="185850" cy="68125"/>
            </a:xfrm>
            <a:custGeom>
              <a:avLst/>
              <a:gdLst/>
              <a:ahLst/>
              <a:cxnLst/>
              <a:rect l="l" t="t" r="r" b="b"/>
              <a:pathLst>
                <a:path w="7434" h="2725" extrusionOk="0">
                  <a:moveTo>
                    <a:pt x="1594" y="0"/>
                  </a:moveTo>
                  <a:lnTo>
                    <a:pt x="1406" y="1284"/>
                  </a:lnTo>
                  <a:cubicBezTo>
                    <a:pt x="1373" y="1281"/>
                    <a:pt x="1340" y="1280"/>
                    <a:pt x="1307" y="1280"/>
                  </a:cubicBezTo>
                  <a:cubicBezTo>
                    <a:pt x="562" y="1280"/>
                    <a:pt x="1" y="1987"/>
                    <a:pt x="194" y="2725"/>
                  </a:cubicBezTo>
                  <a:cubicBezTo>
                    <a:pt x="344" y="2693"/>
                    <a:pt x="490" y="2642"/>
                    <a:pt x="627" y="2572"/>
                  </a:cubicBezTo>
                  <a:cubicBezTo>
                    <a:pt x="839" y="2462"/>
                    <a:pt x="1071" y="2413"/>
                    <a:pt x="1306" y="2413"/>
                  </a:cubicBezTo>
                  <a:cubicBezTo>
                    <a:pt x="1390" y="2413"/>
                    <a:pt x="1475" y="2419"/>
                    <a:pt x="1560" y="2431"/>
                  </a:cubicBezTo>
                  <a:cubicBezTo>
                    <a:pt x="1700" y="2451"/>
                    <a:pt x="1841" y="2461"/>
                    <a:pt x="1982" y="2461"/>
                  </a:cubicBezTo>
                  <a:cubicBezTo>
                    <a:pt x="2521" y="2461"/>
                    <a:pt x="3053" y="2317"/>
                    <a:pt x="3521" y="2039"/>
                  </a:cubicBezTo>
                  <a:cubicBezTo>
                    <a:pt x="4056" y="1724"/>
                    <a:pt x="4665" y="1551"/>
                    <a:pt x="5276" y="1551"/>
                  </a:cubicBezTo>
                  <a:cubicBezTo>
                    <a:pt x="5585" y="1551"/>
                    <a:pt x="5895" y="1595"/>
                    <a:pt x="6195" y="1689"/>
                  </a:cubicBezTo>
                  <a:cubicBezTo>
                    <a:pt x="6386" y="1749"/>
                    <a:pt x="6582" y="1794"/>
                    <a:pt x="6780" y="1823"/>
                  </a:cubicBezTo>
                  <a:cubicBezTo>
                    <a:pt x="6947" y="1846"/>
                    <a:pt x="7117" y="1858"/>
                    <a:pt x="7287" y="1860"/>
                  </a:cubicBezTo>
                  <a:lnTo>
                    <a:pt x="7434" y="856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17;p44">
              <a:extLst>
                <a:ext uri="{FF2B5EF4-FFF2-40B4-BE49-F238E27FC236}">
                  <a16:creationId xmlns:a16="http://schemas.microsoft.com/office/drawing/2014/main" id="{8BAD47D9-1EE7-784A-F030-C50600346464}"/>
                </a:ext>
              </a:extLst>
            </p:cNvPr>
            <p:cNvSpPr/>
            <p:nvPr/>
          </p:nvSpPr>
          <p:spPr>
            <a:xfrm>
              <a:off x="-1773225" y="3164725"/>
              <a:ext cx="388500" cy="247525"/>
            </a:xfrm>
            <a:custGeom>
              <a:avLst/>
              <a:gdLst/>
              <a:ahLst/>
              <a:cxnLst/>
              <a:rect l="l" t="t" r="r" b="b"/>
              <a:pathLst>
                <a:path w="15540" h="9901" extrusionOk="0">
                  <a:moveTo>
                    <a:pt x="10870" y="1"/>
                  </a:moveTo>
                  <a:cubicBezTo>
                    <a:pt x="9795" y="1"/>
                    <a:pt x="8751" y="394"/>
                    <a:pt x="7940" y="1117"/>
                  </a:cubicBezTo>
                  <a:cubicBezTo>
                    <a:pt x="6986" y="1965"/>
                    <a:pt x="5730" y="2349"/>
                    <a:pt x="4454" y="2410"/>
                  </a:cubicBezTo>
                  <a:cubicBezTo>
                    <a:pt x="4438" y="2410"/>
                    <a:pt x="4424" y="2411"/>
                    <a:pt x="4409" y="2413"/>
                  </a:cubicBezTo>
                  <a:cubicBezTo>
                    <a:pt x="2990" y="2497"/>
                    <a:pt x="1724" y="3455"/>
                    <a:pt x="1267" y="4802"/>
                  </a:cubicBezTo>
                  <a:cubicBezTo>
                    <a:pt x="1209" y="4975"/>
                    <a:pt x="1163" y="5154"/>
                    <a:pt x="1131" y="5336"/>
                  </a:cubicBezTo>
                  <a:cubicBezTo>
                    <a:pt x="1025" y="5923"/>
                    <a:pt x="825" y="6501"/>
                    <a:pt x="470" y="6981"/>
                  </a:cubicBezTo>
                  <a:cubicBezTo>
                    <a:pt x="300" y="7210"/>
                    <a:pt x="189" y="7477"/>
                    <a:pt x="148" y="7758"/>
                  </a:cubicBezTo>
                  <a:cubicBezTo>
                    <a:pt x="0" y="8771"/>
                    <a:pt x="755" y="9719"/>
                    <a:pt x="1836" y="9877"/>
                  </a:cubicBezTo>
                  <a:cubicBezTo>
                    <a:pt x="1937" y="9893"/>
                    <a:pt x="2039" y="9900"/>
                    <a:pt x="2141" y="9900"/>
                  </a:cubicBezTo>
                  <a:cubicBezTo>
                    <a:pt x="2466" y="9900"/>
                    <a:pt x="2788" y="9822"/>
                    <a:pt x="3079" y="9670"/>
                  </a:cubicBezTo>
                  <a:cubicBezTo>
                    <a:pt x="3324" y="9542"/>
                    <a:pt x="3593" y="9485"/>
                    <a:pt x="3866" y="9485"/>
                  </a:cubicBezTo>
                  <a:cubicBezTo>
                    <a:pt x="3965" y="9485"/>
                    <a:pt x="4065" y="9493"/>
                    <a:pt x="4164" y="9507"/>
                  </a:cubicBezTo>
                  <a:cubicBezTo>
                    <a:pt x="4326" y="9530"/>
                    <a:pt x="4490" y="9541"/>
                    <a:pt x="4653" y="9541"/>
                  </a:cubicBezTo>
                  <a:cubicBezTo>
                    <a:pt x="5280" y="9541"/>
                    <a:pt x="5898" y="9373"/>
                    <a:pt x="6444" y="9051"/>
                  </a:cubicBezTo>
                  <a:cubicBezTo>
                    <a:pt x="7065" y="8685"/>
                    <a:pt x="7773" y="8482"/>
                    <a:pt x="8481" y="8482"/>
                  </a:cubicBezTo>
                  <a:cubicBezTo>
                    <a:pt x="8841" y="8482"/>
                    <a:pt x="9202" y="8535"/>
                    <a:pt x="9551" y="8644"/>
                  </a:cubicBezTo>
                  <a:cubicBezTo>
                    <a:pt x="9773" y="8713"/>
                    <a:pt x="10001" y="8766"/>
                    <a:pt x="10232" y="8799"/>
                  </a:cubicBezTo>
                  <a:cubicBezTo>
                    <a:pt x="10449" y="8831"/>
                    <a:pt x="10665" y="8846"/>
                    <a:pt x="10878" y="8846"/>
                  </a:cubicBezTo>
                  <a:cubicBezTo>
                    <a:pt x="13079" y="8846"/>
                    <a:pt x="15000" y="7202"/>
                    <a:pt x="15265" y="4937"/>
                  </a:cubicBezTo>
                  <a:cubicBezTo>
                    <a:pt x="15540" y="2613"/>
                    <a:pt x="13712" y="305"/>
                    <a:pt x="11388" y="31"/>
                  </a:cubicBezTo>
                  <a:cubicBezTo>
                    <a:pt x="11215" y="11"/>
                    <a:pt x="11042" y="1"/>
                    <a:pt x="10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18;p44">
              <a:extLst>
                <a:ext uri="{FF2B5EF4-FFF2-40B4-BE49-F238E27FC236}">
                  <a16:creationId xmlns:a16="http://schemas.microsoft.com/office/drawing/2014/main" id="{4980AB56-B4A7-1168-D97E-1154EEE5D497}"/>
                </a:ext>
              </a:extLst>
            </p:cNvPr>
            <p:cNvSpPr/>
            <p:nvPr/>
          </p:nvSpPr>
          <p:spPr>
            <a:xfrm>
              <a:off x="-1022900" y="3973750"/>
              <a:ext cx="110425" cy="189075"/>
            </a:xfrm>
            <a:custGeom>
              <a:avLst/>
              <a:gdLst/>
              <a:ahLst/>
              <a:cxnLst/>
              <a:rect l="l" t="t" r="r" b="b"/>
              <a:pathLst>
                <a:path w="4417" h="7563" extrusionOk="0">
                  <a:moveTo>
                    <a:pt x="859" y="0"/>
                  </a:moveTo>
                  <a:cubicBezTo>
                    <a:pt x="1" y="0"/>
                    <a:pt x="481" y="2259"/>
                    <a:pt x="1005" y="2847"/>
                  </a:cubicBezTo>
                  <a:cubicBezTo>
                    <a:pt x="1530" y="3434"/>
                    <a:pt x="1496" y="3654"/>
                    <a:pt x="1574" y="4699"/>
                  </a:cubicBezTo>
                  <a:cubicBezTo>
                    <a:pt x="1595" y="5001"/>
                    <a:pt x="1737" y="5196"/>
                    <a:pt x="1926" y="5324"/>
                  </a:cubicBezTo>
                  <a:cubicBezTo>
                    <a:pt x="2081" y="5427"/>
                    <a:pt x="2174" y="5602"/>
                    <a:pt x="2174" y="5789"/>
                  </a:cubicBezTo>
                  <a:cubicBezTo>
                    <a:pt x="2174" y="6408"/>
                    <a:pt x="2976" y="7562"/>
                    <a:pt x="3595" y="7562"/>
                  </a:cubicBezTo>
                  <a:cubicBezTo>
                    <a:pt x="4214" y="7562"/>
                    <a:pt x="4416" y="6408"/>
                    <a:pt x="4416" y="5789"/>
                  </a:cubicBezTo>
                  <a:cubicBezTo>
                    <a:pt x="4416" y="5555"/>
                    <a:pt x="4343" y="5326"/>
                    <a:pt x="4207" y="5136"/>
                  </a:cubicBezTo>
                  <a:cubicBezTo>
                    <a:pt x="3981" y="4822"/>
                    <a:pt x="3882" y="4433"/>
                    <a:pt x="3933" y="4050"/>
                  </a:cubicBezTo>
                  <a:cubicBezTo>
                    <a:pt x="4034" y="3293"/>
                    <a:pt x="3730" y="2544"/>
                    <a:pt x="3051" y="2117"/>
                  </a:cubicBezTo>
                  <a:cubicBezTo>
                    <a:pt x="1903" y="1397"/>
                    <a:pt x="1731" y="11"/>
                    <a:pt x="865" y="0"/>
                  </a:cubicBezTo>
                  <a:cubicBezTo>
                    <a:pt x="863" y="0"/>
                    <a:pt x="861" y="0"/>
                    <a:pt x="859" y="0"/>
                  </a:cubicBez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262;p47">
            <a:extLst>
              <a:ext uri="{FF2B5EF4-FFF2-40B4-BE49-F238E27FC236}">
                <a16:creationId xmlns:a16="http://schemas.microsoft.com/office/drawing/2014/main" id="{86304BF6-4680-65F9-55A0-ABDD4CAE7DF1}"/>
              </a:ext>
            </a:extLst>
          </p:cNvPr>
          <p:cNvGrpSpPr/>
          <p:nvPr/>
        </p:nvGrpSpPr>
        <p:grpSpPr>
          <a:xfrm rot="20084505" flipH="1">
            <a:off x="913350" y="1900980"/>
            <a:ext cx="2067946" cy="2759531"/>
            <a:chOff x="195400" y="7832550"/>
            <a:chExt cx="1870608" cy="1881125"/>
          </a:xfrm>
        </p:grpSpPr>
        <p:sp>
          <p:nvSpPr>
            <p:cNvPr id="108" name="Google Shape;1263;p47">
              <a:extLst>
                <a:ext uri="{FF2B5EF4-FFF2-40B4-BE49-F238E27FC236}">
                  <a16:creationId xmlns:a16="http://schemas.microsoft.com/office/drawing/2014/main" id="{21C271AC-C130-2A59-E66A-8A763AF525C2}"/>
                </a:ext>
              </a:extLst>
            </p:cNvPr>
            <p:cNvSpPr/>
            <p:nvPr/>
          </p:nvSpPr>
          <p:spPr>
            <a:xfrm rot="341147">
              <a:off x="1419214" y="9130985"/>
              <a:ext cx="191471" cy="136159"/>
            </a:xfrm>
            <a:custGeom>
              <a:avLst/>
              <a:gdLst/>
              <a:ahLst/>
              <a:cxnLst/>
              <a:rect l="l" t="t" r="r" b="b"/>
              <a:pathLst>
                <a:path w="8700" h="6085" extrusionOk="0">
                  <a:moveTo>
                    <a:pt x="6433" y="1"/>
                  </a:moveTo>
                  <a:cubicBezTo>
                    <a:pt x="6190" y="1"/>
                    <a:pt x="5909" y="114"/>
                    <a:pt x="5606" y="172"/>
                  </a:cubicBezTo>
                  <a:cubicBezTo>
                    <a:pt x="4995" y="288"/>
                    <a:pt x="4344" y="464"/>
                    <a:pt x="3729" y="464"/>
                  </a:cubicBezTo>
                  <a:cubicBezTo>
                    <a:pt x="3690" y="464"/>
                    <a:pt x="3651" y="464"/>
                    <a:pt x="3612" y="462"/>
                  </a:cubicBezTo>
                  <a:lnTo>
                    <a:pt x="3612" y="462"/>
                  </a:lnTo>
                  <a:cubicBezTo>
                    <a:pt x="3753" y="617"/>
                    <a:pt x="3911" y="772"/>
                    <a:pt x="3999" y="966"/>
                  </a:cubicBezTo>
                  <a:lnTo>
                    <a:pt x="4545" y="2167"/>
                  </a:lnTo>
                  <a:cubicBezTo>
                    <a:pt x="4664" y="2433"/>
                    <a:pt x="4787" y="2732"/>
                    <a:pt x="4685" y="3005"/>
                  </a:cubicBezTo>
                  <a:cubicBezTo>
                    <a:pt x="4600" y="3231"/>
                    <a:pt x="4378" y="3377"/>
                    <a:pt x="4155" y="3469"/>
                  </a:cubicBezTo>
                  <a:cubicBezTo>
                    <a:pt x="3349" y="3799"/>
                    <a:pt x="2432" y="3611"/>
                    <a:pt x="1570" y="3731"/>
                  </a:cubicBezTo>
                  <a:cubicBezTo>
                    <a:pt x="642" y="3858"/>
                    <a:pt x="0" y="4928"/>
                    <a:pt x="940" y="5523"/>
                  </a:cubicBezTo>
                  <a:cubicBezTo>
                    <a:pt x="1534" y="5899"/>
                    <a:pt x="2374" y="6085"/>
                    <a:pt x="3159" y="6085"/>
                  </a:cubicBezTo>
                  <a:cubicBezTo>
                    <a:pt x="3529" y="6085"/>
                    <a:pt x="3887" y="6043"/>
                    <a:pt x="4200" y="5961"/>
                  </a:cubicBezTo>
                  <a:cubicBezTo>
                    <a:pt x="4784" y="5808"/>
                    <a:pt x="5371" y="5519"/>
                    <a:pt x="5957" y="5519"/>
                  </a:cubicBezTo>
                  <a:cubicBezTo>
                    <a:pt x="6085" y="5519"/>
                    <a:pt x="6213" y="5532"/>
                    <a:pt x="6340" y="5564"/>
                  </a:cubicBezTo>
                  <a:cubicBezTo>
                    <a:pt x="6479" y="5599"/>
                    <a:pt x="6613" y="5655"/>
                    <a:pt x="6755" y="5677"/>
                  </a:cubicBezTo>
                  <a:cubicBezTo>
                    <a:pt x="6810" y="5685"/>
                    <a:pt x="6865" y="5689"/>
                    <a:pt x="6920" y="5689"/>
                  </a:cubicBezTo>
                  <a:cubicBezTo>
                    <a:pt x="7041" y="5689"/>
                    <a:pt x="7163" y="5672"/>
                    <a:pt x="7283" y="5655"/>
                  </a:cubicBezTo>
                  <a:lnTo>
                    <a:pt x="8054" y="5545"/>
                  </a:lnTo>
                  <a:cubicBezTo>
                    <a:pt x="8174" y="5529"/>
                    <a:pt x="8299" y="5510"/>
                    <a:pt x="8400" y="5442"/>
                  </a:cubicBezTo>
                  <a:cubicBezTo>
                    <a:pt x="8699" y="5240"/>
                    <a:pt x="8608" y="4785"/>
                    <a:pt x="8482" y="4446"/>
                  </a:cubicBezTo>
                  <a:cubicBezTo>
                    <a:pt x="7989" y="3119"/>
                    <a:pt x="7619" y="1592"/>
                    <a:pt x="6956" y="345"/>
                  </a:cubicBezTo>
                  <a:cubicBezTo>
                    <a:pt x="6816" y="82"/>
                    <a:pt x="6638" y="1"/>
                    <a:pt x="6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264;p47">
              <a:extLst>
                <a:ext uri="{FF2B5EF4-FFF2-40B4-BE49-F238E27FC236}">
                  <a16:creationId xmlns:a16="http://schemas.microsoft.com/office/drawing/2014/main" id="{4262B632-B094-6AF7-B35F-8AC6A2E3AC11}"/>
                </a:ext>
              </a:extLst>
            </p:cNvPr>
            <p:cNvSpPr/>
            <p:nvPr/>
          </p:nvSpPr>
          <p:spPr>
            <a:xfrm>
              <a:off x="1499800" y="8054125"/>
              <a:ext cx="420200" cy="271175"/>
            </a:xfrm>
            <a:custGeom>
              <a:avLst/>
              <a:gdLst/>
              <a:ahLst/>
              <a:cxnLst/>
              <a:rect l="l" t="t" r="r" b="b"/>
              <a:pathLst>
                <a:path w="16808" h="10847" extrusionOk="0">
                  <a:moveTo>
                    <a:pt x="0" y="1"/>
                  </a:moveTo>
                  <a:lnTo>
                    <a:pt x="0" y="1"/>
                  </a:lnTo>
                  <a:cubicBezTo>
                    <a:pt x="105" y="748"/>
                    <a:pt x="133" y="1533"/>
                    <a:pt x="279" y="2275"/>
                  </a:cubicBezTo>
                  <a:cubicBezTo>
                    <a:pt x="535" y="3566"/>
                    <a:pt x="635" y="4952"/>
                    <a:pt x="1341" y="6088"/>
                  </a:cubicBezTo>
                  <a:cubicBezTo>
                    <a:pt x="2992" y="8751"/>
                    <a:pt x="5719" y="10300"/>
                    <a:pt x="8787" y="10779"/>
                  </a:cubicBezTo>
                  <a:cubicBezTo>
                    <a:pt x="9085" y="10825"/>
                    <a:pt x="9377" y="10847"/>
                    <a:pt x="9664" y="10847"/>
                  </a:cubicBezTo>
                  <a:cubicBezTo>
                    <a:pt x="11010" y="10847"/>
                    <a:pt x="12250" y="10373"/>
                    <a:pt x="13497" y="9777"/>
                  </a:cubicBezTo>
                  <a:cubicBezTo>
                    <a:pt x="14249" y="9420"/>
                    <a:pt x="14884" y="8817"/>
                    <a:pt x="15485" y="8249"/>
                  </a:cubicBezTo>
                  <a:cubicBezTo>
                    <a:pt x="16085" y="7679"/>
                    <a:pt x="16615" y="7147"/>
                    <a:pt x="16770" y="6314"/>
                  </a:cubicBezTo>
                  <a:cubicBezTo>
                    <a:pt x="16808" y="6109"/>
                    <a:pt x="16776" y="5898"/>
                    <a:pt x="16730" y="5690"/>
                  </a:cubicBezTo>
                  <a:cubicBezTo>
                    <a:pt x="16596" y="5071"/>
                    <a:pt x="16303" y="4517"/>
                    <a:pt x="15802" y="4126"/>
                  </a:cubicBezTo>
                  <a:cubicBezTo>
                    <a:pt x="15507" y="3896"/>
                    <a:pt x="15148" y="3789"/>
                    <a:pt x="14799" y="3789"/>
                  </a:cubicBezTo>
                  <a:cubicBezTo>
                    <a:pt x="14554" y="3789"/>
                    <a:pt x="14315" y="3842"/>
                    <a:pt x="14107" y="3941"/>
                  </a:cubicBezTo>
                  <a:cubicBezTo>
                    <a:pt x="13602" y="4183"/>
                    <a:pt x="13418" y="4621"/>
                    <a:pt x="13139" y="4985"/>
                  </a:cubicBezTo>
                  <a:cubicBezTo>
                    <a:pt x="12066" y="6380"/>
                    <a:pt x="10919" y="7047"/>
                    <a:pt x="9548" y="7047"/>
                  </a:cubicBezTo>
                  <a:cubicBezTo>
                    <a:pt x="8930" y="7047"/>
                    <a:pt x="8265" y="6911"/>
                    <a:pt x="7542" y="6644"/>
                  </a:cubicBezTo>
                  <a:cubicBezTo>
                    <a:pt x="6319" y="6193"/>
                    <a:pt x="5415" y="5681"/>
                    <a:pt x="4517" y="4798"/>
                  </a:cubicBezTo>
                  <a:cubicBezTo>
                    <a:pt x="3373" y="3674"/>
                    <a:pt x="2989" y="2211"/>
                    <a:pt x="2568" y="701"/>
                  </a:cubicBezTo>
                  <a:cubicBezTo>
                    <a:pt x="1689" y="541"/>
                    <a:pt x="843" y="3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65;p47">
              <a:extLst>
                <a:ext uri="{FF2B5EF4-FFF2-40B4-BE49-F238E27FC236}">
                  <a16:creationId xmlns:a16="http://schemas.microsoft.com/office/drawing/2014/main" id="{AA14A00E-D5A1-7073-783F-425E14FC8DFC}"/>
                </a:ext>
              </a:extLst>
            </p:cNvPr>
            <p:cNvSpPr/>
            <p:nvPr/>
          </p:nvSpPr>
          <p:spPr>
            <a:xfrm>
              <a:off x="1741119" y="8149525"/>
              <a:ext cx="319506" cy="485021"/>
            </a:xfrm>
            <a:custGeom>
              <a:avLst/>
              <a:gdLst/>
              <a:ahLst/>
              <a:cxnLst/>
              <a:rect l="l" t="t" r="r" b="b"/>
              <a:pathLst>
                <a:path w="12681" h="19715" extrusionOk="0">
                  <a:moveTo>
                    <a:pt x="5977" y="1"/>
                  </a:moveTo>
                  <a:cubicBezTo>
                    <a:pt x="4801" y="1"/>
                    <a:pt x="3696" y="647"/>
                    <a:pt x="2700" y="1334"/>
                  </a:cubicBezTo>
                  <a:cubicBezTo>
                    <a:pt x="2024" y="1799"/>
                    <a:pt x="1416" y="2373"/>
                    <a:pt x="946" y="3046"/>
                  </a:cubicBezTo>
                  <a:cubicBezTo>
                    <a:pt x="399" y="3831"/>
                    <a:pt x="291" y="4564"/>
                    <a:pt x="200" y="5503"/>
                  </a:cubicBezTo>
                  <a:cubicBezTo>
                    <a:pt x="0" y="7550"/>
                    <a:pt x="113" y="9611"/>
                    <a:pt x="224" y="11661"/>
                  </a:cubicBezTo>
                  <a:cubicBezTo>
                    <a:pt x="313" y="13325"/>
                    <a:pt x="860" y="15434"/>
                    <a:pt x="891" y="17103"/>
                  </a:cubicBezTo>
                  <a:cubicBezTo>
                    <a:pt x="891" y="17128"/>
                    <a:pt x="875" y="17137"/>
                    <a:pt x="849" y="17137"/>
                  </a:cubicBezTo>
                  <a:cubicBezTo>
                    <a:pt x="758" y="17137"/>
                    <a:pt x="547" y="17027"/>
                    <a:pt x="455" y="17027"/>
                  </a:cubicBezTo>
                  <a:cubicBezTo>
                    <a:pt x="427" y="17027"/>
                    <a:pt x="411" y="17037"/>
                    <a:pt x="411" y="17062"/>
                  </a:cubicBezTo>
                  <a:cubicBezTo>
                    <a:pt x="429" y="17096"/>
                    <a:pt x="1237" y="17436"/>
                    <a:pt x="1257" y="17469"/>
                  </a:cubicBezTo>
                  <a:cubicBezTo>
                    <a:pt x="3486" y="18643"/>
                    <a:pt x="5346" y="19469"/>
                    <a:pt x="7851" y="19668"/>
                  </a:cubicBezTo>
                  <a:cubicBezTo>
                    <a:pt x="8293" y="19702"/>
                    <a:pt x="8712" y="19714"/>
                    <a:pt x="9119" y="19714"/>
                  </a:cubicBezTo>
                  <a:cubicBezTo>
                    <a:pt x="10041" y="19714"/>
                    <a:pt x="10906" y="19653"/>
                    <a:pt x="11853" y="19653"/>
                  </a:cubicBezTo>
                  <a:cubicBezTo>
                    <a:pt x="12100" y="19653"/>
                    <a:pt x="12353" y="19657"/>
                    <a:pt x="12614" y="19668"/>
                  </a:cubicBezTo>
                  <a:cubicBezTo>
                    <a:pt x="12624" y="19088"/>
                    <a:pt x="12681" y="17871"/>
                    <a:pt x="12634" y="17605"/>
                  </a:cubicBezTo>
                  <a:cubicBezTo>
                    <a:pt x="12634" y="16789"/>
                    <a:pt x="12327" y="15897"/>
                    <a:pt x="12214" y="15087"/>
                  </a:cubicBezTo>
                  <a:cubicBezTo>
                    <a:pt x="12119" y="14407"/>
                    <a:pt x="12146" y="13747"/>
                    <a:pt x="12050" y="13059"/>
                  </a:cubicBezTo>
                  <a:cubicBezTo>
                    <a:pt x="11818" y="11386"/>
                    <a:pt x="11584" y="9712"/>
                    <a:pt x="11351" y="8037"/>
                  </a:cubicBezTo>
                  <a:cubicBezTo>
                    <a:pt x="11113" y="6328"/>
                    <a:pt x="10865" y="4582"/>
                    <a:pt x="10084" y="3042"/>
                  </a:cubicBezTo>
                  <a:cubicBezTo>
                    <a:pt x="9437" y="1764"/>
                    <a:pt x="8358" y="631"/>
                    <a:pt x="6978" y="166"/>
                  </a:cubicBezTo>
                  <a:cubicBezTo>
                    <a:pt x="6640" y="51"/>
                    <a:pt x="6305" y="1"/>
                    <a:pt x="5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267;p47">
              <a:extLst>
                <a:ext uri="{FF2B5EF4-FFF2-40B4-BE49-F238E27FC236}">
                  <a16:creationId xmlns:a16="http://schemas.microsoft.com/office/drawing/2014/main" id="{4C28CEE6-B9C6-7FE0-587E-2D3A46000EF3}"/>
                </a:ext>
              </a:extLst>
            </p:cNvPr>
            <p:cNvSpPr/>
            <p:nvPr/>
          </p:nvSpPr>
          <p:spPr>
            <a:xfrm>
              <a:off x="1721725" y="7961225"/>
              <a:ext cx="186675" cy="243425"/>
            </a:xfrm>
            <a:custGeom>
              <a:avLst/>
              <a:gdLst/>
              <a:ahLst/>
              <a:cxnLst/>
              <a:rect l="l" t="t" r="r" b="b"/>
              <a:pathLst>
                <a:path w="7467" h="9737" extrusionOk="0">
                  <a:moveTo>
                    <a:pt x="3376" y="0"/>
                  </a:moveTo>
                  <a:cubicBezTo>
                    <a:pt x="3251" y="0"/>
                    <a:pt x="3126" y="9"/>
                    <a:pt x="3001" y="20"/>
                  </a:cubicBezTo>
                  <a:cubicBezTo>
                    <a:pt x="2503" y="63"/>
                    <a:pt x="1998" y="144"/>
                    <a:pt x="1534" y="338"/>
                  </a:cubicBezTo>
                  <a:cubicBezTo>
                    <a:pt x="1" y="981"/>
                    <a:pt x="391" y="3449"/>
                    <a:pt x="830" y="4622"/>
                  </a:cubicBezTo>
                  <a:cubicBezTo>
                    <a:pt x="1062" y="5235"/>
                    <a:pt x="1383" y="5905"/>
                    <a:pt x="2002" y="6119"/>
                  </a:cubicBezTo>
                  <a:cubicBezTo>
                    <a:pt x="2207" y="6190"/>
                    <a:pt x="2430" y="6204"/>
                    <a:pt x="2624" y="6301"/>
                  </a:cubicBezTo>
                  <a:cubicBezTo>
                    <a:pt x="3147" y="6557"/>
                    <a:pt x="3439" y="7247"/>
                    <a:pt x="3588" y="7769"/>
                  </a:cubicBezTo>
                  <a:cubicBezTo>
                    <a:pt x="3700" y="8159"/>
                    <a:pt x="3763" y="8559"/>
                    <a:pt x="3802" y="8960"/>
                  </a:cubicBezTo>
                  <a:cubicBezTo>
                    <a:pt x="3820" y="9143"/>
                    <a:pt x="3719" y="9559"/>
                    <a:pt x="3881" y="9683"/>
                  </a:cubicBezTo>
                  <a:cubicBezTo>
                    <a:pt x="3932" y="9722"/>
                    <a:pt x="4018" y="9736"/>
                    <a:pt x="4120" y="9736"/>
                  </a:cubicBezTo>
                  <a:cubicBezTo>
                    <a:pt x="4358" y="9736"/>
                    <a:pt x="4678" y="9657"/>
                    <a:pt x="4811" y="9628"/>
                  </a:cubicBezTo>
                  <a:cubicBezTo>
                    <a:pt x="5443" y="9489"/>
                    <a:pt x="6026" y="9172"/>
                    <a:pt x="6557" y="8810"/>
                  </a:cubicBezTo>
                  <a:cubicBezTo>
                    <a:pt x="6804" y="8642"/>
                    <a:pt x="7048" y="8457"/>
                    <a:pt x="7204" y="8203"/>
                  </a:cubicBezTo>
                  <a:cubicBezTo>
                    <a:pt x="7467" y="7771"/>
                    <a:pt x="7265" y="7527"/>
                    <a:pt x="7116" y="7137"/>
                  </a:cubicBezTo>
                  <a:cubicBezTo>
                    <a:pt x="6934" y="6654"/>
                    <a:pt x="6872" y="6082"/>
                    <a:pt x="6756" y="5578"/>
                  </a:cubicBezTo>
                  <a:cubicBezTo>
                    <a:pt x="6649" y="5115"/>
                    <a:pt x="6541" y="4654"/>
                    <a:pt x="6434" y="4191"/>
                  </a:cubicBezTo>
                  <a:cubicBezTo>
                    <a:pt x="6275" y="3506"/>
                    <a:pt x="6116" y="2816"/>
                    <a:pt x="5845" y="2168"/>
                  </a:cubicBezTo>
                  <a:cubicBezTo>
                    <a:pt x="5575" y="1518"/>
                    <a:pt x="5183" y="903"/>
                    <a:pt x="4633" y="465"/>
                  </a:cubicBezTo>
                  <a:cubicBezTo>
                    <a:pt x="4379" y="265"/>
                    <a:pt x="4088" y="100"/>
                    <a:pt x="3772" y="36"/>
                  </a:cubicBezTo>
                  <a:cubicBezTo>
                    <a:pt x="3642" y="10"/>
                    <a:pt x="3509" y="0"/>
                    <a:pt x="3376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68;p47">
              <a:extLst>
                <a:ext uri="{FF2B5EF4-FFF2-40B4-BE49-F238E27FC236}">
                  <a16:creationId xmlns:a16="http://schemas.microsoft.com/office/drawing/2014/main" id="{8FBDE512-3638-15CF-5E93-153FBAFDEDC1}"/>
                </a:ext>
              </a:extLst>
            </p:cNvPr>
            <p:cNvSpPr/>
            <p:nvPr/>
          </p:nvSpPr>
          <p:spPr>
            <a:xfrm>
              <a:off x="1674150" y="9405325"/>
              <a:ext cx="153600" cy="308350"/>
            </a:xfrm>
            <a:custGeom>
              <a:avLst/>
              <a:gdLst/>
              <a:ahLst/>
              <a:cxnLst/>
              <a:rect l="l" t="t" r="r" b="b"/>
              <a:pathLst>
                <a:path w="6144" h="12334" extrusionOk="0">
                  <a:moveTo>
                    <a:pt x="1098" y="1395"/>
                  </a:moveTo>
                  <a:lnTo>
                    <a:pt x="1098" y="1395"/>
                  </a:lnTo>
                  <a:cubicBezTo>
                    <a:pt x="1098" y="1395"/>
                    <a:pt x="1098" y="1395"/>
                    <a:pt x="1098" y="1395"/>
                  </a:cubicBezTo>
                  <a:lnTo>
                    <a:pt x="1098" y="1395"/>
                  </a:lnTo>
                  <a:cubicBezTo>
                    <a:pt x="1098" y="1395"/>
                    <a:pt x="1098" y="1395"/>
                    <a:pt x="1098" y="1395"/>
                  </a:cubicBezTo>
                  <a:close/>
                  <a:moveTo>
                    <a:pt x="4805" y="0"/>
                  </a:moveTo>
                  <a:cubicBezTo>
                    <a:pt x="3791" y="0"/>
                    <a:pt x="1713" y="1187"/>
                    <a:pt x="1098" y="1395"/>
                  </a:cubicBezTo>
                  <a:lnTo>
                    <a:pt x="1098" y="1395"/>
                  </a:lnTo>
                  <a:cubicBezTo>
                    <a:pt x="1099" y="1395"/>
                    <a:pt x="1100" y="1395"/>
                    <a:pt x="1101" y="1395"/>
                  </a:cubicBezTo>
                  <a:cubicBezTo>
                    <a:pt x="1249" y="1395"/>
                    <a:pt x="1968" y="5104"/>
                    <a:pt x="1968" y="5480"/>
                  </a:cubicBezTo>
                  <a:cubicBezTo>
                    <a:pt x="1968" y="6195"/>
                    <a:pt x="1796" y="7074"/>
                    <a:pt x="1523" y="7864"/>
                  </a:cubicBezTo>
                  <a:cubicBezTo>
                    <a:pt x="1374" y="8293"/>
                    <a:pt x="1196" y="8695"/>
                    <a:pt x="1002" y="9032"/>
                  </a:cubicBezTo>
                  <a:cubicBezTo>
                    <a:pt x="708" y="9537"/>
                    <a:pt x="337" y="10009"/>
                    <a:pt x="168" y="10568"/>
                  </a:cubicBezTo>
                  <a:cubicBezTo>
                    <a:pt x="0" y="11128"/>
                    <a:pt x="99" y="11828"/>
                    <a:pt x="588" y="12147"/>
                  </a:cubicBezTo>
                  <a:cubicBezTo>
                    <a:pt x="804" y="12288"/>
                    <a:pt x="1054" y="12333"/>
                    <a:pt x="1313" y="12333"/>
                  </a:cubicBezTo>
                  <a:cubicBezTo>
                    <a:pt x="1538" y="12333"/>
                    <a:pt x="1770" y="12299"/>
                    <a:pt x="1991" y="12261"/>
                  </a:cubicBezTo>
                  <a:cubicBezTo>
                    <a:pt x="2497" y="12176"/>
                    <a:pt x="3031" y="12080"/>
                    <a:pt x="3418" y="11746"/>
                  </a:cubicBezTo>
                  <a:cubicBezTo>
                    <a:pt x="3740" y="11468"/>
                    <a:pt x="3918" y="11063"/>
                    <a:pt x="4059" y="10661"/>
                  </a:cubicBezTo>
                  <a:cubicBezTo>
                    <a:pt x="4278" y="10035"/>
                    <a:pt x="4429" y="9388"/>
                    <a:pt x="4510" y="8730"/>
                  </a:cubicBezTo>
                  <a:cubicBezTo>
                    <a:pt x="4551" y="8395"/>
                    <a:pt x="4577" y="8049"/>
                    <a:pt x="4737" y="7755"/>
                  </a:cubicBezTo>
                  <a:cubicBezTo>
                    <a:pt x="5045" y="7188"/>
                    <a:pt x="5784" y="6925"/>
                    <a:pt x="6003" y="6321"/>
                  </a:cubicBezTo>
                  <a:cubicBezTo>
                    <a:pt x="6143" y="5931"/>
                    <a:pt x="6029" y="5502"/>
                    <a:pt x="5927" y="5102"/>
                  </a:cubicBezTo>
                  <a:cubicBezTo>
                    <a:pt x="5699" y="4211"/>
                    <a:pt x="5530" y="3306"/>
                    <a:pt x="5424" y="2394"/>
                  </a:cubicBezTo>
                  <a:cubicBezTo>
                    <a:pt x="5377" y="1998"/>
                    <a:pt x="5505" y="344"/>
                    <a:pt x="5218" y="114"/>
                  </a:cubicBezTo>
                  <a:cubicBezTo>
                    <a:pt x="5119" y="35"/>
                    <a:pt x="4978" y="0"/>
                    <a:pt x="4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69;p47">
              <a:extLst>
                <a:ext uri="{FF2B5EF4-FFF2-40B4-BE49-F238E27FC236}">
                  <a16:creationId xmlns:a16="http://schemas.microsoft.com/office/drawing/2014/main" id="{FFC54C22-C468-9207-87D3-2CAD01FE873B}"/>
                </a:ext>
              </a:extLst>
            </p:cNvPr>
            <p:cNvSpPr/>
            <p:nvPr/>
          </p:nvSpPr>
          <p:spPr>
            <a:xfrm>
              <a:off x="1700675" y="7938525"/>
              <a:ext cx="186600" cy="126375"/>
            </a:xfrm>
            <a:custGeom>
              <a:avLst/>
              <a:gdLst/>
              <a:ahLst/>
              <a:cxnLst/>
              <a:rect l="l" t="t" r="r" b="b"/>
              <a:pathLst>
                <a:path w="7464" h="5055" extrusionOk="0">
                  <a:moveTo>
                    <a:pt x="2079" y="0"/>
                  </a:moveTo>
                  <a:cubicBezTo>
                    <a:pt x="1683" y="0"/>
                    <a:pt x="1301" y="36"/>
                    <a:pt x="951" y="135"/>
                  </a:cubicBezTo>
                  <a:cubicBezTo>
                    <a:pt x="460" y="274"/>
                    <a:pt x="2" y="684"/>
                    <a:pt x="2" y="1194"/>
                  </a:cubicBezTo>
                  <a:cubicBezTo>
                    <a:pt x="0" y="1737"/>
                    <a:pt x="517" y="2159"/>
                    <a:pt x="1046" y="2287"/>
                  </a:cubicBezTo>
                  <a:cubicBezTo>
                    <a:pt x="1239" y="2334"/>
                    <a:pt x="1452" y="2346"/>
                    <a:pt x="1673" y="2346"/>
                  </a:cubicBezTo>
                  <a:cubicBezTo>
                    <a:pt x="1878" y="2346"/>
                    <a:pt x="2090" y="2336"/>
                    <a:pt x="2296" y="2336"/>
                  </a:cubicBezTo>
                  <a:cubicBezTo>
                    <a:pt x="2932" y="2336"/>
                    <a:pt x="3523" y="2428"/>
                    <a:pt x="3758" y="3182"/>
                  </a:cubicBezTo>
                  <a:cubicBezTo>
                    <a:pt x="3987" y="3918"/>
                    <a:pt x="4044" y="4607"/>
                    <a:pt x="4878" y="4927"/>
                  </a:cubicBezTo>
                  <a:cubicBezTo>
                    <a:pt x="5109" y="5016"/>
                    <a:pt x="5355" y="5055"/>
                    <a:pt x="5602" y="5055"/>
                  </a:cubicBezTo>
                  <a:cubicBezTo>
                    <a:pt x="5895" y="5055"/>
                    <a:pt x="6191" y="5000"/>
                    <a:pt x="6469" y="4906"/>
                  </a:cubicBezTo>
                  <a:cubicBezTo>
                    <a:pt x="6728" y="4820"/>
                    <a:pt x="6986" y="4693"/>
                    <a:pt x="7142" y="4471"/>
                  </a:cubicBezTo>
                  <a:cubicBezTo>
                    <a:pt x="7295" y="4254"/>
                    <a:pt x="7329" y="3981"/>
                    <a:pt x="7345" y="3712"/>
                  </a:cubicBezTo>
                  <a:cubicBezTo>
                    <a:pt x="7348" y="3679"/>
                    <a:pt x="7349" y="3645"/>
                    <a:pt x="7351" y="3613"/>
                  </a:cubicBezTo>
                  <a:cubicBezTo>
                    <a:pt x="7396" y="2743"/>
                    <a:pt x="7463" y="1789"/>
                    <a:pt x="6891" y="1068"/>
                  </a:cubicBezTo>
                  <a:cubicBezTo>
                    <a:pt x="6382" y="427"/>
                    <a:pt x="5671" y="306"/>
                    <a:pt x="4678" y="233"/>
                  </a:cubicBezTo>
                  <a:cubicBezTo>
                    <a:pt x="3891" y="176"/>
                    <a:pt x="2953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70;p47">
              <a:extLst>
                <a:ext uri="{FF2B5EF4-FFF2-40B4-BE49-F238E27FC236}">
                  <a16:creationId xmlns:a16="http://schemas.microsoft.com/office/drawing/2014/main" id="{BB19DED0-4971-B563-EF69-138EF7AE2428}"/>
                </a:ext>
              </a:extLst>
            </p:cNvPr>
            <p:cNvSpPr/>
            <p:nvPr/>
          </p:nvSpPr>
          <p:spPr>
            <a:xfrm>
              <a:off x="1695225" y="7907875"/>
              <a:ext cx="201575" cy="87800"/>
            </a:xfrm>
            <a:custGeom>
              <a:avLst/>
              <a:gdLst/>
              <a:ahLst/>
              <a:cxnLst/>
              <a:rect l="l" t="t" r="r" b="b"/>
              <a:pathLst>
                <a:path w="8063" h="3512" extrusionOk="0">
                  <a:moveTo>
                    <a:pt x="4985" y="1"/>
                  </a:moveTo>
                  <a:cubicBezTo>
                    <a:pt x="4490" y="1"/>
                    <a:pt x="4004" y="123"/>
                    <a:pt x="3567" y="356"/>
                  </a:cubicBezTo>
                  <a:cubicBezTo>
                    <a:pt x="3375" y="458"/>
                    <a:pt x="3216" y="611"/>
                    <a:pt x="3049" y="750"/>
                  </a:cubicBezTo>
                  <a:cubicBezTo>
                    <a:pt x="2970" y="817"/>
                    <a:pt x="2935" y="853"/>
                    <a:pt x="2842" y="853"/>
                  </a:cubicBezTo>
                  <a:cubicBezTo>
                    <a:pt x="2833" y="853"/>
                    <a:pt x="2824" y="853"/>
                    <a:pt x="2814" y="852"/>
                  </a:cubicBezTo>
                  <a:cubicBezTo>
                    <a:pt x="2690" y="843"/>
                    <a:pt x="2566" y="807"/>
                    <a:pt x="2446" y="775"/>
                  </a:cubicBezTo>
                  <a:cubicBezTo>
                    <a:pt x="2089" y="675"/>
                    <a:pt x="1731" y="575"/>
                    <a:pt x="1375" y="471"/>
                  </a:cubicBezTo>
                  <a:cubicBezTo>
                    <a:pt x="1157" y="408"/>
                    <a:pt x="940" y="345"/>
                    <a:pt x="719" y="299"/>
                  </a:cubicBezTo>
                  <a:cubicBezTo>
                    <a:pt x="594" y="271"/>
                    <a:pt x="467" y="251"/>
                    <a:pt x="340" y="236"/>
                  </a:cubicBezTo>
                  <a:cubicBezTo>
                    <a:pt x="322" y="234"/>
                    <a:pt x="304" y="233"/>
                    <a:pt x="286" y="233"/>
                  </a:cubicBezTo>
                  <a:cubicBezTo>
                    <a:pt x="215" y="233"/>
                    <a:pt x="142" y="249"/>
                    <a:pt x="110" y="309"/>
                  </a:cubicBezTo>
                  <a:cubicBezTo>
                    <a:pt x="1" y="512"/>
                    <a:pt x="345" y="634"/>
                    <a:pt x="471" y="677"/>
                  </a:cubicBezTo>
                  <a:cubicBezTo>
                    <a:pt x="848" y="802"/>
                    <a:pt x="1223" y="932"/>
                    <a:pt x="1598" y="1065"/>
                  </a:cubicBezTo>
                  <a:cubicBezTo>
                    <a:pt x="3061" y="1579"/>
                    <a:pt x="4506" y="2141"/>
                    <a:pt x="5931" y="2753"/>
                  </a:cubicBezTo>
                  <a:cubicBezTo>
                    <a:pt x="6084" y="2818"/>
                    <a:pt x="6236" y="2884"/>
                    <a:pt x="6389" y="2951"/>
                  </a:cubicBezTo>
                  <a:cubicBezTo>
                    <a:pt x="6578" y="3033"/>
                    <a:pt x="6766" y="3118"/>
                    <a:pt x="6954" y="3201"/>
                  </a:cubicBezTo>
                  <a:cubicBezTo>
                    <a:pt x="7175" y="3299"/>
                    <a:pt x="7369" y="3407"/>
                    <a:pt x="7604" y="3470"/>
                  </a:cubicBezTo>
                  <a:cubicBezTo>
                    <a:pt x="7656" y="3483"/>
                    <a:pt x="7711" y="3512"/>
                    <a:pt x="7764" y="3512"/>
                  </a:cubicBezTo>
                  <a:cubicBezTo>
                    <a:pt x="7786" y="3512"/>
                    <a:pt x="7807" y="3507"/>
                    <a:pt x="7827" y="3494"/>
                  </a:cubicBezTo>
                  <a:cubicBezTo>
                    <a:pt x="7906" y="3445"/>
                    <a:pt x="7925" y="3291"/>
                    <a:pt x="7931" y="3208"/>
                  </a:cubicBezTo>
                  <a:cubicBezTo>
                    <a:pt x="8062" y="1598"/>
                    <a:pt x="6880" y="178"/>
                    <a:pt x="5273" y="15"/>
                  </a:cubicBezTo>
                  <a:cubicBezTo>
                    <a:pt x="5210" y="8"/>
                    <a:pt x="5147" y="4"/>
                    <a:pt x="5084" y="2"/>
                  </a:cubicBezTo>
                  <a:cubicBezTo>
                    <a:pt x="5051" y="1"/>
                    <a:pt x="5018" y="1"/>
                    <a:pt x="49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71;p47">
              <a:extLst>
                <a:ext uri="{FF2B5EF4-FFF2-40B4-BE49-F238E27FC236}">
                  <a16:creationId xmlns:a16="http://schemas.microsoft.com/office/drawing/2014/main" id="{9AEA71E8-36F1-DB64-AE97-3530C941C8FF}"/>
                </a:ext>
              </a:extLst>
            </p:cNvPr>
            <p:cNvSpPr/>
            <p:nvPr/>
          </p:nvSpPr>
          <p:spPr>
            <a:xfrm>
              <a:off x="1652433" y="8611426"/>
              <a:ext cx="413575" cy="928675"/>
            </a:xfrm>
            <a:custGeom>
              <a:avLst/>
              <a:gdLst/>
              <a:ahLst/>
              <a:cxnLst/>
              <a:rect l="l" t="t" r="r" b="b"/>
              <a:pathLst>
                <a:path w="16543" h="37147" extrusionOk="0">
                  <a:moveTo>
                    <a:pt x="11184" y="0"/>
                  </a:moveTo>
                  <a:lnTo>
                    <a:pt x="11184" y="0"/>
                  </a:lnTo>
                  <a:cubicBezTo>
                    <a:pt x="11184" y="0"/>
                    <a:pt x="11184" y="0"/>
                    <a:pt x="11184" y="0"/>
                  </a:cubicBezTo>
                  <a:lnTo>
                    <a:pt x="11184" y="0"/>
                  </a:lnTo>
                  <a:cubicBezTo>
                    <a:pt x="11184" y="0"/>
                    <a:pt x="11184" y="0"/>
                    <a:pt x="11184" y="0"/>
                  </a:cubicBezTo>
                  <a:close/>
                  <a:moveTo>
                    <a:pt x="11184" y="0"/>
                  </a:moveTo>
                  <a:cubicBezTo>
                    <a:pt x="11285" y="14"/>
                    <a:pt x="10935" y="676"/>
                    <a:pt x="10878" y="736"/>
                  </a:cubicBezTo>
                  <a:cubicBezTo>
                    <a:pt x="10664" y="965"/>
                    <a:pt x="10372" y="1042"/>
                    <a:pt x="10089" y="1169"/>
                  </a:cubicBezTo>
                  <a:cubicBezTo>
                    <a:pt x="9356" y="1495"/>
                    <a:pt x="8636" y="1872"/>
                    <a:pt x="7978" y="2332"/>
                  </a:cubicBezTo>
                  <a:cubicBezTo>
                    <a:pt x="6284" y="3514"/>
                    <a:pt x="5395" y="4682"/>
                    <a:pt x="4223" y="6406"/>
                  </a:cubicBezTo>
                  <a:cubicBezTo>
                    <a:pt x="3067" y="8107"/>
                    <a:pt x="2576" y="10035"/>
                    <a:pt x="1744" y="11857"/>
                  </a:cubicBezTo>
                  <a:cubicBezTo>
                    <a:pt x="779" y="13970"/>
                    <a:pt x="210" y="16075"/>
                    <a:pt x="93" y="18408"/>
                  </a:cubicBezTo>
                  <a:cubicBezTo>
                    <a:pt x="86" y="18562"/>
                    <a:pt x="78" y="18717"/>
                    <a:pt x="74" y="18872"/>
                  </a:cubicBezTo>
                  <a:cubicBezTo>
                    <a:pt x="1" y="21307"/>
                    <a:pt x="303" y="23739"/>
                    <a:pt x="605" y="26159"/>
                  </a:cubicBezTo>
                  <a:cubicBezTo>
                    <a:pt x="1061" y="29821"/>
                    <a:pt x="1518" y="33484"/>
                    <a:pt x="1973" y="37146"/>
                  </a:cubicBezTo>
                  <a:cubicBezTo>
                    <a:pt x="3668" y="37030"/>
                    <a:pt x="5325" y="36596"/>
                    <a:pt x="6995" y="36262"/>
                  </a:cubicBezTo>
                  <a:cubicBezTo>
                    <a:pt x="6998" y="36231"/>
                    <a:pt x="7004" y="36202"/>
                    <a:pt x="7005" y="36171"/>
                  </a:cubicBezTo>
                  <a:cubicBezTo>
                    <a:pt x="7471" y="29818"/>
                    <a:pt x="7360" y="23361"/>
                    <a:pt x="8959" y="17193"/>
                  </a:cubicBezTo>
                  <a:cubicBezTo>
                    <a:pt x="9728" y="14225"/>
                    <a:pt x="11954" y="12022"/>
                    <a:pt x="13636" y="9559"/>
                  </a:cubicBezTo>
                  <a:cubicBezTo>
                    <a:pt x="15245" y="7200"/>
                    <a:pt x="16476" y="4780"/>
                    <a:pt x="16532" y="1977"/>
                  </a:cubicBezTo>
                  <a:cubicBezTo>
                    <a:pt x="16543" y="1477"/>
                    <a:pt x="16515" y="977"/>
                    <a:pt x="16452" y="480"/>
                  </a:cubicBezTo>
                  <a:cubicBezTo>
                    <a:pt x="14690" y="393"/>
                    <a:pt x="12934" y="232"/>
                    <a:pt x="11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272;p47">
              <a:extLst>
                <a:ext uri="{FF2B5EF4-FFF2-40B4-BE49-F238E27FC236}">
                  <a16:creationId xmlns:a16="http://schemas.microsoft.com/office/drawing/2014/main" id="{21FD591F-2CA2-81D0-A07D-5717FF10107A}"/>
                </a:ext>
              </a:extLst>
            </p:cNvPr>
            <p:cNvSpPr/>
            <p:nvPr/>
          </p:nvSpPr>
          <p:spPr>
            <a:xfrm>
              <a:off x="1797950" y="8032325"/>
              <a:ext cx="52350" cy="41225"/>
            </a:xfrm>
            <a:custGeom>
              <a:avLst/>
              <a:gdLst/>
              <a:ahLst/>
              <a:cxnLst/>
              <a:rect l="l" t="t" r="r" b="b"/>
              <a:pathLst>
                <a:path w="2094" h="1649" extrusionOk="0">
                  <a:moveTo>
                    <a:pt x="872" y="0"/>
                  </a:moveTo>
                  <a:cubicBezTo>
                    <a:pt x="673" y="0"/>
                    <a:pt x="472" y="44"/>
                    <a:pt x="301" y="127"/>
                  </a:cubicBezTo>
                  <a:cubicBezTo>
                    <a:pt x="123" y="213"/>
                    <a:pt x="32" y="423"/>
                    <a:pt x="25" y="610"/>
                  </a:cubicBezTo>
                  <a:lnTo>
                    <a:pt x="15" y="870"/>
                  </a:lnTo>
                  <a:cubicBezTo>
                    <a:pt x="13" y="912"/>
                    <a:pt x="18" y="954"/>
                    <a:pt x="26" y="995"/>
                  </a:cubicBezTo>
                  <a:cubicBezTo>
                    <a:pt x="20" y="1024"/>
                    <a:pt x="16" y="1055"/>
                    <a:pt x="15" y="1084"/>
                  </a:cubicBezTo>
                  <a:cubicBezTo>
                    <a:pt x="0" y="1404"/>
                    <a:pt x="283" y="1619"/>
                    <a:pt x="574" y="1643"/>
                  </a:cubicBezTo>
                  <a:cubicBezTo>
                    <a:pt x="613" y="1647"/>
                    <a:pt x="654" y="1649"/>
                    <a:pt x="695" y="1649"/>
                  </a:cubicBezTo>
                  <a:cubicBezTo>
                    <a:pt x="1288" y="1649"/>
                    <a:pt x="2094" y="1300"/>
                    <a:pt x="1826" y="585"/>
                  </a:cubicBezTo>
                  <a:cubicBezTo>
                    <a:pt x="1673" y="179"/>
                    <a:pt x="1274" y="0"/>
                    <a:pt x="872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73;p47">
              <a:extLst>
                <a:ext uri="{FF2B5EF4-FFF2-40B4-BE49-F238E27FC236}">
                  <a16:creationId xmlns:a16="http://schemas.microsoft.com/office/drawing/2014/main" id="{90D5D310-30EF-1F9C-F9AE-260F82806BAE}"/>
                </a:ext>
              </a:extLst>
            </p:cNvPr>
            <p:cNvSpPr/>
            <p:nvPr/>
          </p:nvSpPr>
          <p:spPr>
            <a:xfrm>
              <a:off x="1647600" y="8007625"/>
              <a:ext cx="121975" cy="55475"/>
            </a:xfrm>
            <a:custGeom>
              <a:avLst/>
              <a:gdLst/>
              <a:ahLst/>
              <a:cxnLst/>
              <a:rect l="l" t="t" r="r" b="b"/>
              <a:pathLst>
                <a:path w="4879" h="2219" extrusionOk="0">
                  <a:moveTo>
                    <a:pt x="1" y="1"/>
                  </a:moveTo>
                  <a:lnTo>
                    <a:pt x="1" y="2218"/>
                  </a:lnTo>
                  <a:lnTo>
                    <a:pt x="4878" y="1480"/>
                  </a:lnTo>
                  <a:lnTo>
                    <a:pt x="4878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74;p47">
              <a:extLst>
                <a:ext uri="{FF2B5EF4-FFF2-40B4-BE49-F238E27FC236}">
                  <a16:creationId xmlns:a16="http://schemas.microsoft.com/office/drawing/2014/main" id="{63E3B368-49A6-E56B-74F0-D78F1393D3E3}"/>
                </a:ext>
              </a:extLst>
            </p:cNvPr>
            <p:cNvSpPr/>
            <p:nvPr/>
          </p:nvSpPr>
          <p:spPr>
            <a:xfrm>
              <a:off x="383850" y="7832550"/>
              <a:ext cx="2200" cy="225"/>
            </a:xfrm>
            <a:custGeom>
              <a:avLst/>
              <a:gdLst/>
              <a:ahLst/>
              <a:cxnLst/>
              <a:rect l="l" t="t" r="r" b="b"/>
              <a:pathLst>
                <a:path w="88" h="9" extrusionOk="0">
                  <a:moveTo>
                    <a:pt x="0" y="1"/>
                  </a:moveTo>
                  <a:lnTo>
                    <a:pt x="0" y="7"/>
                  </a:lnTo>
                  <a:lnTo>
                    <a:pt x="8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7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75;p47">
              <a:extLst>
                <a:ext uri="{FF2B5EF4-FFF2-40B4-BE49-F238E27FC236}">
                  <a16:creationId xmlns:a16="http://schemas.microsoft.com/office/drawing/2014/main" id="{A52CD9BA-A33E-9890-C742-333ECF5B6959}"/>
                </a:ext>
              </a:extLst>
            </p:cNvPr>
            <p:cNvSpPr/>
            <p:nvPr/>
          </p:nvSpPr>
          <p:spPr>
            <a:xfrm>
              <a:off x="383850" y="8222600"/>
              <a:ext cx="48075" cy="5600"/>
            </a:xfrm>
            <a:custGeom>
              <a:avLst/>
              <a:gdLst/>
              <a:ahLst/>
              <a:cxnLst/>
              <a:rect l="l" t="t" r="r" b="b"/>
              <a:pathLst>
                <a:path w="1923" h="224" extrusionOk="0">
                  <a:moveTo>
                    <a:pt x="1923" y="0"/>
                  </a:moveTo>
                  <a:lnTo>
                    <a:pt x="0" y="224"/>
                  </a:lnTo>
                  <a:cubicBezTo>
                    <a:pt x="647" y="213"/>
                    <a:pt x="1291" y="138"/>
                    <a:pt x="1923" y="0"/>
                  </a:cubicBezTo>
                  <a:close/>
                </a:path>
              </a:pathLst>
            </a:custGeom>
            <a:solidFill>
              <a:srgbClr val="0C7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76;p47">
              <a:extLst>
                <a:ext uri="{FF2B5EF4-FFF2-40B4-BE49-F238E27FC236}">
                  <a16:creationId xmlns:a16="http://schemas.microsoft.com/office/drawing/2014/main" id="{B9E8C769-80F5-A6E3-3A49-476882A93F40}"/>
                </a:ext>
              </a:extLst>
            </p:cNvPr>
            <p:cNvSpPr/>
            <p:nvPr/>
          </p:nvSpPr>
          <p:spPr>
            <a:xfrm>
              <a:off x="408475" y="7834375"/>
              <a:ext cx="1286350" cy="388250"/>
            </a:xfrm>
            <a:custGeom>
              <a:avLst/>
              <a:gdLst/>
              <a:ahLst/>
              <a:cxnLst/>
              <a:rect l="l" t="t" r="r" b="b"/>
              <a:pathLst>
                <a:path w="51454" h="15530" extrusionOk="0">
                  <a:moveTo>
                    <a:pt x="0" y="1"/>
                  </a:moveTo>
                  <a:lnTo>
                    <a:pt x="154" y="21"/>
                  </a:lnTo>
                  <a:lnTo>
                    <a:pt x="154" y="21"/>
                  </a:lnTo>
                  <a:cubicBezTo>
                    <a:pt x="103" y="14"/>
                    <a:pt x="52" y="7"/>
                    <a:pt x="0" y="1"/>
                  </a:cubicBezTo>
                  <a:close/>
                  <a:moveTo>
                    <a:pt x="154" y="21"/>
                  </a:moveTo>
                  <a:cubicBezTo>
                    <a:pt x="4371" y="609"/>
                    <a:pt x="6110" y="4406"/>
                    <a:pt x="6110" y="8370"/>
                  </a:cubicBezTo>
                  <a:cubicBezTo>
                    <a:pt x="6110" y="12058"/>
                    <a:pt x="4424" y="14761"/>
                    <a:pt x="938" y="15529"/>
                  </a:cubicBezTo>
                  <a:lnTo>
                    <a:pt x="49967" y="9804"/>
                  </a:lnTo>
                  <a:cubicBezTo>
                    <a:pt x="50814" y="9706"/>
                    <a:pt x="51452" y="8988"/>
                    <a:pt x="51453" y="8135"/>
                  </a:cubicBezTo>
                  <a:cubicBezTo>
                    <a:pt x="51452" y="7291"/>
                    <a:pt x="50826" y="6577"/>
                    <a:pt x="49988" y="6471"/>
                  </a:cubicBezTo>
                  <a:lnTo>
                    <a:pt x="154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77;p47">
              <a:extLst>
                <a:ext uri="{FF2B5EF4-FFF2-40B4-BE49-F238E27FC236}">
                  <a16:creationId xmlns:a16="http://schemas.microsoft.com/office/drawing/2014/main" id="{0238D435-F39A-CFF8-BE79-E5190496C9AA}"/>
                </a:ext>
              </a:extLst>
            </p:cNvPr>
            <p:cNvSpPr/>
            <p:nvPr/>
          </p:nvSpPr>
          <p:spPr>
            <a:xfrm>
              <a:off x="195400" y="7847475"/>
              <a:ext cx="365825" cy="365850"/>
            </a:xfrm>
            <a:custGeom>
              <a:avLst/>
              <a:gdLst/>
              <a:ahLst/>
              <a:cxnLst/>
              <a:rect l="l" t="t" r="r" b="b"/>
              <a:pathLst>
                <a:path w="14633" h="14634" extrusionOk="0">
                  <a:moveTo>
                    <a:pt x="7316" y="1"/>
                  </a:moveTo>
                  <a:cubicBezTo>
                    <a:pt x="3275" y="1"/>
                    <a:pt x="1" y="3275"/>
                    <a:pt x="1" y="7316"/>
                  </a:cubicBezTo>
                  <a:cubicBezTo>
                    <a:pt x="1" y="9256"/>
                    <a:pt x="772" y="11118"/>
                    <a:pt x="2144" y="12490"/>
                  </a:cubicBezTo>
                  <a:cubicBezTo>
                    <a:pt x="3515" y="13862"/>
                    <a:pt x="5376" y="14633"/>
                    <a:pt x="7316" y="14633"/>
                  </a:cubicBezTo>
                  <a:cubicBezTo>
                    <a:pt x="9258" y="14633"/>
                    <a:pt x="11118" y="13862"/>
                    <a:pt x="12490" y="12490"/>
                  </a:cubicBezTo>
                  <a:cubicBezTo>
                    <a:pt x="13862" y="11118"/>
                    <a:pt x="14633" y="9256"/>
                    <a:pt x="14633" y="7316"/>
                  </a:cubicBezTo>
                  <a:cubicBezTo>
                    <a:pt x="14633" y="5376"/>
                    <a:pt x="13862" y="3515"/>
                    <a:pt x="12490" y="2142"/>
                  </a:cubicBezTo>
                  <a:cubicBezTo>
                    <a:pt x="11118" y="772"/>
                    <a:pt x="9258" y="1"/>
                    <a:pt x="7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78;p47">
              <a:extLst>
                <a:ext uri="{FF2B5EF4-FFF2-40B4-BE49-F238E27FC236}">
                  <a16:creationId xmlns:a16="http://schemas.microsoft.com/office/drawing/2014/main" id="{8D5718D6-AC73-FDC2-DA84-80DC0A2E4890}"/>
                </a:ext>
              </a:extLst>
            </p:cNvPr>
            <p:cNvSpPr/>
            <p:nvPr/>
          </p:nvSpPr>
          <p:spPr>
            <a:xfrm>
              <a:off x="195400" y="7847475"/>
              <a:ext cx="365825" cy="365850"/>
            </a:xfrm>
            <a:custGeom>
              <a:avLst/>
              <a:gdLst/>
              <a:ahLst/>
              <a:cxnLst/>
              <a:rect l="l" t="t" r="r" b="b"/>
              <a:pathLst>
                <a:path w="14633" h="14634" fill="none" extrusionOk="0">
                  <a:moveTo>
                    <a:pt x="14633" y="7316"/>
                  </a:moveTo>
                  <a:cubicBezTo>
                    <a:pt x="14633" y="9256"/>
                    <a:pt x="13862" y="11118"/>
                    <a:pt x="12490" y="12490"/>
                  </a:cubicBezTo>
                  <a:cubicBezTo>
                    <a:pt x="11118" y="13862"/>
                    <a:pt x="9258" y="14633"/>
                    <a:pt x="7316" y="14633"/>
                  </a:cubicBezTo>
                  <a:cubicBezTo>
                    <a:pt x="5376" y="14633"/>
                    <a:pt x="3515" y="13862"/>
                    <a:pt x="2144" y="12490"/>
                  </a:cubicBezTo>
                  <a:cubicBezTo>
                    <a:pt x="772" y="11118"/>
                    <a:pt x="1" y="9256"/>
                    <a:pt x="1" y="7316"/>
                  </a:cubicBezTo>
                  <a:cubicBezTo>
                    <a:pt x="1" y="3275"/>
                    <a:pt x="3275" y="1"/>
                    <a:pt x="7316" y="1"/>
                  </a:cubicBezTo>
                  <a:cubicBezTo>
                    <a:pt x="9258" y="1"/>
                    <a:pt x="11118" y="772"/>
                    <a:pt x="12490" y="2142"/>
                  </a:cubicBezTo>
                  <a:cubicBezTo>
                    <a:pt x="13862" y="3515"/>
                    <a:pt x="14633" y="5376"/>
                    <a:pt x="14633" y="7316"/>
                  </a:cubicBezTo>
                  <a:close/>
                </a:path>
              </a:pathLst>
            </a:custGeom>
            <a:noFill/>
            <a:ln w="59450" cap="flat" cmpd="sng">
              <a:solidFill>
                <a:schemeClr val="accent4"/>
              </a:solidFill>
              <a:prstDash val="solid"/>
              <a:miter lim="14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79;p47">
              <a:extLst>
                <a:ext uri="{FF2B5EF4-FFF2-40B4-BE49-F238E27FC236}">
                  <a16:creationId xmlns:a16="http://schemas.microsoft.com/office/drawing/2014/main" id="{2AC027FB-C2EB-73EC-3B99-D56CF027EA89}"/>
                </a:ext>
              </a:extLst>
            </p:cNvPr>
            <p:cNvSpPr/>
            <p:nvPr/>
          </p:nvSpPr>
          <p:spPr>
            <a:xfrm>
              <a:off x="267825" y="7950475"/>
              <a:ext cx="143275" cy="184775"/>
            </a:xfrm>
            <a:custGeom>
              <a:avLst/>
              <a:gdLst/>
              <a:ahLst/>
              <a:cxnLst/>
              <a:rect l="l" t="t" r="r" b="b"/>
              <a:pathLst>
                <a:path w="5731" h="7391" extrusionOk="0">
                  <a:moveTo>
                    <a:pt x="1181" y="0"/>
                  </a:moveTo>
                  <a:cubicBezTo>
                    <a:pt x="1043" y="0"/>
                    <a:pt x="907" y="67"/>
                    <a:pt x="825" y="192"/>
                  </a:cubicBezTo>
                  <a:cubicBezTo>
                    <a:pt x="285" y="996"/>
                    <a:pt x="0" y="1973"/>
                    <a:pt x="32" y="2936"/>
                  </a:cubicBezTo>
                  <a:cubicBezTo>
                    <a:pt x="77" y="4285"/>
                    <a:pt x="750" y="5549"/>
                    <a:pt x="1876" y="6406"/>
                  </a:cubicBezTo>
                  <a:cubicBezTo>
                    <a:pt x="2726" y="7052"/>
                    <a:pt x="3727" y="7390"/>
                    <a:pt x="4734" y="7390"/>
                  </a:cubicBezTo>
                  <a:cubicBezTo>
                    <a:pt x="4926" y="7390"/>
                    <a:pt x="5118" y="7379"/>
                    <a:pt x="5308" y="7354"/>
                  </a:cubicBezTo>
                  <a:cubicBezTo>
                    <a:pt x="5561" y="7322"/>
                    <a:pt x="5730" y="7078"/>
                    <a:pt x="5672" y="6831"/>
                  </a:cubicBezTo>
                  <a:lnTo>
                    <a:pt x="5664" y="6801"/>
                  </a:lnTo>
                  <a:cubicBezTo>
                    <a:pt x="5616" y="6608"/>
                    <a:pt x="5443" y="6476"/>
                    <a:pt x="5251" y="6476"/>
                  </a:cubicBezTo>
                  <a:cubicBezTo>
                    <a:pt x="5230" y="6476"/>
                    <a:pt x="5209" y="6478"/>
                    <a:pt x="5188" y="6481"/>
                  </a:cubicBezTo>
                  <a:cubicBezTo>
                    <a:pt x="5038" y="6500"/>
                    <a:pt x="4886" y="6510"/>
                    <a:pt x="4735" y="6510"/>
                  </a:cubicBezTo>
                  <a:cubicBezTo>
                    <a:pt x="3918" y="6510"/>
                    <a:pt x="3101" y="6233"/>
                    <a:pt x="2409" y="5706"/>
                  </a:cubicBezTo>
                  <a:cubicBezTo>
                    <a:pt x="1495" y="5009"/>
                    <a:pt x="949" y="3989"/>
                    <a:pt x="913" y="2906"/>
                  </a:cubicBezTo>
                  <a:cubicBezTo>
                    <a:pt x="886" y="2129"/>
                    <a:pt x="1117" y="1341"/>
                    <a:pt x="1550" y="690"/>
                  </a:cubicBezTo>
                  <a:cubicBezTo>
                    <a:pt x="1675" y="506"/>
                    <a:pt x="1647" y="260"/>
                    <a:pt x="1476" y="119"/>
                  </a:cubicBezTo>
                  <a:lnTo>
                    <a:pt x="1453" y="98"/>
                  </a:lnTo>
                  <a:cubicBezTo>
                    <a:pt x="1373" y="32"/>
                    <a:pt x="1276" y="0"/>
                    <a:pt x="1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0;p47">
              <a:extLst>
                <a:ext uri="{FF2B5EF4-FFF2-40B4-BE49-F238E27FC236}">
                  <a16:creationId xmlns:a16="http://schemas.microsoft.com/office/drawing/2014/main" id="{044FF39A-5F50-B20F-2FF1-61ED299A8993}"/>
                </a:ext>
              </a:extLst>
            </p:cNvPr>
            <p:cNvSpPr/>
            <p:nvPr/>
          </p:nvSpPr>
          <p:spPr>
            <a:xfrm>
              <a:off x="1391225" y="7992275"/>
              <a:ext cx="113925" cy="197875"/>
            </a:xfrm>
            <a:custGeom>
              <a:avLst/>
              <a:gdLst/>
              <a:ahLst/>
              <a:cxnLst/>
              <a:rect l="l" t="t" r="r" b="b"/>
              <a:pathLst>
                <a:path w="4557" h="7915" extrusionOk="0">
                  <a:moveTo>
                    <a:pt x="845" y="1"/>
                  </a:moveTo>
                  <a:cubicBezTo>
                    <a:pt x="829" y="1"/>
                    <a:pt x="813" y="1"/>
                    <a:pt x="797" y="3"/>
                  </a:cubicBezTo>
                  <a:cubicBezTo>
                    <a:pt x="603" y="23"/>
                    <a:pt x="441" y="172"/>
                    <a:pt x="352" y="346"/>
                  </a:cubicBezTo>
                  <a:cubicBezTo>
                    <a:pt x="265" y="520"/>
                    <a:pt x="235" y="718"/>
                    <a:pt x="209" y="912"/>
                  </a:cubicBezTo>
                  <a:lnTo>
                    <a:pt x="60" y="1977"/>
                  </a:lnTo>
                  <a:cubicBezTo>
                    <a:pt x="31" y="2191"/>
                    <a:pt x="0" y="2409"/>
                    <a:pt x="24" y="2623"/>
                  </a:cubicBezTo>
                  <a:cubicBezTo>
                    <a:pt x="44" y="2816"/>
                    <a:pt x="107" y="3002"/>
                    <a:pt x="170" y="3184"/>
                  </a:cubicBezTo>
                  <a:cubicBezTo>
                    <a:pt x="394" y="3844"/>
                    <a:pt x="545" y="4561"/>
                    <a:pt x="974" y="5115"/>
                  </a:cubicBezTo>
                  <a:cubicBezTo>
                    <a:pt x="1394" y="5659"/>
                    <a:pt x="2040" y="6105"/>
                    <a:pt x="2375" y="6704"/>
                  </a:cubicBezTo>
                  <a:cubicBezTo>
                    <a:pt x="2562" y="6978"/>
                    <a:pt x="2659" y="7296"/>
                    <a:pt x="2885" y="7562"/>
                  </a:cubicBezTo>
                  <a:cubicBezTo>
                    <a:pt x="3038" y="7744"/>
                    <a:pt x="3241" y="7914"/>
                    <a:pt x="3476" y="7914"/>
                  </a:cubicBezTo>
                  <a:cubicBezTo>
                    <a:pt x="3481" y="7914"/>
                    <a:pt x="3486" y="7914"/>
                    <a:pt x="3491" y="7914"/>
                  </a:cubicBezTo>
                  <a:cubicBezTo>
                    <a:pt x="3902" y="7902"/>
                    <a:pt x="4373" y="7491"/>
                    <a:pt x="4485" y="7102"/>
                  </a:cubicBezTo>
                  <a:cubicBezTo>
                    <a:pt x="4557" y="6861"/>
                    <a:pt x="4489" y="6559"/>
                    <a:pt x="4378" y="6264"/>
                  </a:cubicBezTo>
                  <a:cubicBezTo>
                    <a:pt x="4270" y="5977"/>
                    <a:pt x="4123" y="5698"/>
                    <a:pt x="4019" y="5491"/>
                  </a:cubicBezTo>
                  <a:cubicBezTo>
                    <a:pt x="3897" y="5244"/>
                    <a:pt x="3754" y="4991"/>
                    <a:pt x="3748" y="4715"/>
                  </a:cubicBezTo>
                  <a:cubicBezTo>
                    <a:pt x="3739" y="4313"/>
                    <a:pt x="3784" y="3953"/>
                    <a:pt x="3708" y="3550"/>
                  </a:cubicBezTo>
                  <a:cubicBezTo>
                    <a:pt x="3648" y="3232"/>
                    <a:pt x="3575" y="2914"/>
                    <a:pt x="3492" y="2602"/>
                  </a:cubicBezTo>
                  <a:cubicBezTo>
                    <a:pt x="3464" y="2496"/>
                    <a:pt x="3188" y="1450"/>
                    <a:pt x="2950" y="1450"/>
                  </a:cubicBezTo>
                  <a:cubicBezTo>
                    <a:pt x="2928" y="1450"/>
                    <a:pt x="2905" y="1459"/>
                    <a:pt x="2884" y="1480"/>
                  </a:cubicBezTo>
                  <a:cubicBezTo>
                    <a:pt x="2848" y="1515"/>
                    <a:pt x="2835" y="1565"/>
                    <a:pt x="2827" y="1613"/>
                  </a:cubicBezTo>
                  <a:cubicBezTo>
                    <a:pt x="2758" y="2037"/>
                    <a:pt x="2808" y="2461"/>
                    <a:pt x="2764" y="2886"/>
                  </a:cubicBezTo>
                  <a:cubicBezTo>
                    <a:pt x="2756" y="2960"/>
                    <a:pt x="2711" y="3054"/>
                    <a:pt x="2649" y="3054"/>
                  </a:cubicBezTo>
                  <a:cubicBezTo>
                    <a:pt x="2640" y="3054"/>
                    <a:pt x="2630" y="3052"/>
                    <a:pt x="2619" y="3047"/>
                  </a:cubicBezTo>
                  <a:cubicBezTo>
                    <a:pt x="2462" y="2974"/>
                    <a:pt x="2321" y="2331"/>
                    <a:pt x="2250" y="2168"/>
                  </a:cubicBezTo>
                  <a:cubicBezTo>
                    <a:pt x="2028" y="1667"/>
                    <a:pt x="1787" y="1175"/>
                    <a:pt x="1556" y="680"/>
                  </a:cubicBezTo>
                  <a:cubicBezTo>
                    <a:pt x="1410" y="366"/>
                    <a:pt x="1180" y="1"/>
                    <a:pt x="845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81;p47">
              <a:extLst>
                <a:ext uri="{FF2B5EF4-FFF2-40B4-BE49-F238E27FC236}">
                  <a16:creationId xmlns:a16="http://schemas.microsoft.com/office/drawing/2014/main" id="{F76F05CD-828F-759A-EBFC-5B9AA6E053B0}"/>
                </a:ext>
              </a:extLst>
            </p:cNvPr>
            <p:cNvSpPr/>
            <p:nvPr/>
          </p:nvSpPr>
          <p:spPr>
            <a:xfrm>
              <a:off x="1445675" y="8128650"/>
              <a:ext cx="552225" cy="281400"/>
            </a:xfrm>
            <a:custGeom>
              <a:avLst/>
              <a:gdLst/>
              <a:ahLst/>
              <a:cxnLst/>
              <a:rect l="l" t="t" r="r" b="b"/>
              <a:pathLst>
                <a:path w="22089" h="11256" extrusionOk="0">
                  <a:moveTo>
                    <a:pt x="2459" y="1"/>
                  </a:moveTo>
                  <a:cubicBezTo>
                    <a:pt x="1633" y="561"/>
                    <a:pt x="808" y="1091"/>
                    <a:pt x="0" y="1674"/>
                  </a:cubicBezTo>
                  <a:cubicBezTo>
                    <a:pt x="1640" y="5636"/>
                    <a:pt x="3040" y="8936"/>
                    <a:pt x="7294" y="10323"/>
                  </a:cubicBezTo>
                  <a:cubicBezTo>
                    <a:pt x="9216" y="10950"/>
                    <a:pt x="10937" y="11256"/>
                    <a:pt x="12662" y="11256"/>
                  </a:cubicBezTo>
                  <a:cubicBezTo>
                    <a:pt x="14097" y="11256"/>
                    <a:pt x="15534" y="11044"/>
                    <a:pt x="17091" y="10628"/>
                  </a:cubicBezTo>
                  <a:cubicBezTo>
                    <a:pt x="17596" y="10493"/>
                    <a:pt x="17964" y="10163"/>
                    <a:pt x="18367" y="9920"/>
                  </a:cubicBezTo>
                  <a:cubicBezTo>
                    <a:pt x="18768" y="9677"/>
                    <a:pt x="19066" y="9482"/>
                    <a:pt x="19399" y="9170"/>
                  </a:cubicBezTo>
                  <a:cubicBezTo>
                    <a:pt x="20601" y="8042"/>
                    <a:pt x="21552" y="6817"/>
                    <a:pt x="21961" y="5185"/>
                  </a:cubicBezTo>
                  <a:cubicBezTo>
                    <a:pt x="22088" y="4681"/>
                    <a:pt x="22021" y="4223"/>
                    <a:pt x="21747" y="3755"/>
                  </a:cubicBezTo>
                  <a:cubicBezTo>
                    <a:pt x="21472" y="3288"/>
                    <a:pt x="21009" y="2881"/>
                    <a:pt x="20574" y="2536"/>
                  </a:cubicBezTo>
                  <a:cubicBezTo>
                    <a:pt x="20331" y="2344"/>
                    <a:pt x="20025" y="2176"/>
                    <a:pt x="19723" y="2170"/>
                  </a:cubicBezTo>
                  <a:cubicBezTo>
                    <a:pt x="19718" y="2170"/>
                    <a:pt x="19713" y="2170"/>
                    <a:pt x="19708" y="2170"/>
                  </a:cubicBezTo>
                  <a:cubicBezTo>
                    <a:pt x="19414" y="2170"/>
                    <a:pt x="19190" y="2340"/>
                    <a:pt x="18970" y="2472"/>
                  </a:cubicBezTo>
                  <a:cubicBezTo>
                    <a:pt x="18606" y="2690"/>
                    <a:pt x="18171" y="2983"/>
                    <a:pt x="17898" y="3240"/>
                  </a:cubicBezTo>
                  <a:cubicBezTo>
                    <a:pt x="16828" y="4250"/>
                    <a:pt x="16094" y="5545"/>
                    <a:pt x="14751" y="6171"/>
                  </a:cubicBezTo>
                  <a:cubicBezTo>
                    <a:pt x="13876" y="6578"/>
                    <a:pt x="13331" y="6740"/>
                    <a:pt x="12411" y="6740"/>
                  </a:cubicBezTo>
                  <a:cubicBezTo>
                    <a:pt x="12231" y="6740"/>
                    <a:pt x="12037" y="6734"/>
                    <a:pt x="11824" y="6722"/>
                  </a:cubicBezTo>
                  <a:cubicBezTo>
                    <a:pt x="6542" y="6433"/>
                    <a:pt x="5030" y="4463"/>
                    <a:pt x="2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6"/>
          <p:cNvSpPr txBox="1">
            <a:spLocks noGrp="1"/>
          </p:cNvSpPr>
          <p:nvPr>
            <p:ph type="title"/>
          </p:nvPr>
        </p:nvSpPr>
        <p:spPr>
          <a:xfrm>
            <a:off x="3859003" y="541376"/>
            <a:ext cx="3327747" cy="595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Our News App!</a:t>
            </a:r>
            <a:endParaRPr sz="3200" dirty="0"/>
          </a:p>
        </p:txBody>
      </p:sp>
      <p:sp>
        <p:nvSpPr>
          <p:cNvPr id="1170" name="Google Shape;1170;p46"/>
          <p:cNvSpPr txBox="1">
            <a:spLocks noGrp="1"/>
          </p:cNvSpPr>
          <p:nvPr>
            <p:ph type="subTitle" idx="1"/>
          </p:nvPr>
        </p:nvSpPr>
        <p:spPr>
          <a:xfrm>
            <a:off x="4246977" y="1009587"/>
            <a:ext cx="2202600" cy="788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Some app demos</a:t>
            </a:r>
            <a:endParaRPr sz="1800" dirty="0"/>
          </a:p>
        </p:txBody>
      </p:sp>
      <p:grpSp>
        <p:nvGrpSpPr>
          <p:cNvPr id="35" name="Google Shape;1359;p48">
            <a:extLst>
              <a:ext uri="{FF2B5EF4-FFF2-40B4-BE49-F238E27FC236}">
                <a16:creationId xmlns:a16="http://schemas.microsoft.com/office/drawing/2014/main" id="{11809E9B-1735-FFD1-D9B4-966E2B3E1979}"/>
              </a:ext>
            </a:extLst>
          </p:cNvPr>
          <p:cNvGrpSpPr/>
          <p:nvPr/>
        </p:nvGrpSpPr>
        <p:grpSpPr>
          <a:xfrm>
            <a:off x="1113215" y="404734"/>
            <a:ext cx="2428425" cy="4466928"/>
            <a:chOff x="3359725" y="1139500"/>
            <a:chExt cx="394325" cy="604600"/>
          </a:xfrm>
        </p:grpSpPr>
        <p:sp>
          <p:nvSpPr>
            <p:cNvPr id="36" name="Google Shape;1360;p48">
              <a:extLst>
                <a:ext uri="{FF2B5EF4-FFF2-40B4-BE49-F238E27FC236}">
                  <a16:creationId xmlns:a16="http://schemas.microsoft.com/office/drawing/2014/main" id="{1EE14037-FC87-1EC4-E83A-5AF5BAD7E29F}"/>
                </a:ext>
              </a:extLst>
            </p:cNvPr>
            <p:cNvSpPr/>
            <p:nvPr/>
          </p:nvSpPr>
          <p:spPr>
            <a:xfrm>
              <a:off x="3359725" y="1244625"/>
              <a:ext cx="394275" cy="354925"/>
            </a:xfrm>
            <a:custGeom>
              <a:avLst/>
              <a:gdLst/>
              <a:ahLst/>
              <a:cxnLst/>
              <a:rect l="l" t="t" r="r" b="b"/>
              <a:pathLst>
                <a:path w="15771" h="14197" extrusionOk="0">
                  <a:moveTo>
                    <a:pt x="0" y="1"/>
                  </a:moveTo>
                  <a:lnTo>
                    <a:pt x="0" y="14196"/>
                  </a:lnTo>
                  <a:lnTo>
                    <a:pt x="15771" y="14196"/>
                  </a:lnTo>
                  <a:lnTo>
                    <a:pt x="15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61;p48">
              <a:extLst>
                <a:ext uri="{FF2B5EF4-FFF2-40B4-BE49-F238E27FC236}">
                  <a16:creationId xmlns:a16="http://schemas.microsoft.com/office/drawing/2014/main" id="{F6CE4A6D-45D4-0FB2-0478-EAEBD5D309FA}"/>
                </a:ext>
              </a:extLst>
            </p:cNvPr>
            <p:cNvSpPr/>
            <p:nvPr/>
          </p:nvSpPr>
          <p:spPr>
            <a:xfrm>
              <a:off x="3556875" y="1244625"/>
              <a:ext cx="197175" cy="354925"/>
            </a:xfrm>
            <a:custGeom>
              <a:avLst/>
              <a:gdLst/>
              <a:ahLst/>
              <a:cxnLst/>
              <a:rect l="l" t="t" r="r" b="b"/>
              <a:pathLst>
                <a:path w="7887" h="14197" extrusionOk="0">
                  <a:moveTo>
                    <a:pt x="0" y="1"/>
                  </a:moveTo>
                  <a:lnTo>
                    <a:pt x="0" y="14196"/>
                  </a:lnTo>
                  <a:lnTo>
                    <a:pt x="7886" y="14196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62;p48">
              <a:extLst>
                <a:ext uri="{FF2B5EF4-FFF2-40B4-BE49-F238E27FC236}">
                  <a16:creationId xmlns:a16="http://schemas.microsoft.com/office/drawing/2014/main" id="{017BE45F-575B-5D76-8DF5-9AFE257BC8E1}"/>
                </a:ext>
              </a:extLst>
            </p:cNvPr>
            <p:cNvSpPr/>
            <p:nvPr/>
          </p:nvSpPr>
          <p:spPr>
            <a:xfrm>
              <a:off x="3399150" y="1244625"/>
              <a:ext cx="315475" cy="368050"/>
            </a:xfrm>
            <a:custGeom>
              <a:avLst/>
              <a:gdLst/>
              <a:ahLst/>
              <a:cxnLst/>
              <a:rect l="l" t="t" r="r" b="b"/>
              <a:pathLst>
                <a:path w="12619" h="14722" extrusionOk="0">
                  <a:moveTo>
                    <a:pt x="0" y="1"/>
                  </a:moveTo>
                  <a:lnTo>
                    <a:pt x="0" y="14721"/>
                  </a:lnTo>
                  <a:lnTo>
                    <a:pt x="12618" y="14721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63;p48">
              <a:extLst>
                <a:ext uri="{FF2B5EF4-FFF2-40B4-BE49-F238E27FC236}">
                  <a16:creationId xmlns:a16="http://schemas.microsoft.com/office/drawing/2014/main" id="{55631094-3925-9241-B35B-3B24B9A4C671}"/>
                </a:ext>
              </a:extLst>
            </p:cNvPr>
            <p:cNvSpPr/>
            <p:nvPr/>
          </p:nvSpPr>
          <p:spPr>
            <a:xfrm>
              <a:off x="3556875" y="1244625"/>
              <a:ext cx="157750" cy="368050"/>
            </a:xfrm>
            <a:custGeom>
              <a:avLst/>
              <a:gdLst/>
              <a:ahLst/>
              <a:cxnLst/>
              <a:rect l="l" t="t" r="r" b="b"/>
              <a:pathLst>
                <a:path w="6310" h="14722" extrusionOk="0">
                  <a:moveTo>
                    <a:pt x="0" y="1"/>
                  </a:moveTo>
                  <a:lnTo>
                    <a:pt x="0" y="14721"/>
                  </a:lnTo>
                  <a:lnTo>
                    <a:pt x="6309" y="14721"/>
                  </a:lnTo>
                  <a:lnTo>
                    <a:pt x="6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64;p48">
              <a:extLst>
                <a:ext uri="{FF2B5EF4-FFF2-40B4-BE49-F238E27FC236}">
                  <a16:creationId xmlns:a16="http://schemas.microsoft.com/office/drawing/2014/main" id="{FF02BFAE-903C-A4BD-841B-79E9F397AB55}"/>
                </a:ext>
              </a:extLst>
            </p:cNvPr>
            <p:cNvSpPr/>
            <p:nvPr/>
          </p:nvSpPr>
          <p:spPr>
            <a:xfrm>
              <a:off x="3359725" y="1139500"/>
              <a:ext cx="394325" cy="118325"/>
            </a:xfrm>
            <a:custGeom>
              <a:avLst/>
              <a:gdLst/>
              <a:ahLst/>
              <a:cxnLst/>
              <a:rect l="l" t="t" r="r" b="b"/>
              <a:pathLst>
                <a:path w="15773" h="4733" extrusionOk="0">
                  <a:moveTo>
                    <a:pt x="2366" y="0"/>
                  </a:moveTo>
                  <a:cubicBezTo>
                    <a:pt x="1062" y="0"/>
                    <a:pt x="0" y="1062"/>
                    <a:pt x="0" y="2366"/>
                  </a:cubicBezTo>
                  <a:lnTo>
                    <a:pt x="0" y="4732"/>
                  </a:lnTo>
                  <a:lnTo>
                    <a:pt x="15772" y="4732"/>
                  </a:lnTo>
                  <a:lnTo>
                    <a:pt x="15772" y="2366"/>
                  </a:lnTo>
                  <a:cubicBezTo>
                    <a:pt x="15772" y="1062"/>
                    <a:pt x="14711" y="0"/>
                    <a:pt x="134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65;p48">
              <a:extLst>
                <a:ext uri="{FF2B5EF4-FFF2-40B4-BE49-F238E27FC236}">
                  <a16:creationId xmlns:a16="http://schemas.microsoft.com/office/drawing/2014/main" id="{EBD88A45-6345-5C12-703C-4BB63B6BA488}"/>
                </a:ext>
              </a:extLst>
            </p:cNvPr>
            <p:cNvSpPr/>
            <p:nvPr/>
          </p:nvSpPr>
          <p:spPr>
            <a:xfrm>
              <a:off x="3556875" y="1139500"/>
              <a:ext cx="197175" cy="118325"/>
            </a:xfrm>
            <a:custGeom>
              <a:avLst/>
              <a:gdLst/>
              <a:ahLst/>
              <a:cxnLst/>
              <a:rect l="l" t="t" r="r" b="b"/>
              <a:pathLst>
                <a:path w="7887" h="4733" extrusionOk="0">
                  <a:moveTo>
                    <a:pt x="0" y="0"/>
                  </a:moveTo>
                  <a:lnTo>
                    <a:pt x="0" y="4732"/>
                  </a:lnTo>
                  <a:lnTo>
                    <a:pt x="7886" y="4732"/>
                  </a:lnTo>
                  <a:lnTo>
                    <a:pt x="7886" y="2366"/>
                  </a:lnTo>
                  <a:cubicBezTo>
                    <a:pt x="7886" y="1062"/>
                    <a:pt x="6825" y="0"/>
                    <a:pt x="5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66;p48">
              <a:extLst>
                <a:ext uri="{FF2B5EF4-FFF2-40B4-BE49-F238E27FC236}">
                  <a16:creationId xmlns:a16="http://schemas.microsoft.com/office/drawing/2014/main" id="{C9E11A33-8B61-73FB-584D-3E18BE8CAFDE}"/>
                </a:ext>
              </a:extLst>
            </p:cNvPr>
            <p:cNvSpPr/>
            <p:nvPr/>
          </p:nvSpPr>
          <p:spPr>
            <a:xfrm>
              <a:off x="3359725" y="1586375"/>
              <a:ext cx="394325" cy="157725"/>
            </a:xfrm>
            <a:custGeom>
              <a:avLst/>
              <a:gdLst/>
              <a:ahLst/>
              <a:cxnLst/>
              <a:rect l="l" t="t" r="r" b="b"/>
              <a:pathLst>
                <a:path w="15773" h="6309" extrusionOk="0">
                  <a:moveTo>
                    <a:pt x="0" y="1"/>
                  </a:moveTo>
                  <a:lnTo>
                    <a:pt x="0" y="3943"/>
                  </a:lnTo>
                  <a:cubicBezTo>
                    <a:pt x="0" y="5248"/>
                    <a:pt x="1062" y="6309"/>
                    <a:pt x="2366" y="6309"/>
                  </a:cubicBezTo>
                  <a:lnTo>
                    <a:pt x="13406" y="6309"/>
                  </a:lnTo>
                  <a:cubicBezTo>
                    <a:pt x="14711" y="6309"/>
                    <a:pt x="15772" y="5248"/>
                    <a:pt x="15772" y="3943"/>
                  </a:cubicBezTo>
                  <a:lnTo>
                    <a:pt x="15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67;p48">
              <a:extLst>
                <a:ext uri="{FF2B5EF4-FFF2-40B4-BE49-F238E27FC236}">
                  <a16:creationId xmlns:a16="http://schemas.microsoft.com/office/drawing/2014/main" id="{993394A2-8AB4-ADE8-C0A7-041579D744C4}"/>
                </a:ext>
              </a:extLst>
            </p:cNvPr>
            <p:cNvSpPr/>
            <p:nvPr/>
          </p:nvSpPr>
          <p:spPr>
            <a:xfrm>
              <a:off x="3556875" y="1586375"/>
              <a:ext cx="197175" cy="157725"/>
            </a:xfrm>
            <a:custGeom>
              <a:avLst/>
              <a:gdLst/>
              <a:ahLst/>
              <a:cxnLst/>
              <a:rect l="l" t="t" r="r" b="b"/>
              <a:pathLst>
                <a:path w="7887" h="6309" extrusionOk="0">
                  <a:moveTo>
                    <a:pt x="0" y="1"/>
                  </a:moveTo>
                  <a:lnTo>
                    <a:pt x="0" y="6309"/>
                  </a:lnTo>
                  <a:lnTo>
                    <a:pt x="5521" y="6309"/>
                  </a:lnTo>
                  <a:cubicBezTo>
                    <a:pt x="6825" y="6309"/>
                    <a:pt x="7886" y="5247"/>
                    <a:pt x="7886" y="3943"/>
                  </a:cubicBezTo>
                  <a:lnTo>
                    <a:pt x="78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8;p48">
              <a:extLst>
                <a:ext uri="{FF2B5EF4-FFF2-40B4-BE49-F238E27FC236}">
                  <a16:creationId xmlns:a16="http://schemas.microsoft.com/office/drawing/2014/main" id="{3C6BA6B7-3792-5D39-5D5E-1006E28B8E21}"/>
                </a:ext>
              </a:extLst>
            </p:cNvPr>
            <p:cNvSpPr/>
            <p:nvPr/>
          </p:nvSpPr>
          <p:spPr>
            <a:xfrm>
              <a:off x="3438600" y="1297225"/>
              <a:ext cx="118300" cy="118250"/>
            </a:xfrm>
            <a:custGeom>
              <a:avLst/>
              <a:gdLst/>
              <a:ahLst/>
              <a:cxnLst/>
              <a:rect l="l" t="t" r="r" b="b"/>
              <a:pathLst>
                <a:path w="4732" h="4730" extrusionOk="0">
                  <a:moveTo>
                    <a:pt x="788" y="0"/>
                  </a:moveTo>
                  <a:cubicBezTo>
                    <a:pt x="353" y="0"/>
                    <a:pt x="0" y="353"/>
                    <a:pt x="0" y="788"/>
                  </a:cubicBezTo>
                  <a:lnTo>
                    <a:pt x="0" y="3943"/>
                  </a:lnTo>
                  <a:cubicBezTo>
                    <a:pt x="0" y="4378"/>
                    <a:pt x="353" y="4730"/>
                    <a:pt x="788" y="4730"/>
                  </a:cubicBezTo>
                  <a:lnTo>
                    <a:pt x="3943" y="4730"/>
                  </a:lnTo>
                  <a:cubicBezTo>
                    <a:pt x="3943" y="4730"/>
                    <a:pt x="3944" y="4730"/>
                    <a:pt x="3945" y="4730"/>
                  </a:cubicBezTo>
                  <a:cubicBezTo>
                    <a:pt x="4379" y="4730"/>
                    <a:pt x="4731" y="4377"/>
                    <a:pt x="4731" y="3943"/>
                  </a:cubicBezTo>
                  <a:lnTo>
                    <a:pt x="4731" y="788"/>
                  </a:lnTo>
                  <a:cubicBezTo>
                    <a:pt x="4730" y="353"/>
                    <a:pt x="4378" y="0"/>
                    <a:pt x="3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9;p48">
              <a:extLst>
                <a:ext uri="{FF2B5EF4-FFF2-40B4-BE49-F238E27FC236}">
                  <a16:creationId xmlns:a16="http://schemas.microsoft.com/office/drawing/2014/main" id="{1688BDF8-E18F-F6E6-41A8-208023059ED5}"/>
                </a:ext>
              </a:extLst>
            </p:cNvPr>
            <p:cNvSpPr/>
            <p:nvPr/>
          </p:nvSpPr>
          <p:spPr>
            <a:xfrm>
              <a:off x="3596300" y="1297225"/>
              <a:ext cx="78875" cy="39450"/>
            </a:xfrm>
            <a:custGeom>
              <a:avLst/>
              <a:gdLst/>
              <a:ahLst/>
              <a:cxnLst/>
              <a:rect l="l" t="t" r="r" b="b"/>
              <a:pathLst>
                <a:path w="3155" h="1578" extrusionOk="0">
                  <a:moveTo>
                    <a:pt x="789" y="0"/>
                  </a:moveTo>
                  <a:cubicBezTo>
                    <a:pt x="354" y="0"/>
                    <a:pt x="0" y="353"/>
                    <a:pt x="0" y="789"/>
                  </a:cubicBezTo>
                  <a:cubicBezTo>
                    <a:pt x="0" y="1224"/>
                    <a:pt x="354" y="1577"/>
                    <a:pt x="789" y="1577"/>
                  </a:cubicBezTo>
                  <a:lnTo>
                    <a:pt x="2366" y="1577"/>
                  </a:lnTo>
                  <a:cubicBezTo>
                    <a:pt x="2802" y="1577"/>
                    <a:pt x="3154" y="1224"/>
                    <a:pt x="3154" y="789"/>
                  </a:cubicBezTo>
                  <a:cubicBezTo>
                    <a:pt x="3154" y="353"/>
                    <a:pt x="2802" y="0"/>
                    <a:pt x="2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70;p48">
              <a:extLst>
                <a:ext uri="{FF2B5EF4-FFF2-40B4-BE49-F238E27FC236}">
                  <a16:creationId xmlns:a16="http://schemas.microsoft.com/office/drawing/2014/main" id="{28D5D6B1-8B8C-6F03-CDF3-4486DF4F7FC2}"/>
                </a:ext>
              </a:extLst>
            </p:cNvPr>
            <p:cNvSpPr/>
            <p:nvPr/>
          </p:nvSpPr>
          <p:spPr>
            <a:xfrm>
              <a:off x="3596300" y="1376075"/>
              <a:ext cx="78875" cy="39450"/>
            </a:xfrm>
            <a:custGeom>
              <a:avLst/>
              <a:gdLst/>
              <a:ahLst/>
              <a:cxnLst/>
              <a:rect l="l" t="t" r="r" b="b"/>
              <a:pathLst>
                <a:path w="3155" h="1578" extrusionOk="0">
                  <a:moveTo>
                    <a:pt x="789" y="0"/>
                  </a:moveTo>
                  <a:cubicBezTo>
                    <a:pt x="354" y="0"/>
                    <a:pt x="0" y="354"/>
                    <a:pt x="0" y="789"/>
                  </a:cubicBezTo>
                  <a:cubicBezTo>
                    <a:pt x="0" y="1225"/>
                    <a:pt x="354" y="1577"/>
                    <a:pt x="789" y="1577"/>
                  </a:cubicBezTo>
                  <a:lnTo>
                    <a:pt x="2366" y="1577"/>
                  </a:lnTo>
                  <a:cubicBezTo>
                    <a:pt x="2802" y="1577"/>
                    <a:pt x="3154" y="1225"/>
                    <a:pt x="3154" y="789"/>
                  </a:cubicBezTo>
                  <a:cubicBezTo>
                    <a:pt x="3154" y="354"/>
                    <a:pt x="2802" y="0"/>
                    <a:pt x="2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73;p48">
              <a:extLst>
                <a:ext uri="{FF2B5EF4-FFF2-40B4-BE49-F238E27FC236}">
                  <a16:creationId xmlns:a16="http://schemas.microsoft.com/office/drawing/2014/main" id="{572455BA-D822-F129-C7F3-C58D3033C9CD}"/>
                </a:ext>
              </a:extLst>
            </p:cNvPr>
            <p:cNvSpPr/>
            <p:nvPr/>
          </p:nvSpPr>
          <p:spPr>
            <a:xfrm>
              <a:off x="3438600" y="1468075"/>
              <a:ext cx="236575" cy="39450"/>
            </a:xfrm>
            <a:custGeom>
              <a:avLst/>
              <a:gdLst/>
              <a:ahLst/>
              <a:cxnLst/>
              <a:rect l="l" t="t" r="r" b="b"/>
              <a:pathLst>
                <a:path w="9463" h="1578" extrusionOk="0">
                  <a:moveTo>
                    <a:pt x="789" y="1"/>
                  </a:moveTo>
                  <a:cubicBezTo>
                    <a:pt x="353" y="1"/>
                    <a:pt x="0" y="354"/>
                    <a:pt x="0" y="789"/>
                  </a:cubicBezTo>
                  <a:cubicBezTo>
                    <a:pt x="0" y="1224"/>
                    <a:pt x="353" y="1578"/>
                    <a:pt x="789" y="1578"/>
                  </a:cubicBezTo>
                  <a:lnTo>
                    <a:pt x="8674" y="1578"/>
                  </a:lnTo>
                  <a:cubicBezTo>
                    <a:pt x="9110" y="1578"/>
                    <a:pt x="9462" y="1224"/>
                    <a:pt x="9462" y="789"/>
                  </a:cubicBezTo>
                  <a:cubicBezTo>
                    <a:pt x="9462" y="354"/>
                    <a:pt x="9110" y="1"/>
                    <a:pt x="8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74;p48">
              <a:extLst>
                <a:ext uri="{FF2B5EF4-FFF2-40B4-BE49-F238E27FC236}">
                  <a16:creationId xmlns:a16="http://schemas.microsoft.com/office/drawing/2014/main" id="{8265282C-8B28-C42E-0472-9708716C3636}"/>
                </a:ext>
              </a:extLst>
            </p:cNvPr>
            <p:cNvSpPr/>
            <p:nvPr/>
          </p:nvSpPr>
          <p:spPr>
            <a:xfrm>
              <a:off x="3556875" y="1468075"/>
              <a:ext cx="118300" cy="39450"/>
            </a:xfrm>
            <a:custGeom>
              <a:avLst/>
              <a:gdLst/>
              <a:ahLst/>
              <a:cxnLst/>
              <a:rect l="l" t="t" r="r" b="b"/>
              <a:pathLst>
                <a:path w="4732" h="1578" extrusionOk="0">
                  <a:moveTo>
                    <a:pt x="0" y="1"/>
                  </a:moveTo>
                  <a:lnTo>
                    <a:pt x="0" y="1578"/>
                  </a:lnTo>
                  <a:lnTo>
                    <a:pt x="3943" y="1578"/>
                  </a:lnTo>
                  <a:cubicBezTo>
                    <a:pt x="4379" y="1578"/>
                    <a:pt x="4731" y="1224"/>
                    <a:pt x="4731" y="789"/>
                  </a:cubicBezTo>
                  <a:cubicBezTo>
                    <a:pt x="4731" y="354"/>
                    <a:pt x="4379" y="1"/>
                    <a:pt x="3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36CD15C4-5B29-6107-5D20-3E7B860D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51" y="541376"/>
            <a:ext cx="2144719" cy="4177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2" name="Google Shape;2093;p49">
            <a:extLst>
              <a:ext uri="{FF2B5EF4-FFF2-40B4-BE49-F238E27FC236}">
                <a16:creationId xmlns:a16="http://schemas.microsoft.com/office/drawing/2014/main" id="{C15FAC93-122D-FF86-2A4F-390B1A009BC7}"/>
              </a:ext>
            </a:extLst>
          </p:cNvPr>
          <p:cNvGrpSpPr/>
          <p:nvPr/>
        </p:nvGrpSpPr>
        <p:grpSpPr>
          <a:xfrm>
            <a:off x="3950265" y="1408154"/>
            <a:ext cx="3590443" cy="3483046"/>
            <a:chOff x="987875" y="238100"/>
            <a:chExt cx="5625350" cy="5053675"/>
          </a:xfrm>
        </p:grpSpPr>
        <p:sp>
          <p:nvSpPr>
            <p:cNvPr id="53" name="Google Shape;2094;p49">
              <a:extLst>
                <a:ext uri="{FF2B5EF4-FFF2-40B4-BE49-F238E27FC236}">
                  <a16:creationId xmlns:a16="http://schemas.microsoft.com/office/drawing/2014/main" id="{DEEB4A64-6928-CF8A-A371-8F7FB9932B02}"/>
                </a:ext>
              </a:extLst>
            </p:cNvPr>
            <p:cNvSpPr/>
            <p:nvPr/>
          </p:nvSpPr>
          <p:spPr>
            <a:xfrm>
              <a:off x="987875" y="4386450"/>
              <a:ext cx="5492900" cy="905325"/>
            </a:xfrm>
            <a:custGeom>
              <a:avLst/>
              <a:gdLst/>
              <a:ahLst/>
              <a:cxnLst/>
              <a:rect l="l" t="t" r="r" b="b"/>
              <a:pathLst>
                <a:path w="219716" h="36213" extrusionOk="0">
                  <a:moveTo>
                    <a:pt x="18106" y="1"/>
                  </a:moveTo>
                  <a:cubicBezTo>
                    <a:pt x="8075" y="1"/>
                    <a:pt x="0" y="8075"/>
                    <a:pt x="0" y="18107"/>
                  </a:cubicBezTo>
                  <a:cubicBezTo>
                    <a:pt x="0" y="28137"/>
                    <a:pt x="8075" y="36213"/>
                    <a:pt x="18106" y="36213"/>
                  </a:cubicBezTo>
                  <a:lnTo>
                    <a:pt x="201609" y="36213"/>
                  </a:lnTo>
                  <a:cubicBezTo>
                    <a:pt x="211641" y="36213"/>
                    <a:pt x="219715" y="28137"/>
                    <a:pt x="219715" y="18107"/>
                  </a:cubicBezTo>
                  <a:cubicBezTo>
                    <a:pt x="219715" y="8075"/>
                    <a:pt x="211641" y="1"/>
                    <a:pt x="201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95;p49">
              <a:extLst>
                <a:ext uri="{FF2B5EF4-FFF2-40B4-BE49-F238E27FC236}">
                  <a16:creationId xmlns:a16="http://schemas.microsoft.com/office/drawing/2014/main" id="{4142F829-E841-6BBF-1C27-A6BB2D2F221B}"/>
                </a:ext>
              </a:extLst>
            </p:cNvPr>
            <p:cNvSpPr/>
            <p:nvPr/>
          </p:nvSpPr>
          <p:spPr>
            <a:xfrm>
              <a:off x="987875" y="791250"/>
              <a:ext cx="5541850" cy="3595225"/>
            </a:xfrm>
            <a:custGeom>
              <a:avLst/>
              <a:gdLst/>
              <a:ahLst/>
              <a:cxnLst/>
              <a:rect l="l" t="t" r="r" b="b"/>
              <a:pathLst>
                <a:path w="221674" h="143809" extrusionOk="0">
                  <a:moveTo>
                    <a:pt x="85600" y="1"/>
                  </a:moveTo>
                  <a:cubicBezTo>
                    <a:pt x="81567" y="1"/>
                    <a:pt x="78295" y="3271"/>
                    <a:pt x="78295" y="7311"/>
                  </a:cubicBezTo>
                  <a:cubicBezTo>
                    <a:pt x="78295" y="11349"/>
                    <a:pt x="81568" y="14622"/>
                    <a:pt x="85605" y="14622"/>
                  </a:cubicBezTo>
                  <a:lnTo>
                    <a:pt x="92242" y="14622"/>
                  </a:lnTo>
                  <a:cubicBezTo>
                    <a:pt x="95350" y="14622"/>
                    <a:pt x="97869" y="17141"/>
                    <a:pt x="97869" y="20250"/>
                  </a:cubicBezTo>
                  <a:cubicBezTo>
                    <a:pt x="97869" y="23357"/>
                    <a:pt x="95350" y="25876"/>
                    <a:pt x="92242" y="25876"/>
                  </a:cubicBezTo>
                  <a:lnTo>
                    <a:pt x="49913" y="25876"/>
                  </a:lnTo>
                  <a:cubicBezTo>
                    <a:pt x="46400" y="25876"/>
                    <a:pt x="43552" y="28725"/>
                    <a:pt x="43552" y="32238"/>
                  </a:cubicBezTo>
                  <a:cubicBezTo>
                    <a:pt x="43552" y="35752"/>
                    <a:pt x="46400" y="38600"/>
                    <a:pt x="49913" y="38600"/>
                  </a:cubicBezTo>
                  <a:lnTo>
                    <a:pt x="73891" y="38600"/>
                  </a:lnTo>
                  <a:cubicBezTo>
                    <a:pt x="76864" y="38600"/>
                    <a:pt x="79274" y="41010"/>
                    <a:pt x="79274" y="43982"/>
                  </a:cubicBezTo>
                  <a:cubicBezTo>
                    <a:pt x="79274" y="46955"/>
                    <a:pt x="76864" y="49365"/>
                    <a:pt x="73891" y="49365"/>
                  </a:cubicBezTo>
                  <a:lnTo>
                    <a:pt x="25692" y="49365"/>
                  </a:lnTo>
                  <a:cubicBezTo>
                    <a:pt x="22043" y="49365"/>
                    <a:pt x="19085" y="52323"/>
                    <a:pt x="19085" y="55971"/>
                  </a:cubicBezTo>
                  <a:cubicBezTo>
                    <a:pt x="19085" y="59620"/>
                    <a:pt x="22043" y="62577"/>
                    <a:pt x="25692" y="62577"/>
                  </a:cubicBezTo>
                  <a:lnTo>
                    <a:pt x="51381" y="62577"/>
                  </a:lnTo>
                  <a:cubicBezTo>
                    <a:pt x="54354" y="62577"/>
                    <a:pt x="56764" y="64987"/>
                    <a:pt x="56764" y="67961"/>
                  </a:cubicBezTo>
                  <a:cubicBezTo>
                    <a:pt x="56764" y="70933"/>
                    <a:pt x="54354" y="73343"/>
                    <a:pt x="51381" y="73343"/>
                  </a:cubicBezTo>
                  <a:lnTo>
                    <a:pt x="44916" y="73343"/>
                  </a:lnTo>
                  <a:cubicBezTo>
                    <a:pt x="44916" y="73343"/>
                    <a:pt x="38555" y="73344"/>
                    <a:pt x="38554" y="73346"/>
                  </a:cubicBezTo>
                  <a:cubicBezTo>
                    <a:pt x="37633" y="79800"/>
                    <a:pt x="38466" y="84598"/>
                    <a:pt x="31946" y="84598"/>
                  </a:cubicBezTo>
                  <a:lnTo>
                    <a:pt x="28718" y="84598"/>
                  </a:lnTo>
                  <a:cubicBezTo>
                    <a:pt x="12857" y="84598"/>
                    <a:pt x="0" y="97455"/>
                    <a:pt x="0" y="113315"/>
                  </a:cubicBezTo>
                  <a:lnTo>
                    <a:pt x="0" y="114058"/>
                  </a:lnTo>
                  <a:cubicBezTo>
                    <a:pt x="0" y="130554"/>
                    <a:pt x="13255" y="143809"/>
                    <a:pt x="29605" y="143809"/>
                  </a:cubicBezTo>
                  <a:lnTo>
                    <a:pt x="205036" y="143809"/>
                  </a:lnTo>
                  <a:cubicBezTo>
                    <a:pt x="212333" y="143809"/>
                    <a:pt x="218248" y="137894"/>
                    <a:pt x="218248" y="130596"/>
                  </a:cubicBezTo>
                  <a:cubicBezTo>
                    <a:pt x="218248" y="123300"/>
                    <a:pt x="212333" y="117385"/>
                    <a:pt x="205036" y="117385"/>
                  </a:cubicBezTo>
                  <a:lnTo>
                    <a:pt x="198919" y="117385"/>
                  </a:lnTo>
                  <a:cubicBezTo>
                    <a:pt x="197162" y="117385"/>
                    <a:pt x="195738" y="115961"/>
                    <a:pt x="195738" y="114204"/>
                  </a:cubicBezTo>
                  <a:lnTo>
                    <a:pt x="195738" y="107842"/>
                  </a:lnTo>
                  <a:cubicBezTo>
                    <a:pt x="195738" y="106085"/>
                    <a:pt x="197162" y="104661"/>
                    <a:pt x="198919" y="104661"/>
                  </a:cubicBezTo>
                  <a:lnTo>
                    <a:pt x="215801" y="104661"/>
                  </a:lnTo>
                  <a:cubicBezTo>
                    <a:pt x="219044" y="104661"/>
                    <a:pt x="221673" y="102033"/>
                    <a:pt x="221673" y="98790"/>
                  </a:cubicBezTo>
                  <a:cubicBezTo>
                    <a:pt x="221673" y="95547"/>
                    <a:pt x="219044" y="92918"/>
                    <a:pt x="215801" y="92918"/>
                  </a:cubicBezTo>
                  <a:lnTo>
                    <a:pt x="197941" y="92918"/>
                  </a:lnTo>
                  <a:cubicBezTo>
                    <a:pt x="196184" y="92918"/>
                    <a:pt x="194759" y="91494"/>
                    <a:pt x="194759" y="89737"/>
                  </a:cubicBezTo>
                  <a:lnTo>
                    <a:pt x="194759" y="85822"/>
                  </a:lnTo>
                  <a:cubicBezTo>
                    <a:pt x="194759" y="84065"/>
                    <a:pt x="196184" y="82641"/>
                    <a:pt x="197941" y="82641"/>
                  </a:cubicBezTo>
                  <a:lnTo>
                    <a:pt x="203567" y="82641"/>
                  </a:lnTo>
                  <a:cubicBezTo>
                    <a:pt x="207081" y="82641"/>
                    <a:pt x="209930" y="79794"/>
                    <a:pt x="209930" y="76280"/>
                  </a:cubicBezTo>
                  <a:cubicBezTo>
                    <a:pt x="209930" y="72767"/>
                    <a:pt x="207081" y="69918"/>
                    <a:pt x="203567" y="69918"/>
                  </a:cubicBezTo>
                  <a:lnTo>
                    <a:pt x="198429" y="69918"/>
                  </a:lnTo>
                  <a:cubicBezTo>
                    <a:pt x="196403" y="69918"/>
                    <a:pt x="194759" y="68275"/>
                    <a:pt x="194759" y="66248"/>
                  </a:cubicBezTo>
                  <a:cubicBezTo>
                    <a:pt x="194759" y="64222"/>
                    <a:pt x="196403" y="62578"/>
                    <a:pt x="198429" y="62578"/>
                  </a:cubicBezTo>
                  <a:cubicBezTo>
                    <a:pt x="206673" y="62578"/>
                    <a:pt x="213354" y="55896"/>
                    <a:pt x="213354" y="47653"/>
                  </a:cubicBezTo>
                  <a:lnTo>
                    <a:pt x="213354" y="46185"/>
                  </a:lnTo>
                  <a:cubicBezTo>
                    <a:pt x="213354" y="37941"/>
                    <a:pt x="206673" y="31259"/>
                    <a:pt x="198429" y="31259"/>
                  </a:cubicBezTo>
                  <a:lnTo>
                    <a:pt x="194515" y="31259"/>
                  </a:lnTo>
                  <a:cubicBezTo>
                    <a:pt x="192758" y="31259"/>
                    <a:pt x="191334" y="29839"/>
                    <a:pt x="191334" y="28082"/>
                  </a:cubicBezTo>
                  <a:cubicBezTo>
                    <a:pt x="191334" y="25673"/>
                    <a:pt x="191272" y="20586"/>
                    <a:pt x="191198" y="15393"/>
                  </a:cubicBezTo>
                  <a:cubicBezTo>
                    <a:pt x="191077" y="6871"/>
                    <a:pt x="184133" y="29"/>
                    <a:pt x="175612" y="29"/>
                  </a:cubicBezTo>
                  <a:cubicBezTo>
                    <a:pt x="175603" y="29"/>
                    <a:pt x="175595" y="29"/>
                    <a:pt x="175586" y="29"/>
                  </a:cubicBezTo>
                  <a:cubicBezTo>
                    <a:pt x="161943" y="50"/>
                    <a:pt x="141354" y="77"/>
                    <a:pt x="122806" y="77"/>
                  </a:cubicBezTo>
                  <a:cubicBezTo>
                    <a:pt x="107190" y="77"/>
                    <a:pt x="93020" y="58"/>
                    <a:pt x="85659" y="1"/>
                  </a:cubicBezTo>
                  <a:cubicBezTo>
                    <a:pt x="85639" y="1"/>
                    <a:pt x="85620" y="1"/>
                    <a:pt x="85600" y="1"/>
                  </a:cubicBezTo>
                  <a:close/>
                </a:path>
              </a:pathLst>
            </a:custGeom>
            <a:solidFill>
              <a:srgbClr val="BDE9F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96;p49">
              <a:extLst>
                <a:ext uri="{FF2B5EF4-FFF2-40B4-BE49-F238E27FC236}">
                  <a16:creationId xmlns:a16="http://schemas.microsoft.com/office/drawing/2014/main" id="{7F6AD3EA-32EE-D3B8-1A41-39E6F28EE27C}"/>
                </a:ext>
              </a:extLst>
            </p:cNvPr>
            <p:cNvSpPr/>
            <p:nvPr/>
          </p:nvSpPr>
          <p:spPr>
            <a:xfrm>
              <a:off x="2725025" y="1646125"/>
              <a:ext cx="3504650" cy="1247850"/>
            </a:xfrm>
            <a:custGeom>
              <a:avLst/>
              <a:gdLst/>
              <a:ahLst/>
              <a:cxnLst/>
              <a:rect l="l" t="t" r="r" b="b"/>
              <a:pathLst>
                <a:path w="140186" h="49914" extrusionOk="0">
                  <a:moveTo>
                    <a:pt x="28583" y="0"/>
                  </a:moveTo>
                  <a:cubicBezTo>
                    <a:pt x="24813" y="0"/>
                    <a:pt x="21759" y="3056"/>
                    <a:pt x="21759" y="6826"/>
                  </a:cubicBezTo>
                  <a:cubicBezTo>
                    <a:pt x="21759" y="10596"/>
                    <a:pt x="24813" y="13651"/>
                    <a:pt x="28583" y="13651"/>
                  </a:cubicBezTo>
                  <a:lnTo>
                    <a:pt x="36352" y="13651"/>
                  </a:lnTo>
                  <a:cubicBezTo>
                    <a:pt x="38283" y="13651"/>
                    <a:pt x="39970" y="15110"/>
                    <a:pt x="40094" y="17037"/>
                  </a:cubicBezTo>
                  <a:cubicBezTo>
                    <a:pt x="40231" y="19148"/>
                    <a:pt x="38558" y="20904"/>
                    <a:pt x="36476" y="20904"/>
                  </a:cubicBezTo>
                  <a:lnTo>
                    <a:pt x="14506" y="20904"/>
                  </a:lnTo>
                  <a:cubicBezTo>
                    <a:pt x="6494" y="20904"/>
                    <a:pt x="1" y="27399"/>
                    <a:pt x="1" y="35409"/>
                  </a:cubicBezTo>
                  <a:cubicBezTo>
                    <a:pt x="1" y="43419"/>
                    <a:pt x="6494" y="49914"/>
                    <a:pt x="14506" y="49914"/>
                  </a:cubicBezTo>
                  <a:lnTo>
                    <a:pt x="107079" y="49914"/>
                  </a:lnTo>
                  <a:cubicBezTo>
                    <a:pt x="115089" y="49914"/>
                    <a:pt x="121584" y="43419"/>
                    <a:pt x="121584" y="35409"/>
                  </a:cubicBezTo>
                  <a:cubicBezTo>
                    <a:pt x="121584" y="31190"/>
                    <a:pt x="119782" y="27394"/>
                    <a:pt x="116907" y="24744"/>
                  </a:cubicBezTo>
                  <a:lnTo>
                    <a:pt x="127814" y="24744"/>
                  </a:lnTo>
                  <a:cubicBezTo>
                    <a:pt x="134646" y="24744"/>
                    <a:pt x="140185" y="19205"/>
                    <a:pt x="140185" y="12372"/>
                  </a:cubicBezTo>
                  <a:cubicBezTo>
                    <a:pt x="140185" y="5540"/>
                    <a:pt x="134646" y="0"/>
                    <a:pt x="127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97;p49">
              <a:extLst>
                <a:ext uri="{FF2B5EF4-FFF2-40B4-BE49-F238E27FC236}">
                  <a16:creationId xmlns:a16="http://schemas.microsoft.com/office/drawing/2014/main" id="{E7AB1008-AED1-C817-D1F4-0170240B07A1}"/>
                </a:ext>
              </a:extLst>
            </p:cNvPr>
            <p:cNvSpPr/>
            <p:nvPr/>
          </p:nvSpPr>
          <p:spPr>
            <a:xfrm>
              <a:off x="3305825" y="1209400"/>
              <a:ext cx="2419900" cy="3306125"/>
            </a:xfrm>
            <a:custGeom>
              <a:avLst/>
              <a:gdLst/>
              <a:ahLst/>
              <a:cxnLst/>
              <a:rect l="l" t="t" r="r" b="b"/>
              <a:pathLst>
                <a:path w="96796" h="132245" extrusionOk="0">
                  <a:moveTo>
                    <a:pt x="94847" y="1"/>
                  </a:moveTo>
                  <a:cubicBezTo>
                    <a:pt x="93972" y="1"/>
                    <a:pt x="93202" y="636"/>
                    <a:pt x="93061" y="1528"/>
                  </a:cubicBezTo>
                  <a:lnTo>
                    <a:pt x="75538" y="111875"/>
                  </a:lnTo>
                  <a:cubicBezTo>
                    <a:pt x="74901" y="115881"/>
                    <a:pt x="71496" y="118789"/>
                    <a:pt x="67440" y="118789"/>
                  </a:cubicBezTo>
                  <a:lnTo>
                    <a:pt x="6901" y="118789"/>
                  </a:lnTo>
                  <a:cubicBezTo>
                    <a:pt x="3085" y="118789"/>
                    <a:pt x="0" y="121983"/>
                    <a:pt x="180" y="125838"/>
                  </a:cubicBezTo>
                  <a:cubicBezTo>
                    <a:pt x="350" y="129462"/>
                    <a:pt x="3485" y="132245"/>
                    <a:pt x="7114" y="132245"/>
                  </a:cubicBezTo>
                  <a:lnTo>
                    <a:pt x="86078" y="132245"/>
                  </a:lnTo>
                  <a:cubicBezTo>
                    <a:pt x="87078" y="132245"/>
                    <a:pt x="87889" y="131433"/>
                    <a:pt x="87889" y="130433"/>
                  </a:cubicBezTo>
                  <a:cubicBezTo>
                    <a:pt x="87889" y="129433"/>
                    <a:pt x="87078" y="128622"/>
                    <a:pt x="86078" y="128622"/>
                  </a:cubicBezTo>
                  <a:lnTo>
                    <a:pt x="6901" y="128622"/>
                  </a:lnTo>
                  <a:cubicBezTo>
                    <a:pt x="5059" y="128622"/>
                    <a:pt x="3587" y="127012"/>
                    <a:pt x="3819" y="125125"/>
                  </a:cubicBezTo>
                  <a:cubicBezTo>
                    <a:pt x="4013" y="123549"/>
                    <a:pt x="5437" y="122412"/>
                    <a:pt x="7026" y="122412"/>
                  </a:cubicBezTo>
                  <a:lnTo>
                    <a:pt x="67438" y="122412"/>
                  </a:lnTo>
                  <a:cubicBezTo>
                    <a:pt x="73288" y="122412"/>
                    <a:pt x="78197" y="118220"/>
                    <a:pt x="79115" y="112443"/>
                  </a:cubicBezTo>
                  <a:lnTo>
                    <a:pt x="96638" y="2096"/>
                  </a:lnTo>
                  <a:cubicBezTo>
                    <a:pt x="96796" y="1108"/>
                    <a:pt x="96122" y="181"/>
                    <a:pt x="95134" y="23"/>
                  </a:cubicBezTo>
                  <a:cubicBezTo>
                    <a:pt x="95037" y="8"/>
                    <a:pt x="94942" y="1"/>
                    <a:pt x="94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98;p49">
              <a:extLst>
                <a:ext uri="{FF2B5EF4-FFF2-40B4-BE49-F238E27FC236}">
                  <a16:creationId xmlns:a16="http://schemas.microsoft.com/office/drawing/2014/main" id="{50079EF5-3F31-F3B3-1DF7-DA65F78F9CD6}"/>
                </a:ext>
              </a:extLst>
            </p:cNvPr>
            <p:cNvSpPr/>
            <p:nvPr/>
          </p:nvSpPr>
          <p:spPr>
            <a:xfrm>
              <a:off x="5026250" y="2551325"/>
              <a:ext cx="292275" cy="109375"/>
            </a:xfrm>
            <a:custGeom>
              <a:avLst/>
              <a:gdLst/>
              <a:ahLst/>
              <a:cxnLst/>
              <a:rect l="l" t="t" r="r" b="b"/>
              <a:pathLst>
                <a:path w="11691" h="4375" extrusionOk="0">
                  <a:moveTo>
                    <a:pt x="3809" y="1"/>
                  </a:moveTo>
                  <a:cubicBezTo>
                    <a:pt x="3735" y="1"/>
                    <a:pt x="3690" y="59"/>
                    <a:pt x="3704" y="220"/>
                  </a:cubicBezTo>
                  <a:cubicBezTo>
                    <a:pt x="3724" y="429"/>
                    <a:pt x="3960" y="772"/>
                    <a:pt x="3748" y="959"/>
                  </a:cubicBezTo>
                  <a:cubicBezTo>
                    <a:pt x="3700" y="1001"/>
                    <a:pt x="3645" y="1017"/>
                    <a:pt x="3586" y="1017"/>
                  </a:cubicBezTo>
                  <a:cubicBezTo>
                    <a:pt x="3436" y="1017"/>
                    <a:pt x="3263" y="914"/>
                    <a:pt x="3142" y="867"/>
                  </a:cubicBezTo>
                  <a:cubicBezTo>
                    <a:pt x="2695" y="694"/>
                    <a:pt x="2074" y="447"/>
                    <a:pt x="1529" y="447"/>
                  </a:cubicBezTo>
                  <a:cubicBezTo>
                    <a:pt x="1123" y="447"/>
                    <a:pt x="759" y="585"/>
                    <a:pt x="543" y="995"/>
                  </a:cubicBezTo>
                  <a:cubicBezTo>
                    <a:pt x="1" y="2021"/>
                    <a:pt x="734" y="3169"/>
                    <a:pt x="1621" y="3680"/>
                  </a:cubicBezTo>
                  <a:cubicBezTo>
                    <a:pt x="2552" y="4216"/>
                    <a:pt x="3671" y="4280"/>
                    <a:pt x="4744" y="4326"/>
                  </a:cubicBezTo>
                  <a:cubicBezTo>
                    <a:pt x="5339" y="4351"/>
                    <a:pt x="5941" y="4374"/>
                    <a:pt x="6542" y="4374"/>
                  </a:cubicBezTo>
                  <a:cubicBezTo>
                    <a:pt x="8070" y="4374"/>
                    <a:pt x="9591" y="4228"/>
                    <a:pt x="10973" y="3607"/>
                  </a:cubicBezTo>
                  <a:cubicBezTo>
                    <a:pt x="11217" y="3498"/>
                    <a:pt x="11468" y="3361"/>
                    <a:pt x="11601" y="3128"/>
                  </a:cubicBezTo>
                  <a:cubicBezTo>
                    <a:pt x="11671" y="3005"/>
                    <a:pt x="11690" y="2885"/>
                    <a:pt x="11672" y="2769"/>
                  </a:cubicBezTo>
                  <a:cubicBezTo>
                    <a:pt x="11599" y="2305"/>
                    <a:pt x="10927" y="1923"/>
                    <a:pt x="10573" y="1765"/>
                  </a:cubicBezTo>
                  <a:cubicBezTo>
                    <a:pt x="10188" y="1593"/>
                    <a:pt x="9773" y="1501"/>
                    <a:pt x="9356" y="1434"/>
                  </a:cubicBezTo>
                  <a:cubicBezTo>
                    <a:pt x="8027" y="1223"/>
                    <a:pt x="6650" y="1484"/>
                    <a:pt x="5382" y="954"/>
                  </a:cubicBezTo>
                  <a:cubicBezTo>
                    <a:pt x="5034" y="809"/>
                    <a:pt x="4707" y="622"/>
                    <a:pt x="4408" y="394"/>
                  </a:cubicBezTo>
                  <a:cubicBezTo>
                    <a:pt x="4329" y="335"/>
                    <a:pt x="3987" y="1"/>
                    <a:pt x="3809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99;p49">
              <a:extLst>
                <a:ext uri="{FF2B5EF4-FFF2-40B4-BE49-F238E27FC236}">
                  <a16:creationId xmlns:a16="http://schemas.microsoft.com/office/drawing/2014/main" id="{A08F0294-B471-CF96-9B42-62052A6FBCFA}"/>
                </a:ext>
              </a:extLst>
            </p:cNvPr>
            <p:cNvSpPr/>
            <p:nvPr/>
          </p:nvSpPr>
          <p:spPr>
            <a:xfrm>
              <a:off x="5200925" y="2523425"/>
              <a:ext cx="907350" cy="244725"/>
            </a:xfrm>
            <a:custGeom>
              <a:avLst/>
              <a:gdLst/>
              <a:ahLst/>
              <a:cxnLst/>
              <a:rect l="l" t="t" r="r" b="b"/>
              <a:pathLst>
                <a:path w="36294" h="9789" extrusionOk="0">
                  <a:moveTo>
                    <a:pt x="29543" y="1"/>
                  </a:moveTo>
                  <a:cubicBezTo>
                    <a:pt x="28258" y="1"/>
                    <a:pt x="26979" y="136"/>
                    <a:pt x="25689" y="173"/>
                  </a:cubicBezTo>
                  <a:cubicBezTo>
                    <a:pt x="23565" y="235"/>
                    <a:pt x="21635" y="1334"/>
                    <a:pt x="19656" y="1979"/>
                  </a:cubicBezTo>
                  <a:cubicBezTo>
                    <a:pt x="19142" y="2145"/>
                    <a:pt x="18609" y="2286"/>
                    <a:pt x="18072" y="2286"/>
                  </a:cubicBezTo>
                  <a:cubicBezTo>
                    <a:pt x="17996" y="2286"/>
                    <a:pt x="17919" y="2283"/>
                    <a:pt x="17843" y="2277"/>
                  </a:cubicBezTo>
                  <a:cubicBezTo>
                    <a:pt x="17416" y="2244"/>
                    <a:pt x="17004" y="2113"/>
                    <a:pt x="16586" y="2019"/>
                  </a:cubicBezTo>
                  <a:cubicBezTo>
                    <a:pt x="15975" y="1881"/>
                    <a:pt x="15353" y="1823"/>
                    <a:pt x="14728" y="1823"/>
                  </a:cubicBezTo>
                  <a:cubicBezTo>
                    <a:pt x="13783" y="1823"/>
                    <a:pt x="12832" y="1956"/>
                    <a:pt x="11906" y="2152"/>
                  </a:cubicBezTo>
                  <a:cubicBezTo>
                    <a:pt x="10776" y="2391"/>
                    <a:pt x="9657" y="2722"/>
                    <a:pt x="8503" y="2783"/>
                  </a:cubicBezTo>
                  <a:cubicBezTo>
                    <a:pt x="8358" y="2791"/>
                    <a:pt x="8213" y="2795"/>
                    <a:pt x="8067" y="2795"/>
                  </a:cubicBezTo>
                  <a:cubicBezTo>
                    <a:pt x="7430" y="2795"/>
                    <a:pt x="6792" y="2726"/>
                    <a:pt x="6156" y="2659"/>
                  </a:cubicBezTo>
                  <a:lnTo>
                    <a:pt x="96" y="2012"/>
                  </a:lnTo>
                  <a:lnTo>
                    <a:pt x="96" y="2012"/>
                  </a:lnTo>
                  <a:cubicBezTo>
                    <a:pt x="1" y="2391"/>
                    <a:pt x="114" y="6454"/>
                    <a:pt x="183" y="6457"/>
                  </a:cubicBezTo>
                  <a:cubicBezTo>
                    <a:pt x="263" y="6460"/>
                    <a:pt x="345" y="6461"/>
                    <a:pt x="426" y="6461"/>
                  </a:cubicBezTo>
                  <a:cubicBezTo>
                    <a:pt x="657" y="6461"/>
                    <a:pt x="892" y="6451"/>
                    <a:pt x="1122" y="6451"/>
                  </a:cubicBezTo>
                  <a:cubicBezTo>
                    <a:pt x="1435" y="6451"/>
                    <a:pt x="1741" y="6470"/>
                    <a:pt x="2022" y="6555"/>
                  </a:cubicBezTo>
                  <a:cubicBezTo>
                    <a:pt x="3132" y="6894"/>
                    <a:pt x="4277" y="7152"/>
                    <a:pt x="5407" y="7417"/>
                  </a:cubicBezTo>
                  <a:cubicBezTo>
                    <a:pt x="7587" y="7928"/>
                    <a:pt x="9785" y="8357"/>
                    <a:pt x="12001" y="8704"/>
                  </a:cubicBezTo>
                  <a:cubicBezTo>
                    <a:pt x="16340" y="9384"/>
                    <a:pt x="20723" y="9747"/>
                    <a:pt x="25115" y="9786"/>
                  </a:cubicBezTo>
                  <a:cubicBezTo>
                    <a:pt x="25300" y="9787"/>
                    <a:pt x="25484" y="9788"/>
                    <a:pt x="25669" y="9788"/>
                  </a:cubicBezTo>
                  <a:cubicBezTo>
                    <a:pt x="27364" y="9788"/>
                    <a:pt x="29071" y="9706"/>
                    <a:pt x="30700" y="9248"/>
                  </a:cubicBezTo>
                  <a:cubicBezTo>
                    <a:pt x="32891" y="8631"/>
                    <a:pt x="36294" y="6803"/>
                    <a:pt x="35449" y="4105"/>
                  </a:cubicBezTo>
                  <a:cubicBezTo>
                    <a:pt x="34852" y="2201"/>
                    <a:pt x="33838" y="566"/>
                    <a:pt x="31835" y="192"/>
                  </a:cubicBezTo>
                  <a:cubicBezTo>
                    <a:pt x="31067" y="48"/>
                    <a:pt x="30304" y="1"/>
                    <a:pt x="29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00;p49">
              <a:extLst>
                <a:ext uri="{FF2B5EF4-FFF2-40B4-BE49-F238E27FC236}">
                  <a16:creationId xmlns:a16="http://schemas.microsoft.com/office/drawing/2014/main" id="{2C87E3A2-C5CE-62B1-EC7E-E40227B3CB0F}"/>
                </a:ext>
              </a:extLst>
            </p:cNvPr>
            <p:cNvSpPr/>
            <p:nvPr/>
          </p:nvSpPr>
          <p:spPr>
            <a:xfrm>
              <a:off x="2699425" y="2886050"/>
              <a:ext cx="847725" cy="378025"/>
            </a:xfrm>
            <a:custGeom>
              <a:avLst/>
              <a:gdLst/>
              <a:ahLst/>
              <a:cxnLst/>
              <a:rect l="l" t="t" r="r" b="b"/>
              <a:pathLst>
                <a:path w="33909" h="15121" extrusionOk="0">
                  <a:moveTo>
                    <a:pt x="29751" y="0"/>
                  </a:moveTo>
                  <a:cubicBezTo>
                    <a:pt x="28959" y="0"/>
                    <a:pt x="27168" y="2831"/>
                    <a:pt x="26691" y="3291"/>
                  </a:cubicBezTo>
                  <a:cubicBezTo>
                    <a:pt x="25456" y="4478"/>
                    <a:pt x="23611" y="5590"/>
                    <a:pt x="22039" y="6404"/>
                  </a:cubicBezTo>
                  <a:cubicBezTo>
                    <a:pt x="21079" y="6899"/>
                    <a:pt x="20023" y="7066"/>
                    <a:pt x="18939" y="7066"/>
                  </a:cubicBezTo>
                  <a:cubicBezTo>
                    <a:pt x="17877" y="7066"/>
                    <a:pt x="16789" y="6906"/>
                    <a:pt x="15742" y="6740"/>
                  </a:cubicBezTo>
                  <a:cubicBezTo>
                    <a:pt x="13981" y="6460"/>
                    <a:pt x="12144" y="6128"/>
                    <a:pt x="10539" y="5316"/>
                  </a:cubicBezTo>
                  <a:cubicBezTo>
                    <a:pt x="8974" y="4525"/>
                    <a:pt x="7943" y="2886"/>
                    <a:pt x="6292" y="2277"/>
                  </a:cubicBezTo>
                  <a:cubicBezTo>
                    <a:pt x="5906" y="2134"/>
                    <a:pt x="5498" y="2067"/>
                    <a:pt x="5088" y="2067"/>
                  </a:cubicBezTo>
                  <a:cubicBezTo>
                    <a:pt x="4282" y="2067"/>
                    <a:pt x="3468" y="2327"/>
                    <a:pt x="2800" y="2786"/>
                  </a:cubicBezTo>
                  <a:cubicBezTo>
                    <a:pt x="1793" y="3477"/>
                    <a:pt x="1104" y="4578"/>
                    <a:pt x="785" y="5759"/>
                  </a:cubicBezTo>
                  <a:cubicBezTo>
                    <a:pt x="632" y="6326"/>
                    <a:pt x="560" y="6912"/>
                    <a:pt x="488" y="7495"/>
                  </a:cubicBezTo>
                  <a:cubicBezTo>
                    <a:pt x="0" y="11422"/>
                    <a:pt x="5078" y="13985"/>
                    <a:pt x="8409" y="14516"/>
                  </a:cubicBezTo>
                  <a:cubicBezTo>
                    <a:pt x="10454" y="14843"/>
                    <a:pt x="12590" y="15120"/>
                    <a:pt x="14705" y="15120"/>
                  </a:cubicBezTo>
                  <a:cubicBezTo>
                    <a:pt x="17249" y="15120"/>
                    <a:pt x="19763" y="14719"/>
                    <a:pt x="22053" y="13521"/>
                  </a:cubicBezTo>
                  <a:cubicBezTo>
                    <a:pt x="24239" y="12378"/>
                    <a:pt x="26012" y="10598"/>
                    <a:pt x="27749" y="8846"/>
                  </a:cubicBezTo>
                  <a:cubicBezTo>
                    <a:pt x="30255" y="6318"/>
                    <a:pt x="32371" y="3599"/>
                    <a:pt x="33909" y="369"/>
                  </a:cubicBezTo>
                  <a:lnTo>
                    <a:pt x="33909" y="369"/>
                  </a:lnTo>
                  <a:cubicBezTo>
                    <a:pt x="33757" y="373"/>
                    <a:pt x="33605" y="375"/>
                    <a:pt x="33453" y="375"/>
                  </a:cubicBezTo>
                  <a:cubicBezTo>
                    <a:pt x="32229" y="375"/>
                    <a:pt x="31008" y="252"/>
                    <a:pt x="29808" y="6"/>
                  </a:cubicBezTo>
                  <a:cubicBezTo>
                    <a:pt x="29790" y="2"/>
                    <a:pt x="29771" y="0"/>
                    <a:pt x="29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01;p49">
              <a:extLst>
                <a:ext uri="{FF2B5EF4-FFF2-40B4-BE49-F238E27FC236}">
                  <a16:creationId xmlns:a16="http://schemas.microsoft.com/office/drawing/2014/main" id="{2C820C9C-7AEE-6866-9010-982AA94106E1}"/>
                </a:ext>
              </a:extLst>
            </p:cNvPr>
            <p:cNvSpPr/>
            <p:nvPr/>
          </p:nvSpPr>
          <p:spPr>
            <a:xfrm>
              <a:off x="2830300" y="238100"/>
              <a:ext cx="2607350" cy="4220725"/>
            </a:xfrm>
            <a:custGeom>
              <a:avLst/>
              <a:gdLst/>
              <a:ahLst/>
              <a:cxnLst/>
              <a:rect l="l" t="t" r="r" b="b"/>
              <a:pathLst>
                <a:path w="104294" h="168829" extrusionOk="0">
                  <a:moveTo>
                    <a:pt x="63022" y="1"/>
                  </a:moveTo>
                  <a:cubicBezTo>
                    <a:pt x="62110" y="1"/>
                    <a:pt x="61185" y="89"/>
                    <a:pt x="60257" y="272"/>
                  </a:cubicBezTo>
                  <a:lnTo>
                    <a:pt x="12723" y="9641"/>
                  </a:lnTo>
                  <a:cubicBezTo>
                    <a:pt x="5017" y="11159"/>
                    <a:pt x="0" y="18637"/>
                    <a:pt x="1519" y="26343"/>
                  </a:cubicBezTo>
                  <a:lnTo>
                    <a:pt x="27339" y="157354"/>
                  </a:lnTo>
                  <a:cubicBezTo>
                    <a:pt x="28674" y="164132"/>
                    <a:pt x="34621" y="168828"/>
                    <a:pt x="41277" y="168828"/>
                  </a:cubicBezTo>
                  <a:cubicBezTo>
                    <a:pt x="42189" y="168828"/>
                    <a:pt x="43114" y="168740"/>
                    <a:pt x="44042" y="168557"/>
                  </a:cubicBezTo>
                  <a:lnTo>
                    <a:pt x="91578" y="159189"/>
                  </a:lnTo>
                  <a:cubicBezTo>
                    <a:pt x="99252" y="157676"/>
                    <a:pt x="104293" y="150160"/>
                    <a:pt x="102781" y="142486"/>
                  </a:cubicBezTo>
                  <a:lnTo>
                    <a:pt x="76961" y="11476"/>
                  </a:lnTo>
                  <a:cubicBezTo>
                    <a:pt x="75625" y="4698"/>
                    <a:pt x="69678" y="1"/>
                    <a:pt x="6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102;p49">
              <a:extLst>
                <a:ext uri="{FF2B5EF4-FFF2-40B4-BE49-F238E27FC236}">
                  <a16:creationId xmlns:a16="http://schemas.microsoft.com/office/drawing/2014/main" id="{E6935990-0FED-50FE-00B0-6347F457FDCA}"/>
                </a:ext>
              </a:extLst>
            </p:cNvPr>
            <p:cNvSpPr/>
            <p:nvPr/>
          </p:nvSpPr>
          <p:spPr>
            <a:xfrm>
              <a:off x="2913490" y="259744"/>
              <a:ext cx="2476774" cy="4106425"/>
            </a:xfrm>
            <a:custGeom>
              <a:avLst/>
              <a:gdLst/>
              <a:ahLst/>
              <a:cxnLst/>
              <a:rect l="l" t="t" r="r" b="b"/>
              <a:pathLst>
                <a:path w="99071" h="164257" extrusionOk="0">
                  <a:moveTo>
                    <a:pt x="60222" y="1"/>
                  </a:moveTo>
                  <a:cubicBezTo>
                    <a:pt x="59452" y="1"/>
                    <a:pt x="58671" y="75"/>
                    <a:pt x="57887" y="230"/>
                  </a:cubicBezTo>
                  <a:lnTo>
                    <a:pt x="10739" y="9523"/>
                  </a:lnTo>
                  <a:cubicBezTo>
                    <a:pt x="4234" y="10804"/>
                    <a:pt x="1" y="17116"/>
                    <a:pt x="1282" y="23619"/>
                  </a:cubicBezTo>
                  <a:lnTo>
                    <a:pt x="27091" y="154573"/>
                  </a:lnTo>
                  <a:cubicBezTo>
                    <a:pt x="28219" y="160293"/>
                    <a:pt x="33237" y="164257"/>
                    <a:pt x="38855" y="164257"/>
                  </a:cubicBezTo>
                  <a:cubicBezTo>
                    <a:pt x="39625" y="164257"/>
                    <a:pt x="40406" y="164182"/>
                    <a:pt x="41190" y="164028"/>
                  </a:cubicBezTo>
                  <a:lnTo>
                    <a:pt x="88338" y="154736"/>
                  </a:lnTo>
                  <a:cubicBezTo>
                    <a:pt x="94815" y="153459"/>
                    <a:pt x="99071" y="147115"/>
                    <a:pt x="97793" y="140638"/>
                  </a:cubicBezTo>
                  <a:lnTo>
                    <a:pt x="71985" y="9685"/>
                  </a:lnTo>
                  <a:cubicBezTo>
                    <a:pt x="70858" y="3965"/>
                    <a:pt x="65840" y="1"/>
                    <a:pt x="602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132;p49">
              <a:extLst>
                <a:ext uri="{FF2B5EF4-FFF2-40B4-BE49-F238E27FC236}">
                  <a16:creationId xmlns:a16="http://schemas.microsoft.com/office/drawing/2014/main" id="{BE4F6D7B-1BE1-C6D9-78B2-2C9B47E06110}"/>
                </a:ext>
              </a:extLst>
            </p:cNvPr>
            <p:cNvSpPr/>
            <p:nvPr/>
          </p:nvSpPr>
          <p:spPr>
            <a:xfrm>
              <a:off x="2972550" y="4359300"/>
              <a:ext cx="331750" cy="231950"/>
            </a:xfrm>
            <a:custGeom>
              <a:avLst/>
              <a:gdLst/>
              <a:ahLst/>
              <a:cxnLst/>
              <a:rect l="l" t="t" r="r" b="b"/>
              <a:pathLst>
                <a:path w="13270" h="9278" extrusionOk="0">
                  <a:moveTo>
                    <a:pt x="3458" y="0"/>
                  </a:moveTo>
                  <a:cubicBezTo>
                    <a:pt x="3145" y="0"/>
                    <a:pt x="2874" y="123"/>
                    <a:pt x="2661" y="526"/>
                  </a:cubicBezTo>
                  <a:cubicBezTo>
                    <a:pt x="1647" y="2429"/>
                    <a:pt x="1086" y="4758"/>
                    <a:pt x="333" y="6781"/>
                  </a:cubicBezTo>
                  <a:cubicBezTo>
                    <a:pt x="140" y="7296"/>
                    <a:pt x="0" y="7993"/>
                    <a:pt x="457" y="8299"/>
                  </a:cubicBezTo>
                  <a:cubicBezTo>
                    <a:pt x="612" y="8403"/>
                    <a:pt x="803" y="8431"/>
                    <a:pt x="986" y="8458"/>
                  </a:cubicBezTo>
                  <a:lnTo>
                    <a:pt x="2160" y="8623"/>
                  </a:lnTo>
                  <a:cubicBezTo>
                    <a:pt x="2345" y="8649"/>
                    <a:pt x="2533" y="8676"/>
                    <a:pt x="2719" y="8676"/>
                  </a:cubicBezTo>
                  <a:cubicBezTo>
                    <a:pt x="2803" y="8676"/>
                    <a:pt x="2886" y="8670"/>
                    <a:pt x="2968" y="8658"/>
                  </a:cubicBezTo>
                  <a:cubicBezTo>
                    <a:pt x="3183" y="8623"/>
                    <a:pt x="3387" y="8538"/>
                    <a:pt x="3599" y="8485"/>
                  </a:cubicBezTo>
                  <a:cubicBezTo>
                    <a:pt x="3794" y="8437"/>
                    <a:pt x="3989" y="8416"/>
                    <a:pt x="4184" y="8416"/>
                  </a:cubicBezTo>
                  <a:cubicBezTo>
                    <a:pt x="5078" y="8416"/>
                    <a:pt x="5973" y="8856"/>
                    <a:pt x="6864" y="9089"/>
                  </a:cubicBezTo>
                  <a:cubicBezTo>
                    <a:pt x="7342" y="9214"/>
                    <a:pt x="7887" y="9277"/>
                    <a:pt x="8451" y="9277"/>
                  </a:cubicBezTo>
                  <a:cubicBezTo>
                    <a:pt x="9647" y="9277"/>
                    <a:pt x="10928" y="8994"/>
                    <a:pt x="11835" y="8420"/>
                  </a:cubicBezTo>
                  <a:cubicBezTo>
                    <a:pt x="13269" y="7512"/>
                    <a:pt x="12288" y="5880"/>
                    <a:pt x="10875" y="5686"/>
                  </a:cubicBezTo>
                  <a:cubicBezTo>
                    <a:pt x="9560" y="5505"/>
                    <a:pt x="8161" y="5792"/>
                    <a:pt x="6933" y="5288"/>
                  </a:cubicBezTo>
                  <a:cubicBezTo>
                    <a:pt x="6591" y="5148"/>
                    <a:pt x="6253" y="4926"/>
                    <a:pt x="6124" y="4580"/>
                  </a:cubicBezTo>
                  <a:cubicBezTo>
                    <a:pt x="5968" y="4165"/>
                    <a:pt x="6154" y="3708"/>
                    <a:pt x="6337" y="3303"/>
                  </a:cubicBezTo>
                  <a:lnTo>
                    <a:pt x="7170" y="1471"/>
                  </a:lnTo>
                  <a:cubicBezTo>
                    <a:pt x="7304" y="1175"/>
                    <a:pt x="7544" y="939"/>
                    <a:pt x="7761" y="703"/>
                  </a:cubicBezTo>
                  <a:lnTo>
                    <a:pt x="7761" y="703"/>
                  </a:lnTo>
                  <a:cubicBezTo>
                    <a:pt x="7701" y="706"/>
                    <a:pt x="7642" y="707"/>
                    <a:pt x="7582" y="707"/>
                  </a:cubicBezTo>
                  <a:cubicBezTo>
                    <a:pt x="6643" y="707"/>
                    <a:pt x="5651" y="438"/>
                    <a:pt x="4718" y="260"/>
                  </a:cubicBezTo>
                  <a:cubicBezTo>
                    <a:pt x="4257" y="173"/>
                    <a:pt x="3828" y="0"/>
                    <a:pt x="3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33;p49">
              <a:extLst>
                <a:ext uri="{FF2B5EF4-FFF2-40B4-BE49-F238E27FC236}">
                  <a16:creationId xmlns:a16="http://schemas.microsoft.com/office/drawing/2014/main" id="{0DF430A8-1E10-F553-B862-0748FB2A66E8}"/>
                </a:ext>
              </a:extLst>
            </p:cNvPr>
            <p:cNvSpPr/>
            <p:nvPr/>
          </p:nvSpPr>
          <p:spPr>
            <a:xfrm>
              <a:off x="2016450" y="4323425"/>
              <a:ext cx="240075" cy="258875"/>
            </a:xfrm>
            <a:custGeom>
              <a:avLst/>
              <a:gdLst/>
              <a:ahLst/>
              <a:cxnLst/>
              <a:rect l="l" t="t" r="r" b="b"/>
              <a:pathLst>
                <a:path w="9603" h="10355" extrusionOk="0">
                  <a:moveTo>
                    <a:pt x="6939" y="7"/>
                  </a:moveTo>
                  <a:cubicBezTo>
                    <a:pt x="6203" y="7"/>
                    <a:pt x="5452" y="153"/>
                    <a:pt x="4732" y="277"/>
                  </a:cubicBezTo>
                  <a:cubicBezTo>
                    <a:pt x="3348" y="515"/>
                    <a:pt x="1963" y="803"/>
                    <a:pt x="600" y="1150"/>
                  </a:cubicBezTo>
                  <a:cubicBezTo>
                    <a:pt x="416" y="1197"/>
                    <a:pt x="215" y="1258"/>
                    <a:pt x="113" y="1419"/>
                  </a:cubicBezTo>
                  <a:cubicBezTo>
                    <a:pt x="0" y="1596"/>
                    <a:pt x="49" y="1826"/>
                    <a:pt x="105" y="2028"/>
                  </a:cubicBezTo>
                  <a:cubicBezTo>
                    <a:pt x="562" y="3707"/>
                    <a:pt x="1144" y="5352"/>
                    <a:pt x="1844" y="6946"/>
                  </a:cubicBezTo>
                  <a:cubicBezTo>
                    <a:pt x="2264" y="7902"/>
                    <a:pt x="2760" y="8881"/>
                    <a:pt x="3611" y="9488"/>
                  </a:cubicBezTo>
                  <a:cubicBezTo>
                    <a:pt x="4247" y="9943"/>
                    <a:pt x="5030" y="10148"/>
                    <a:pt x="5805" y="10268"/>
                  </a:cubicBezTo>
                  <a:cubicBezTo>
                    <a:pt x="6136" y="10319"/>
                    <a:pt x="6478" y="10354"/>
                    <a:pt x="6816" y="10354"/>
                  </a:cubicBezTo>
                  <a:cubicBezTo>
                    <a:pt x="7355" y="10354"/>
                    <a:pt x="7885" y="10265"/>
                    <a:pt x="8352" y="10005"/>
                  </a:cubicBezTo>
                  <a:cubicBezTo>
                    <a:pt x="9112" y="9582"/>
                    <a:pt x="9602" y="8577"/>
                    <a:pt x="9198" y="7807"/>
                  </a:cubicBezTo>
                  <a:cubicBezTo>
                    <a:pt x="8852" y="7146"/>
                    <a:pt x="8132" y="7010"/>
                    <a:pt x="7455" y="7010"/>
                  </a:cubicBezTo>
                  <a:cubicBezTo>
                    <a:pt x="7404" y="7010"/>
                    <a:pt x="7354" y="7011"/>
                    <a:pt x="7304" y="7012"/>
                  </a:cubicBezTo>
                  <a:cubicBezTo>
                    <a:pt x="7052" y="7020"/>
                    <a:pt x="6846" y="7114"/>
                    <a:pt x="6655" y="7114"/>
                  </a:cubicBezTo>
                  <a:cubicBezTo>
                    <a:pt x="6541" y="7114"/>
                    <a:pt x="6433" y="7080"/>
                    <a:pt x="6323" y="6976"/>
                  </a:cubicBezTo>
                  <a:cubicBezTo>
                    <a:pt x="6131" y="6791"/>
                    <a:pt x="6073" y="6191"/>
                    <a:pt x="6017" y="5937"/>
                  </a:cubicBezTo>
                  <a:cubicBezTo>
                    <a:pt x="5929" y="5542"/>
                    <a:pt x="5879" y="5091"/>
                    <a:pt x="6116" y="4730"/>
                  </a:cubicBezTo>
                  <a:cubicBezTo>
                    <a:pt x="6379" y="4326"/>
                    <a:pt x="6909" y="4205"/>
                    <a:pt x="7388" y="4156"/>
                  </a:cubicBezTo>
                  <a:cubicBezTo>
                    <a:pt x="7694" y="4124"/>
                    <a:pt x="8040" y="4086"/>
                    <a:pt x="8226" y="3841"/>
                  </a:cubicBezTo>
                  <a:cubicBezTo>
                    <a:pt x="8381" y="3638"/>
                    <a:pt x="8372" y="3359"/>
                    <a:pt x="8349" y="3105"/>
                  </a:cubicBezTo>
                  <a:cubicBezTo>
                    <a:pt x="8324" y="2820"/>
                    <a:pt x="8289" y="2537"/>
                    <a:pt x="8248" y="2254"/>
                  </a:cubicBezTo>
                  <a:cubicBezTo>
                    <a:pt x="8172" y="1747"/>
                    <a:pt x="8129" y="542"/>
                    <a:pt x="7753" y="168"/>
                  </a:cubicBezTo>
                  <a:cubicBezTo>
                    <a:pt x="7585" y="0"/>
                    <a:pt x="7275" y="13"/>
                    <a:pt x="7059" y="8"/>
                  </a:cubicBezTo>
                  <a:cubicBezTo>
                    <a:pt x="7019" y="8"/>
                    <a:pt x="6979" y="7"/>
                    <a:pt x="693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34;p49">
              <a:extLst>
                <a:ext uri="{FF2B5EF4-FFF2-40B4-BE49-F238E27FC236}">
                  <a16:creationId xmlns:a16="http://schemas.microsoft.com/office/drawing/2014/main" id="{A44666B2-34DE-CFA7-62BA-175B5A3E4146}"/>
                </a:ext>
              </a:extLst>
            </p:cNvPr>
            <p:cNvSpPr/>
            <p:nvPr/>
          </p:nvSpPr>
          <p:spPr>
            <a:xfrm>
              <a:off x="2456925" y="2878225"/>
              <a:ext cx="469175" cy="772275"/>
            </a:xfrm>
            <a:custGeom>
              <a:avLst/>
              <a:gdLst/>
              <a:ahLst/>
              <a:cxnLst/>
              <a:rect l="l" t="t" r="r" b="b"/>
              <a:pathLst>
                <a:path w="18767" h="30891" extrusionOk="0">
                  <a:moveTo>
                    <a:pt x="11121" y="0"/>
                  </a:moveTo>
                  <a:cubicBezTo>
                    <a:pt x="11018" y="0"/>
                    <a:pt x="10948" y="160"/>
                    <a:pt x="10490" y="461"/>
                  </a:cubicBezTo>
                  <a:cubicBezTo>
                    <a:pt x="9806" y="912"/>
                    <a:pt x="9172" y="1509"/>
                    <a:pt x="8549" y="2040"/>
                  </a:cubicBezTo>
                  <a:cubicBezTo>
                    <a:pt x="6177" y="4063"/>
                    <a:pt x="3921" y="6418"/>
                    <a:pt x="2907" y="9433"/>
                  </a:cubicBezTo>
                  <a:cubicBezTo>
                    <a:pt x="2447" y="10807"/>
                    <a:pt x="2266" y="12255"/>
                    <a:pt x="2087" y="13693"/>
                  </a:cubicBezTo>
                  <a:lnTo>
                    <a:pt x="1064" y="21914"/>
                  </a:lnTo>
                  <a:cubicBezTo>
                    <a:pt x="754" y="24413"/>
                    <a:pt x="25" y="27074"/>
                    <a:pt x="8" y="29564"/>
                  </a:cubicBezTo>
                  <a:cubicBezTo>
                    <a:pt x="1" y="30701"/>
                    <a:pt x="480" y="30883"/>
                    <a:pt x="1222" y="30883"/>
                  </a:cubicBezTo>
                  <a:cubicBezTo>
                    <a:pt x="1570" y="30883"/>
                    <a:pt x="1977" y="30843"/>
                    <a:pt x="2419" y="30843"/>
                  </a:cubicBezTo>
                  <a:cubicBezTo>
                    <a:pt x="2475" y="30843"/>
                    <a:pt x="2533" y="30844"/>
                    <a:pt x="2591" y="30845"/>
                  </a:cubicBezTo>
                  <a:cubicBezTo>
                    <a:pt x="3352" y="30865"/>
                    <a:pt x="4112" y="30890"/>
                    <a:pt x="4872" y="30890"/>
                  </a:cubicBezTo>
                  <a:cubicBezTo>
                    <a:pt x="5493" y="30890"/>
                    <a:pt x="6115" y="30874"/>
                    <a:pt x="6737" y="30825"/>
                  </a:cubicBezTo>
                  <a:cubicBezTo>
                    <a:pt x="10557" y="30524"/>
                    <a:pt x="13392" y="29263"/>
                    <a:pt x="16792" y="27472"/>
                  </a:cubicBezTo>
                  <a:cubicBezTo>
                    <a:pt x="17536" y="27081"/>
                    <a:pt x="17938" y="27050"/>
                    <a:pt x="18217" y="26294"/>
                  </a:cubicBezTo>
                  <a:cubicBezTo>
                    <a:pt x="18572" y="25326"/>
                    <a:pt x="18182" y="23494"/>
                    <a:pt x="18182" y="22447"/>
                  </a:cubicBezTo>
                  <a:cubicBezTo>
                    <a:pt x="18182" y="19877"/>
                    <a:pt x="18239" y="17304"/>
                    <a:pt x="18464" y="14743"/>
                  </a:cubicBezTo>
                  <a:cubicBezTo>
                    <a:pt x="18589" y="13323"/>
                    <a:pt x="18766" y="11902"/>
                    <a:pt x="18728" y="10476"/>
                  </a:cubicBezTo>
                  <a:cubicBezTo>
                    <a:pt x="18635" y="7037"/>
                    <a:pt x="17616" y="4691"/>
                    <a:pt x="14681" y="2878"/>
                  </a:cubicBezTo>
                  <a:cubicBezTo>
                    <a:pt x="13566" y="2189"/>
                    <a:pt x="12756" y="1004"/>
                    <a:pt x="11702" y="351"/>
                  </a:cubicBezTo>
                  <a:cubicBezTo>
                    <a:pt x="11318" y="113"/>
                    <a:pt x="11208" y="0"/>
                    <a:pt x="11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35;p49">
              <a:extLst>
                <a:ext uri="{FF2B5EF4-FFF2-40B4-BE49-F238E27FC236}">
                  <a16:creationId xmlns:a16="http://schemas.microsoft.com/office/drawing/2014/main" id="{A6663B3B-DF54-BFC7-A526-8847F3C476BD}"/>
                </a:ext>
              </a:extLst>
            </p:cNvPr>
            <p:cNvSpPr/>
            <p:nvPr/>
          </p:nvSpPr>
          <p:spPr>
            <a:xfrm>
              <a:off x="2505525" y="3497325"/>
              <a:ext cx="946250" cy="943100"/>
            </a:xfrm>
            <a:custGeom>
              <a:avLst/>
              <a:gdLst/>
              <a:ahLst/>
              <a:cxnLst/>
              <a:rect l="l" t="t" r="r" b="b"/>
              <a:pathLst>
                <a:path w="37850" h="37724" extrusionOk="0">
                  <a:moveTo>
                    <a:pt x="13990" y="1"/>
                  </a:moveTo>
                  <a:cubicBezTo>
                    <a:pt x="13580" y="1"/>
                    <a:pt x="13169" y="14"/>
                    <a:pt x="12760" y="26"/>
                  </a:cubicBezTo>
                  <a:lnTo>
                    <a:pt x="3465" y="313"/>
                  </a:lnTo>
                  <a:cubicBezTo>
                    <a:pt x="3028" y="328"/>
                    <a:pt x="2564" y="349"/>
                    <a:pt x="2198" y="590"/>
                  </a:cubicBezTo>
                  <a:cubicBezTo>
                    <a:pt x="1854" y="817"/>
                    <a:pt x="1651" y="1203"/>
                    <a:pt x="1480" y="1578"/>
                  </a:cubicBezTo>
                  <a:cubicBezTo>
                    <a:pt x="678" y="3335"/>
                    <a:pt x="1" y="5533"/>
                    <a:pt x="113" y="7489"/>
                  </a:cubicBezTo>
                  <a:cubicBezTo>
                    <a:pt x="189" y="8818"/>
                    <a:pt x="407" y="11134"/>
                    <a:pt x="1282" y="12138"/>
                  </a:cubicBezTo>
                  <a:cubicBezTo>
                    <a:pt x="1910" y="12859"/>
                    <a:pt x="2934" y="13372"/>
                    <a:pt x="3870" y="13680"/>
                  </a:cubicBezTo>
                  <a:cubicBezTo>
                    <a:pt x="5042" y="14063"/>
                    <a:pt x="6250" y="14133"/>
                    <a:pt x="7415" y="14428"/>
                  </a:cubicBezTo>
                  <a:cubicBezTo>
                    <a:pt x="8644" y="14739"/>
                    <a:pt x="9741" y="15316"/>
                    <a:pt x="11021" y="15538"/>
                  </a:cubicBezTo>
                  <a:cubicBezTo>
                    <a:pt x="12987" y="15878"/>
                    <a:pt x="14973" y="16047"/>
                    <a:pt x="16958" y="16047"/>
                  </a:cubicBezTo>
                  <a:cubicBezTo>
                    <a:pt x="19769" y="16047"/>
                    <a:pt x="22576" y="15707"/>
                    <a:pt x="25318" y="15029"/>
                  </a:cubicBezTo>
                  <a:lnTo>
                    <a:pt x="25318" y="15029"/>
                  </a:lnTo>
                  <a:cubicBezTo>
                    <a:pt x="24572" y="16077"/>
                    <a:pt x="24128" y="17308"/>
                    <a:pt x="24032" y="18591"/>
                  </a:cubicBezTo>
                  <a:cubicBezTo>
                    <a:pt x="23970" y="19439"/>
                    <a:pt x="24063" y="20293"/>
                    <a:pt x="24003" y="21143"/>
                  </a:cubicBezTo>
                  <a:cubicBezTo>
                    <a:pt x="23926" y="22249"/>
                    <a:pt x="23593" y="23320"/>
                    <a:pt x="23263" y="24378"/>
                  </a:cubicBezTo>
                  <a:cubicBezTo>
                    <a:pt x="22029" y="28333"/>
                    <a:pt x="20795" y="32288"/>
                    <a:pt x="19560" y="36244"/>
                  </a:cubicBezTo>
                  <a:cubicBezTo>
                    <a:pt x="20851" y="36973"/>
                    <a:pt x="22254" y="37724"/>
                    <a:pt x="23706" y="37724"/>
                  </a:cubicBezTo>
                  <a:cubicBezTo>
                    <a:pt x="23912" y="37724"/>
                    <a:pt x="24120" y="37709"/>
                    <a:pt x="24328" y="37676"/>
                  </a:cubicBezTo>
                  <a:cubicBezTo>
                    <a:pt x="27041" y="37252"/>
                    <a:pt x="29241" y="32729"/>
                    <a:pt x="30083" y="30430"/>
                  </a:cubicBezTo>
                  <a:cubicBezTo>
                    <a:pt x="30312" y="29801"/>
                    <a:pt x="30495" y="29148"/>
                    <a:pt x="30831" y="28570"/>
                  </a:cubicBezTo>
                  <a:cubicBezTo>
                    <a:pt x="31185" y="27965"/>
                    <a:pt x="31691" y="27468"/>
                    <a:pt x="32138" y="26929"/>
                  </a:cubicBezTo>
                  <a:cubicBezTo>
                    <a:pt x="33060" y="25820"/>
                    <a:pt x="33731" y="24528"/>
                    <a:pt x="34393" y="23246"/>
                  </a:cubicBezTo>
                  <a:cubicBezTo>
                    <a:pt x="35779" y="20562"/>
                    <a:pt x="37174" y="17795"/>
                    <a:pt x="37500" y="14792"/>
                  </a:cubicBezTo>
                  <a:cubicBezTo>
                    <a:pt x="37850" y="11567"/>
                    <a:pt x="36710" y="8837"/>
                    <a:pt x="34725" y="6827"/>
                  </a:cubicBezTo>
                  <a:cubicBezTo>
                    <a:pt x="32990" y="5069"/>
                    <a:pt x="30605" y="3864"/>
                    <a:pt x="28006" y="3361"/>
                  </a:cubicBezTo>
                  <a:cubicBezTo>
                    <a:pt x="25279" y="2835"/>
                    <a:pt x="22443" y="2699"/>
                    <a:pt x="19868" y="1661"/>
                  </a:cubicBezTo>
                  <a:cubicBezTo>
                    <a:pt x="18730" y="1202"/>
                    <a:pt x="17655" y="570"/>
                    <a:pt x="16468" y="263"/>
                  </a:cubicBezTo>
                  <a:cubicBezTo>
                    <a:pt x="15661" y="53"/>
                    <a:pt x="14827" y="1"/>
                    <a:pt x="1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36;p49">
              <a:extLst>
                <a:ext uri="{FF2B5EF4-FFF2-40B4-BE49-F238E27FC236}">
                  <a16:creationId xmlns:a16="http://schemas.microsoft.com/office/drawing/2014/main" id="{1F4CB1AF-B6D0-2225-F437-A692A50A7D0A}"/>
                </a:ext>
              </a:extLst>
            </p:cNvPr>
            <p:cNvSpPr/>
            <p:nvPr/>
          </p:nvSpPr>
          <p:spPr>
            <a:xfrm>
              <a:off x="2712825" y="2635400"/>
              <a:ext cx="279650" cy="364650"/>
            </a:xfrm>
            <a:custGeom>
              <a:avLst/>
              <a:gdLst/>
              <a:ahLst/>
              <a:cxnLst/>
              <a:rect l="l" t="t" r="r" b="b"/>
              <a:pathLst>
                <a:path w="11186" h="14586" extrusionOk="0">
                  <a:moveTo>
                    <a:pt x="6122" y="1"/>
                  </a:moveTo>
                  <a:cubicBezTo>
                    <a:pt x="5925" y="1"/>
                    <a:pt x="5729" y="15"/>
                    <a:pt x="5536" y="54"/>
                  </a:cubicBezTo>
                  <a:cubicBezTo>
                    <a:pt x="5061" y="152"/>
                    <a:pt x="4626" y="396"/>
                    <a:pt x="4246" y="698"/>
                  </a:cubicBezTo>
                  <a:cubicBezTo>
                    <a:pt x="3421" y="1353"/>
                    <a:pt x="2836" y="2273"/>
                    <a:pt x="2430" y="3245"/>
                  </a:cubicBezTo>
                  <a:cubicBezTo>
                    <a:pt x="2023" y="4218"/>
                    <a:pt x="1785" y="5250"/>
                    <a:pt x="1547" y="6277"/>
                  </a:cubicBezTo>
                  <a:cubicBezTo>
                    <a:pt x="1386" y="6970"/>
                    <a:pt x="1226" y="7663"/>
                    <a:pt x="1065" y="8356"/>
                  </a:cubicBezTo>
                  <a:cubicBezTo>
                    <a:pt x="891" y="9111"/>
                    <a:pt x="798" y="9967"/>
                    <a:pt x="523" y="10691"/>
                  </a:cubicBezTo>
                  <a:cubicBezTo>
                    <a:pt x="303" y="11278"/>
                    <a:pt x="0" y="11641"/>
                    <a:pt x="395" y="12288"/>
                  </a:cubicBezTo>
                  <a:cubicBezTo>
                    <a:pt x="627" y="12670"/>
                    <a:pt x="994" y="12947"/>
                    <a:pt x="1363" y="13199"/>
                  </a:cubicBezTo>
                  <a:cubicBezTo>
                    <a:pt x="2158" y="13741"/>
                    <a:pt x="3032" y="14215"/>
                    <a:pt x="3979" y="14424"/>
                  </a:cubicBezTo>
                  <a:cubicBezTo>
                    <a:pt x="4178" y="14468"/>
                    <a:pt x="4656" y="14585"/>
                    <a:pt x="5013" y="14585"/>
                  </a:cubicBezTo>
                  <a:cubicBezTo>
                    <a:pt x="5166" y="14585"/>
                    <a:pt x="5297" y="14564"/>
                    <a:pt x="5373" y="14505"/>
                  </a:cubicBezTo>
                  <a:cubicBezTo>
                    <a:pt x="5614" y="14320"/>
                    <a:pt x="5464" y="13697"/>
                    <a:pt x="5490" y="13425"/>
                  </a:cubicBezTo>
                  <a:cubicBezTo>
                    <a:pt x="5550" y="12823"/>
                    <a:pt x="5644" y="12222"/>
                    <a:pt x="5810" y="11641"/>
                  </a:cubicBezTo>
                  <a:cubicBezTo>
                    <a:pt x="6035" y="10857"/>
                    <a:pt x="6471" y="9823"/>
                    <a:pt x="7254" y="9438"/>
                  </a:cubicBezTo>
                  <a:cubicBezTo>
                    <a:pt x="7546" y="9296"/>
                    <a:pt x="7881" y="9274"/>
                    <a:pt x="8187" y="9167"/>
                  </a:cubicBezTo>
                  <a:cubicBezTo>
                    <a:pt x="9116" y="8846"/>
                    <a:pt x="9596" y="7843"/>
                    <a:pt x="9942" y="6924"/>
                  </a:cubicBezTo>
                  <a:cubicBezTo>
                    <a:pt x="10602" y="5169"/>
                    <a:pt x="11186" y="1468"/>
                    <a:pt x="8888" y="509"/>
                  </a:cubicBezTo>
                  <a:cubicBezTo>
                    <a:pt x="8193" y="217"/>
                    <a:pt x="7437" y="96"/>
                    <a:pt x="6689" y="30"/>
                  </a:cubicBezTo>
                  <a:cubicBezTo>
                    <a:pt x="6501" y="14"/>
                    <a:pt x="6311" y="1"/>
                    <a:pt x="612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37;p49">
              <a:extLst>
                <a:ext uri="{FF2B5EF4-FFF2-40B4-BE49-F238E27FC236}">
                  <a16:creationId xmlns:a16="http://schemas.microsoft.com/office/drawing/2014/main" id="{C8554E1A-6478-991F-3A08-0EF8B47DBBF0}"/>
                </a:ext>
              </a:extLst>
            </p:cNvPr>
            <p:cNvSpPr/>
            <p:nvPr/>
          </p:nvSpPr>
          <p:spPr>
            <a:xfrm>
              <a:off x="2720875" y="2582900"/>
              <a:ext cx="297075" cy="255750"/>
            </a:xfrm>
            <a:custGeom>
              <a:avLst/>
              <a:gdLst/>
              <a:ahLst/>
              <a:cxnLst/>
              <a:rect l="l" t="t" r="r" b="b"/>
              <a:pathLst>
                <a:path w="11883" h="10230" extrusionOk="0">
                  <a:moveTo>
                    <a:pt x="10391" y="0"/>
                  </a:moveTo>
                  <a:cubicBezTo>
                    <a:pt x="10384" y="0"/>
                    <a:pt x="10377" y="0"/>
                    <a:pt x="10369" y="0"/>
                  </a:cubicBezTo>
                  <a:cubicBezTo>
                    <a:pt x="9729" y="8"/>
                    <a:pt x="9134" y="308"/>
                    <a:pt x="8546" y="561"/>
                  </a:cubicBezTo>
                  <a:cubicBezTo>
                    <a:pt x="7384" y="1064"/>
                    <a:pt x="6140" y="1417"/>
                    <a:pt x="4873" y="1435"/>
                  </a:cubicBezTo>
                  <a:cubicBezTo>
                    <a:pt x="4836" y="1435"/>
                    <a:pt x="4799" y="1435"/>
                    <a:pt x="4761" y="1435"/>
                  </a:cubicBezTo>
                  <a:cubicBezTo>
                    <a:pt x="4550" y="1435"/>
                    <a:pt x="4337" y="1429"/>
                    <a:pt x="4125" y="1429"/>
                  </a:cubicBezTo>
                  <a:cubicBezTo>
                    <a:pt x="3855" y="1429"/>
                    <a:pt x="3587" y="1440"/>
                    <a:pt x="3322" y="1490"/>
                  </a:cubicBezTo>
                  <a:cubicBezTo>
                    <a:pt x="2571" y="1632"/>
                    <a:pt x="1915" y="2107"/>
                    <a:pt x="1481" y="2727"/>
                  </a:cubicBezTo>
                  <a:cubicBezTo>
                    <a:pt x="1269" y="3031"/>
                    <a:pt x="1103" y="3375"/>
                    <a:pt x="1012" y="3737"/>
                  </a:cubicBezTo>
                  <a:cubicBezTo>
                    <a:pt x="917" y="4110"/>
                    <a:pt x="923" y="4508"/>
                    <a:pt x="701" y="4841"/>
                  </a:cubicBezTo>
                  <a:cubicBezTo>
                    <a:pt x="566" y="5042"/>
                    <a:pt x="368" y="5193"/>
                    <a:pt x="233" y="5394"/>
                  </a:cubicBezTo>
                  <a:cubicBezTo>
                    <a:pt x="9" y="5731"/>
                    <a:pt x="0" y="6201"/>
                    <a:pt x="215" y="6545"/>
                  </a:cubicBezTo>
                  <a:cubicBezTo>
                    <a:pt x="372" y="6796"/>
                    <a:pt x="628" y="6974"/>
                    <a:pt x="780" y="7230"/>
                  </a:cubicBezTo>
                  <a:cubicBezTo>
                    <a:pt x="1016" y="7632"/>
                    <a:pt x="947" y="8134"/>
                    <a:pt x="906" y="8600"/>
                  </a:cubicBezTo>
                  <a:cubicBezTo>
                    <a:pt x="865" y="9065"/>
                    <a:pt x="884" y="9595"/>
                    <a:pt x="1231" y="9909"/>
                  </a:cubicBezTo>
                  <a:cubicBezTo>
                    <a:pt x="1454" y="10111"/>
                    <a:pt x="1921" y="10230"/>
                    <a:pt x="2319" y="10230"/>
                  </a:cubicBezTo>
                  <a:cubicBezTo>
                    <a:pt x="2484" y="10230"/>
                    <a:pt x="2637" y="10209"/>
                    <a:pt x="2756" y="10166"/>
                  </a:cubicBezTo>
                  <a:cubicBezTo>
                    <a:pt x="3354" y="9948"/>
                    <a:pt x="3781" y="9172"/>
                    <a:pt x="4278" y="8789"/>
                  </a:cubicBezTo>
                  <a:cubicBezTo>
                    <a:pt x="4934" y="8283"/>
                    <a:pt x="5814" y="7974"/>
                    <a:pt x="6164" y="7223"/>
                  </a:cubicBezTo>
                  <a:cubicBezTo>
                    <a:pt x="6411" y="6692"/>
                    <a:pt x="6324" y="6064"/>
                    <a:pt x="6497" y="5506"/>
                  </a:cubicBezTo>
                  <a:cubicBezTo>
                    <a:pt x="6872" y="4304"/>
                    <a:pt x="7918" y="4283"/>
                    <a:pt x="8982" y="4241"/>
                  </a:cubicBezTo>
                  <a:cubicBezTo>
                    <a:pt x="9681" y="4213"/>
                    <a:pt x="10299" y="4305"/>
                    <a:pt x="10879" y="3818"/>
                  </a:cubicBezTo>
                  <a:cubicBezTo>
                    <a:pt x="11269" y="3490"/>
                    <a:pt x="11370" y="3188"/>
                    <a:pt x="11405" y="2706"/>
                  </a:cubicBezTo>
                  <a:cubicBezTo>
                    <a:pt x="11448" y="2126"/>
                    <a:pt x="11883" y="1597"/>
                    <a:pt x="11803" y="1018"/>
                  </a:cubicBezTo>
                  <a:cubicBezTo>
                    <a:pt x="11714" y="392"/>
                    <a:pt x="11027" y="0"/>
                    <a:pt x="10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38;p49">
              <a:extLst>
                <a:ext uri="{FF2B5EF4-FFF2-40B4-BE49-F238E27FC236}">
                  <a16:creationId xmlns:a16="http://schemas.microsoft.com/office/drawing/2014/main" id="{F1809E43-3273-A721-8D99-39BDB102C16C}"/>
                </a:ext>
              </a:extLst>
            </p:cNvPr>
            <p:cNvSpPr/>
            <p:nvPr/>
          </p:nvSpPr>
          <p:spPr>
            <a:xfrm>
              <a:off x="2820150" y="2725275"/>
              <a:ext cx="78425" cy="61775"/>
            </a:xfrm>
            <a:custGeom>
              <a:avLst/>
              <a:gdLst/>
              <a:ahLst/>
              <a:cxnLst/>
              <a:rect l="l" t="t" r="r" b="b"/>
              <a:pathLst>
                <a:path w="3137" h="2471" extrusionOk="0">
                  <a:moveTo>
                    <a:pt x="1828" y="1"/>
                  </a:moveTo>
                  <a:cubicBezTo>
                    <a:pt x="1226" y="1"/>
                    <a:pt x="629" y="269"/>
                    <a:pt x="402" y="878"/>
                  </a:cubicBezTo>
                  <a:cubicBezTo>
                    <a:pt x="1" y="1947"/>
                    <a:pt x="1210" y="2470"/>
                    <a:pt x="2097" y="2470"/>
                  </a:cubicBezTo>
                  <a:cubicBezTo>
                    <a:pt x="2159" y="2470"/>
                    <a:pt x="2219" y="2468"/>
                    <a:pt x="2277" y="2462"/>
                  </a:cubicBezTo>
                  <a:cubicBezTo>
                    <a:pt x="2713" y="2425"/>
                    <a:pt x="3137" y="2104"/>
                    <a:pt x="3116" y="1625"/>
                  </a:cubicBezTo>
                  <a:cubicBezTo>
                    <a:pt x="3113" y="1580"/>
                    <a:pt x="3107" y="1536"/>
                    <a:pt x="3097" y="1493"/>
                  </a:cubicBezTo>
                  <a:cubicBezTo>
                    <a:pt x="3111" y="1431"/>
                    <a:pt x="3117" y="1366"/>
                    <a:pt x="3116" y="1303"/>
                  </a:cubicBezTo>
                  <a:lnTo>
                    <a:pt x="3101" y="914"/>
                  </a:lnTo>
                  <a:cubicBezTo>
                    <a:pt x="3090" y="635"/>
                    <a:pt x="2953" y="320"/>
                    <a:pt x="2686" y="191"/>
                  </a:cubicBezTo>
                  <a:cubicBezTo>
                    <a:pt x="2428" y="67"/>
                    <a:pt x="2127" y="1"/>
                    <a:pt x="1828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41;p49">
              <a:extLst>
                <a:ext uri="{FF2B5EF4-FFF2-40B4-BE49-F238E27FC236}">
                  <a16:creationId xmlns:a16="http://schemas.microsoft.com/office/drawing/2014/main" id="{AD4E2910-5C0B-1819-CCD3-002EA1983188}"/>
                </a:ext>
              </a:extLst>
            </p:cNvPr>
            <p:cNvSpPr/>
            <p:nvPr/>
          </p:nvSpPr>
          <p:spPr>
            <a:xfrm>
              <a:off x="2770400" y="2567200"/>
              <a:ext cx="19000" cy="17950"/>
            </a:xfrm>
            <a:custGeom>
              <a:avLst/>
              <a:gdLst/>
              <a:ahLst/>
              <a:cxnLst/>
              <a:rect l="l" t="t" r="r" b="b"/>
              <a:pathLst>
                <a:path w="760" h="718" extrusionOk="0">
                  <a:moveTo>
                    <a:pt x="366" y="1"/>
                  </a:moveTo>
                  <a:cubicBezTo>
                    <a:pt x="280" y="1"/>
                    <a:pt x="187" y="40"/>
                    <a:pt x="96" y="137"/>
                  </a:cubicBezTo>
                  <a:cubicBezTo>
                    <a:pt x="0" y="237"/>
                    <a:pt x="1" y="357"/>
                    <a:pt x="52" y="453"/>
                  </a:cubicBezTo>
                  <a:cubicBezTo>
                    <a:pt x="88" y="606"/>
                    <a:pt x="219" y="718"/>
                    <a:pt x="378" y="718"/>
                  </a:cubicBezTo>
                  <a:cubicBezTo>
                    <a:pt x="402" y="718"/>
                    <a:pt x="427" y="715"/>
                    <a:pt x="452" y="710"/>
                  </a:cubicBezTo>
                  <a:cubicBezTo>
                    <a:pt x="708" y="653"/>
                    <a:pt x="760" y="449"/>
                    <a:pt x="699" y="274"/>
                  </a:cubicBezTo>
                  <a:cubicBezTo>
                    <a:pt x="691" y="228"/>
                    <a:pt x="669" y="186"/>
                    <a:pt x="636" y="154"/>
                  </a:cubicBezTo>
                  <a:cubicBezTo>
                    <a:pt x="571" y="65"/>
                    <a:pt x="475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42;p49">
              <a:extLst>
                <a:ext uri="{FF2B5EF4-FFF2-40B4-BE49-F238E27FC236}">
                  <a16:creationId xmlns:a16="http://schemas.microsoft.com/office/drawing/2014/main" id="{AA8141E2-23AE-0C47-5CBA-5DBCDD0A9C79}"/>
                </a:ext>
              </a:extLst>
            </p:cNvPr>
            <p:cNvSpPr/>
            <p:nvPr/>
          </p:nvSpPr>
          <p:spPr>
            <a:xfrm>
              <a:off x="2732775" y="2555475"/>
              <a:ext cx="299375" cy="131525"/>
            </a:xfrm>
            <a:custGeom>
              <a:avLst/>
              <a:gdLst/>
              <a:ahLst/>
              <a:cxnLst/>
              <a:rect l="l" t="t" r="r" b="b"/>
              <a:pathLst>
                <a:path w="11975" h="5261" extrusionOk="0">
                  <a:moveTo>
                    <a:pt x="4504" y="0"/>
                  </a:moveTo>
                  <a:cubicBezTo>
                    <a:pt x="4456" y="0"/>
                    <a:pt x="4408" y="1"/>
                    <a:pt x="4359" y="2"/>
                  </a:cubicBezTo>
                  <a:cubicBezTo>
                    <a:pt x="4265" y="6"/>
                    <a:pt x="4171" y="13"/>
                    <a:pt x="4077" y="22"/>
                  </a:cubicBezTo>
                  <a:cubicBezTo>
                    <a:pt x="2934" y="138"/>
                    <a:pt x="1844" y="718"/>
                    <a:pt x="1109" y="1601"/>
                  </a:cubicBezTo>
                  <a:cubicBezTo>
                    <a:pt x="374" y="2485"/>
                    <a:pt x="1" y="3661"/>
                    <a:pt x="95" y="4807"/>
                  </a:cubicBezTo>
                  <a:cubicBezTo>
                    <a:pt x="105" y="4931"/>
                    <a:pt x="132" y="5161"/>
                    <a:pt x="251" y="5234"/>
                  </a:cubicBezTo>
                  <a:cubicBezTo>
                    <a:pt x="282" y="5253"/>
                    <a:pt x="314" y="5261"/>
                    <a:pt x="346" y="5261"/>
                  </a:cubicBezTo>
                  <a:cubicBezTo>
                    <a:pt x="425" y="5261"/>
                    <a:pt x="507" y="5218"/>
                    <a:pt x="585" y="5198"/>
                  </a:cubicBezTo>
                  <a:cubicBezTo>
                    <a:pt x="936" y="5105"/>
                    <a:pt x="1229" y="4943"/>
                    <a:pt x="1558" y="4796"/>
                  </a:cubicBezTo>
                  <a:cubicBezTo>
                    <a:pt x="1840" y="4670"/>
                    <a:pt x="2123" y="4545"/>
                    <a:pt x="2406" y="4421"/>
                  </a:cubicBezTo>
                  <a:cubicBezTo>
                    <a:pt x="2635" y="4321"/>
                    <a:pt x="2863" y="4222"/>
                    <a:pt x="3091" y="4123"/>
                  </a:cubicBezTo>
                  <a:cubicBezTo>
                    <a:pt x="5227" y="3209"/>
                    <a:pt x="7391" y="2365"/>
                    <a:pt x="9583" y="1595"/>
                  </a:cubicBezTo>
                  <a:cubicBezTo>
                    <a:pt x="10145" y="1397"/>
                    <a:pt x="10708" y="1203"/>
                    <a:pt x="11271" y="1013"/>
                  </a:cubicBezTo>
                  <a:cubicBezTo>
                    <a:pt x="11461" y="950"/>
                    <a:pt x="11975" y="766"/>
                    <a:pt x="11812" y="463"/>
                  </a:cubicBezTo>
                  <a:cubicBezTo>
                    <a:pt x="11765" y="374"/>
                    <a:pt x="11658" y="350"/>
                    <a:pt x="11552" y="350"/>
                  </a:cubicBezTo>
                  <a:cubicBezTo>
                    <a:pt x="11523" y="350"/>
                    <a:pt x="11495" y="352"/>
                    <a:pt x="11468" y="355"/>
                  </a:cubicBezTo>
                  <a:cubicBezTo>
                    <a:pt x="11276" y="374"/>
                    <a:pt x="11086" y="405"/>
                    <a:pt x="10898" y="446"/>
                  </a:cubicBezTo>
                  <a:cubicBezTo>
                    <a:pt x="10568" y="516"/>
                    <a:pt x="10242" y="612"/>
                    <a:pt x="9917" y="706"/>
                  </a:cubicBezTo>
                  <a:cubicBezTo>
                    <a:pt x="9384" y="860"/>
                    <a:pt x="8848" y="1011"/>
                    <a:pt x="8311" y="1159"/>
                  </a:cubicBezTo>
                  <a:cubicBezTo>
                    <a:pt x="8132" y="1208"/>
                    <a:pt x="7947" y="1262"/>
                    <a:pt x="7761" y="1275"/>
                  </a:cubicBezTo>
                  <a:cubicBezTo>
                    <a:pt x="7746" y="1276"/>
                    <a:pt x="7732" y="1277"/>
                    <a:pt x="7719" y="1277"/>
                  </a:cubicBezTo>
                  <a:cubicBezTo>
                    <a:pt x="7579" y="1277"/>
                    <a:pt x="7526" y="1222"/>
                    <a:pt x="7409" y="1124"/>
                  </a:cubicBezTo>
                  <a:cubicBezTo>
                    <a:pt x="7160" y="915"/>
                    <a:pt x="6921" y="686"/>
                    <a:pt x="6633" y="533"/>
                  </a:cubicBezTo>
                  <a:cubicBezTo>
                    <a:pt x="5977" y="182"/>
                    <a:pt x="5246" y="0"/>
                    <a:pt x="4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43;p49">
              <a:extLst>
                <a:ext uri="{FF2B5EF4-FFF2-40B4-BE49-F238E27FC236}">
                  <a16:creationId xmlns:a16="http://schemas.microsoft.com/office/drawing/2014/main" id="{7BE6AF88-B50E-FEA3-FE6C-7EFBAA4F4ACB}"/>
                </a:ext>
              </a:extLst>
            </p:cNvPr>
            <p:cNvSpPr/>
            <p:nvPr/>
          </p:nvSpPr>
          <p:spPr>
            <a:xfrm>
              <a:off x="2145225" y="3500800"/>
              <a:ext cx="921175" cy="972050"/>
            </a:xfrm>
            <a:custGeom>
              <a:avLst/>
              <a:gdLst/>
              <a:ahLst/>
              <a:cxnLst/>
              <a:rect l="l" t="t" r="r" b="b"/>
              <a:pathLst>
                <a:path w="36847" h="38882" extrusionOk="0">
                  <a:moveTo>
                    <a:pt x="12909" y="1"/>
                  </a:moveTo>
                  <a:cubicBezTo>
                    <a:pt x="11867" y="2738"/>
                    <a:pt x="11280" y="5709"/>
                    <a:pt x="11695" y="8608"/>
                  </a:cubicBezTo>
                  <a:cubicBezTo>
                    <a:pt x="12110" y="11507"/>
                    <a:pt x="13622" y="14326"/>
                    <a:pt x="16086" y="15908"/>
                  </a:cubicBezTo>
                  <a:cubicBezTo>
                    <a:pt x="16912" y="16439"/>
                    <a:pt x="17594" y="16787"/>
                    <a:pt x="17947" y="17710"/>
                  </a:cubicBezTo>
                  <a:cubicBezTo>
                    <a:pt x="18283" y="18587"/>
                    <a:pt x="18359" y="19494"/>
                    <a:pt x="18839" y="20373"/>
                  </a:cubicBezTo>
                  <a:cubicBezTo>
                    <a:pt x="19854" y="22230"/>
                    <a:pt x="21421" y="23791"/>
                    <a:pt x="23305" y="24760"/>
                  </a:cubicBezTo>
                  <a:lnTo>
                    <a:pt x="19352" y="26538"/>
                  </a:lnTo>
                  <a:cubicBezTo>
                    <a:pt x="18270" y="27026"/>
                    <a:pt x="17176" y="27516"/>
                    <a:pt x="16015" y="27762"/>
                  </a:cubicBezTo>
                  <a:cubicBezTo>
                    <a:pt x="14810" y="28015"/>
                    <a:pt x="13562" y="27999"/>
                    <a:pt x="12354" y="28238"/>
                  </a:cubicBezTo>
                  <a:cubicBezTo>
                    <a:pt x="10627" y="28578"/>
                    <a:pt x="9049" y="29422"/>
                    <a:pt x="7432" y="30120"/>
                  </a:cubicBezTo>
                  <a:cubicBezTo>
                    <a:pt x="5384" y="31004"/>
                    <a:pt x="3144" y="31249"/>
                    <a:pt x="1114" y="32038"/>
                  </a:cubicBezTo>
                  <a:cubicBezTo>
                    <a:pt x="1" y="32470"/>
                    <a:pt x="215" y="32518"/>
                    <a:pt x="507" y="33804"/>
                  </a:cubicBezTo>
                  <a:cubicBezTo>
                    <a:pt x="786" y="35039"/>
                    <a:pt x="980" y="36293"/>
                    <a:pt x="1311" y="37515"/>
                  </a:cubicBezTo>
                  <a:cubicBezTo>
                    <a:pt x="1436" y="37972"/>
                    <a:pt x="1566" y="38427"/>
                    <a:pt x="1696" y="38881"/>
                  </a:cubicBezTo>
                  <a:cubicBezTo>
                    <a:pt x="10017" y="37861"/>
                    <a:pt x="18361" y="36850"/>
                    <a:pt x="26676" y="35831"/>
                  </a:cubicBezTo>
                  <a:cubicBezTo>
                    <a:pt x="29253" y="35514"/>
                    <a:pt x="31627" y="35030"/>
                    <a:pt x="34017" y="34008"/>
                  </a:cubicBezTo>
                  <a:cubicBezTo>
                    <a:pt x="36232" y="33064"/>
                    <a:pt x="36613" y="32293"/>
                    <a:pt x="36743" y="29763"/>
                  </a:cubicBezTo>
                  <a:cubicBezTo>
                    <a:pt x="36773" y="29202"/>
                    <a:pt x="36801" y="28633"/>
                    <a:pt x="36813" y="28064"/>
                  </a:cubicBezTo>
                  <a:cubicBezTo>
                    <a:pt x="36846" y="26400"/>
                    <a:pt x="36738" y="24737"/>
                    <a:pt x="36099" y="23217"/>
                  </a:cubicBezTo>
                  <a:cubicBezTo>
                    <a:pt x="35111" y="20868"/>
                    <a:pt x="34778" y="18341"/>
                    <a:pt x="33564" y="16058"/>
                  </a:cubicBezTo>
                  <a:cubicBezTo>
                    <a:pt x="32994" y="14987"/>
                    <a:pt x="32233" y="14029"/>
                    <a:pt x="31476" y="13078"/>
                  </a:cubicBezTo>
                  <a:cubicBezTo>
                    <a:pt x="28395" y="9208"/>
                    <a:pt x="26140" y="5015"/>
                    <a:pt x="24071" y="494"/>
                  </a:cubicBezTo>
                  <a:cubicBezTo>
                    <a:pt x="24010" y="364"/>
                    <a:pt x="23946" y="225"/>
                    <a:pt x="23825" y="144"/>
                  </a:cubicBezTo>
                  <a:cubicBezTo>
                    <a:pt x="23722" y="75"/>
                    <a:pt x="23595" y="61"/>
                    <a:pt x="23468" y="61"/>
                  </a:cubicBezTo>
                  <a:cubicBezTo>
                    <a:pt x="23427" y="61"/>
                    <a:pt x="23385" y="62"/>
                    <a:pt x="23344" y="64"/>
                  </a:cubicBezTo>
                  <a:cubicBezTo>
                    <a:pt x="21816" y="132"/>
                    <a:pt x="20286" y="166"/>
                    <a:pt x="18757" y="166"/>
                  </a:cubicBezTo>
                  <a:cubicBezTo>
                    <a:pt x="16807" y="166"/>
                    <a:pt x="14857" y="111"/>
                    <a:pt x="12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44;p49">
              <a:extLst>
                <a:ext uri="{FF2B5EF4-FFF2-40B4-BE49-F238E27FC236}">
                  <a16:creationId xmlns:a16="http://schemas.microsoft.com/office/drawing/2014/main" id="{8F302501-2C74-E2F6-A79E-658D5CB42EB1}"/>
                </a:ext>
              </a:extLst>
            </p:cNvPr>
            <p:cNvSpPr/>
            <p:nvPr/>
          </p:nvSpPr>
          <p:spPr>
            <a:xfrm>
              <a:off x="5446375" y="4384950"/>
              <a:ext cx="378125" cy="239525"/>
            </a:xfrm>
            <a:custGeom>
              <a:avLst/>
              <a:gdLst/>
              <a:ahLst/>
              <a:cxnLst/>
              <a:rect l="l" t="t" r="r" b="b"/>
              <a:pathLst>
                <a:path w="15125" h="9581" extrusionOk="0">
                  <a:moveTo>
                    <a:pt x="11319" y="1"/>
                  </a:moveTo>
                  <a:cubicBezTo>
                    <a:pt x="10880" y="1"/>
                    <a:pt x="10491" y="112"/>
                    <a:pt x="10207" y="406"/>
                  </a:cubicBezTo>
                  <a:cubicBezTo>
                    <a:pt x="9717" y="912"/>
                    <a:pt x="9547" y="1639"/>
                    <a:pt x="9384" y="2323"/>
                  </a:cubicBezTo>
                  <a:cubicBezTo>
                    <a:pt x="9220" y="3008"/>
                    <a:pt x="9021" y="3732"/>
                    <a:pt x="8496" y="4202"/>
                  </a:cubicBezTo>
                  <a:cubicBezTo>
                    <a:pt x="8163" y="4501"/>
                    <a:pt x="7734" y="4663"/>
                    <a:pt x="7310" y="4804"/>
                  </a:cubicBezTo>
                  <a:cubicBezTo>
                    <a:pt x="5965" y="5247"/>
                    <a:pt x="4570" y="5523"/>
                    <a:pt x="3159" y="5628"/>
                  </a:cubicBezTo>
                  <a:cubicBezTo>
                    <a:pt x="2647" y="5665"/>
                    <a:pt x="2126" y="5681"/>
                    <a:pt x="1640" y="5850"/>
                  </a:cubicBezTo>
                  <a:cubicBezTo>
                    <a:pt x="1155" y="6020"/>
                    <a:pt x="704" y="6374"/>
                    <a:pt x="567" y="6868"/>
                  </a:cubicBezTo>
                  <a:cubicBezTo>
                    <a:pt x="1" y="8924"/>
                    <a:pt x="3194" y="9319"/>
                    <a:pt x="4892" y="9319"/>
                  </a:cubicBezTo>
                  <a:cubicBezTo>
                    <a:pt x="5161" y="9319"/>
                    <a:pt x="5392" y="9309"/>
                    <a:pt x="5565" y="9294"/>
                  </a:cubicBezTo>
                  <a:cubicBezTo>
                    <a:pt x="5860" y="9270"/>
                    <a:pt x="6152" y="9259"/>
                    <a:pt x="6443" y="9259"/>
                  </a:cubicBezTo>
                  <a:cubicBezTo>
                    <a:pt x="7987" y="9259"/>
                    <a:pt x="9480" y="9557"/>
                    <a:pt x="11042" y="9580"/>
                  </a:cubicBezTo>
                  <a:cubicBezTo>
                    <a:pt x="11068" y="9581"/>
                    <a:pt x="11095" y="9581"/>
                    <a:pt x="11122" y="9581"/>
                  </a:cubicBezTo>
                  <a:cubicBezTo>
                    <a:pt x="11667" y="9581"/>
                    <a:pt x="12253" y="9498"/>
                    <a:pt x="12620" y="9101"/>
                  </a:cubicBezTo>
                  <a:cubicBezTo>
                    <a:pt x="12854" y="8848"/>
                    <a:pt x="12959" y="8504"/>
                    <a:pt x="13059" y="8173"/>
                  </a:cubicBezTo>
                  <a:cubicBezTo>
                    <a:pt x="13162" y="7825"/>
                    <a:pt x="13267" y="7479"/>
                    <a:pt x="13371" y="7131"/>
                  </a:cubicBezTo>
                  <a:lnTo>
                    <a:pt x="15057" y="1507"/>
                  </a:lnTo>
                  <a:cubicBezTo>
                    <a:pt x="15093" y="1390"/>
                    <a:pt x="15125" y="1252"/>
                    <a:pt x="15050" y="1154"/>
                  </a:cubicBezTo>
                  <a:cubicBezTo>
                    <a:pt x="15001" y="1090"/>
                    <a:pt x="14918" y="1064"/>
                    <a:pt x="14840" y="1040"/>
                  </a:cubicBezTo>
                  <a:cubicBezTo>
                    <a:pt x="14000" y="786"/>
                    <a:pt x="12483" y="1"/>
                    <a:pt x="1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45;p49">
              <a:extLst>
                <a:ext uri="{FF2B5EF4-FFF2-40B4-BE49-F238E27FC236}">
                  <a16:creationId xmlns:a16="http://schemas.microsoft.com/office/drawing/2014/main" id="{61151F45-2B8D-9EFA-781A-A240777D98CD}"/>
                </a:ext>
              </a:extLst>
            </p:cNvPr>
            <p:cNvSpPr/>
            <p:nvPr/>
          </p:nvSpPr>
          <p:spPr>
            <a:xfrm>
              <a:off x="6217300" y="4373775"/>
              <a:ext cx="346875" cy="285575"/>
            </a:xfrm>
            <a:custGeom>
              <a:avLst/>
              <a:gdLst/>
              <a:ahLst/>
              <a:cxnLst/>
              <a:rect l="l" t="t" r="r" b="b"/>
              <a:pathLst>
                <a:path w="13875" h="11423" extrusionOk="0">
                  <a:moveTo>
                    <a:pt x="8872" y="0"/>
                  </a:moveTo>
                  <a:cubicBezTo>
                    <a:pt x="8654" y="0"/>
                    <a:pt x="8437" y="23"/>
                    <a:pt x="8220" y="76"/>
                  </a:cubicBezTo>
                  <a:cubicBezTo>
                    <a:pt x="7980" y="1281"/>
                    <a:pt x="8250" y="2521"/>
                    <a:pt x="8338" y="3746"/>
                  </a:cubicBezTo>
                  <a:cubicBezTo>
                    <a:pt x="8634" y="7855"/>
                    <a:pt x="5804" y="7636"/>
                    <a:pt x="2653" y="8074"/>
                  </a:cubicBezTo>
                  <a:cubicBezTo>
                    <a:pt x="1250" y="8269"/>
                    <a:pt x="1" y="9807"/>
                    <a:pt x="1223" y="10647"/>
                  </a:cubicBezTo>
                  <a:cubicBezTo>
                    <a:pt x="1982" y="11168"/>
                    <a:pt x="3139" y="11422"/>
                    <a:pt x="4276" y="11422"/>
                  </a:cubicBezTo>
                  <a:cubicBezTo>
                    <a:pt x="4845" y="11422"/>
                    <a:pt x="5410" y="11359"/>
                    <a:pt x="5916" y="11232"/>
                  </a:cubicBezTo>
                  <a:cubicBezTo>
                    <a:pt x="7156" y="10923"/>
                    <a:pt x="7985" y="10806"/>
                    <a:pt x="9062" y="10806"/>
                  </a:cubicBezTo>
                  <a:cubicBezTo>
                    <a:pt x="9325" y="10806"/>
                    <a:pt x="9602" y="10813"/>
                    <a:pt x="9904" y="10826"/>
                  </a:cubicBezTo>
                  <a:cubicBezTo>
                    <a:pt x="9968" y="10829"/>
                    <a:pt x="10037" y="10830"/>
                    <a:pt x="10110" y="10830"/>
                  </a:cubicBezTo>
                  <a:cubicBezTo>
                    <a:pt x="11035" y="10830"/>
                    <a:pt x="12632" y="10601"/>
                    <a:pt x="13190" y="9929"/>
                  </a:cubicBezTo>
                  <a:cubicBezTo>
                    <a:pt x="13310" y="9784"/>
                    <a:pt x="13396" y="9536"/>
                    <a:pt x="13456" y="9212"/>
                  </a:cubicBezTo>
                  <a:cubicBezTo>
                    <a:pt x="13874" y="6949"/>
                    <a:pt x="13003" y="998"/>
                    <a:pt x="13655" y="838"/>
                  </a:cubicBezTo>
                  <a:lnTo>
                    <a:pt x="13655" y="838"/>
                  </a:lnTo>
                  <a:cubicBezTo>
                    <a:pt x="13439" y="891"/>
                    <a:pt x="13223" y="913"/>
                    <a:pt x="13006" y="913"/>
                  </a:cubicBezTo>
                  <a:cubicBezTo>
                    <a:pt x="11632" y="913"/>
                    <a:pt x="10246" y="0"/>
                    <a:pt x="8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46;p49">
              <a:extLst>
                <a:ext uri="{FF2B5EF4-FFF2-40B4-BE49-F238E27FC236}">
                  <a16:creationId xmlns:a16="http://schemas.microsoft.com/office/drawing/2014/main" id="{A083FAE7-BE73-543E-175B-1BC234406C31}"/>
                </a:ext>
              </a:extLst>
            </p:cNvPr>
            <p:cNvSpPr/>
            <p:nvPr/>
          </p:nvSpPr>
          <p:spPr>
            <a:xfrm>
              <a:off x="5609475" y="2963175"/>
              <a:ext cx="961875" cy="1495200"/>
            </a:xfrm>
            <a:custGeom>
              <a:avLst/>
              <a:gdLst/>
              <a:ahLst/>
              <a:cxnLst/>
              <a:rect l="l" t="t" r="r" b="b"/>
              <a:pathLst>
                <a:path w="38475" h="59808" extrusionOk="0">
                  <a:moveTo>
                    <a:pt x="31574" y="0"/>
                  </a:moveTo>
                  <a:cubicBezTo>
                    <a:pt x="30931" y="0"/>
                    <a:pt x="30307" y="84"/>
                    <a:pt x="29738" y="256"/>
                  </a:cubicBezTo>
                  <a:cubicBezTo>
                    <a:pt x="26550" y="1218"/>
                    <a:pt x="24198" y="3888"/>
                    <a:pt x="22251" y="6588"/>
                  </a:cubicBezTo>
                  <a:cubicBezTo>
                    <a:pt x="19394" y="10546"/>
                    <a:pt x="16160" y="15165"/>
                    <a:pt x="14358" y="19723"/>
                  </a:cubicBezTo>
                  <a:cubicBezTo>
                    <a:pt x="12638" y="24074"/>
                    <a:pt x="10186" y="28427"/>
                    <a:pt x="7605" y="32327"/>
                  </a:cubicBezTo>
                  <a:cubicBezTo>
                    <a:pt x="4926" y="36373"/>
                    <a:pt x="4748" y="40866"/>
                    <a:pt x="3666" y="45516"/>
                  </a:cubicBezTo>
                  <a:cubicBezTo>
                    <a:pt x="2893" y="48843"/>
                    <a:pt x="1559" y="52012"/>
                    <a:pt x="587" y="55287"/>
                  </a:cubicBezTo>
                  <a:cubicBezTo>
                    <a:pt x="558" y="55386"/>
                    <a:pt x="530" y="55483"/>
                    <a:pt x="501" y="55582"/>
                  </a:cubicBezTo>
                  <a:cubicBezTo>
                    <a:pt x="1" y="57313"/>
                    <a:pt x="240" y="58053"/>
                    <a:pt x="1728" y="58494"/>
                  </a:cubicBezTo>
                  <a:cubicBezTo>
                    <a:pt x="3449" y="59004"/>
                    <a:pt x="5358" y="59279"/>
                    <a:pt x="7122" y="59722"/>
                  </a:cubicBezTo>
                  <a:cubicBezTo>
                    <a:pt x="7294" y="59765"/>
                    <a:pt x="7478" y="59807"/>
                    <a:pt x="7654" y="59807"/>
                  </a:cubicBezTo>
                  <a:cubicBezTo>
                    <a:pt x="7783" y="59807"/>
                    <a:pt x="7907" y="59785"/>
                    <a:pt x="8021" y="59724"/>
                  </a:cubicBezTo>
                  <a:cubicBezTo>
                    <a:pt x="8286" y="59583"/>
                    <a:pt x="8413" y="59279"/>
                    <a:pt x="8520" y="58999"/>
                  </a:cubicBezTo>
                  <a:cubicBezTo>
                    <a:pt x="10668" y="53404"/>
                    <a:pt x="13246" y="47986"/>
                    <a:pt x="16234" y="42793"/>
                  </a:cubicBezTo>
                  <a:cubicBezTo>
                    <a:pt x="17579" y="40457"/>
                    <a:pt x="19065" y="38269"/>
                    <a:pt x="20096" y="35810"/>
                  </a:cubicBezTo>
                  <a:cubicBezTo>
                    <a:pt x="21269" y="33012"/>
                    <a:pt x="22502" y="30210"/>
                    <a:pt x="23738" y="27438"/>
                  </a:cubicBezTo>
                  <a:cubicBezTo>
                    <a:pt x="25652" y="23148"/>
                    <a:pt x="28916" y="19860"/>
                    <a:pt x="31911" y="16318"/>
                  </a:cubicBezTo>
                  <a:cubicBezTo>
                    <a:pt x="33652" y="14259"/>
                    <a:pt x="37922" y="9178"/>
                    <a:pt x="38202" y="5594"/>
                  </a:cubicBezTo>
                  <a:cubicBezTo>
                    <a:pt x="38475" y="2084"/>
                    <a:pt x="34788" y="0"/>
                    <a:pt x="3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47;p49">
              <a:extLst>
                <a:ext uri="{FF2B5EF4-FFF2-40B4-BE49-F238E27FC236}">
                  <a16:creationId xmlns:a16="http://schemas.microsoft.com/office/drawing/2014/main" id="{94132693-AB29-1277-4F8A-A396ECD7BE19}"/>
                </a:ext>
              </a:extLst>
            </p:cNvPr>
            <p:cNvSpPr/>
            <p:nvPr/>
          </p:nvSpPr>
          <p:spPr>
            <a:xfrm>
              <a:off x="5618150" y="2225375"/>
              <a:ext cx="354075" cy="294275"/>
            </a:xfrm>
            <a:custGeom>
              <a:avLst/>
              <a:gdLst/>
              <a:ahLst/>
              <a:cxnLst/>
              <a:rect l="l" t="t" r="r" b="b"/>
              <a:pathLst>
                <a:path w="14163" h="11771" extrusionOk="0">
                  <a:moveTo>
                    <a:pt x="3447" y="0"/>
                  </a:moveTo>
                  <a:cubicBezTo>
                    <a:pt x="2428" y="0"/>
                    <a:pt x="1458" y="520"/>
                    <a:pt x="735" y="1692"/>
                  </a:cubicBezTo>
                  <a:cubicBezTo>
                    <a:pt x="153" y="2635"/>
                    <a:pt x="0" y="3831"/>
                    <a:pt x="327" y="4891"/>
                  </a:cubicBezTo>
                  <a:cubicBezTo>
                    <a:pt x="496" y="5436"/>
                    <a:pt x="782" y="5936"/>
                    <a:pt x="1101" y="6409"/>
                  </a:cubicBezTo>
                  <a:cubicBezTo>
                    <a:pt x="1764" y="7391"/>
                    <a:pt x="2745" y="8339"/>
                    <a:pt x="3916" y="8339"/>
                  </a:cubicBezTo>
                  <a:cubicBezTo>
                    <a:pt x="3956" y="8339"/>
                    <a:pt x="3997" y="8338"/>
                    <a:pt x="4037" y="8336"/>
                  </a:cubicBezTo>
                  <a:cubicBezTo>
                    <a:pt x="4674" y="8300"/>
                    <a:pt x="5279" y="7978"/>
                    <a:pt x="5911" y="7978"/>
                  </a:cubicBezTo>
                  <a:cubicBezTo>
                    <a:pt x="5948" y="7978"/>
                    <a:pt x="5984" y="7979"/>
                    <a:pt x="6021" y="7981"/>
                  </a:cubicBezTo>
                  <a:cubicBezTo>
                    <a:pt x="6670" y="8021"/>
                    <a:pt x="7235" y="8425"/>
                    <a:pt x="7742" y="8832"/>
                  </a:cubicBezTo>
                  <a:cubicBezTo>
                    <a:pt x="8853" y="9723"/>
                    <a:pt x="9888" y="10707"/>
                    <a:pt x="10835" y="11771"/>
                  </a:cubicBezTo>
                  <a:cubicBezTo>
                    <a:pt x="12095" y="11145"/>
                    <a:pt x="13419" y="10465"/>
                    <a:pt x="14163" y="9271"/>
                  </a:cubicBezTo>
                  <a:cubicBezTo>
                    <a:pt x="11705" y="6360"/>
                    <a:pt x="9024" y="3643"/>
                    <a:pt x="6146" y="1146"/>
                  </a:cubicBezTo>
                  <a:cubicBezTo>
                    <a:pt x="5301" y="413"/>
                    <a:pt x="4355" y="0"/>
                    <a:pt x="344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48;p49">
              <a:extLst>
                <a:ext uri="{FF2B5EF4-FFF2-40B4-BE49-F238E27FC236}">
                  <a16:creationId xmlns:a16="http://schemas.microsoft.com/office/drawing/2014/main" id="{0C2F3EC3-11E3-F2DE-7654-5F7AD960B399}"/>
                </a:ext>
              </a:extLst>
            </p:cNvPr>
            <p:cNvSpPr/>
            <p:nvPr/>
          </p:nvSpPr>
          <p:spPr>
            <a:xfrm>
              <a:off x="5839025" y="2406925"/>
              <a:ext cx="676725" cy="625800"/>
            </a:xfrm>
            <a:custGeom>
              <a:avLst/>
              <a:gdLst/>
              <a:ahLst/>
              <a:cxnLst/>
              <a:rect l="l" t="t" r="r" b="b"/>
              <a:pathLst>
                <a:path w="27069" h="25032" extrusionOk="0">
                  <a:moveTo>
                    <a:pt x="4809" y="0"/>
                  </a:moveTo>
                  <a:cubicBezTo>
                    <a:pt x="4562" y="0"/>
                    <a:pt x="4316" y="59"/>
                    <a:pt x="4075" y="118"/>
                  </a:cubicBezTo>
                  <a:cubicBezTo>
                    <a:pt x="3621" y="229"/>
                    <a:pt x="3167" y="344"/>
                    <a:pt x="2743" y="539"/>
                  </a:cubicBezTo>
                  <a:cubicBezTo>
                    <a:pt x="1558" y="1085"/>
                    <a:pt x="718" y="2236"/>
                    <a:pt x="359" y="3492"/>
                  </a:cubicBezTo>
                  <a:cubicBezTo>
                    <a:pt x="1" y="4747"/>
                    <a:pt x="84" y="6095"/>
                    <a:pt x="389" y="7364"/>
                  </a:cubicBezTo>
                  <a:cubicBezTo>
                    <a:pt x="793" y="9045"/>
                    <a:pt x="1693" y="10604"/>
                    <a:pt x="2566" y="12098"/>
                  </a:cubicBezTo>
                  <a:cubicBezTo>
                    <a:pt x="3507" y="13710"/>
                    <a:pt x="4574" y="15245"/>
                    <a:pt x="5726" y="16711"/>
                  </a:cubicBezTo>
                  <a:cubicBezTo>
                    <a:pt x="8119" y="19754"/>
                    <a:pt x="10910" y="22532"/>
                    <a:pt x="13749" y="25031"/>
                  </a:cubicBezTo>
                  <a:cubicBezTo>
                    <a:pt x="14068" y="24294"/>
                    <a:pt x="14535" y="24325"/>
                    <a:pt x="15228" y="24131"/>
                  </a:cubicBezTo>
                  <a:cubicBezTo>
                    <a:pt x="16196" y="23859"/>
                    <a:pt x="17105" y="23353"/>
                    <a:pt x="18022" y="22950"/>
                  </a:cubicBezTo>
                  <a:cubicBezTo>
                    <a:pt x="20942" y="21664"/>
                    <a:pt x="26589" y="19105"/>
                    <a:pt x="26906" y="18899"/>
                  </a:cubicBezTo>
                  <a:cubicBezTo>
                    <a:pt x="27068" y="18793"/>
                    <a:pt x="18875" y="10181"/>
                    <a:pt x="18086" y="9440"/>
                  </a:cubicBezTo>
                  <a:cubicBezTo>
                    <a:pt x="16160" y="7630"/>
                    <a:pt x="14170" y="5886"/>
                    <a:pt x="12071" y="4279"/>
                  </a:cubicBezTo>
                  <a:cubicBezTo>
                    <a:pt x="10998" y="3457"/>
                    <a:pt x="9897" y="2674"/>
                    <a:pt x="8766" y="1930"/>
                  </a:cubicBezTo>
                  <a:cubicBezTo>
                    <a:pt x="7736" y="1254"/>
                    <a:pt x="6830" y="580"/>
                    <a:pt x="5648" y="183"/>
                  </a:cubicBezTo>
                  <a:cubicBezTo>
                    <a:pt x="5399" y="100"/>
                    <a:pt x="5145" y="16"/>
                    <a:pt x="4884" y="2"/>
                  </a:cubicBezTo>
                  <a:cubicBezTo>
                    <a:pt x="4859" y="1"/>
                    <a:pt x="4834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49;p49">
              <a:extLst>
                <a:ext uri="{FF2B5EF4-FFF2-40B4-BE49-F238E27FC236}">
                  <a16:creationId xmlns:a16="http://schemas.microsoft.com/office/drawing/2014/main" id="{0A4A6222-F5ED-F317-23A8-F6372D14EAE0}"/>
                </a:ext>
              </a:extLst>
            </p:cNvPr>
            <p:cNvSpPr/>
            <p:nvPr/>
          </p:nvSpPr>
          <p:spPr>
            <a:xfrm>
              <a:off x="6170650" y="3066125"/>
              <a:ext cx="7350" cy="8325"/>
            </a:xfrm>
            <a:custGeom>
              <a:avLst/>
              <a:gdLst/>
              <a:ahLst/>
              <a:cxnLst/>
              <a:rect l="l" t="t" r="r" b="b"/>
              <a:pathLst>
                <a:path w="294" h="333" extrusionOk="0">
                  <a:moveTo>
                    <a:pt x="283" y="210"/>
                  </a:moveTo>
                  <a:cubicBezTo>
                    <a:pt x="276" y="175"/>
                    <a:pt x="268" y="20"/>
                    <a:pt x="197" y="10"/>
                  </a:cubicBezTo>
                  <a:cubicBezTo>
                    <a:pt x="125" y="0"/>
                    <a:pt x="46" y="90"/>
                    <a:pt x="1" y="140"/>
                  </a:cubicBezTo>
                  <a:cubicBezTo>
                    <a:pt x="77" y="157"/>
                    <a:pt x="219" y="286"/>
                    <a:pt x="256" y="309"/>
                  </a:cubicBezTo>
                  <a:cubicBezTo>
                    <a:pt x="294" y="332"/>
                    <a:pt x="265" y="278"/>
                    <a:pt x="274" y="267"/>
                  </a:cubicBezTo>
                  <a:cubicBezTo>
                    <a:pt x="283" y="254"/>
                    <a:pt x="290" y="246"/>
                    <a:pt x="283" y="210"/>
                  </a:cubicBezTo>
                  <a:close/>
                </a:path>
              </a:pathLst>
            </a:custGeom>
            <a:solidFill>
              <a:srgbClr val="073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50;p49">
              <a:extLst>
                <a:ext uri="{FF2B5EF4-FFF2-40B4-BE49-F238E27FC236}">
                  <a16:creationId xmlns:a16="http://schemas.microsoft.com/office/drawing/2014/main" id="{304D7085-ADD2-10D7-99F6-C292191FD58C}"/>
                </a:ext>
              </a:extLst>
            </p:cNvPr>
            <p:cNvSpPr/>
            <p:nvPr/>
          </p:nvSpPr>
          <p:spPr>
            <a:xfrm>
              <a:off x="5909750" y="2712275"/>
              <a:ext cx="703475" cy="1809775"/>
            </a:xfrm>
            <a:custGeom>
              <a:avLst/>
              <a:gdLst/>
              <a:ahLst/>
              <a:cxnLst/>
              <a:rect l="l" t="t" r="r" b="b"/>
              <a:pathLst>
                <a:path w="28139" h="72391" extrusionOk="0">
                  <a:moveTo>
                    <a:pt x="2080" y="1"/>
                  </a:moveTo>
                  <a:lnTo>
                    <a:pt x="126" y="1297"/>
                  </a:lnTo>
                  <a:cubicBezTo>
                    <a:pt x="83" y="1325"/>
                    <a:pt x="38" y="1356"/>
                    <a:pt x="23" y="1404"/>
                  </a:cubicBezTo>
                  <a:cubicBezTo>
                    <a:pt x="1" y="1476"/>
                    <a:pt x="51" y="1547"/>
                    <a:pt x="98" y="1604"/>
                  </a:cubicBezTo>
                  <a:cubicBezTo>
                    <a:pt x="1489" y="3296"/>
                    <a:pt x="2882" y="4990"/>
                    <a:pt x="4420" y="6548"/>
                  </a:cubicBezTo>
                  <a:cubicBezTo>
                    <a:pt x="5996" y="8147"/>
                    <a:pt x="7742" y="9624"/>
                    <a:pt x="9005" y="11502"/>
                  </a:cubicBezTo>
                  <a:cubicBezTo>
                    <a:pt x="10741" y="14083"/>
                    <a:pt x="10770" y="16567"/>
                    <a:pt x="11196" y="19508"/>
                  </a:cubicBezTo>
                  <a:cubicBezTo>
                    <a:pt x="11536" y="21862"/>
                    <a:pt x="11884" y="24220"/>
                    <a:pt x="12026" y="26597"/>
                  </a:cubicBezTo>
                  <a:cubicBezTo>
                    <a:pt x="12159" y="28823"/>
                    <a:pt x="12926" y="30651"/>
                    <a:pt x="12703" y="32957"/>
                  </a:cubicBezTo>
                  <a:lnTo>
                    <a:pt x="12189" y="38272"/>
                  </a:lnTo>
                  <a:cubicBezTo>
                    <a:pt x="11928" y="40986"/>
                    <a:pt x="11675" y="43795"/>
                    <a:pt x="12531" y="46383"/>
                  </a:cubicBezTo>
                  <a:cubicBezTo>
                    <a:pt x="13158" y="48275"/>
                    <a:pt x="14356" y="49970"/>
                    <a:pt x="14735" y="51927"/>
                  </a:cubicBezTo>
                  <a:cubicBezTo>
                    <a:pt x="14922" y="52898"/>
                    <a:pt x="14899" y="53896"/>
                    <a:pt x="15024" y="54878"/>
                  </a:cubicBezTo>
                  <a:cubicBezTo>
                    <a:pt x="15143" y="55808"/>
                    <a:pt x="15393" y="56716"/>
                    <a:pt x="15644" y="57620"/>
                  </a:cubicBezTo>
                  <a:cubicBezTo>
                    <a:pt x="17002" y="62539"/>
                    <a:pt x="18296" y="67364"/>
                    <a:pt x="19181" y="72390"/>
                  </a:cubicBezTo>
                  <a:lnTo>
                    <a:pt x="24424" y="71714"/>
                  </a:lnTo>
                  <a:cubicBezTo>
                    <a:pt x="25141" y="71621"/>
                    <a:pt x="26663" y="71560"/>
                    <a:pt x="27185" y="71006"/>
                  </a:cubicBezTo>
                  <a:cubicBezTo>
                    <a:pt x="27493" y="70680"/>
                    <a:pt x="27441" y="70167"/>
                    <a:pt x="27370" y="69725"/>
                  </a:cubicBezTo>
                  <a:cubicBezTo>
                    <a:pt x="26697" y="65537"/>
                    <a:pt x="25758" y="61300"/>
                    <a:pt x="25409" y="57076"/>
                  </a:cubicBezTo>
                  <a:cubicBezTo>
                    <a:pt x="25053" y="52769"/>
                    <a:pt x="24949" y="48439"/>
                    <a:pt x="24378" y="44151"/>
                  </a:cubicBezTo>
                  <a:cubicBezTo>
                    <a:pt x="24297" y="43535"/>
                    <a:pt x="24204" y="42914"/>
                    <a:pt x="24235" y="42293"/>
                  </a:cubicBezTo>
                  <a:cubicBezTo>
                    <a:pt x="24270" y="41568"/>
                    <a:pt x="24469" y="40863"/>
                    <a:pt x="24625" y="40154"/>
                  </a:cubicBezTo>
                  <a:cubicBezTo>
                    <a:pt x="25108" y="37941"/>
                    <a:pt x="24922" y="35803"/>
                    <a:pt x="24931" y="33587"/>
                  </a:cubicBezTo>
                  <a:cubicBezTo>
                    <a:pt x="24931" y="33514"/>
                    <a:pt x="24931" y="33441"/>
                    <a:pt x="24932" y="33368"/>
                  </a:cubicBezTo>
                  <a:cubicBezTo>
                    <a:pt x="24955" y="31172"/>
                    <a:pt x="25559" y="29281"/>
                    <a:pt x="26227" y="27210"/>
                  </a:cubicBezTo>
                  <a:cubicBezTo>
                    <a:pt x="28139" y="21272"/>
                    <a:pt x="27902" y="15295"/>
                    <a:pt x="25540" y="9585"/>
                  </a:cubicBezTo>
                  <a:cubicBezTo>
                    <a:pt x="24850" y="7917"/>
                    <a:pt x="23889" y="6290"/>
                    <a:pt x="22783" y="4827"/>
                  </a:cubicBezTo>
                  <a:cubicBezTo>
                    <a:pt x="22218" y="4080"/>
                    <a:pt x="21612" y="3363"/>
                    <a:pt x="20975" y="2677"/>
                  </a:cubicBezTo>
                  <a:cubicBezTo>
                    <a:pt x="20640" y="2315"/>
                    <a:pt x="20290" y="1968"/>
                    <a:pt x="19948" y="1613"/>
                  </a:cubicBezTo>
                  <a:cubicBezTo>
                    <a:pt x="19714" y="1371"/>
                    <a:pt x="19474" y="917"/>
                    <a:pt x="19207" y="731"/>
                  </a:cubicBezTo>
                  <a:cubicBezTo>
                    <a:pt x="16977" y="2923"/>
                    <a:pt x="14460" y="4961"/>
                    <a:pt x="11690" y="4961"/>
                  </a:cubicBezTo>
                  <a:cubicBezTo>
                    <a:pt x="11214" y="4961"/>
                    <a:pt x="10730" y="4900"/>
                    <a:pt x="10240" y="4770"/>
                  </a:cubicBezTo>
                  <a:cubicBezTo>
                    <a:pt x="9106" y="4589"/>
                    <a:pt x="8006" y="4201"/>
                    <a:pt x="6984" y="3664"/>
                  </a:cubicBezTo>
                  <a:cubicBezTo>
                    <a:pt x="5173" y="2713"/>
                    <a:pt x="3606" y="1362"/>
                    <a:pt x="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51;p49">
              <a:extLst>
                <a:ext uri="{FF2B5EF4-FFF2-40B4-BE49-F238E27FC236}">
                  <a16:creationId xmlns:a16="http://schemas.microsoft.com/office/drawing/2014/main" id="{ED5BC6CC-0AEF-A621-999E-EA5A96B837A7}"/>
                </a:ext>
              </a:extLst>
            </p:cNvPr>
            <p:cNvSpPr/>
            <p:nvPr/>
          </p:nvSpPr>
          <p:spPr>
            <a:xfrm>
              <a:off x="5132000" y="2965325"/>
              <a:ext cx="427125" cy="122125"/>
            </a:xfrm>
            <a:custGeom>
              <a:avLst/>
              <a:gdLst/>
              <a:ahLst/>
              <a:cxnLst/>
              <a:rect l="l" t="t" r="r" b="b"/>
              <a:pathLst>
                <a:path w="17085" h="4885" extrusionOk="0">
                  <a:moveTo>
                    <a:pt x="4237" y="0"/>
                  </a:moveTo>
                  <a:cubicBezTo>
                    <a:pt x="4163" y="0"/>
                    <a:pt x="4118" y="59"/>
                    <a:pt x="4132" y="220"/>
                  </a:cubicBezTo>
                  <a:cubicBezTo>
                    <a:pt x="4151" y="428"/>
                    <a:pt x="4387" y="772"/>
                    <a:pt x="4175" y="958"/>
                  </a:cubicBezTo>
                  <a:cubicBezTo>
                    <a:pt x="4127" y="1000"/>
                    <a:pt x="4071" y="1016"/>
                    <a:pt x="4011" y="1016"/>
                  </a:cubicBezTo>
                  <a:cubicBezTo>
                    <a:pt x="3862" y="1016"/>
                    <a:pt x="3690" y="914"/>
                    <a:pt x="3569" y="866"/>
                  </a:cubicBezTo>
                  <a:cubicBezTo>
                    <a:pt x="2902" y="608"/>
                    <a:pt x="2208" y="444"/>
                    <a:pt x="1493" y="403"/>
                  </a:cubicBezTo>
                  <a:cubicBezTo>
                    <a:pt x="1444" y="400"/>
                    <a:pt x="1394" y="398"/>
                    <a:pt x="1344" y="398"/>
                  </a:cubicBezTo>
                  <a:cubicBezTo>
                    <a:pt x="1021" y="398"/>
                    <a:pt x="679" y="466"/>
                    <a:pt x="515" y="733"/>
                  </a:cubicBezTo>
                  <a:cubicBezTo>
                    <a:pt x="462" y="819"/>
                    <a:pt x="434" y="917"/>
                    <a:pt x="406" y="1014"/>
                  </a:cubicBezTo>
                  <a:cubicBezTo>
                    <a:pt x="317" y="1331"/>
                    <a:pt x="226" y="1650"/>
                    <a:pt x="180" y="1977"/>
                  </a:cubicBezTo>
                  <a:cubicBezTo>
                    <a:pt x="1" y="3259"/>
                    <a:pt x="2098" y="3905"/>
                    <a:pt x="3031" y="4207"/>
                  </a:cubicBezTo>
                  <a:cubicBezTo>
                    <a:pt x="4051" y="4537"/>
                    <a:pt x="5168" y="4838"/>
                    <a:pt x="6245" y="4879"/>
                  </a:cubicBezTo>
                  <a:cubicBezTo>
                    <a:pt x="6343" y="4883"/>
                    <a:pt x="6442" y="4885"/>
                    <a:pt x="6540" y="4885"/>
                  </a:cubicBezTo>
                  <a:cubicBezTo>
                    <a:pt x="8785" y="4885"/>
                    <a:pt x="11044" y="3947"/>
                    <a:pt x="13192" y="3365"/>
                  </a:cubicBezTo>
                  <a:cubicBezTo>
                    <a:pt x="13932" y="3164"/>
                    <a:pt x="17084" y="2440"/>
                    <a:pt x="15987" y="1050"/>
                  </a:cubicBezTo>
                  <a:cubicBezTo>
                    <a:pt x="15638" y="607"/>
                    <a:pt x="14811" y="497"/>
                    <a:pt x="14016" y="497"/>
                  </a:cubicBezTo>
                  <a:cubicBezTo>
                    <a:pt x="13417" y="497"/>
                    <a:pt x="12836" y="560"/>
                    <a:pt x="12493" y="588"/>
                  </a:cubicBezTo>
                  <a:cubicBezTo>
                    <a:pt x="12485" y="590"/>
                    <a:pt x="12477" y="592"/>
                    <a:pt x="12470" y="594"/>
                  </a:cubicBezTo>
                  <a:cubicBezTo>
                    <a:pt x="12339" y="578"/>
                    <a:pt x="12208" y="571"/>
                    <a:pt x="12077" y="571"/>
                  </a:cubicBezTo>
                  <a:cubicBezTo>
                    <a:pt x="11442" y="571"/>
                    <a:pt x="10810" y="744"/>
                    <a:pt x="10206" y="914"/>
                  </a:cubicBezTo>
                  <a:cubicBezTo>
                    <a:pt x="9842" y="1017"/>
                    <a:pt x="9463" y="1168"/>
                    <a:pt x="9088" y="1220"/>
                  </a:cubicBezTo>
                  <a:cubicBezTo>
                    <a:pt x="8723" y="1269"/>
                    <a:pt x="8335" y="1243"/>
                    <a:pt x="7957" y="1280"/>
                  </a:cubicBezTo>
                  <a:cubicBezTo>
                    <a:pt x="7815" y="1295"/>
                    <a:pt x="7672" y="1302"/>
                    <a:pt x="7529" y="1302"/>
                  </a:cubicBezTo>
                  <a:cubicBezTo>
                    <a:pt x="6940" y="1302"/>
                    <a:pt x="6352" y="1181"/>
                    <a:pt x="5809" y="953"/>
                  </a:cubicBezTo>
                  <a:cubicBezTo>
                    <a:pt x="5462" y="809"/>
                    <a:pt x="5134" y="621"/>
                    <a:pt x="4835" y="395"/>
                  </a:cubicBezTo>
                  <a:cubicBezTo>
                    <a:pt x="4756" y="335"/>
                    <a:pt x="4415" y="0"/>
                    <a:pt x="423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52;p49">
              <a:extLst>
                <a:ext uri="{FF2B5EF4-FFF2-40B4-BE49-F238E27FC236}">
                  <a16:creationId xmlns:a16="http://schemas.microsoft.com/office/drawing/2014/main" id="{A2CC70F4-5E63-A9CB-06F3-6A76EE6DC06E}"/>
                </a:ext>
              </a:extLst>
            </p:cNvPr>
            <p:cNvSpPr/>
            <p:nvPr/>
          </p:nvSpPr>
          <p:spPr>
            <a:xfrm>
              <a:off x="5348200" y="2481900"/>
              <a:ext cx="720550" cy="615425"/>
            </a:xfrm>
            <a:custGeom>
              <a:avLst/>
              <a:gdLst/>
              <a:ahLst/>
              <a:cxnLst/>
              <a:rect l="l" t="t" r="r" b="b"/>
              <a:pathLst>
                <a:path w="28822" h="24617" extrusionOk="0">
                  <a:moveTo>
                    <a:pt x="24171" y="1"/>
                  </a:moveTo>
                  <a:cubicBezTo>
                    <a:pt x="23351" y="1"/>
                    <a:pt x="22539" y="339"/>
                    <a:pt x="21829" y="1113"/>
                  </a:cubicBezTo>
                  <a:cubicBezTo>
                    <a:pt x="19799" y="3326"/>
                    <a:pt x="17753" y="5588"/>
                    <a:pt x="16766" y="8487"/>
                  </a:cubicBezTo>
                  <a:cubicBezTo>
                    <a:pt x="16281" y="9911"/>
                    <a:pt x="16030" y="11505"/>
                    <a:pt x="14979" y="12582"/>
                  </a:cubicBezTo>
                  <a:cubicBezTo>
                    <a:pt x="14304" y="13270"/>
                    <a:pt x="13388" y="13658"/>
                    <a:pt x="12696" y="14314"/>
                  </a:cubicBezTo>
                  <a:cubicBezTo>
                    <a:pt x="11958" y="15011"/>
                    <a:pt x="11245" y="15815"/>
                    <a:pt x="10659" y="16652"/>
                  </a:cubicBezTo>
                  <a:cubicBezTo>
                    <a:pt x="10383" y="17048"/>
                    <a:pt x="10125" y="17466"/>
                    <a:pt x="9757" y="17782"/>
                  </a:cubicBezTo>
                  <a:cubicBezTo>
                    <a:pt x="8665" y="18720"/>
                    <a:pt x="7029" y="18468"/>
                    <a:pt x="5610" y="18719"/>
                  </a:cubicBezTo>
                  <a:cubicBezTo>
                    <a:pt x="4692" y="18881"/>
                    <a:pt x="3842" y="19267"/>
                    <a:pt x="2970" y="19577"/>
                  </a:cubicBezTo>
                  <a:cubicBezTo>
                    <a:pt x="2541" y="19729"/>
                    <a:pt x="2107" y="19882"/>
                    <a:pt x="1660" y="19969"/>
                  </a:cubicBezTo>
                  <a:cubicBezTo>
                    <a:pt x="1437" y="20012"/>
                    <a:pt x="452" y="19948"/>
                    <a:pt x="335" y="20057"/>
                  </a:cubicBezTo>
                  <a:cubicBezTo>
                    <a:pt x="0" y="20372"/>
                    <a:pt x="810" y="24574"/>
                    <a:pt x="362" y="24617"/>
                  </a:cubicBezTo>
                  <a:cubicBezTo>
                    <a:pt x="1068" y="24549"/>
                    <a:pt x="1778" y="24496"/>
                    <a:pt x="2485" y="24413"/>
                  </a:cubicBezTo>
                  <a:cubicBezTo>
                    <a:pt x="7857" y="23777"/>
                    <a:pt x="12961" y="24241"/>
                    <a:pt x="17653" y="21324"/>
                  </a:cubicBezTo>
                  <a:cubicBezTo>
                    <a:pt x="21072" y="19274"/>
                    <a:pt x="23179" y="16218"/>
                    <a:pt x="25700" y="13243"/>
                  </a:cubicBezTo>
                  <a:cubicBezTo>
                    <a:pt x="26384" y="12436"/>
                    <a:pt x="27099" y="11558"/>
                    <a:pt x="27194" y="10505"/>
                  </a:cubicBezTo>
                  <a:cubicBezTo>
                    <a:pt x="27240" y="10009"/>
                    <a:pt x="27141" y="9507"/>
                    <a:pt x="27180" y="9010"/>
                  </a:cubicBezTo>
                  <a:cubicBezTo>
                    <a:pt x="27274" y="7809"/>
                    <a:pt x="28141" y="6812"/>
                    <a:pt x="28471" y="5653"/>
                  </a:cubicBezTo>
                  <a:cubicBezTo>
                    <a:pt x="28821" y="4415"/>
                    <a:pt x="28508" y="3227"/>
                    <a:pt x="27813" y="2249"/>
                  </a:cubicBezTo>
                  <a:cubicBezTo>
                    <a:pt x="26843" y="884"/>
                    <a:pt x="25497" y="1"/>
                    <a:pt x="24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53;p49">
              <a:extLst>
                <a:ext uri="{FF2B5EF4-FFF2-40B4-BE49-F238E27FC236}">
                  <a16:creationId xmlns:a16="http://schemas.microsoft.com/office/drawing/2014/main" id="{DC2AD00B-A16C-B3C8-75CB-88DAAA297F21}"/>
                </a:ext>
              </a:extLst>
            </p:cNvPr>
            <p:cNvSpPr/>
            <p:nvPr/>
          </p:nvSpPr>
          <p:spPr>
            <a:xfrm>
              <a:off x="5567225" y="2163350"/>
              <a:ext cx="668300" cy="358900"/>
            </a:xfrm>
            <a:custGeom>
              <a:avLst/>
              <a:gdLst/>
              <a:ahLst/>
              <a:cxnLst/>
              <a:rect l="l" t="t" r="r" b="b"/>
              <a:pathLst>
                <a:path w="26732" h="14356" extrusionOk="0">
                  <a:moveTo>
                    <a:pt x="6455" y="1"/>
                  </a:moveTo>
                  <a:cubicBezTo>
                    <a:pt x="6410" y="1"/>
                    <a:pt x="6365" y="3"/>
                    <a:pt x="6319" y="6"/>
                  </a:cubicBezTo>
                  <a:cubicBezTo>
                    <a:pt x="5364" y="87"/>
                    <a:pt x="4718" y="968"/>
                    <a:pt x="4079" y="1681"/>
                  </a:cubicBezTo>
                  <a:cubicBezTo>
                    <a:pt x="3348" y="2496"/>
                    <a:pt x="2478" y="3174"/>
                    <a:pt x="1508" y="3683"/>
                  </a:cubicBezTo>
                  <a:cubicBezTo>
                    <a:pt x="906" y="3999"/>
                    <a:pt x="188" y="4344"/>
                    <a:pt x="61" y="5012"/>
                  </a:cubicBezTo>
                  <a:cubicBezTo>
                    <a:pt x="0" y="5334"/>
                    <a:pt x="109" y="5687"/>
                    <a:pt x="357" y="5899"/>
                  </a:cubicBezTo>
                  <a:cubicBezTo>
                    <a:pt x="506" y="6027"/>
                    <a:pt x="704" y="6096"/>
                    <a:pt x="900" y="6096"/>
                  </a:cubicBezTo>
                  <a:cubicBezTo>
                    <a:pt x="1030" y="6096"/>
                    <a:pt x="1158" y="6066"/>
                    <a:pt x="1272" y="6003"/>
                  </a:cubicBezTo>
                  <a:cubicBezTo>
                    <a:pt x="1601" y="5819"/>
                    <a:pt x="1849" y="5402"/>
                    <a:pt x="2241" y="5402"/>
                  </a:cubicBezTo>
                  <a:cubicBezTo>
                    <a:pt x="2314" y="5402"/>
                    <a:pt x="2392" y="5416"/>
                    <a:pt x="2477" y="5449"/>
                  </a:cubicBezTo>
                  <a:cubicBezTo>
                    <a:pt x="2853" y="5596"/>
                    <a:pt x="3071" y="6169"/>
                    <a:pt x="3339" y="6454"/>
                  </a:cubicBezTo>
                  <a:cubicBezTo>
                    <a:pt x="3779" y="6922"/>
                    <a:pt x="4265" y="7345"/>
                    <a:pt x="4788" y="7719"/>
                  </a:cubicBezTo>
                  <a:cubicBezTo>
                    <a:pt x="5604" y="8304"/>
                    <a:pt x="6617" y="8616"/>
                    <a:pt x="7626" y="8616"/>
                  </a:cubicBezTo>
                  <a:cubicBezTo>
                    <a:pt x="8332" y="8616"/>
                    <a:pt x="9036" y="8464"/>
                    <a:pt x="9671" y="8146"/>
                  </a:cubicBezTo>
                  <a:cubicBezTo>
                    <a:pt x="10083" y="7940"/>
                    <a:pt x="10461" y="7667"/>
                    <a:pt x="10889" y="7499"/>
                  </a:cubicBezTo>
                  <a:cubicBezTo>
                    <a:pt x="11141" y="7400"/>
                    <a:pt x="11381" y="7338"/>
                    <a:pt x="11602" y="7338"/>
                  </a:cubicBezTo>
                  <a:cubicBezTo>
                    <a:pt x="11918" y="7338"/>
                    <a:pt x="12196" y="7465"/>
                    <a:pt x="12421" y="7793"/>
                  </a:cubicBezTo>
                  <a:cubicBezTo>
                    <a:pt x="12795" y="8338"/>
                    <a:pt x="12987" y="8989"/>
                    <a:pt x="13217" y="9603"/>
                  </a:cubicBezTo>
                  <a:cubicBezTo>
                    <a:pt x="13516" y="10399"/>
                    <a:pt x="13883" y="11168"/>
                    <a:pt x="14317" y="11900"/>
                  </a:cubicBezTo>
                  <a:cubicBezTo>
                    <a:pt x="14575" y="12336"/>
                    <a:pt x="14859" y="12764"/>
                    <a:pt x="15242" y="13096"/>
                  </a:cubicBezTo>
                  <a:cubicBezTo>
                    <a:pt x="15573" y="13384"/>
                    <a:pt x="15968" y="13592"/>
                    <a:pt x="16373" y="13762"/>
                  </a:cubicBezTo>
                  <a:cubicBezTo>
                    <a:pt x="17316" y="14156"/>
                    <a:pt x="18337" y="14356"/>
                    <a:pt x="19359" y="14356"/>
                  </a:cubicBezTo>
                  <a:cubicBezTo>
                    <a:pt x="20105" y="14356"/>
                    <a:pt x="20851" y="14249"/>
                    <a:pt x="21566" y="14035"/>
                  </a:cubicBezTo>
                  <a:cubicBezTo>
                    <a:pt x="23239" y="13534"/>
                    <a:pt x="25045" y="12328"/>
                    <a:pt x="25894" y="10758"/>
                  </a:cubicBezTo>
                  <a:cubicBezTo>
                    <a:pt x="26531" y="9580"/>
                    <a:pt x="26732" y="8134"/>
                    <a:pt x="26275" y="6874"/>
                  </a:cubicBezTo>
                  <a:cubicBezTo>
                    <a:pt x="25819" y="5612"/>
                    <a:pt x="24659" y="4591"/>
                    <a:pt x="23325" y="4454"/>
                  </a:cubicBezTo>
                  <a:cubicBezTo>
                    <a:pt x="23207" y="4442"/>
                    <a:pt x="23088" y="4436"/>
                    <a:pt x="22970" y="4436"/>
                  </a:cubicBezTo>
                  <a:cubicBezTo>
                    <a:pt x="22851" y="4436"/>
                    <a:pt x="22732" y="4442"/>
                    <a:pt x="22614" y="4454"/>
                  </a:cubicBezTo>
                  <a:cubicBezTo>
                    <a:pt x="21474" y="4567"/>
                    <a:pt x="20388" y="5171"/>
                    <a:pt x="19289" y="5573"/>
                  </a:cubicBezTo>
                  <a:cubicBezTo>
                    <a:pt x="18989" y="5684"/>
                    <a:pt x="18652" y="5774"/>
                    <a:pt x="18333" y="5774"/>
                  </a:cubicBezTo>
                  <a:cubicBezTo>
                    <a:pt x="18059" y="5774"/>
                    <a:pt x="17799" y="5707"/>
                    <a:pt x="17590" y="5529"/>
                  </a:cubicBezTo>
                  <a:cubicBezTo>
                    <a:pt x="17195" y="5192"/>
                    <a:pt x="17133" y="4576"/>
                    <a:pt x="16736" y="4242"/>
                  </a:cubicBezTo>
                  <a:cubicBezTo>
                    <a:pt x="16532" y="4071"/>
                    <a:pt x="16283" y="4005"/>
                    <a:pt x="16019" y="4005"/>
                  </a:cubicBezTo>
                  <a:cubicBezTo>
                    <a:pt x="15690" y="4005"/>
                    <a:pt x="15341" y="4109"/>
                    <a:pt x="15035" y="4239"/>
                  </a:cubicBezTo>
                  <a:cubicBezTo>
                    <a:pt x="14606" y="4422"/>
                    <a:pt x="14194" y="4645"/>
                    <a:pt x="13806" y="4906"/>
                  </a:cubicBezTo>
                  <a:cubicBezTo>
                    <a:pt x="13543" y="5082"/>
                    <a:pt x="13134" y="5309"/>
                    <a:pt x="12766" y="5309"/>
                  </a:cubicBezTo>
                  <a:cubicBezTo>
                    <a:pt x="12619" y="5309"/>
                    <a:pt x="12477" y="5272"/>
                    <a:pt x="12355" y="5181"/>
                  </a:cubicBezTo>
                  <a:cubicBezTo>
                    <a:pt x="12006" y="4920"/>
                    <a:pt x="12048" y="4395"/>
                    <a:pt x="12113" y="3963"/>
                  </a:cubicBezTo>
                  <a:cubicBezTo>
                    <a:pt x="12234" y="3182"/>
                    <a:pt x="11852" y="2380"/>
                    <a:pt x="11109" y="2065"/>
                  </a:cubicBezTo>
                  <a:cubicBezTo>
                    <a:pt x="10682" y="1884"/>
                    <a:pt x="10227" y="1938"/>
                    <a:pt x="9793" y="1792"/>
                  </a:cubicBezTo>
                  <a:cubicBezTo>
                    <a:pt x="9296" y="1624"/>
                    <a:pt x="8863" y="1293"/>
                    <a:pt x="8456" y="970"/>
                  </a:cubicBezTo>
                  <a:cubicBezTo>
                    <a:pt x="7864" y="501"/>
                    <a:pt x="7199" y="1"/>
                    <a:pt x="6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54;p49">
              <a:extLst>
                <a:ext uri="{FF2B5EF4-FFF2-40B4-BE49-F238E27FC236}">
                  <a16:creationId xmlns:a16="http://schemas.microsoft.com/office/drawing/2014/main" id="{92436278-F055-1EFE-9108-F02BDAE64BCF}"/>
                </a:ext>
              </a:extLst>
            </p:cNvPr>
            <p:cNvSpPr/>
            <p:nvPr/>
          </p:nvSpPr>
          <p:spPr>
            <a:xfrm>
              <a:off x="5729925" y="2135250"/>
              <a:ext cx="14525" cy="15575"/>
            </a:xfrm>
            <a:custGeom>
              <a:avLst/>
              <a:gdLst/>
              <a:ahLst/>
              <a:cxnLst/>
              <a:rect l="l" t="t" r="r" b="b"/>
              <a:pathLst>
                <a:path w="581" h="623" extrusionOk="0">
                  <a:moveTo>
                    <a:pt x="212" y="1"/>
                  </a:moveTo>
                  <a:cubicBezTo>
                    <a:pt x="64" y="1"/>
                    <a:pt x="1" y="122"/>
                    <a:pt x="5" y="257"/>
                  </a:cubicBezTo>
                  <a:cubicBezTo>
                    <a:pt x="0" y="297"/>
                    <a:pt x="6" y="337"/>
                    <a:pt x="23" y="374"/>
                  </a:cubicBezTo>
                  <a:cubicBezTo>
                    <a:pt x="63" y="506"/>
                    <a:pt x="163" y="623"/>
                    <a:pt x="305" y="623"/>
                  </a:cubicBezTo>
                  <a:cubicBezTo>
                    <a:pt x="333" y="623"/>
                    <a:pt x="363" y="618"/>
                    <a:pt x="394" y="608"/>
                  </a:cubicBezTo>
                  <a:cubicBezTo>
                    <a:pt x="535" y="563"/>
                    <a:pt x="581" y="402"/>
                    <a:pt x="521" y="249"/>
                  </a:cubicBezTo>
                  <a:cubicBezTo>
                    <a:pt x="506" y="146"/>
                    <a:pt x="436" y="60"/>
                    <a:pt x="339" y="25"/>
                  </a:cubicBezTo>
                  <a:cubicBezTo>
                    <a:pt x="291" y="8"/>
                    <a:pt x="249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55;p49">
              <a:extLst>
                <a:ext uri="{FF2B5EF4-FFF2-40B4-BE49-F238E27FC236}">
                  <a16:creationId xmlns:a16="http://schemas.microsoft.com/office/drawing/2014/main" id="{FD9EDCF5-4EEB-1007-A9A5-2CCA16FFD882}"/>
                </a:ext>
              </a:extLst>
            </p:cNvPr>
            <p:cNvSpPr/>
            <p:nvPr/>
          </p:nvSpPr>
          <p:spPr>
            <a:xfrm>
              <a:off x="5574750" y="2142775"/>
              <a:ext cx="242675" cy="99425"/>
            </a:xfrm>
            <a:custGeom>
              <a:avLst/>
              <a:gdLst/>
              <a:ahLst/>
              <a:cxnLst/>
              <a:rect l="l" t="t" r="r" b="b"/>
              <a:pathLst>
                <a:path w="9707" h="3977" extrusionOk="0">
                  <a:moveTo>
                    <a:pt x="5967" y="1"/>
                  </a:moveTo>
                  <a:cubicBezTo>
                    <a:pt x="5517" y="1"/>
                    <a:pt x="5081" y="94"/>
                    <a:pt x="4694" y="280"/>
                  </a:cubicBezTo>
                  <a:cubicBezTo>
                    <a:pt x="4629" y="311"/>
                    <a:pt x="4567" y="343"/>
                    <a:pt x="4505" y="379"/>
                  </a:cubicBezTo>
                  <a:cubicBezTo>
                    <a:pt x="4162" y="580"/>
                    <a:pt x="3865" y="852"/>
                    <a:pt x="3634" y="1176"/>
                  </a:cubicBezTo>
                  <a:cubicBezTo>
                    <a:pt x="3515" y="1341"/>
                    <a:pt x="3412" y="1518"/>
                    <a:pt x="3328" y="1704"/>
                  </a:cubicBezTo>
                  <a:cubicBezTo>
                    <a:pt x="3221" y="1939"/>
                    <a:pt x="3182" y="2211"/>
                    <a:pt x="3127" y="2472"/>
                  </a:cubicBezTo>
                  <a:cubicBezTo>
                    <a:pt x="3098" y="2606"/>
                    <a:pt x="3094" y="2669"/>
                    <a:pt x="2979" y="2730"/>
                  </a:cubicBezTo>
                  <a:cubicBezTo>
                    <a:pt x="2854" y="2795"/>
                    <a:pt x="2712" y="2830"/>
                    <a:pt x="2574" y="2864"/>
                  </a:cubicBezTo>
                  <a:cubicBezTo>
                    <a:pt x="2162" y="2967"/>
                    <a:pt x="1749" y="3068"/>
                    <a:pt x="1335" y="3167"/>
                  </a:cubicBezTo>
                  <a:cubicBezTo>
                    <a:pt x="1084" y="3227"/>
                    <a:pt x="832" y="3285"/>
                    <a:pt x="589" y="3364"/>
                  </a:cubicBezTo>
                  <a:cubicBezTo>
                    <a:pt x="450" y="3409"/>
                    <a:pt x="314" y="3463"/>
                    <a:pt x="182" y="3525"/>
                  </a:cubicBezTo>
                  <a:cubicBezTo>
                    <a:pt x="96" y="3568"/>
                    <a:pt x="1" y="3636"/>
                    <a:pt x="18" y="3748"/>
                  </a:cubicBezTo>
                  <a:cubicBezTo>
                    <a:pt x="47" y="3933"/>
                    <a:pt x="218" y="3977"/>
                    <a:pt x="380" y="3977"/>
                  </a:cubicBezTo>
                  <a:cubicBezTo>
                    <a:pt x="478" y="3977"/>
                    <a:pt x="573" y="3961"/>
                    <a:pt x="630" y="3950"/>
                  </a:cubicBezTo>
                  <a:cubicBezTo>
                    <a:pt x="1080" y="3867"/>
                    <a:pt x="1531" y="3788"/>
                    <a:pt x="1983" y="3712"/>
                  </a:cubicBezTo>
                  <a:cubicBezTo>
                    <a:pt x="3747" y="3415"/>
                    <a:pt x="5528" y="3184"/>
                    <a:pt x="7327" y="3020"/>
                  </a:cubicBezTo>
                  <a:cubicBezTo>
                    <a:pt x="7520" y="3003"/>
                    <a:pt x="7713" y="2987"/>
                    <a:pt x="7906" y="2971"/>
                  </a:cubicBezTo>
                  <a:cubicBezTo>
                    <a:pt x="8146" y="2951"/>
                    <a:pt x="8387" y="2932"/>
                    <a:pt x="8626" y="2915"/>
                  </a:cubicBezTo>
                  <a:cubicBezTo>
                    <a:pt x="8908" y="2894"/>
                    <a:pt x="9170" y="2898"/>
                    <a:pt x="9438" y="2828"/>
                  </a:cubicBezTo>
                  <a:cubicBezTo>
                    <a:pt x="9523" y="2806"/>
                    <a:pt x="9633" y="2815"/>
                    <a:pt x="9667" y="2722"/>
                  </a:cubicBezTo>
                  <a:cubicBezTo>
                    <a:pt x="9706" y="2616"/>
                    <a:pt x="9611" y="2430"/>
                    <a:pt x="9557" y="2330"/>
                  </a:cubicBezTo>
                  <a:cubicBezTo>
                    <a:pt x="9055" y="1416"/>
                    <a:pt x="8243" y="666"/>
                    <a:pt x="7345" y="287"/>
                  </a:cubicBezTo>
                  <a:cubicBezTo>
                    <a:pt x="6893" y="96"/>
                    <a:pt x="6422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56;p49">
              <a:extLst>
                <a:ext uri="{FF2B5EF4-FFF2-40B4-BE49-F238E27FC236}">
                  <a16:creationId xmlns:a16="http://schemas.microsoft.com/office/drawing/2014/main" id="{4F07C858-F8CF-A933-9559-C0E56A0074F3}"/>
                </a:ext>
              </a:extLst>
            </p:cNvPr>
            <p:cNvSpPr/>
            <p:nvPr/>
          </p:nvSpPr>
          <p:spPr>
            <a:xfrm>
              <a:off x="1722250" y="22579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fill="none" extrusionOk="0">
                  <a:moveTo>
                    <a:pt x="3228" y="1552"/>
                  </a:moveTo>
                  <a:cubicBezTo>
                    <a:pt x="3228" y="2181"/>
                    <a:pt x="2850" y="2746"/>
                    <a:pt x="2269" y="2987"/>
                  </a:cubicBezTo>
                  <a:cubicBezTo>
                    <a:pt x="1690" y="3227"/>
                    <a:pt x="1022" y="3095"/>
                    <a:pt x="578" y="2651"/>
                  </a:cubicBezTo>
                  <a:cubicBezTo>
                    <a:pt x="134" y="2207"/>
                    <a:pt x="0" y="1539"/>
                    <a:pt x="240" y="958"/>
                  </a:cubicBezTo>
                  <a:cubicBezTo>
                    <a:pt x="480" y="379"/>
                    <a:pt x="1047" y="0"/>
                    <a:pt x="1675" y="0"/>
                  </a:cubicBezTo>
                  <a:cubicBezTo>
                    <a:pt x="2532" y="0"/>
                    <a:pt x="3228" y="694"/>
                    <a:pt x="3228" y="1552"/>
                  </a:cubicBezTo>
                  <a:close/>
                </a:path>
              </a:pathLst>
            </a:custGeom>
            <a:noFill/>
            <a:ln w="13050" cap="flat" cmpd="sng">
              <a:solidFill>
                <a:schemeClr val="accent4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57;p49">
              <a:extLst>
                <a:ext uri="{FF2B5EF4-FFF2-40B4-BE49-F238E27FC236}">
                  <a16:creationId xmlns:a16="http://schemas.microsoft.com/office/drawing/2014/main" id="{E7CB7481-025B-EA79-103E-433E2B9D11EA}"/>
                </a:ext>
              </a:extLst>
            </p:cNvPr>
            <p:cNvSpPr/>
            <p:nvPr/>
          </p:nvSpPr>
          <p:spPr>
            <a:xfrm>
              <a:off x="1587300" y="4960500"/>
              <a:ext cx="219600" cy="168750"/>
            </a:xfrm>
            <a:custGeom>
              <a:avLst/>
              <a:gdLst/>
              <a:ahLst/>
              <a:cxnLst/>
              <a:rect l="l" t="t" r="r" b="b"/>
              <a:pathLst>
                <a:path w="8784" h="6750" extrusionOk="0">
                  <a:moveTo>
                    <a:pt x="4892" y="0"/>
                  </a:moveTo>
                  <a:cubicBezTo>
                    <a:pt x="3681" y="0"/>
                    <a:pt x="2821" y="575"/>
                    <a:pt x="2231" y="2017"/>
                  </a:cubicBezTo>
                  <a:cubicBezTo>
                    <a:pt x="1832" y="2992"/>
                    <a:pt x="0" y="5373"/>
                    <a:pt x="1119" y="6326"/>
                  </a:cubicBezTo>
                  <a:cubicBezTo>
                    <a:pt x="1417" y="6580"/>
                    <a:pt x="1820" y="6669"/>
                    <a:pt x="2210" y="6716"/>
                  </a:cubicBezTo>
                  <a:cubicBezTo>
                    <a:pt x="2371" y="6736"/>
                    <a:pt x="2534" y="6750"/>
                    <a:pt x="2697" y="6750"/>
                  </a:cubicBezTo>
                  <a:cubicBezTo>
                    <a:pt x="2908" y="6750"/>
                    <a:pt x="3117" y="6727"/>
                    <a:pt x="3317" y="6663"/>
                  </a:cubicBezTo>
                  <a:cubicBezTo>
                    <a:pt x="4470" y="6297"/>
                    <a:pt x="5719" y="4614"/>
                    <a:pt x="6711" y="3861"/>
                  </a:cubicBezTo>
                  <a:cubicBezTo>
                    <a:pt x="7842" y="3005"/>
                    <a:pt x="8784" y="952"/>
                    <a:pt x="6883" y="364"/>
                  </a:cubicBezTo>
                  <a:cubicBezTo>
                    <a:pt x="6241" y="165"/>
                    <a:pt x="5662" y="40"/>
                    <a:pt x="5146" y="8"/>
                  </a:cubicBezTo>
                  <a:cubicBezTo>
                    <a:pt x="5060" y="3"/>
                    <a:pt x="4975" y="0"/>
                    <a:pt x="4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58;p49">
              <a:extLst>
                <a:ext uri="{FF2B5EF4-FFF2-40B4-BE49-F238E27FC236}">
                  <a16:creationId xmlns:a16="http://schemas.microsoft.com/office/drawing/2014/main" id="{D7029C25-EAB6-57DA-E21A-2AEE2074CB6B}"/>
                </a:ext>
              </a:extLst>
            </p:cNvPr>
            <p:cNvSpPr/>
            <p:nvPr/>
          </p:nvSpPr>
          <p:spPr>
            <a:xfrm>
              <a:off x="1048250" y="2552975"/>
              <a:ext cx="615925" cy="475400"/>
            </a:xfrm>
            <a:custGeom>
              <a:avLst/>
              <a:gdLst/>
              <a:ahLst/>
              <a:cxnLst/>
              <a:rect l="l" t="t" r="r" b="b"/>
              <a:pathLst>
                <a:path w="24637" h="19016" extrusionOk="0">
                  <a:moveTo>
                    <a:pt x="21693" y="0"/>
                  </a:moveTo>
                  <a:cubicBezTo>
                    <a:pt x="21489" y="0"/>
                    <a:pt x="21283" y="25"/>
                    <a:pt x="21080" y="50"/>
                  </a:cubicBezTo>
                  <a:lnTo>
                    <a:pt x="18795" y="327"/>
                  </a:lnTo>
                  <a:cubicBezTo>
                    <a:pt x="18085" y="415"/>
                    <a:pt x="17368" y="503"/>
                    <a:pt x="16692" y="738"/>
                  </a:cubicBezTo>
                  <a:cubicBezTo>
                    <a:pt x="15948" y="999"/>
                    <a:pt x="15277" y="1429"/>
                    <a:pt x="14614" y="1856"/>
                  </a:cubicBezTo>
                  <a:cubicBezTo>
                    <a:pt x="12834" y="3004"/>
                    <a:pt x="11224" y="4328"/>
                    <a:pt x="9461" y="5492"/>
                  </a:cubicBezTo>
                  <a:cubicBezTo>
                    <a:pt x="7947" y="6491"/>
                    <a:pt x="6530" y="7692"/>
                    <a:pt x="5167" y="8885"/>
                  </a:cubicBezTo>
                  <a:cubicBezTo>
                    <a:pt x="3799" y="10083"/>
                    <a:pt x="2431" y="11281"/>
                    <a:pt x="1120" y="12539"/>
                  </a:cubicBezTo>
                  <a:cubicBezTo>
                    <a:pt x="1050" y="12606"/>
                    <a:pt x="980" y="12672"/>
                    <a:pt x="912" y="12741"/>
                  </a:cubicBezTo>
                  <a:cubicBezTo>
                    <a:pt x="686" y="12968"/>
                    <a:pt x="476" y="13210"/>
                    <a:pt x="338" y="13497"/>
                  </a:cubicBezTo>
                  <a:cubicBezTo>
                    <a:pt x="140" y="13908"/>
                    <a:pt x="107" y="14378"/>
                    <a:pt x="79" y="14833"/>
                  </a:cubicBezTo>
                  <a:cubicBezTo>
                    <a:pt x="13" y="15850"/>
                    <a:pt x="1" y="17010"/>
                    <a:pt x="741" y="17711"/>
                  </a:cubicBezTo>
                  <a:cubicBezTo>
                    <a:pt x="1239" y="18185"/>
                    <a:pt x="1961" y="18321"/>
                    <a:pt x="2639" y="18436"/>
                  </a:cubicBezTo>
                  <a:cubicBezTo>
                    <a:pt x="3899" y="18648"/>
                    <a:pt x="5021" y="19015"/>
                    <a:pt x="6073" y="19015"/>
                  </a:cubicBezTo>
                  <a:cubicBezTo>
                    <a:pt x="6930" y="19015"/>
                    <a:pt x="7740" y="18771"/>
                    <a:pt x="8539" y="17999"/>
                  </a:cubicBezTo>
                  <a:cubicBezTo>
                    <a:pt x="9778" y="16802"/>
                    <a:pt x="11518" y="16323"/>
                    <a:pt x="13147" y="15762"/>
                  </a:cubicBezTo>
                  <a:cubicBezTo>
                    <a:pt x="15441" y="14970"/>
                    <a:pt x="16824" y="13417"/>
                    <a:pt x="18406" y="11678"/>
                  </a:cubicBezTo>
                  <a:cubicBezTo>
                    <a:pt x="19872" y="10069"/>
                    <a:pt x="21584" y="8373"/>
                    <a:pt x="22820" y="6590"/>
                  </a:cubicBezTo>
                  <a:cubicBezTo>
                    <a:pt x="23819" y="5148"/>
                    <a:pt x="24637" y="774"/>
                    <a:pt x="22186" y="63"/>
                  </a:cubicBezTo>
                  <a:cubicBezTo>
                    <a:pt x="22026" y="17"/>
                    <a:pt x="21860" y="0"/>
                    <a:pt x="21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59;p49">
              <a:extLst>
                <a:ext uri="{FF2B5EF4-FFF2-40B4-BE49-F238E27FC236}">
                  <a16:creationId xmlns:a16="http://schemas.microsoft.com/office/drawing/2014/main" id="{772BB3DE-520A-2229-35B6-355778D5B439}"/>
                </a:ext>
              </a:extLst>
            </p:cNvPr>
            <p:cNvSpPr/>
            <p:nvPr/>
          </p:nvSpPr>
          <p:spPr>
            <a:xfrm>
              <a:off x="1353400" y="3110225"/>
              <a:ext cx="272400" cy="147025"/>
            </a:xfrm>
            <a:custGeom>
              <a:avLst/>
              <a:gdLst/>
              <a:ahLst/>
              <a:cxnLst/>
              <a:rect l="l" t="t" r="r" b="b"/>
              <a:pathLst>
                <a:path w="10896" h="5881" extrusionOk="0">
                  <a:moveTo>
                    <a:pt x="1687" y="0"/>
                  </a:moveTo>
                  <a:cubicBezTo>
                    <a:pt x="1586" y="808"/>
                    <a:pt x="928" y="2624"/>
                    <a:pt x="418" y="3258"/>
                  </a:cubicBezTo>
                  <a:cubicBezTo>
                    <a:pt x="368" y="3322"/>
                    <a:pt x="313" y="3405"/>
                    <a:pt x="351" y="3476"/>
                  </a:cubicBezTo>
                  <a:cubicBezTo>
                    <a:pt x="368" y="3507"/>
                    <a:pt x="1" y="4024"/>
                    <a:pt x="31" y="4042"/>
                  </a:cubicBezTo>
                  <a:cubicBezTo>
                    <a:pt x="1110" y="4730"/>
                    <a:pt x="2530" y="5014"/>
                    <a:pt x="3478" y="5875"/>
                  </a:cubicBezTo>
                  <a:cubicBezTo>
                    <a:pt x="3482" y="5879"/>
                    <a:pt x="3491" y="5880"/>
                    <a:pt x="3505" y="5880"/>
                  </a:cubicBezTo>
                  <a:cubicBezTo>
                    <a:pt x="3669" y="5880"/>
                    <a:pt x="4467" y="5636"/>
                    <a:pt x="4681" y="5416"/>
                  </a:cubicBezTo>
                  <a:cubicBezTo>
                    <a:pt x="4763" y="5329"/>
                    <a:pt x="4837" y="5232"/>
                    <a:pt x="4898" y="5129"/>
                  </a:cubicBezTo>
                  <a:lnTo>
                    <a:pt x="5415" y="5371"/>
                  </a:lnTo>
                  <a:cubicBezTo>
                    <a:pt x="5450" y="5387"/>
                    <a:pt x="5488" y="5404"/>
                    <a:pt x="5526" y="5404"/>
                  </a:cubicBezTo>
                  <a:cubicBezTo>
                    <a:pt x="5536" y="5404"/>
                    <a:pt x="5546" y="5402"/>
                    <a:pt x="5555" y="5400"/>
                  </a:cubicBezTo>
                  <a:cubicBezTo>
                    <a:pt x="5608" y="5385"/>
                    <a:pt x="5641" y="5333"/>
                    <a:pt x="5670" y="5286"/>
                  </a:cubicBezTo>
                  <a:cubicBezTo>
                    <a:pt x="6375" y="4157"/>
                    <a:pt x="10895" y="4346"/>
                    <a:pt x="8950" y="2704"/>
                  </a:cubicBezTo>
                  <a:cubicBezTo>
                    <a:pt x="7908" y="1825"/>
                    <a:pt x="6709" y="1721"/>
                    <a:pt x="5482" y="1721"/>
                  </a:cubicBezTo>
                  <a:cubicBezTo>
                    <a:pt x="4147" y="1721"/>
                    <a:pt x="2789" y="433"/>
                    <a:pt x="168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60;p49">
              <a:extLst>
                <a:ext uri="{FF2B5EF4-FFF2-40B4-BE49-F238E27FC236}">
                  <a16:creationId xmlns:a16="http://schemas.microsoft.com/office/drawing/2014/main" id="{F83D04DD-AF3C-6556-B22E-88F9305BB32C}"/>
                </a:ext>
              </a:extLst>
            </p:cNvPr>
            <p:cNvSpPr/>
            <p:nvPr/>
          </p:nvSpPr>
          <p:spPr>
            <a:xfrm>
              <a:off x="1041025" y="2857850"/>
              <a:ext cx="399050" cy="373450"/>
            </a:xfrm>
            <a:custGeom>
              <a:avLst/>
              <a:gdLst/>
              <a:ahLst/>
              <a:cxnLst/>
              <a:rect l="l" t="t" r="r" b="b"/>
              <a:pathLst>
                <a:path w="15962" h="14938" extrusionOk="0">
                  <a:moveTo>
                    <a:pt x="3011" y="1"/>
                  </a:moveTo>
                  <a:cubicBezTo>
                    <a:pt x="2332" y="1"/>
                    <a:pt x="1673" y="159"/>
                    <a:pt x="1132" y="563"/>
                  </a:cubicBezTo>
                  <a:cubicBezTo>
                    <a:pt x="385" y="1123"/>
                    <a:pt x="1" y="2087"/>
                    <a:pt x="21" y="3021"/>
                  </a:cubicBezTo>
                  <a:cubicBezTo>
                    <a:pt x="83" y="5725"/>
                    <a:pt x="2431" y="7918"/>
                    <a:pt x="4344" y="9515"/>
                  </a:cubicBezTo>
                  <a:cubicBezTo>
                    <a:pt x="5783" y="10715"/>
                    <a:pt x="7109" y="11926"/>
                    <a:pt x="8773" y="12806"/>
                  </a:cubicBezTo>
                  <a:cubicBezTo>
                    <a:pt x="9179" y="13021"/>
                    <a:pt x="13144" y="14938"/>
                    <a:pt x="13685" y="14938"/>
                  </a:cubicBezTo>
                  <a:cubicBezTo>
                    <a:pt x="13716" y="14938"/>
                    <a:pt x="13736" y="14932"/>
                    <a:pt x="13743" y="14919"/>
                  </a:cubicBezTo>
                  <a:cubicBezTo>
                    <a:pt x="13744" y="14918"/>
                    <a:pt x="15962" y="11118"/>
                    <a:pt x="15846" y="10723"/>
                  </a:cubicBezTo>
                  <a:cubicBezTo>
                    <a:pt x="15511" y="9574"/>
                    <a:pt x="13636" y="7737"/>
                    <a:pt x="12791" y="6923"/>
                  </a:cubicBezTo>
                  <a:cubicBezTo>
                    <a:pt x="10369" y="4594"/>
                    <a:pt x="8054" y="1356"/>
                    <a:pt x="4759" y="298"/>
                  </a:cubicBezTo>
                  <a:cubicBezTo>
                    <a:pt x="4613" y="251"/>
                    <a:pt x="4465" y="209"/>
                    <a:pt x="4313" y="171"/>
                  </a:cubicBezTo>
                  <a:cubicBezTo>
                    <a:pt x="3887" y="65"/>
                    <a:pt x="3445" y="1"/>
                    <a:pt x="3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61;p49">
              <a:extLst>
                <a:ext uri="{FF2B5EF4-FFF2-40B4-BE49-F238E27FC236}">
                  <a16:creationId xmlns:a16="http://schemas.microsoft.com/office/drawing/2014/main" id="{344A692F-DBE3-78CC-3925-8E3D95766635}"/>
                </a:ext>
              </a:extLst>
            </p:cNvPr>
            <p:cNvSpPr/>
            <p:nvPr/>
          </p:nvSpPr>
          <p:spPr>
            <a:xfrm>
              <a:off x="1551300" y="2202025"/>
              <a:ext cx="235850" cy="478050"/>
            </a:xfrm>
            <a:custGeom>
              <a:avLst/>
              <a:gdLst/>
              <a:ahLst/>
              <a:cxnLst/>
              <a:rect l="l" t="t" r="r" b="b"/>
              <a:pathLst>
                <a:path w="9434" h="19122" extrusionOk="0">
                  <a:moveTo>
                    <a:pt x="7042" y="0"/>
                  </a:moveTo>
                  <a:cubicBezTo>
                    <a:pt x="6810" y="0"/>
                    <a:pt x="6565" y="80"/>
                    <a:pt x="6343" y="161"/>
                  </a:cubicBezTo>
                  <a:cubicBezTo>
                    <a:pt x="4978" y="662"/>
                    <a:pt x="3688" y="909"/>
                    <a:pt x="2422" y="1697"/>
                  </a:cubicBezTo>
                  <a:cubicBezTo>
                    <a:pt x="1223" y="2442"/>
                    <a:pt x="1" y="3651"/>
                    <a:pt x="138" y="5183"/>
                  </a:cubicBezTo>
                  <a:cubicBezTo>
                    <a:pt x="307" y="7089"/>
                    <a:pt x="1144" y="8757"/>
                    <a:pt x="1155" y="10695"/>
                  </a:cubicBezTo>
                  <a:cubicBezTo>
                    <a:pt x="1166" y="12479"/>
                    <a:pt x="926" y="14268"/>
                    <a:pt x="1064" y="16049"/>
                  </a:cubicBezTo>
                  <a:cubicBezTo>
                    <a:pt x="1082" y="16278"/>
                    <a:pt x="1106" y="16509"/>
                    <a:pt x="1137" y="16737"/>
                  </a:cubicBezTo>
                  <a:cubicBezTo>
                    <a:pt x="1231" y="17425"/>
                    <a:pt x="1446" y="18177"/>
                    <a:pt x="2041" y="18531"/>
                  </a:cubicBezTo>
                  <a:cubicBezTo>
                    <a:pt x="2397" y="18744"/>
                    <a:pt x="2786" y="18776"/>
                    <a:pt x="3181" y="18776"/>
                  </a:cubicBezTo>
                  <a:cubicBezTo>
                    <a:pt x="3350" y="18776"/>
                    <a:pt x="3520" y="18770"/>
                    <a:pt x="3689" y="18770"/>
                  </a:cubicBezTo>
                  <a:cubicBezTo>
                    <a:pt x="3902" y="18770"/>
                    <a:pt x="4113" y="18779"/>
                    <a:pt x="4318" y="18820"/>
                  </a:cubicBezTo>
                  <a:cubicBezTo>
                    <a:pt x="4816" y="18921"/>
                    <a:pt x="5221" y="19121"/>
                    <a:pt x="5647" y="19121"/>
                  </a:cubicBezTo>
                  <a:cubicBezTo>
                    <a:pt x="5917" y="19121"/>
                    <a:pt x="6196" y="19041"/>
                    <a:pt x="6513" y="18804"/>
                  </a:cubicBezTo>
                  <a:cubicBezTo>
                    <a:pt x="7508" y="18063"/>
                    <a:pt x="7315" y="16142"/>
                    <a:pt x="7153" y="15091"/>
                  </a:cubicBezTo>
                  <a:cubicBezTo>
                    <a:pt x="6983" y="13989"/>
                    <a:pt x="6729" y="12815"/>
                    <a:pt x="7088" y="11722"/>
                  </a:cubicBezTo>
                  <a:cubicBezTo>
                    <a:pt x="7677" y="9919"/>
                    <a:pt x="9433" y="9200"/>
                    <a:pt x="9176" y="7050"/>
                  </a:cubicBezTo>
                  <a:cubicBezTo>
                    <a:pt x="8940" y="5074"/>
                    <a:pt x="8042" y="3268"/>
                    <a:pt x="7886" y="1240"/>
                  </a:cubicBezTo>
                  <a:cubicBezTo>
                    <a:pt x="7853" y="813"/>
                    <a:pt x="7797" y="313"/>
                    <a:pt x="7427" y="97"/>
                  </a:cubicBezTo>
                  <a:cubicBezTo>
                    <a:pt x="7308" y="27"/>
                    <a:pt x="7177" y="0"/>
                    <a:pt x="7042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62;p49">
              <a:extLst>
                <a:ext uri="{FF2B5EF4-FFF2-40B4-BE49-F238E27FC236}">
                  <a16:creationId xmlns:a16="http://schemas.microsoft.com/office/drawing/2014/main" id="{D60D877B-5343-3DF8-5927-EB2AE1F2F8DF}"/>
                </a:ext>
              </a:extLst>
            </p:cNvPr>
            <p:cNvSpPr/>
            <p:nvPr/>
          </p:nvSpPr>
          <p:spPr>
            <a:xfrm>
              <a:off x="2064000" y="4712350"/>
              <a:ext cx="230825" cy="348675"/>
            </a:xfrm>
            <a:custGeom>
              <a:avLst/>
              <a:gdLst/>
              <a:ahLst/>
              <a:cxnLst/>
              <a:rect l="l" t="t" r="r" b="b"/>
              <a:pathLst>
                <a:path w="9233" h="13947" extrusionOk="0">
                  <a:moveTo>
                    <a:pt x="3452" y="1"/>
                  </a:moveTo>
                  <a:cubicBezTo>
                    <a:pt x="2408" y="1"/>
                    <a:pt x="562" y="1233"/>
                    <a:pt x="323" y="2125"/>
                  </a:cubicBezTo>
                  <a:cubicBezTo>
                    <a:pt x="1" y="3331"/>
                    <a:pt x="1560" y="6564"/>
                    <a:pt x="1924" y="7803"/>
                  </a:cubicBezTo>
                  <a:cubicBezTo>
                    <a:pt x="2511" y="9794"/>
                    <a:pt x="3140" y="11773"/>
                    <a:pt x="3857" y="13719"/>
                  </a:cubicBezTo>
                  <a:cubicBezTo>
                    <a:pt x="4429" y="13881"/>
                    <a:pt x="5017" y="13947"/>
                    <a:pt x="5610" y="13947"/>
                  </a:cubicBezTo>
                  <a:cubicBezTo>
                    <a:pt x="6826" y="13947"/>
                    <a:pt x="8059" y="13670"/>
                    <a:pt x="9205" y="13375"/>
                  </a:cubicBezTo>
                  <a:cubicBezTo>
                    <a:pt x="9214" y="13373"/>
                    <a:pt x="9223" y="13369"/>
                    <a:pt x="9232" y="13367"/>
                  </a:cubicBezTo>
                  <a:cubicBezTo>
                    <a:pt x="8509" y="10011"/>
                    <a:pt x="8141" y="6575"/>
                    <a:pt x="7669" y="3167"/>
                  </a:cubicBezTo>
                  <a:cubicBezTo>
                    <a:pt x="7529" y="2925"/>
                    <a:pt x="7379" y="2689"/>
                    <a:pt x="7216" y="2462"/>
                  </a:cubicBezTo>
                  <a:cubicBezTo>
                    <a:pt x="6501" y="1469"/>
                    <a:pt x="4777" y="44"/>
                    <a:pt x="3493" y="2"/>
                  </a:cubicBezTo>
                  <a:cubicBezTo>
                    <a:pt x="3480" y="1"/>
                    <a:pt x="3466" y="1"/>
                    <a:pt x="345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63;p49">
              <a:extLst>
                <a:ext uri="{FF2B5EF4-FFF2-40B4-BE49-F238E27FC236}">
                  <a16:creationId xmlns:a16="http://schemas.microsoft.com/office/drawing/2014/main" id="{BC18B4E8-C6D5-9FE6-405E-6F4ADADF459A}"/>
                </a:ext>
              </a:extLst>
            </p:cNvPr>
            <p:cNvSpPr/>
            <p:nvPr/>
          </p:nvSpPr>
          <p:spPr>
            <a:xfrm>
              <a:off x="1504250" y="4752200"/>
              <a:ext cx="194350" cy="308700"/>
            </a:xfrm>
            <a:custGeom>
              <a:avLst/>
              <a:gdLst/>
              <a:ahLst/>
              <a:cxnLst/>
              <a:rect l="l" t="t" r="r" b="b"/>
              <a:pathLst>
                <a:path w="7774" h="12348" extrusionOk="0">
                  <a:moveTo>
                    <a:pt x="5553" y="0"/>
                  </a:moveTo>
                  <a:cubicBezTo>
                    <a:pt x="4993" y="0"/>
                    <a:pt x="4328" y="181"/>
                    <a:pt x="3616" y="236"/>
                  </a:cubicBezTo>
                  <a:cubicBezTo>
                    <a:pt x="2889" y="292"/>
                    <a:pt x="2171" y="442"/>
                    <a:pt x="1435" y="442"/>
                  </a:cubicBezTo>
                  <a:cubicBezTo>
                    <a:pt x="1073" y="442"/>
                    <a:pt x="706" y="405"/>
                    <a:pt x="331" y="304"/>
                  </a:cubicBezTo>
                  <a:cubicBezTo>
                    <a:pt x="280" y="290"/>
                    <a:pt x="225" y="275"/>
                    <a:pt x="175" y="275"/>
                  </a:cubicBezTo>
                  <a:cubicBezTo>
                    <a:pt x="143" y="275"/>
                    <a:pt x="113" y="281"/>
                    <a:pt x="87" y="299"/>
                  </a:cubicBezTo>
                  <a:cubicBezTo>
                    <a:pt x="1" y="357"/>
                    <a:pt x="15" y="507"/>
                    <a:pt x="36" y="633"/>
                  </a:cubicBezTo>
                  <a:cubicBezTo>
                    <a:pt x="523" y="3540"/>
                    <a:pt x="2553" y="9940"/>
                    <a:pt x="3256" y="12176"/>
                  </a:cubicBezTo>
                  <a:cubicBezTo>
                    <a:pt x="4281" y="12298"/>
                    <a:pt x="4854" y="12348"/>
                    <a:pt x="5378" y="12348"/>
                  </a:cubicBezTo>
                  <a:cubicBezTo>
                    <a:pt x="6002" y="12348"/>
                    <a:pt x="6559" y="12277"/>
                    <a:pt x="7735" y="12176"/>
                  </a:cubicBezTo>
                  <a:cubicBezTo>
                    <a:pt x="7774" y="12172"/>
                    <a:pt x="7196" y="2160"/>
                    <a:pt x="7076" y="1553"/>
                  </a:cubicBezTo>
                  <a:cubicBezTo>
                    <a:pt x="6823" y="300"/>
                    <a:pt x="6275" y="0"/>
                    <a:pt x="5553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64;p49">
              <a:extLst>
                <a:ext uri="{FF2B5EF4-FFF2-40B4-BE49-F238E27FC236}">
                  <a16:creationId xmlns:a16="http://schemas.microsoft.com/office/drawing/2014/main" id="{1F35D9CF-411F-94C7-C932-28A77021A804}"/>
                </a:ext>
              </a:extLst>
            </p:cNvPr>
            <p:cNvSpPr/>
            <p:nvPr/>
          </p:nvSpPr>
          <p:spPr>
            <a:xfrm>
              <a:off x="1357100" y="3211000"/>
              <a:ext cx="435500" cy="1749900"/>
            </a:xfrm>
            <a:custGeom>
              <a:avLst/>
              <a:gdLst/>
              <a:ahLst/>
              <a:cxnLst/>
              <a:rect l="l" t="t" r="r" b="b"/>
              <a:pathLst>
                <a:path w="17420" h="69996" extrusionOk="0">
                  <a:moveTo>
                    <a:pt x="6592" y="0"/>
                  </a:moveTo>
                  <a:cubicBezTo>
                    <a:pt x="6051" y="0"/>
                    <a:pt x="5518" y="61"/>
                    <a:pt x="5000" y="227"/>
                  </a:cubicBezTo>
                  <a:cubicBezTo>
                    <a:pt x="4610" y="2653"/>
                    <a:pt x="3665" y="4986"/>
                    <a:pt x="2726" y="7304"/>
                  </a:cubicBezTo>
                  <a:cubicBezTo>
                    <a:pt x="1358" y="10683"/>
                    <a:pt x="1" y="14029"/>
                    <a:pt x="383" y="17592"/>
                  </a:cubicBezTo>
                  <a:cubicBezTo>
                    <a:pt x="506" y="18729"/>
                    <a:pt x="805" y="19837"/>
                    <a:pt x="1044" y="20956"/>
                  </a:cubicBezTo>
                  <a:cubicBezTo>
                    <a:pt x="2296" y="26833"/>
                    <a:pt x="1666" y="33090"/>
                    <a:pt x="3368" y="38864"/>
                  </a:cubicBezTo>
                  <a:cubicBezTo>
                    <a:pt x="4312" y="42066"/>
                    <a:pt x="4022" y="44968"/>
                    <a:pt x="3618" y="48288"/>
                  </a:cubicBezTo>
                  <a:cubicBezTo>
                    <a:pt x="3164" y="52017"/>
                    <a:pt x="3836" y="55741"/>
                    <a:pt x="4747" y="59349"/>
                  </a:cubicBezTo>
                  <a:cubicBezTo>
                    <a:pt x="5632" y="62855"/>
                    <a:pt x="6353" y="66573"/>
                    <a:pt x="7456" y="69995"/>
                  </a:cubicBezTo>
                  <a:cubicBezTo>
                    <a:pt x="8199" y="69899"/>
                    <a:pt x="8933" y="69741"/>
                    <a:pt x="9694" y="69741"/>
                  </a:cubicBezTo>
                  <a:cubicBezTo>
                    <a:pt x="9727" y="69741"/>
                    <a:pt x="9760" y="69741"/>
                    <a:pt x="9793" y="69742"/>
                  </a:cubicBezTo>
                  <a:lnTo>
                    <a:pt x="13294" y="69806"/>
                  </a:lnTo>
                  <a:cubicBezTo>
                    <a:pt x="13874" y="68688"/>
                    <a:pt x="13924" y="66594"/>
                    <a:pt x="13925" y="65323"/>
                  </a:cubicBezTo>
                  <a:cubicBezTo>
                    <a:pt x="13927" y="63334"/>
                    <a:pt x="13679" y="61448"/>
                    <a:pt x="13945" y="59447"/>
                  </a:cubicBezTo>
                  <a:cubicBezTo>
                    <a:pt x="14289" y="56873"/>
                    <a:pt x="15067" y="54377"/>
                    <a:pt x="15484" y="51815"/>
                  </a:cubicBezTo>
                  <a:cubicBezTo>
                    <a:pt x="16071" y="48218"/>
                    <a:pt x="15934" y="44563"/>
                    <a:pt x="15795" y="40938"/>
                  </a:cubicBezTo>
                  <a:cubicBezTo>
                    <a:pt x="15669" y="37650"/>
                    <a:pt x="15878" y="34542"/>
                    <a:pt x="16028" y="31291"/>
                  </a:cubicBezTo>
                  <a:cubicBezTo>
                    <a:pt x="16323" y="24889"/>
                    <a:pt x="16929" y="18433"/>
                    <a:pt x="17014" y="12039"/>
                  </a:cubicBezTo>
                  <a:cubicBezTo>
                    <a:pt x="17041" y="10057"/>
                    <a:pt x="16907" y="8078"/>
                    <a:pt x="16913" y="6096"/>
                  </a:cubicBezTo>
                  <a:cubicBezTo>
                    <a:pt x="16919" y="4384"/>
                    <a:pt x="17419" y="2546"/>
                    <a:pt x="17313" y="883"/>
                  </a:cubicBezTo>
                  <a:cubicBezTo>
                    <a:pt x="16103" y="478"/>
                    <a:pt x="14793" y="377"/>
                    <a:pt x="13492" y="377"/>
                  </a:cubicBezTo>
                  <a:cubicBezTo>
                    <a:pt x="12753" y="377"/>
                    <a:pt x="12018" y="410"/>
                    <a:pt x="11305" y="437"/>
                  </a:cubicBezTo>
                  <a:cubicBezTo>
                    <a:pt x="11217" y="440"/>
                    <a:pt x="11129" y="442"/>
                    <a:pt x="11041" y="442"/>
                  </a:cubicBezTo>
                  <a:cubicBezTo>
                    <a:pt x="9572" y="442"/>
                    <a:pt x="8052" y="0"/>
                    <a:pt x="6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65;p49">
              <a:extLst>
                <a:ext uri="{FF2B5EF4-FFF2-40B4-BE49-F238E27FC236}">
                  <a16:creationId xmlns:a16="http://schemas.microsoft.com/office/drawing/2014/main" id="{8FEA2BDD-C18D-54CC-8C68-FD747779D5FF}"/>
                </a:ext>
              </a:extLst>
            </p:cNvPr>
            <p:cNvSpPr/>
            <p:nvPr/>
          </p:nvSpPr>
          <p:spPr>
            <a:xfrm>
              <a:off x="1584300" y="3146725"/>
              <a:ext cx="716625" cy="1789900"/>
            </a:xfrm>
            <a:custGeom>
              <a:avLst/>
              <a:gdLst/>
              <a:ahLst/>
              <a:cxnLst/>
              <a:rect l="l" t="t" r="r" b="b"/>
              <a:pathLst>
                <a:path w="28665" h="71596" extrusionOk="0">
                  <a:moveTo>
                    <a:pt x="9751" y="1"/>
                  </a:moveTo>
                  <a:cubicBezTo>
                    <a:pt x="9397" y="1"/>
                    <a:pt x="9024" y="43"/>
                    <a:pt x="8630" y="126"/>
                  </a:cubicBezTo>
                  <a:cubicBezTo>
                    <a:pt x="7062" y="459"/>
                    <a:pt x="5444" y="347"/>
                    <a:pt x="3885" y="899"/>
                  </a:cubicBezTo>
                  <a:cubicBezTo>
                    <a:pt x="2573" y="1363"/>
                    <a:pt x="1413" y="2182"/>
                    <a:pt x="1153" y="3588"/>
                  </a:cubicBezTo>
                  <a:cubicBezTo>
                    <a:pt x="819" y="5386"/>
                    <a:pt x="709" y="7258"/>
                    <a:pt x="487" y="9074"/>
                  </a:cubicBezTo>
                  <a:cubicBezTo>
                    <a:pt x="242" y="11103"/>
                    <a:pt x="1" y="13205"/>
                    <a:pt x="589" y="15188"/>
                  </a:cubicBezTo>
                  <a:cubicBezTo>
                    <a:pt x="1018" y="16629"/>
                    <a:pt x="1918" y="17303"/>
                    <a:pt x="2907" y="18334"/>
                  </a:cubicBezTo>
                  <a:cubicBezTo>
                    <a:pt x="3898" y="19370"/>
                    <a:pt x="3970" y="19915"/>
                    <a:pt x="4202" y="21298"/>
                  </a:cubicBezTo>
                  <a:cubicBezTo>
                    <a:pt x="4891" y="25405"/>
                    <a:pt x="6115" y="29330"/>
                    <a:pt x="7204" y="33331"/>
                  </a:cubicBezTo>
                  <a:cubicBezTo>
                    <a:pt x="8292" y="37333"/>
                    <a:pt x="9614" y="41327"/>
                    <a:pt x="11825" y="44865"/>
                  </a:cubicBezTo>
                  <a:cubicBezTo>
                    <a:pt x="13237" y="47125"/>
                    <a:pt x="14173" y="48473"/>
                    <a:pt x="14556" y="51103"/>
                  </a:cubicBezTo>
                  <a:cubicBezTo>
                    <a:pt x="14936" y="53718"/>
                    <a:pt x="15521" y="56349"/>
                    <a:pt x="16841" y="58665"/>
                  </a:cubicBezTo>
                  <a:cubicBezTo>
                    <a:pt x="17376" y="59603"/>
                    <a:pt x="18026" y="60483"/>
                    <a:pt x="18417" y="61489"/>
                  </a:cubicBezTo>
                  <a:cubicBezTo>
                    <a:pt x="18741" y="62325"/>
                    <a:pt x="18876" y="63219"/>
                    <a:pt x="19034" y="64100"/>
                  </a:cubicBezTo>
                  <a:cubicBezTo>
                    <a:pt x="19444" y="66390"/>
                    <a:pt x="20030" y="68644"/>
                    <a:pt x="20785" y="70844"/>
                  </a:cubicBezTo>
                  <a:cubicBezTo>
                    <a:pt x="20856" y="71050"/>
                    <a:pt x="20934" y="71265"/>
                    <a:pt x="21098" y="71408"/>
                  </a:cubicBezTo>
                  <a:cubicBezTo>
                    <a:pt x="21259" y="71550"/>
                    <a:pt x="21467" y="71595"/>
                    <a:pt x="21685" y="71595"/>
                  </a:cubicBezTo>
                  <a:cubicBezTo>
                    <a:pt x="21858" y="71595"/>
                    <a:pt x="22039" y="71567"/>
                    <a:pt x="22207" y="71534"/>
                  </a:cubicBezTo>
                  <a:cubicBezTo>
                    <a:pt x="23316" y="71326"/>
                    <a:pt x="24567" y="71243"/>
                    <a:pt x="25635" y="70886"/>
                  </a:cubicBezTo>
                  <a:cubicBezTo>
                    <a:pt x="26215" y="70693"/>
                    <a:pt x="26699" y="70362"/>
                    <a:pt x="27308" y="70254"/>
                  </a:cubicBezTo>
                  <a:cubicBezTo>
                    <a:pt x="27766" y="70172"/>
                    <a:pt x="28339" y="70234"/>
                    <a:pt x="28563" y="69717"/>
                  </a:cubicBezTo>
                  <a:cubicBezTo>
                    <a:pt x="28665" y="69483"/>
                    <a:pt x="28651" y="69215"/>
                    <a:pt x="28634" y="68959"/>
                  </a:cubicBezTo>
                  <a:cubicBezTo>
                    <a:pt x="28332" y="64583"/>
                    <a:pt x="27496" y="60265"/>
                    <a:pt x="26816" y="55930"/>
                  </a:cubicBezTo>
                  <a:cubicBezTo>
                    <a:pt x="26381" y="53160"/>
                    <a:pt x="26155" y="50344"/>
                    <a:pt x="25481" y="47625"/>
                  </a:cubicBezTo>
                  <a:cubicBezTo>
                    <a:pt x="24821" y="44967"/>
                    <a:pt x="23805" y="42393"/>
                    <a:pt x="23420" y="39670"/>
                  </a:cubicBezTo>
                  <a:cubicBezTo>
                    <a:pt x="22923" y="36153"/>
                    <a:pt x="21727" y="32631"/>
                    <a:pt x="20945" y="29164"/>
                  </a:cubicBezTo>
                  <a:cubicBezTo>
                    <a:pt x="19955" y="24783"/>
                    <a:pt x="19352" y="20350"/>
                    <a:pt x="18128" y="16013"/>
                  </a:cubicBezTo>
                  <a:cubicBezTo>
                    <a:pt x="16796" y="11292"/>
                    <a:pt x="15646" y="6411"/>
                    <a:pt x="13156" y="2130"/>
                  </a:cubicBezTo>
                  <a:cubicBezTo>
                    <a:pt x="12329" y="708"/>
                    <a:pt x="11206" y="1"/>
                    <a:pt x="9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66;p49">
              <a:extLst>
                <a:ext uri="{FF2B5EF4-FFF2-40B4-BE49-F238E27FC236}">
                  <a16:creationId xmlns:a16="http://schemas.microsoft.com/office/drawing/2014/main" id="{D30F18C6-F8A5-EBF0-A45A-8984B775114C}"/>
                </a:ext>
              </a:extLst>
            </p:cNvPr>
            <p:cNvSpPr/>
            <p:nvPr/>
          </p:nvSpPr>
          <p:spPr>
            <a:xfrm>
              <a:off x="1420425" y="2544375"/>
              <a:ext cx="531625" cy="698375"/>
            </a:xfrm>
            <a:custGeom>
              <a:avLst/>
              <a:gdLst/>
              <a:ahLst/>
              <a:cxnLst/>
              <a:rect l="l" t="t" r="r" b="b"/>
              <a:pathLst>
                <a:path w="21265" h="27935" extrusionOk="0">
                  <a:moveTo>
                    <a:pt x="7863" y="0"/>
                  </a:moveTo>
                  <a:cubicBezTo>
                    <a:pt x="6832" y="0"/>
                    <a:pt x="5802" y="45"/>
                    <a:pt x="4776" y="153"/>
                  </a:cubicBezTo>
                  <a:cubicBezTo>
                    <a:pt x="3431" y="294"/>
                    <a:pt x="1635" y="647"/>
                    <a:pt x="738" y="1786"/>
                  </a:cubicBezTo>
                  <a:cubicBezTo>
                    <a:pt x="1" y="2721"/>
                    <a:pt x="219" y="4059"/>
                    <a:pt x="415" y="5234"/>
                  </a:cubicBezTo>
                  <a:cubicBezTo>
                    <a:pt x="1190" y="9863"/>
                    <a:pt x="1170" y="14691"/>
                    <a:pt x="1466" y="19374"/>
                  </a:cubicBezTo>
                  <a:cubicBezTo>
                    <a:pt x="1642" y="22173"/>
                    <a:pt x="1523" y="25196"/>
                    <a:pt x="2129" y="27934"/>
                  </a:cubicBezTo>
                  <a:lnTo>
                    <a:pt x="20536" y="27437"/>
                  </a:lnTo>
                  <a:cubicBezTo>
                    <a:pt x="20477" y="26831"/>
                    <a:pt x="20300" y="26091"/>
                    <a:pt x="20271" y="25816"/>
                  </a:cubicBezTo>
                  <a:cubicBezTo>
                    <a:pt x="19924" y="22509"/>
                    <a:pt x="20138" y="19669"/>
                    <a:pt x="20696" y="16388"/>
                  </a:cubicBezTo>
                  <a:cubicBezTo>
                    <a:pt x="21265" y="13027"/>
                    <a:pt x="21258" y="9594"/>
                    <a:pt x="20676" y="6235"/>
                  </a:cubicBezTo>
                  <a:cubicBezTo>
                    <a:pt x="20420" y="4760"/>
                    <a:pt x="20012" y="3227"/>
                    <a:pt x="18955" y="2167"/>
                  </a:cubicBezTo>
                  <a:cubicBezTo>
                    <a:pt x="17673" y="880"/>
                    <a:pt x="15731" y="568"/>
                    <a:pt x="13923" y="387"/>
                  </a:cubicBezTo>
                  <a:cubicBezTo>
                    <a:pt x="13517" y="345"/>
                    <a:pt x="13087" y="302"/>
                    <a:pt x="12639" y="259"/>
                  </a:cubicBezTo>
                  <a:cubicBezTo>
                    <a:pt x="11054" y="108"/>
                    <a:pt x="9457" y="0"/>
                    <a:pt x="7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67;p49">
              <a:extLst>
                <a:ext uri="{FF2B5EF4-FFF2-40B4-BE49-F238E27FC236}">
                  <a16:creationId xmlns:a16="http://schemas.microsoft.com/office/drawing/2014/main" id="{4351AB26-0F34-24D6-7FB4-6FC324A72DCA}"/>
                </a:ext>
              </a:extLst>
            </p:cNvPr>
            <p:cNvSpPr/>
            <p:nvPr/>
          </p:nvSpPr>
          <p:spPr>
            <a:xfrm>
              <a:off x="1470675" y="2131825"/>
              <a:ext cx="296275" cy="321550"/>
            </a:xfrm>
            <a:custGeom>
              <a:avLst/>
              <a:gdLst/>
              <a:ahLst/>
              <a:cxnLst/>
              <a:rect l="l" t="t" r="r" b="b"/>
              <a:pathLst>
                <a:path w="11851" h="12862" extrusionOk="0">
                  <a:moveTo>
                    <a:pt x="6374" y="1"/>
                  </a:moveTo>
                  <a:cubicBezTo>
                    <a:pt x="5563" y="1"/>
                    <a:pt x="4613" y="393"/>
                    <a:pt x="4161" y="1045"/>
                  </a:cubicBezTo>
                  <a:cubicBezTo>
                    <a:pt x="3916" y="1397"/>
                    <a:pt x="3769" y="1827"/>
                    <a:pt x="3445" y="2111"/>
                  </a:cubicBezTo>
                  <a:cubicBezTo>
                    <a:pt x="3171" y="2351"/>
                    <a:pt x="2806" y="2454"/>
                    <a:pt x="2464" y="2580"/>
                  </a:cubicBezTo>
                  <a:cubicBezTo>
                    <a:pt x="1306" y="3011"/>
                    <a:pt x="212" y="3942"/>
                    <a:pt x="93" y="5170"/>
                  </a:cubicBezTo>
                  <a:cubicBezTo>
                    <a:pt x="0" y="6127"/>
                    <a:pt x="491" y="6995"/>
                    <a:pt x="674" y="7910"/>
                  </a:cubicBezTo>
                  <a:cubicBezTo>
                    <a:pt x="833" y="8711"/>
                    <a:pt x="774" y="9661"/>
                    <a:pt x="1522" y="10213"/>
                  </a:cubicBezTo>
                  <a:cubicBezTo>
                    <a:pt x="1890" y="10484"/>
                    <a:pt x="2391" y="10535"/>
                    <a:pt x="2744" y="10826"/>
                  </a:cubicBezTo>
                  <a:cubicBezTo>
                    <a:pt x="3101" y="11120"/>
                    <a:pt x="3241" y="11596"/>
                    <a:pt x="3505" y="11976"/>
                  </a:cubicBezTo>
                  <a:cubicBezTo>
                    <a:pt x="3921" y="12572"/>
                    <a:pt x="4638" y="12862"/>
                    <a:pt x="5370" y="12862"/>
                  </a:cubicBezTo>
                  <a:cubicBezTo>
                    <a:pt x="5843" y="12862"/>
                    <a:pt x="6322" y="12741"/>
                    <a:pt x="6729" y="12502"/>
                  </a:cubicBezTo>
                  <a:cubicBezTo>
                    <a:pt x="6761" y="12484"/>
                    <a:pt x="6793" y="12465"/>
                    <a:pt x="6824" y="12443"/>
                  </a:cubicBezTo>
                  <a:cubicBezTo>
                    <a:pt x="7351" y="12102"/>
                    <a:pt x="7748" y="11600"/>
                    <a:pt x="8020" y="11040"/>
                  </a:cubicBezTo>
                  <a:cubicBezTo>
                    <a:pt x="8265" y="10538"/>
                    <a:pt x="8255" y="9863"/>
                    <a:pt x="8546" y="9405"/>
                  </a:cubicBezTo>
                  <a:cubicBezTo>
                    <a:pt x="8857" y="8920"/>
                    <a:pt x="9405" y="8870"/>
                    <a:pt x="9531" y="8218"/>
                  </a:cubicBezTo>
                  <a:cubicBezTo>
                    <a:pt x="9632" y="7694"/>
                    <a:pt x="9407" y="7153"/>
                    <a:pt x="9565" y="6637"/>
                  </a:cubicBezTo>
                  <a:cubicBezTo>
                    <a:pt x="9716" y="6152"/>
                    <a:pt x="10146" y="5696"/>
                    <a:pt x="10555" y="5415"/>
                  </a:cubicBezTo>
                  <a:cubicBezTo>
                    <a:pt x="10896" y="5180"/>
                    <a:pt x="11299" y="5011"/>
                    <a:pt x="11544" y="4677"/>
                  </a:cubicBezTo>
                  <a:cubicBezTo>
                    <a:pt x="11690" y="4477"/>
                    <a:pt x="11765" y="4234"/>
                    <a:pt x="11791" y="3988"/>
                  </a:cubicBezTo>
                  <a:cubicBezTo>
                    <a:pt x="11850" y="3419"/>
                    <a:pt x="11639" y="2837"/>
                    <a:pt x="11265" y="2406"/>
                  </a:cubicBezTo>
                  <a:cubicBezTo>
                    <a:pt x="10933" y="2025"/>
                    <a:pt x="10388" y="1639"/>
                    <a:pt x="9870" y="1617"/>
                  </a:cubicBezTo>
                  <a:cubicBezTo>
                    <a:pt x="9854" y="1617"/>
                    <a:pt x="9839" y="1616"/>
                    <a:pt x="9824" y="1616"/>
                  </a:cubicBezTo>
                  <a:cubicBezTo>
                    <a:pt x="9453" y="1616"/>
                    <a:pt x="9080" y="1805"/>
                    <a:pt x="8713" y="1805"/>
                  </a:cubicBezTo>
                  <a:cubicBezTo>
                    <a:pt x="8541" y="1805"/>
                    <a:pt x="8370" y="1764"/>
                    <a:pt x="8201" y="1643"/>
                  </a:cubicBezTo>
                  <a:cubicBezTo>
                    <a:pt x="7510" y="1146"/>
                    <a:pt x="7609" y="93"/>
                    <a:pt x="6566" y="8"/>
                  </a:cubicBezTo>
                  <a:cubicBezTo>
                    <a:pt x="6503" y="3"/>
                    <a:pt x="6439" y="1"/>
                    <a:pt x="6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68;p49">
              <a:extLst>
                <a:ext uri="{FF2B5EF4-FFF2-40B4-BE49-F238E27FC236}">
                  <a16:creationId xmlns:a16="http://schemas.microsoft.com/office/drawing/2014/main" id="{E26753D6-C419-F06B-1B69-5E5C801CB1E3}"/>
                </a:ext>
              </a:extLst>
            </p:cNvPr>
            <p:cNvSpPr/>
            <p:nvPr/>
          </p:nvSpPr>
          <p:spPr>
            <a:xfrm>
              <a:off x="2498725" y="1882700"/>
              <a:ext cx="213650" cy="401700"/>
            </a:xfrm>
            <a:custGeom>
              <a:avLst/>
              <a:gdLst/>
              <a:ahLst/>
              <a:cxnLst/>
              <a:rect l="l" t="t" r="r" b="b"/>
              <a:pathLst>
                <a:path w="8546" h="16068" extrusionOk="0">
                  <a:moveTo>
                    <a:pt x="7054" y="1"/>
                  </a:moveTo>
                  <a:cubicBezTo>
                    <a:pt x="7007" y="1"/>
                    <a:pt x="6955" y="7"/>
                    <a:pt x="6897" y="21"/>
                  </a:cubicBezTo>
                  <a:cubicBezTo>
                    <a:pt x="6599" y="92"/>
                    <a:pt x="6483" y="421"/>
                    <a:pt x="6392" y="683"/>
                  </a:cubicBezTo>
                  <a:cubicBezTo>
                    <a:pt x="6092" y="1537"/>
                    <a:pt x="5787" y="2299"/>
                    <a:pt x="5299" y="3066"/>
                  </a:cubicBezTo>
                  <a:cubicBezTo>
                    <a:pt x="4764" y="3906"/>
                    <a:pt x="4150" y="4716"/>
                    <a:pt x="3731" y="5514"/>
                  </a:cubicBezTo>
                  <a:cubicBezTo>
                    <a:pt x="2813" y="7260"/>
                    <a:pt x="2311" y="9062"/>
                    <a:pt x="1692" y="10917"/>
                  </a:cubicBezTo>
                  <a:cubicBezTo>
                    <a:pt x="1295" y="12106"/>
                    <a:pt x="1" y="13968"/>
                    <a:pt x="904" y="15224"/>
                  </a:cubicBezTo>
                  <a:cubicBezTo>
                    <a:pt x="1180" y="15607"/>
                    <a:pt x="1642" y="15809"/>
                    <a:pt x="2094" y="15944"/>
                  </a:cubicBezTo>
                  <a:cubicBezTo>
                    <a:pt x="2321" y="16012"/>
                    <a:pt x="2562" y="16067"/>
                    <a:pt x="2797" y="16067"/>
                  </a:cubicBezTo>
                  <a:cubicBezTo>
                    <a:pt x="2959" y="16067"/>
                    <a:pt x="3118" y="16041"/>
                    <a:pt x="3268" y="15975"/>
                  </a:cubicBezTo>
                  <a:cubicBezTo>
                    <a:pt x="3718" y="15780"/>
                    <a:pt x="3951" y="15293"/>
                    <a:pt x="4148" y="14844"/>
                  </a:cubicBezTo>
                  <a:cubicBezTo>
                    <a:pt x="4632" y="13736"/>
                    <a:pt x="5078" y="12620"/>
                    <a:pt x="5573" y="11523"/>
                  </a:cubicBezTo>
                  <a:cubicBezTo>
                    <a:pt x="5916" y="11106"/>
                    <a:pt x="6425" y="10921"/>
                    <a:pt x="6761" y="10512"/>
                  </a:cubicBezTo>
                  <a:cubicBezTo>
                    <a:pt x="7076" y="10129"/>
                    <a:pt x="7271" y="9614"/>
                    <a:pt x="7420" y="9087"/>
                  </a:cubicBezTo>
                  <a:cubicBezTo>
                    <a:pt x="7428" y="9081"/>
                    <a:pt x="7438" y="9067"/>
                    <a:pt x="7445" y="9066"/>
                  </a:cubicBezTo>
                  <a:cubicBezTo>
                    <a:pt x="7458" y="9066"/>
                    <a:pt x="7469" y="9068"/>
                    <a:pt x="7481" y="9073"/>
                  </a:cubicBezTo>
                  <a:lnTo>
                    <a:pt x="7481" y="9137"/>
                  </a:lnTo>
                  <a:cubicBezTo>
                    <a:pt x="7481" y="9213"/>
                    <a:pt x="7500" y="9286"/>
                    <a:pt x="7537" y="9351"/>
                  </a:cubicBezTo>
                  <a:cubicBezTo>
                    <a:pt x="7587" y="9549"/>
                    <a:pt x="7768" y="9648"/>
                    <a:pt x="7956" y="9648"/>
                  </a:cubicBezTo>
                  <a:cubicBezTo>
                    <a:pt x="8187" y="9648"/>
                    <a:pt x="8427" y="9500"/>
                    <a:pt x="8448" y="9203"/>
                  </a:cubicBezTo>
                  <a:cubicBezTo>
                    <a:pt x="8485" y="8708"/>
                    <a:pt x="8503" y="8211"/>
                    <a:pt x="8499" y="7713"/>
                  </a:cubicBezTo>
                  <a:cubicBezTo>
                    <a:pt x="8495" y="7317"/>
                    <a:pt x="8546" y="6816"/>
                    <a:pt x="8419" y="6436"/>
                  </a:cubicBezTo>
                  <a:cubicBezTo>
                    <a:pt x="8400" y="6233"/>
                    <a:pt x="8290" y="6112"/>
                    <a:pt x="8144" y="6067"/>
                  </a:cubicBezTo>
                  <a:cubicBezTo>
                    <a:pt x="8077" y="6030"/>
                    <a:pt x="8006" y="6015"/>
                    <a:pt x="7931" y="6015"/>
                  </a:cubicBezTo>
                  <a:cubicBezTo>
                    <a:pt x="7909" y="6015"/>
                    <a:pt x="7886" y="6016"/>
                    <a:pt x="7863" y="6019"/>
                  </a:cubicBezTo>
                  <a:cubicBezTo>
                    <a:pt x="7826" y="6015"/>
                    <a:pt x="7788" y="6013"/>
                    <a:pt x="7751" y="6013"/>
                  </a:cubicBezTo>
                  <a:cubicBezTo>
                    <a:pt x="7682" y="6013"/>
                    <a:pt x="7614" y="6020"/>
                    <a:pt x="7547" y="6034"/>
                  </a:cubicBezTo>
                  <a:cubicBezTo>
                    <a:pt x="7772" y="5639"/>
                    <a:pt x="7526" y="4919"/>
                    <a:pt x="7100" y="4919"/>
                  </a:cubicBezTo>
                  <a:cubicBezTo>
                    <a:pt x="6997" y="4919"/>
                    <a:pt x="6884" y="4961"/>
                    <a:pt x="6765" y="5058"/>
                  </a:cubicBezTo>
                  <a:cubicBezTo>
                    <a:pt x="6955" y="4630"/>
                    <a:pt x="6581" y="4139"/>
                    <a:pt x="6203" y="4139"/>
                  </a:cubicBezTo>
                  <a:cubicBezTo>
                    <a:pt x="6117" y="4139"/>
                    <a:pt x="6030" y="4165"/>
                    <a:pt x="5950" y="4223"/>
                  </a:cubicBezTo>
                  <a:cubicBezTo>
                    <a:pt x="6314" y="3958"/>
                    <a:pt x="6560" y="3160"/>
                    <a:pt x="6758" y="2735"/>
                  </a:cubicBezTo>
                  <a:cubicBezTo>
                    <a:pt x="6933" y="2360"/>
                    <a:pt x="7084" y="1975"/>
                    <a:pt x="7210" y="1580"/>
                  </a:cubicBezTo>
                  <a:cubicBezTo>
                    <a:pt x="7322" y="1228"/>
                    <a:pt x="7698" y="1"/>
                    <a:pt x="7054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69;p49">
              <a:extLst>
                <a:ext uri="{FF2B5EF4-FFF2-40B4-BE49-F238E27FC236}">
                  <a16:creationId xmlns:a16="http://schemas.microsoft.com/office/drawing/2014/main" id="{6EC31236-F8BE-C96F-722A-7168B16D4E4E}"/>
                </a:ext>
              </a:extLst>
            </p:cNvPr>
            <p:cNvSpPr/>
            <p:nvPr/>
          </p:nvSpPr>
          <p:spPr>
            <a:xfrm>
              <a:off x="1734150" y="2184175"/>
              <a:ext cx="901275" cy="726900"/>
            </a:xfrm>
            <a:custGeom>
              <a:avLst/>
              <a:gdLst/>
              <a:ahLst/>
              <a:cxnLst/>
              <a:rect l="l" t="t" r="r" b="b"/>
              <a:pathLst>
                <a:path w="36051" h="29076" extrusionOk="0">
                  <a:moveTo>
                    <a:pt x="31252" y="1"/>
                  </a:moveTo>
                  <a:cubicBezTo>
                    <a:pt x="31171" y="1"/>
                    <a:pt x="31100" y="7"/>
                    <a:pt x="31041" y="21"/>
                  </a:cubicBezTo>
                  <a:cubicBezTo>
                    <a:pt x="30722" y="97"/>
                    <a:pt x="30561" y="443"/>
                    <a:pt x="30430" y="743"/>
                  </a:cubicBezTo>
                  <a:cubicBezTo>
                    <a:pt x="29010" y="3983"/>
                    <a:pt x="26250" y="6321"/>
                    <a:pt x="23926" y="8891"/>
                  </a:cubicBezTo>
                  <a:cubicBezTo>
                    <a:pt x="21731" y="11320"/>
                    <a:pt x="20328" y="16023"/>
                    <a:pt x="17069" y="17168"/>
                  </a:cubicBezTo>
                  <a:cubicBezTo>
                    <a:pt x="16608" y="17330"/>
                    <a:pt x="16142" y="17398"/>
                    <a:pt x="15674" y="17398"/>
                  </a:cubicBezTo>
                  <a:cubicBezTo>
                    <a:pt x="13951" y="17398"/>
                    <a:pt x="12191" y="16473"/>
                    <a:pt x="10503" y="15862"/>
                  </a:cubicBezTo>
                  <a:cubicBezTo>
                    <a:pt x="8860" y="15271"/>
                    <a:pt x="7135" y="14973"/>
                    <a:pt x="5403" y="14973"/>
                  </a:cubicBezTo>
                  <a:cubicBezTo>
                    <a:pt x="4518" y="14973"/>
                    <a:pt x="3630" y="15051"/>
                    <a:pt x="2752" y="15208"/>
                  </a:cubicBezTo>
                  <a:cubicBezTo>
                    <a:pt x="2195" y="15308"/>
                    <a:pt x="1625" y="15450"/>
                    <a:pt x="1177" y="15794"/>
                  </a:cubicBezTo>
                  <a:cubicBezTo>
                    <a:pt x="523" y="16297"/>
                    <a:pt x="238" y="17154"/>
                    <a:pt x="173" y="17976"/>
                  </a:cubicBezTo>
                  <a:cubicBezTo>
                    <a:pt x="1" y="20162"/>
                    <a:pt x="1154" y="22285"/>
                    <a:pt x="2742" y="23798"/>
                  </a:cubicBezTo>
                  <a:cubicBezTo>
                    <a:pt x="4583" y="25551"/>
                    <a:pt x="7157" y="26940"/>
                    <a:pt x="9361" y="28154"/>
                  </a:cubicBezTo>
                  <a:cubicBezTo>
                    <a:pt x="10553" y="28811"/>
                    <a:pt x="11906" y="29075"/>
                    <a:pt x="13275" y="29075"/>
                  </a:cubicBezTo>
                  <a:cubicBezTo>
                    <a:pt x="14129" y="29075"/>
                    <a:pt x="14989" y="28973"/>
                    <a:pt x="15819" y="28799"/>
                  </a:cubicBezTo>
                  <a:cubicBezTo>
                    <a:pt x="17983" y="28347"/>
                    <a:pt x="20023" y="27453"/>
                    <a:pt x="22115" y="26740"/>
                  </a:cubicBezTo>
                  <a:cubicBezTo>
                    <a:pt x="23245" y="26356"/>
                    <a:pt x="24451" y="25986"/>
                    <a:pt x="25251" y="25101"/>
                  </a:cubicBezTo>
                  <a:cubicBezTo>
                    <a:pt x="25716" y="24585"/>
                    <a:pt x="26002" y="23935"/>
                    <a:pt x="26341" y="23327"/>
                  </a:cubicBezTo>
                  <a:cubicBezTo>
                    <a:pt x="26857" y="22399"/>
                    <a:pt x="27596" y="21753"/>
                    <a:pt x="27981" y="20765"/>
                  </a:cubicBezTo>
                  <a:cubicBezTo>
                    <a:pt x="28387" y="19720"/>
                    <a:pt x="28654" y="18714"/>
                    <a:pt x="29222" y="17708"/>
                  </a:cubicBezTo>
                  <a:cubicBezTo>
                    <a:pt x="30421" y="15587"/>
                    <a:pt x="31992" y="13676"/>
                    <a:pt x="32904" y="11398"/>
                  </a:cubicBezTo>
                  <a:cubicBezTo>
                    <a:pt x="33878" y="8962"/>
                    <a:pt x="34055" y="6200"/>
                    <a:pt x="35444" y="3974"/>
                  </a:cubicBezTo>
                  <a:cubicBezTo>
                    <a:pt x="35685" y="3587"/>
                    <a:pt x="35970" y="3193"/>
                    <a:pt x="35993" y="2738"/>
                  </a:cubicBezTo>
                  <a:cubicBezTo>
                    <a:pt x="36050" y="1561"/>
                    <a:pt x="32481" y="1"/>
                    <a:pt x="3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70;p49">
              <a:extLst>
                <a:ext uri="{FF2B5EF4-FFF2-40B4-BE49-F238E27FC236}">
                  <a16:creationId xmlns:a16="http://schemas.microsoft.com/office/drawing/2014/main" id="{0C9811D6-0F31-E5DB-39EB-6124D4DB9BD4}"/>
                </a:ext>
              </a:extLst>
            </p:cNvPr>
            <p:cNvSpPr/>
            <p:nvPr/>
          </p:nvSpPr>
          <p:spPr>
            <a:xfrm>
              <a:off x="1431150" y="3224400"/>
              <a:ext cx="59725" cy="105525"/>
            </a:xfrm>
            <a:custGeom>
              <a:avLst/>
              <a:gdLst/>
              <a:ahLst/>
              <a:cxnLst/>
              <a:rect l="l" t="t" r="r" b="b"/>
              <a:pathLst>
                <a:path w="2389" h="4221" extrusionOk="0">
                  <a:moveTo>
                    <a:pt x="1043" y="1"/>
                  </a:moveTo>
                  <a:cubicBezTo>
                    <a:pt x="608" y="1"/>
                    <a:pt x="77" y="246"/>
                    <a:pt x="50" y="649"/>
                  </a:cubicBezTo>
                  <a:cubicBezTo>
                    <a:pt x="1" y="1386"/>
                    <a:pt x="158" y="2436"/>
                    <a:pt x="733" y="3019"/>
                  </a:cubicBezTo>
                  <a:cubicBezTo>
                    <a:pt x="912" y="3200"/>
                    <a:pt x="1037" y="3335"/>
                    <a:pt x="1168" y="3445"/>
                  </a:cubicBezTo>
                  <a:cubicBezTo>
                    <a:pt x="1238" y="3558"/>
                    <a:pt x="1267" y="3656"/>
                    <a:pt x="1292" y="3822"/>
                  </a:cubicBezTo>
                  <a:cubicBezTo>
                    <a:pt x="1329" y="4069"/>
                    <a:pt x="1595" y="4220"/>
                    <a:pt x="1832" y="4220"/>
                  </a:cubicBezTo>
                  <a:cubicBezTo>
                    <a:pt x="1878" y="4220"/>
                    <a:pt x="1922" y="4215"/>
                    <a:pt x="1963" y="4203"/>
                  </a:cubicBezTo>
                  <a:cubicBezTo>
                    <a:pt x="2272" y="4120"/>
                    <a:pt x="2389" y="3824"/>
                    <a:pt x="2345" y="3532"/>
                  </a:cubicBezTo>
                  <a:cubicBezTo>
                    <a:pt x="2307" y="3292"/>
                    <a:pt x="2220" y="3062"/>
                    <a:pt x="2088" y="2857"/>
                  </a:cubicBezTo>
                  <a:cubicBezTo>
                    <a:pt x="2054" y="2806"/>
                    <a:pt x="2016" y="2755"/>
                    <a:pt x="1976" y="2708"/>
                  </a:cubicBezTo>
                  <a:cubicBezTo>
                    <a:pt x="1979" y="2697"/>
                    <a:pt x="1983" y="2685"/>
                    <a:pt x="1987" y="2675"/>
                  </a:cubicBezTo>
                  <a:cubicBezTo>
                    <a:pt x="1887" y="2604"/>
                    <a:pt x="1788" y="2507"/>
                    <a:pt x="1638" y="2362"/>
                  </a:cubicBezTo>
                  <a:cubicBezTo>
                    <a:pt x="1638" y="2362"/>
                    <a:pt x="1575" y="914"/>
                    <a:pt x="1609" y="429"/>
                  </a:cubicBezTo>
                  <a:cubicBezTo>
                    <a:pt x="1628" y="132"/>
                    <a:pt x="1361" y="1"/>
                    <a:pt x="1043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71;p49">
              <a:extLst>
                <a:ext uri="{FF2B5EF4-FFF2-40B4-BE49-F238E27FC236}">
                  <a16:creationId xmlns:a16="http://schemas.microsoft.com/office/drawing/2014/main" id="{17F8B4FC-8D31-B802-7CA8-DC9AC04C6902}"/>
                </a:ext>
              </a:extLst>
            </p:cNvPr>
            <p:cNvSpPr/>
            <p:nvPr/>
          </p:nvSpPr>
          <p:spPr>
            <a:xfrm>
              <a:off x="2141750" y="4986925"/>
              <a:ext cx="351825" cy="149450"/>
            </a:xfrm>
            <a:custGeom>
              <a:avLst/>
              <a:gdLst/>
              <a:ahLst/>
              <a:cxnLst/>
              <a:rect l="l" t="t" r="r" b="b"/>
              <a:pathLst>
                <a:path w="14073" h="5978" extrusionOk="0">
                  <a:moveTo>
                    <a:pt x="5775" y="0"/>
                  </a:moveTo>
                  <a:cubicBezTo>
                    <a:pt x="5765" y="0"/>
                    <a:pt x="5754" y="1"/>
                    <a:pt x="5744" y="1"/>
                  </a:cubicBezTo>
                  <a:cubicBezTo>
                    <a:pt x="5485" y="19"/>
                    <a:pt x="5309" y="260"/>
                    <a:pt x="5146" y="460"/>
                  </a:cubicBezTo>
                  <a:cubicBezTo>
                    <a:pt x="4004" y="1867"/>
                    <a:pt x="2014" y="2175"/>
                    <a:pt x="214" y="2384"/>
                  </a:cubicBezTo>
                  <a:cubicBezTo>
                    <a:pt x="1" y="2407"/>
                    <a:pt x="280" y="3830"/>
                    <a:pt x="294" y="3933"/>
                  </a:cubicBezTo>
                  <a:cubicBezTo>
                    <a:pt x="313" y="4073"/>
                    <a:pt x="333" y="4214"/>
                    <a:pt x="352" y="4355"/>
                  </a:cubicBezTo>
                  <a:cubicBezTo>
                    <a:pt x="391" y="4639"/>
                    <a:pt x="443" y="4946"/>
                    <a:pt x="653" y="5141"/>
                  </a:cubicBezTo>
                  <a:cubicBezTo>
                    <a:pt x="1216" y="5663"/>
                    <a:pt x="2685" y="5726"/>
                    <a:pt x="3391" y="5749"/>
                  </a:cubicBezTo>
                  <a:lnTo>
                    <a:pt x="10005" y="5962"/>
                  </a:lnTo>
                  <a:cubicBezTo>
                    <a:pt x="10244" y="5970"/>
                    <a:pt x="10495" y="5978"/>
                    <a:pt x="10748" y="5978"/>
                  </a:cubicBezTo>
                  <a:cubicBezTo>
                    <a:pt x="11521" y="5978"/>
                    <a:pt x="12327" y="5901"/>
                    <a:pt x="12970" y="5496"/>
                  </a:cubicBezTo>
                  <a:cubicBezTo>
                    <a:pt x="14073" y="4802"/>
                    <a:pt x="14009" y="3433"/>
                    <a:pt x="12848" y="2807"/>
                  </a:cubicBezTo>
                  <a:cubicBezTo>
                    <a:pt x="12288" y="2508"/>
                    <a:pt x="11640" y="2432"/>
                    <a:pt x="11012" y="2336"/>
                  </a:cubicBezTo>
                  <a:cubicBezTo>
                    <a:pt x="9332" y="2075"/>
                    <a:pt x="7604" y="1572"/>
                    <a:pt x="6395" y="378"/>
                  </a:cubicBezTo>
                  <a:cubicBezTo>
                    <a:pt x="6218" y="203"/>
                    <a:pt x="6020" y="0"/>
                    <a:pt x="5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72;p49">
              <a:extLst>
                <a:ext uri="{FF2B5EF4-FFF2-40B4-BE49-F238E27FC236}">
                  <a16:creationId xmlns:a16="http://schemas.microsoft.com/office/drawing/2014/main" id="{25AF04BA-C2EC-43D6-1EEF-E40477377929}"/>
                </a:ext>
              </a:extLst>
            </p:cNvPr>
            <p:cNvSpPr/>
            <p:nvPr/>
          </p:nvSpPr>
          <p:spPr>
            <a:xfrm>
              <a:off x="1569175" y="4993600"/>
              <a:ext cx="147425" cy="136800"/>
            </a:xfrm>
            <a:custGeom>
              <a:avLst/>
              <a:gdLst/>
              <a:ahLst/>
              <a:cxnLst/>
              <a:rect l="l" t="t" r="r" b="b"/>
              <a:pathLst>
                <a:path w="5897" h="5472" extrusionOk="0">
                  <a:moveTo>
                    <a:pt x="4600" y="0"/>
                  </a:moveTo>
                  <a:cubicBezTo>
                    <a:pt x="3882" y="0"/>
                    <a:pt x="3063" y="358"/>
                    <a:pt x="2323" y="431"/>
                  </a:cubicBezTo>
                  <a:cubicBezTo>
                    <a:pt x="1780" y="484"/>
                    <a:pt x="1145" y="450"/>
                    <a:pt x="642" y="706"/>
                  </a:cubicBezTo>
                  <a:cubicBezTo>
                    <a:pt x="370" y="845"/>
                    <a:pt x="160" y="1012"/>
                    <a:pt x="1" y="1200"/>
                  </a:cubicBezTo>
                  <a:cubicBezTo>
                    <a:pt x="343" y="2421"/>
                    <a:pt x="581" y="3669"/>
                    <a:pt x="709" y="4932"/>
                  </a:cubicBezTo>
                  <a:cubicBezTo>
                    <a:pt x="1298" y="5322"/>
                    <a:pt x="2065" y="5471"/>
                    <a:pt x="2852" y="5471"/>
                  </a:cubicBezTo>
                  <a:cubicBezTo>
                    <a:pt x="2910" y="5471"/>
                    <a:pt x="2968" y="5471"/>
                    <a:pt x="3026" y="5469"/>
                  </a:cubicBezTo>
                  <a:cubicBezTo>
                    <a:pt x="4655" y="5424"/>
                    <a:pt x="5232" y="4580"/>
                    <a:pt x="5628" y="3165"/>
                  </a:cubicBezTo>
                  <a:cubicBezTo>
                    <a:pt x="5749" y="2728"/>
                    <a:pt x="5896" y="2090"/>
                    <a:pt x="5891" y="1502"/>
                  </a:cubicBezTo>
                  <a:cubicBezTo>
                    <a:pt x="5884" y="714"/>
                    <a:pt x="5604" y="15"/>
                    <a:pt x="4630" y="1"/>
                  </a:cubicBezTo>
                  <a:cubicBezTo>
                    <a:pt x="4620" y="0"/>
                    <a:pt x="4610" y="0"/>
                    <a:pt x="4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73;p49">
              <a:extLst>
                <a:ext uri="{FF2B5EF4-FFF2-40B4-BE49-F238E27FC236}">
                  <a16:creationId xmlns:a16="http://schemas.microsoft.com/office/drawing/2014/main" id="{E009DD0C-1B60-3A93-5CA2-9543078861DF}"/>
                </a:ext>
              </a:extLst>
            </p:cNvPr>
            <p:cNvSpPr/>
            <p:nvPr/>
          </p:nvSpPr>
          <p:spPr>
            <a:xfrm>
              <a:off x="1671600" y="2285475"/>
              <a:ext cx="63325" cy="94650"/>
            </a:xfrm>
            <a:custGeom>
              <a:avLst/>
              <a:gdLst/>
              <a:ahLst/>
              <a:cxnLst/>
              <a:rect l="l" t="t" r="r" b="b"/>
              <a:pathLst>
                <a:path w="2533" h="3786" extrusionOk="0">
                  <a:moveTo>
                    <a:pt x="867" y="0"/>
                  </a:moveTo>
                  <a:cubicBezTo>
                    <a:pt x="832" y="0"/>
                    <a:pt x="797" y="4"/>
                    <a:pt x="763" y="11"/>
                  </a:cubicBezTo>
                  <a:cubicBezTo>
                    <a:pt x="655" y="35"/>
                    <a:pt x="561" y="101"/>
                    <a:pt x="480" y="177"/>
                  </a:cubicBezTo>
                  <a:cubicBezTo>
                    <a:pt x="430" y="222"/>
                    <a:pt x="384" y="273"/>
                    <a:pt x="343" y="326"/>
                  </a:cubicBezTo>
                  <a:cubicBezTo>
                    <a:pt x="90" y="653"/>
                    <a:pt x="1" y="1098"/>
                    <a:pt x="40" y="1515"/>
                  </a:cubicBezTo>
                  <a:cubicBezTo>
                    <a:pt x="87" y="1999"/>
                    <a:pt x="287" y="2453"/>
                    <a:pt x="506" y="2888"/>
                  </a:cubicBezTo>
                  <a:cubicBezTo>
                    <a:pt x="640" y="3157"/>
                    <a:pt x="788" y="3428"/>
                    <a:pt x="1020" y="3618"/>
                  </a:cubicBezTo>
                  <a:cubicBezTo>
                    <a:pt x="1132" y="3712"/>
                    <a:pt x="1270" y="3786"/>
                    <a:pt x="1416" y="3786"/>
                  </a:cubicBezTo>
                  <a:cubicBezTo>
                    <a:pt x="1417" y="3786"/>
                    <a:pt x="1418" y="3786"/>
                    <a:pt x="1419" y="3786"/>
                  </a:cubicBezTo>
                  <a:cubicBezTo>
                    <a:pt x="1522" y="3786"/>
                    <a:pt x="1620" y="3750"/>
                    <a:pt x="1706" y="3696"/>
                  </a:cubicBezTo>
                  <a:cubicBezTo>
                    <a:pt x="2018" y="3501"/>
                    <a:pt x="2136" y="3111"/>
                    <a:pt x="2230" y="2754"/>
                  </a:cubicBezTo>
                  <a:cubicBezTo>
                    <a:pt x="2334" y="2356"/>
                    <a:pt x="2374" y="1951"/>
                    <a:pt x="2457" y="1553"/>
                  </a:cubicBezTo>
                  <a:cubicBezTo>
                    <a:pt x="2533" y="1193"/>
                    <a:pt x="2460" y="870"/>
                    <a:pt x="2155" y="636"/>
                  </a:cubicBezTo>
                  <a:cubicBezTo>
                    <a:pt x="1812" y="372"/>
                    <a:pt x="1453" y="101"/>
                    <a:pt x="1028" y="18"/>
                  </a:cubicBezTo>
                  <a:cubicBezTo>
                    <a:pt x="975" y="8"/>
                    <a:pt x="921" y="0"/>
                    <a:pt x="86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74;p49">
              <a:extLst>
                <a:ext uri="{FF2B5EF4-FFF2-40B4-BE49-F238E27FC236}">
                  <a16:creationId xmlns:a16="http://schemas.microsoft.com/office/drawing/2014/main" id="{52BD7176-5337-1B0B-36C6-233D2F7739CA}"/>
                </a:ext>
              </a:extLst>
            </p:cNvPr>
            <p:cNvSpPr/>
            <p:nvPr/>
          </p:nvSpPr>
          <p:spPr>
            <a:xfrm>
              <a:off x="1731775" y="2284375"/>
              <a:ext cx="69150" cy="18850"/>
            </a:xfrm>
            <a:custGeom>
              <a:avLst/>
              <a:gdLst/>
              <a:ahLst/>
              <a:cxnLst/>
              <a:rect l="l" t="t" r="r" b="b"/>
              <a:pathLst>
                <a:path w="2766" h="754" fill="none" extrusionOk="0">
                  <a:moveTo>
                    <a:pt x="0" y="753"/>
                  </a:moveTo>
                  <a:lnTo>
                    <a:pt x="2765" y="0"/>
                  </a:lnTo>
                </a:path>
              </a:pathLst>
            </a:custGeom>
            <a:noFill/>
            <a:ln w="13050" cap="flat" cmpd="sng">
              <a:solidFill>
                <a:schemeClr val="accent4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Picture 150">
            <a:extLst>
              <a:ext uri="{FF2B5EF4-FFF2-40B4-BE49-F238E27FC236}">
                <a16:creationId xmlns:a16="http://schemas.microsoft.com/office/drawing/2014/main" id="{2E5765E8-E915-1AA9-1B77-5E0858A6E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8254">
            <a:off x="5434300" y="1639345"/>
            <a:ext cx="1095056" cy="2466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3" name="Google Shape;2103;p49">
            <a:extLst>
              <a:ext uri="{FF2B5EF4-FFF2-40B4-BE49-F238E27FC236}">
                <a16:creationId xmlns:a16="http://schemas.microsoft.com/office/drawing/2014/main" id="{54AF3BEF-9038-6399-630F-122A93733279}"/>
              </a:ext>
            </a:extLst>
          </p:cNvPr>
          <p:cNvSpPr/>
          <p:nvPr/>
        </p:nvSpPr>
        <p:spPr>
          <a:xfrm>
            <a:off x="5409583" y="1434709"/>
            <a:ext cx="596025" cy="224425"/>
          </a:xfrm>
          <a:custGeom>
            <a:avLst/>
            <a:gdLst/>
            <a:ahLst/>
            <a:cxnLst/>
            <a:rect l="l" t="t" r="r" b="b"/>
            <a:pathLst>
              <a:path w="37353" h="13025" extrusionOk="0">
                <a:moveTo>
                  <a:pt x="36879" y="1"/>
                </a:moveTo>
                <a:lnTo>
                  <a:pt x="1" y="7269"/>
                </a:lnTo>
                <a:lnTo>
                  <a:pt x="921" y="10265"/>
                </a:lnTo>
                <a:cubicBezTo>
                  <a:pt x="1435" y="11939"/>
                  <a:pt x="3125" y="13025"/>
                  <a:pt x="5034" y="13025"/>
                </a:cubicBezTo>
                <a:cubicBezTo>
                  <a:pt x="5360" y="13025"/>
                  <a:pt x="5692" y="12993"/>
                  <a:pt x="6026" y="12928"/>
                </a:cubicBezTo>
                <a:lnTo>
                  <a:pt x="33453" y="7522"/>
                </a:lnTo>
                <a:cubicBezTo>
                  <a:pt x="35743" y="7071"/>
                  <a:pt x="37352" y="5163"/>
                  <a:pt x="37165" y="3121"/>
                </a:cubicBezTo>
                <a:lnTo>
                  <a:pt x="368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2139;p49">
            <a:extLst>
              <a:ext uri="{FF2B5EF4-FFF2-40B4-BE49-F238E27FC236}">
                <a16:creationId xmlns:a16="http://schemas.microsoft.com/office/drawing/2014/main" id="{836BF7AE-E27D-299A-4BA3-142CF16D01B7}"/>
              </a:ext>
            </a:extLst>
          </p:cNvPr>
          <p:cNvSpPr/>
          <p:nvPr/>
        </p:nvSpPr>
        <p:spPr>
          <a:xfrm>
            <a:off x="5528890" y="3534145"/>
            <a:ext cx="199744" cy="101585"/>
          </a:xfrm>
          <a:custGeom>
            <a:avLst/>
            <a:gdLst/>
            <a:ahLst/>
            <a:cxnLst/>
            <a:rect l="l" t="t" r="r" b="b"/>
            <a:pathLst>
              <a:path w="12518" h="4899" extrusionOk="0">
                <a:moveTo>
                  <a:pt x="8695" y="0"/>
                </a:moveTo>
                <a:cubicBezTo>
                  <a:pt x="7960" y="0"/>
                  <a:pt x="7255" y="293"/>
                  <a:pt x="6575" y="582"/>
                </a:cubicBezTo>
                <a:lnTo>
                  <a:pt x="4164" y="1606"/>
                </a:lnTo>
                <a:lnTo>
                  <a:pt x="4164" y="1606"/>
                </a:lnTo>
                <a:cubicBezTo>
                  <a:pt x="4038" y="1691"/>
                  <a:pt x="3898" y="1747"/>
                  <a:pt x="3749" y="1782"/>
                </a:cubicBezTo>
                <a:lnTo>
                  <a:pt x="3749" y="1782"/>
                </a:lnTo>
                <a:lnTo>
                  <a:pt x="4164" y="1606"/>
                </a:lnTo>
                <a:lnTo>
                  <a:pt x="4164" y="1606"/>
                </a:lnTo>
                <a:cubicBezTo>
                  <a:pt x="4238" y="1556"/>
                  <a:pt x="4307" y="1496"/>
                  <a:pt x="4371" y="1423"/>
                </a:cubicBezTo>
                <a:lnTo>
                  <a:pt x="4371" y="1423"/>
                </a:lnTo>
                <a:lnTo>
                  <a:pt x="3636" y="1805"/>
                </a:lnTo>
                <a:lnTo>
                  <a:pt x="3636" y="1805"/>
                </a:lnTo>
                <a:cubicBezTo>
                  <a:pt x="3674" y="1799"/>
                  <a:pt x="3711" y="1791"/>
                  <a:pt x="3749" y="1782"/>
                </a:cubicBezTo>
                <a:lnTo>
                  <a:pt x="3749" y="1782"/>
                </a:lnTo>
                <a:lnTo>
                  <a:pt x="3376" y="1941"/>
                </a:lnTo>
                <a:lnTo>
                  <a:pt x="3636" y="1805"/>
                </a:lnTo>
                <a:lnTo>
                  <a:pt x="3636" y="1805"/>
                </a:lnTo>
                <a:cubicBezTo>
                  <a:pt x="3472" y="1834"/>
                  <a:pt x="3297" y="1842"/>
                  <a:pt x="3119" y="1842"/>
                </a:cubicBezTo>
                <a:cubicBezTo>
                  <a:pt x="2851" y="1842"/>
                  <a:pt x="2573" y="1823"/>
                  <a:pt x="2302" y="1823"/>
                </a:cubicBezTo>
                <a:cubicBezTo>
                  <a:pt x="2156" y="1823"/>
                  <a:pt x="2013" y="1829"/>
                  <a:pt x="1874" y="1846"/>
                </a:cubicBezTo>
                <a:cubicBezTo>
                  <a:pt x="1311" y="1918"/>
                  <a:pt x="795" y="2200"/>
                  <a:pt x="430" y="2635"/>
                </a:cubicBezTo>
                <a:cubicBezTo>
                  <a:pt x="174" y="2943"/>
                  <a:pt x="0" y="3376"/>
                  <a:pt x="163" y="3741"/>
                </a:cubicBezTo>
                <a:cubicBezTo>
                  <a:pt x="311" y="4074"/>
                  <a:pt x="682" y="4241"/>
                  <a:pt x="1033" y="4332"/>
                </a:cubicBezTo>
                <a:cubicBezTo>
                  <a:pt x="1553" y="4468"/>
                  <a:pt x="2094" y="4499"/>
                  <a:pt x="2631" y="4530"/>
                </a:cubicBezTo>
                <a:lnTo>
                  <a:pt x="8477" y="4866"/>
                </a:lnTo>
                <a:cubicBezTo>
                  <a:pt x="8764" y="4883"/>
                  <a:pt x="9056" y="4898"/>
                  <a:pt x="9348" y="4898"/>
                </a:cubicBezTo>
                <a:cubicBezTo>
                  <a:pt x="10002" y="4898"/>
                  <a:pt x="10650" y="4820"/>
                  <a:pt x="11213" y="4503"/>
                </a:cubicBezTo>
                <a:cubicBezTo>
                  <a:pt x="12026" y="4047"/>
                  <a:pt x="12517" y="2890"/>
                  <a:pt x="11953" y="2147"/>
                </a:cubicBezTo>
                <a:cubicBezTo>
                  <a:pt x="11591" y="1672"/>
                  <a:pt x="10957" y="1535"/>
                  <a:pt x="10345" y="1535"/>
                </a:cubicBezTo>
                <a:cubicBezTo>
                  <a:pt x="10232" y="1535"/>
                  <a:pt x="10121" y="1539"/>
                  <a:pt x="10012" y="1547"/>
                </a:cubicBezTo>
                <a:cubicBezTo>
                  <a:pt x="9632" y="1575"/>
                  <a:pt x="9241" y="1628"/>
                  <a:pt x="8859" y="1628"/>
                </a:cubicBezTo>
                <a:cubicBezTo>
                  <a:pt x="8534" y="1628"/>
                  <a:pt x="8215" y="1590"/>
                  <a:pt x="7915" y="1463"/>
                </a:cubicBezTo>
                <a:cubicBezTo>
                  <a:pt x="7981" y="946"/>
                  <a:pt x="8672" y="839"/>
                  <a:pt x="9100" y="540"/>
                </a:cubicBezTo>
                <a:cubicBezTo>
                  <a:pt x="9159" y="497"/>
                  <a:pt x="9219" y="445"/>
                  <a:pt x="9242" y="375"/>
                </a:cubicBezTo>
                <a:cubicBezTo>
                  <a:pt x="9314" y="155"/>
                  <a:pt x="9009" y="9"/>
                  <a:pt x="8777" y="1"/>
                </a:cubicBezTo>
                <a:cubicBezTo>
                  <a:pt x="8750" y="0"/>
                  <a:pt x="8723" y="0"/>
                  <a:pt x="8695" y="0"/>
                </a:cubicBezTo>
                <a:close/>
              </a:path>
            </a:pathLst>
          </a:custGeom>
          <a:solidFill>
            <a:srgbClr val="FF7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2151;p49">
            <a:extLst>
              <a:ext uri="{FF2B5EF4-FFF2-40B4-BE49-F238E27FC236}">
                <a16:creationId xmlns:a16="http://schemas.microsoft.com/office/drawing/2014/main" id="{CEBE6B3A-345E-6BA5-C266-26A1FF0D6E5D}"/>
              </a:ext>
            </a:extLst>
          </p:cNvPr>
          <p:cNvSpPr/>
          <p:nvPr/>
        </p:nvSpPr>
        <p:spPr>
          <a:xfrm>
            <a:off x="6566666" y="3296496"/>
            <a:ext cx="272617" cy="84169"/>
          </a:xfrm>
          <a:custGeom>
            <a:avLst/>
            <a:gdLst/>
            <a:ahLst/>
            <a:cxnLst/>
            <a:rect l="l" t="t" r="r" b="b"/>
            <a:pathLst>
              <a:path w="17085" h="4885" extrusionOk="0">
                <a:moveTo>
                  <a:pt x="4237" y="0"/>
                </a:moveTo>
                <a:cubicBezTo>
                  <a:pt x="4163" y="0"/>
                  <a:pt x="4118" y="59"/>
                  <a:pt x="4132" y="220"/>
                </a:cubicBezTo>
                <a:cubicBezTo>
                  <a:pt x="4151" y="428"/>
                  <a:pt x="4387" y="772"/>
                  <a:pt x="4175" y="958"/>
                </a:cubicBezTo>
                <a:cubicBezTo>
                  <a:pt x="4127" y="1000"/>
                  <a:pt x="4071" y="1016"/>
                  <a:pt x="4011" y="1016"/>
                </a:cubicBezTo>
                <a:cubicBezTo>
                  <a:pt x="3862" y="1016"/>
                  <a:pt x="3690" y="914"/>
                  <a:pt x="3569" y="866"/>
                </a:cubicBezTo>
                <a:cubicBezTo>
                  <a:pt x="2902" y="608"/>
                  <a:pt x="2208" y="444"/>
                  <a:pt x="1493" y="403"/>
                </a:cubicBezTo>
                <a:cubicBezTo>
                  <a:pt x="1444" y="400"/>
                  <a:pt x="1394" y="398"/>
                  <a:pt x="1344" y="398"/>
                </a:cubicBezTo>
                <a:cubicBezTo>
                  <a:pt x="1021" y="398"/>
                  <a:pt x="679" y="466"/>
                  <a:pt x="515" y="733"/>
                </a:cubicBezTo>
                <a:cubicBezTo>
                  <a:pt x="462" y="819"/>
                  <a:pt x="434" y="917"/>
                  <a:pt x="406" y="1014"/>
                </a:cubicBezTo>
                <a:cubicBezTo>
                  <a:pt x="317" y="1331"/>
                  <a:pt x="226" y="1650"/>
                  <a:pt x="180" y="1977"/>
                </a:cubicBezTo>
                <a:cubicBezTo>
                  <a:pt x="1" y="3259"/>
                  <a:pt x="2098" y="3905"/>
                  <a:pt x="3031" y="4207"/>
                </a:cubicBezTo>
                <a:cubicBezTo>
                  <a:pt x="4051" y="4537"/>
                  <a:pt x="5168" y="4838"/>
                  <a:pt x="6245" y="4879"/>
                </a:cubicBezTo>
                <a:cubicBezTo>
                  <a:pt x="6343" y="4883"/>
                  <a:pt x="6442" y="4885"/>
                  <a:pt x="6540" y="4885"/>
                </a:cubicBezTo>
                <a:cubicBezTo>
                  <a:pt x="8785" y="4885"/>
                  <a:pt x="11044" y="3947"/>
                  <a:pt x="13192" y="3365"/>
                </a:cubicBezTo>
                <a:cubicBezTo>
                  <a:pt x="13932" y="3164"/>
                  <a:pt x="17084" y="2440"/>
                  <a:pt x="15987" y="1050"/>
                </a:cubicBezTo>
                <a:cubicBezTo>
                  <a:pt x="15638" y="607"/>
                  <a:pt x="14811" y="497"/>
                  <a:pt x="14016" y="497"/>
                </a:cubicBezTo>
                <a:cubicBezTo>
                  <a:pt x="13417" y="497"/>
                  <a:pt x="12836" y="560"/>
                  <a:pt x="12493" y="588"/>
                </a:cubicBezTo>
                <a:cubicBezTo>
                  <a:pt x="12485" y="590"/>
                  <a:pt x="12477" y="592"/>
                  <a:pt x="12470" y="594"/>
                </a:cubicBezTo>
                <a:cubicBezTo>
                  <a:pt x="12339" y="578"/>
                  <a:pt x="12208" y="571"/>
                  <a:pt x="12077" y="571"/>
                </a:cubicBezTo>
                <a:cubicBezTo>
                  <a:pt x="11442" y="571"/>
                  <a:pt x="10810" y="744"/>
                  <a:pt x="10206" y="914"/>
                </a:cubicBezTo>
                <a:cubicBezTo>
                  <a:pt x="9842" y="1017"/>
                  <a:pt x="9463" y="1168"/>
                  <a:pt x="9088" y="1220"/>
                </a:cubicBezTo>
                <a:cubicBezTo>
                  <a:pt x="8723" y="1269"/>
                  <a:pt x="8335" y="1243"/>
                  <a:pt x="7957" y="1280"/>
                </a:cubicBezTo>
                <a:cubicBezTo>
                  <a:pt x="7815" y="1295"/>
                  <a:pt x="7672" y="1302"/>
                  <a:pt x="7529" y="1302"/>
                </a:cubicBezTo>
                <a:cubicBezTo>
                  <a:pt x="6940" y="1302"/>
                  <a:pt x="6352" y="1181"/>
                  <a:pt x="5809" y="953"/>
                </a:cubicBezTo>
                <a:cubicBezTo>
                  <a:pt x="5462" y="809"/>
                  <a:pt x="5134" y="621"/>
                  <a:pt x="4835" y="395"/>
                </a:cubicBezTo>
                <a:cubicBezTo>
                  <a:pt x="4756" y="335"/>
                  <a:pt x="4415" y="0"/>
                  <a:pt x="4237" y="0"/>
                </a:cubicBezTo>
                <a:close/>
              </a:path>
            </a:pathLst>
          </a:custGeom>
          <a:solidFill>
            <a:srgbClr val="FF7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2176;p49">
            <a:extLst>
              <a:ext uri="{FF2B5EF4-FFF2-40B4-BE49-F238E27FC236}">
                <a16:creationId xmlns:a16="http://schemas.microsoft.com/office/drawing/2014/main" id="{254468CB-9FB2-9CE4-B8CA-552A5546C4B0}"/>
              </a:ext>
            </a:extLst>
          </p:cNvPr>
          <p:cNvSpPr/>
          <p:nvPr/>
        </p:nvSpPr>
        <p:spPr>
          <a:xfrm>
            <a:off x="6087434" y="2654283"/>
            <a:ext cx="110260" cy="72936"/>
          </a:xfrm>
          <a:custGeom>
            <a:avLst/>
            <a:gdLst/>
            <a:ahLst/>
            <a:cxnLst/>
            <a:rect l="l" t="t" r="r" b="b"/>
            <a:pathLst>
              <a:path w="6910" h="4233" extrusionOk="0">
                <a:moveTo>
                  <a:pt x="1547" y="1253"/>
                </a:moveTo>
                <a:cubicBezTo>
                  <a:pt x="1836" y="1253"/>
                  <a:pt x="2099" y="1469"/>
                  <a:pt x="2157" y="1770"/>
                </a:cubicBezTo>
                <a:lnTo>
                  <a:pt x="2168" y="1829"/>
                </a:lnTo>
                <a:cubicBezTo>
                  <a:pt x="2168" y="1833"/>
                  <a:pt x="2170" y="1836"/>
                  <a:pt x="2170" y="1840"/>
                </a:cubicBezTo>
                <a:cubicBezTo>
                  <a:pt x="2253" y="2270"/>
                  <a:pt x="1897" y="2611"/>
                  <a:pt x="1535" y="2611"/>
                </a:cubicBezTo>
                <a:cubicBezTo>
                  <a:pt x="1383" y="2611"/>
                  <a:pt x="1229" y="2550"/>
                  <a:pt x="1108" y="2410"/>
                </a:cubicBezTo>
                <a:cubicBezTo>
                  <a:pt x="1025" y="2314"/>
                  <a:pt x="963" y="2201"/>
                  <a:pt x="927" y="2079"/>
                </a:cubicBezTo>
                <a:cubicBezTo>
                  <a:pt x="794" y="1649"/>
                  <a:pt x="1028" y="1387"/>
                  <a:pt x="1374" y="1280"/>
                </a:cubicBezTo>
                <a:cubicBezTo>
                  <a:pt x="1432" y="1262"/>
                  <a:pt x="1490" y="1253"/>
                  <a:pt x="1547" y="1253"/>
                </a:cubicBezTo>
                <a:close/>
                <a:moveTo>
                  <a:pt x="2600" y="1"/>
                </a:moveTo>
                <a:cubicBezTo>
                  <a:pt x="2414" y="1"/>
                  <a:pt x="2230" y="9"/>
                  <a:pt x="2050" y="49"/>
                </a:cubicBezTo>
                <a:cubicBezTo>
                  <a:pt x="2017" y="54"/>
                  <a:pt x="1986" y="66"/>
                  <a:pt x="1957" y="84"/>
                </a:cubicBezTo>
                <a:cubicBezTo>
                  <a:pt x="1799" y="202"/>
                  <a:pt x="1927" y="500"/>
                  <a:pt x="1955" y="660"/>
                </a:cubicBezTo>
                <a:cubicBezTo>
                  <a:pt x="1882" y="652"/>
                  <a:pt x="1809" y="648"/>
                  <a:pt x="1736" y="648"/>
                </a:cubicBezTo>
                <a:cubicBezTo>
                  <a:pt x="1129" y="648"/>
                  <a:pt x="534" y="930"/>
                  <a:pt x="354" y="1529"/>
                </a:cubicBezTo>
                <a:cubicBezTo>
                  <a:pt x="1" y="2705"/>
                  <a:pt x="1139" y="3288"/>
                  <a:pt x="2226" y="3377"/>
                </a:cubicBezTo>
                <a:cubicBezTo>
                  <a:pt x="2442" y="3396"/>
                  <a:pt x="2632" y="3525"/>
                  <a:pt x="2727" y="3720"/>
                </a:cubicBezTo>
                <a:cubicBezTo>
                  <a:pt x="2763" y="3792"/>
                  <a:pt x="2802" y="3862"/>
                  <a:pt x="2842" y="3931"/>
                </a:cubicBezTo>
                <a:cubicBezTo>
                  <a:pt x="2956" y="4118"/>
                  <a:pt x="3160" y="4232"/>
                  <a:pt x="3379" y="4232"/>
                </a:cubicBezTo>
                <a:cubicBezTo>
                  <a:pt x="3380" y="4232"/>
                  <a:pt x="3382" y="4232"/>
                  <a:pt x="3383" y="4232"/>
                </a:cubicBezTo>
                <a:lnTo>
                  <a:pt x="5602" y="4232"/>
                </a:lnTo>
                <a:cubicBezTo>
                  <a:pt x="5851" y="4232"/>
                  <a:pt x="6076" y="4085"/>
                  <a:pt x="6177" y="3857"/>
                </a:cubicBezTo>
                <a:cubicBezTo>
                  <a:pt x="6324" y="3522"/>
                  <a:pt x="6521" y="3040"/>
                  <a:pt x="6589" y="2744"/>
                </a:cubicBezTo>
                <a:cubicBezTo>
                  <a:pt x="6743" y="2074"/>
                  <a:pt x="6838" y="1376"/>
                  <a:pt x="6884" y="680"/>
                </a:cubicBezTo>
                <a:cubicBezTo>
                  <a:pt x="6909" y="316"/>
                  <a:pt x="6621" y="6"/>
                  <a:pt x="6255" y="5"/>
                </a:cubicBezTo>
                <a:lnTo>
                  <a:pt x="2976" y="5"/>
                </a:lnTo>
                <a:cubicBezTo>
                  <a:pt x="2851" y="5"/>
                  <a:pt x="2725" y="1"/>
                  <a:pt x="26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2177;p49">
            <a:extLst>
              <a:ext uri="{FF2B5EF4-FFF2-40B4-BE49-F238E27FC236}">
                <a16:creationId xmlns:a16="http://schemas.microsoft.com/office/drawing/2014/main" id="{A611430C-FDEA-F679-DF5E-2546F71C9BD4}"/>
              </a:ext>
            </a:extLst>
          </p:cNvPr>
          <p:cNvSpPr/>
          <p:nvPr/>
        </p:nvSpPr>
        <p:spPr>
          <a:xfrm>
            <a:off x="6053431" y="2686657"/>
            <a:ext cx="98388" cy="274960"/>
          </a:xfrm>
          <a:custGeom>
            <a:avLst/>
            <a:gdLst/>
            <a:ahLst/>
            <a:cxnLst/>
            <a:rect l="l" t="t" r="r" b="b"/>
            <a:pathLst>
              <a:path w="6166" h="15958" extrusionOk="0">
                <a:moveTo>
                  <a:pt x="4175" y="0"/>
                </a:moveTo>
                <a:cubicBezTo>
                  <a:pt x="4158" y="0"/>
                  <a:pt x="4142" y="1"/>
                  <a:pt x="4125" y="3"/>
                </a:cubicBezTo>
                <a:cubicBezTo>
                  <a:pt x="3870" y="22"/>
                  <a:pt x="3654" y="199"/>
                  <a:pt x="3489" y="394"/>
                </a:cubicBezTo>
                <a:cubicBezTo>
                  <a:pt x="2355" y="1724"/>
                  <a:pt x="2598" y="3661"/>
                  <a:pt x="3749" y="4897"/>
                </a:cubicBezTo>
                <a:cubicBezTo>
                  <a:pt x="3838" y="4992"/>
                  <a:pt x="3934" y="5091"/>
                  <a:pt x="3957" y="5218"/>
                </a:cubicBezTo>
                <a:cubicBezTo>
                  <a:pt x="3974" y="5308"/>
                  <a:pt x="3950" y="5401"/>
                  <a:pt x="3925" y="5489"/>
                </a:cubicBezTo>
                <a:cubicBezTo>
                  <a:pt x="3787" y="5969"/>
                  <a:pt x="3591" y="6436"/>
                  <a:pt x="3312" y="6850"/>
                </a:cubicBezTo>
                <a:cubicBezTo>
                  <a:pt x="3068" y="7213"/>
                  <a:pt x="2766" y="7532"/>
                  <a:pt x="2509" y="7885"/>
                </a:cubicBezTo>
                <a:cubicBezTo>
                  <a:pt x="2005" y="8579"/>
                  <a:pt x="1831" y="9428"/>
                  <a:pt x="1370" y="10127"/>
                </a:cubicBezTo>
                <a:cubicBezTo>
                  <a:pt x="1004" y="10682"/>
                  <a:pt x="771" y="11262"/>
                  <a:pt x="579" y="11904"/>
                </a:cubicBezTo>
                <a:cubicBezTo>
                  <a:pt x="229" y="13068"/>
                  <a:pt x="0" y="14606"/>
                  <a:pt x="1047" y="15493"/>
                </a:cubicBezTo>
                <a:cubicBezTo>
                  <a:pt x="1432" y="15820"/>
                  <a:pt x="1839" y="15957"/>
                  <a:pt x="2246" y="15957"/>
                </a:cubicBezTo>
                <a:cubicBezTo>
                  <a:pt x="3655" y="15957"/>
                  <a:pt x="5064" y="14311"/>
                  <a:pt x="5550" y="13146"/>
                </a:cubicBezTo>
                <a:cubicBezTo>
                  <a:pt x="6044" y="11962"/>
                  <a:pt x="6084" y="10659"/>
                  <a:pt x="6140" y="9395"/>
                </a:cubicBezTo>
                <a:cubicBezTo>
                  <a:pt x="6158" y="8979"/>
                  <a:pt x="6165" y="8559"/>
                  <a:pt x="6163" y="8137"/>
                </a:cubicBezTo>
                <a:cubicBezTo>
                  <a:pt x="6158" y="7236"/>
                  <a:pt x="6114" y="6326"/>
                  <a:pt x="6056" y="5435"/>
                </a:cubicBezTo>
                <a:cubicBezTo>
                  <a:pt x="6042" y="5220"/>
                  <a:pt x="6026" y="5004"/>
                  <a:pt x="6045" y="4789"/>
                </a:cubicBezTo>
                <a:cubicBezTo>
                  <a:pt x="6058" y="4624"/>
                  <a:pt x="6093" y="4460"/>
                  <a:pt x="6088" y="4293"/>
                </a:cubicBezTo>
                <a:cubicBezTo>
                  <a:pt x="6072" y="3689"/>
                  <a:pt x="5612" y="3247"/>
                  <a:pt x="5270" y="2795"/>
                </a:cubicBezTo>
                <a:cubicBezTo>
                  <a:pt x="5101" y="2571"/>
                  <a:pt x="4893" y="2290"/>
                  <a:pt x="4831" y="2010"/>
                </a:cubicBezTo>
                <a:cubicBezTo>
                  <a:pt x="4744" y="1624"/>
                  <a:pt x="5083" y="1524"/>
                  <a:pt x="5205" y="1181"/>
                </a:cubicBezTo>
                <a:cubicBezTo>
                  <a:pt x="5322" y="854"/>
                  <a:pt x="5084" y="507"/>
                  <a:pt x="4818" y="285"/>
                </a:cubicBezTo>
                <a:cubicBezTo>
                  <a:pt x="4634" y="133"/>
                  <a:pt x="4411" y="0"/>
                  <a:pt x="4175" y="0"/>
                </a:cubicBezTo>
                <a:close/>
              </a:path>
            </a:pathLst>
          </a:custGeom>
          <a:solidFill>
            <a:srgbClr val="E366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2178;p49">
            <a:extLst>
              <a:ext uri="{FF2B5EF4-FFF2-40B4-BE49-F238E27FC236}">
                <a16:creationId xmlns:a16="http://schemas.microsoft.com/office/drawing/2014/main" id="{03CA9F89-42D7-A85A-73ED-07894864D371}"/>
              </a:ext>
            </a:extLst>
          </p:cNvPr>
          <p:cNvSpPr/>
          <p:nvPr/>
        </p:nvSpPr>
        <p:spPr>
          <a:xfrm>
            <a:off x="6088635" y="4207893"/>
            <a:ext cx="91255" cy="309197"/>
          </a:xfrm>
          <a:custGeom>
            <a:avLst/>
            <a:gdLst/>
            <a:ahLst/>
            <a:cxnLst/>
            <a:rect l="l" t="t" r="r" b="b"/>
            <a:pathLst>
              <a:path w="5719" h="17945" extrusionOk="0">
                <a:moveTo>
                  <a:pt x="3182" y="1"/>
                </a:moveTo>
                <a:cubicBezTo>
                  <a:pt x="1857" y="1"/>
                  <a:pt x="1374" y="956"/>
                  <a:pt x="1092" y="2132"/>
                </a:cubicBezTo>
                <a:cubicBezTo>
                  <a:pt x="142" y="6107"/>
                  <a:pt x="393" y="10740"/>
                  <a:pt x="81" y="14816"/>
                </a:cubicBezTo>
                <a:cubicBezTo>
                  <a:pt x="1" y="15875"/>
                  <a:pt x="26" y="17158"/>
                  <a:pt x="932" y="17715"/>
                </a:cubicBezTo>
                <a:cubicBezTo>
                  <a:pt x="1189" y="17873"/>
                  <a:pt x="1490" y="17945"/>
                  <a:pt x="1793" y="17945"/>
                </a:cubicBezTo>
                <a:cubicBezTo>
                  <a:pt x="1999" y="17945"/>
                  <a:pt x="2207" y="17912"/>
                  <a:pt x="2403" y="17851"/>
                </a:cubicBezTo>
                <a:cubicBezTo>
                  <a:pt x="3923" y="17377"/>
                  <a:pt x="4516" y="15571"/>
                  <a:pt x="4809" y="14006"/>
                </a:cubicBezTo>
                <a:cubicBezTo>
                  <a:pt x="5429" y="10713"/>
                  <a:pt x="5718" y="7369"/>
                  <a:pt x="5675" y="4020"/>
                </a:cubicBezTo>
                <a:cubicBezTo>
                  <a:pt x="5654" y="2396"/>
                  <a:pt x="5395" y="124"/>
                  <a:pt x="3355" y="6"/>
                </a:cubicBezTo>
                <a:cubicBezTo>
                  <a:pt x="3296" y="2"/>
                  <a:pt x="3238" y="1"/>
                  <a:pt x="3182" y="1"/>
                </a:cubicBezTo>
                <a:close/>
              </a:path>
            </a:pathLst>
          </a:custGeom>
          <a:solidFill>
            <a:srgbClr val="FF7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2179;p49">
            <a:extLst>
              <a:ext uri="{FF2B5EF4-FFF2-40B4-BE49-F238E27FC236}">
                <a16:creationId xmlns:a16="http://schemas.microsoft.com/office/drawing/2014/main" id="{ADE10F57-3857-357E-9CC4-0904D5175FB2}"/>
              </a:ext>
            </a:extLst>
          </p:cNvPr>
          <p:cNvSpPr/>
          <p:nvPr/>
        </p:nvSpPr>
        <p:spPr>
          <a:xfrm>
            <a:off x="6480875" y="4199915"/>
            <a:ext cx="107052" cy="284178"/>
          </a:xfrm>
          <a:custGeom>
            <a:avLst/>
            <a:gdLst/>
            <a:ahLst/>
            <a:cxnLst/>
            <a:rect l="l" t="t" r="r" b="b"/>
            <a:pathLst>
              <a:path w="6709" h="16493" extrusionOk="0">
                <a:moveTo>
                  <a:pt x="2428" y="0"/>
                </a:moveTo>
                <a:cubicBezTo>
                  <a:pt x="361" y="0"/>
                  <a:pt x="1" y="2166"/>
                  <a:pt x="698" y="3950"/>
                </a:cubicBezTo>
                <a:cubicBezTo>
                  <a:pt x="1237" y="5328"/>
                  <a:pt x="1125" y="7001"/>
                  <a:pt x="1277" y="8466"/>
                </a:cubicBezTo>
                <a:cubicBezTo>
                  <a:pt x="1456" y="10199"/>
                  <a:pt x="1681" y="11926"/>
                  <a:pt x="1953" y="13648"/>
                </a:cubicBezTo>
                <a:cubicBezTo>
                  <a:pt x="1978" y="13812"/>
                  <a:pt x="2007" y="13979"/>
                  <a:pt x="2039" y="14146"/>
                </a:cubicBezTo>
                <a:cubicBezTo>
                  <a:pt x="2166" y="14782"/>
                  <a:pt x="2369" y="15408"/>
                  <a:pt x="2842" y="15833"/>
                </a:cubicBezTo>
                <a:cubicBezTo>
                  <a:pt x="3361" y="16299"/>
                  <a:pt x="3818" y="16492"/>
                  <a:pt x="4216" y="16492"/>
                </a:cubicBezTo>
                <a:cubicBezTo>
                  <a:pt x="5465" y="16492"/>
                  <a:pt x="6138" y="14594"/>
                  <a:pt x="6323" y="13266"/>
                </a:cubicBezTo>
                <a:cubicBezTo>
                  <a:pt x="6709" y="10493"/>
                  <a:pt x="6443" y="7460"/>
                  <a:pt x="6383" y="4665"/>
                </a:cubicBezTo>
                <a:cubicBezTo>
                  <a:pt x="6373" y="4244"/>
                  <a:pt x="6362" y="3817"/>
                  <a:pt x="6249" y="3412"/>
                </a:cubicBezTo>
                <a:cubicBezTo>
                  <a:pt x="6077" y="2789"/>
                  <a:pt x="5683" y="2257"/>
                  <a:pt x="5295" y="1740"/>
                </a:cubicBezTo>
                <a:cubicBezTo>
                  <a:pt x="4791" y="1070"/>
                  <a:pt x="3814" y="177"/>
                  <a:pt x="2960" y="44"/>
                </a:cubicBezTo>
                <a:cubicBezTo>
                  <a:pt x="2772" y="14"/>
                  <a:pt x="2594" y="0"/>
                  <a:pt x="2428" y="0"/>
                </a:cubicBezTo>
                <a:close/>
              </a:path>
            </a:pathLst>
          </a:custGeom>
          <a:solidFill>
            <a:srgbClr val="FF7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2180;p49">
            <a:extLst>
              <a:ext uri="{FF2B5EF4-FFF2-40B4-BE49-F238E27FC236}">
                <a16:creationId xmlns:a16="http://schemas.microsoft.com/office/drawing/2014/main" id="{7150AE4B-9013-D85C-8EC7-F792AD3A1694}"/>
              </a:ext>
            </a:extLst>
          </p:cNvPr>
          <p:cNvSpPr/>
          <p:nvPr/>
        </p:nvSpPr>
        <p:spPr>
          <a:xfrm>
            <a:off x="6418788" y="4371515"/>
            <a:ext cx="176511" cy="167513"/>
          </a:xfrm>
          <a:custGeom>
            <a:avLst/>
            <a:gdLst/>
            <a:ahLst/>
            <a:cxnLst/>
            <a:rect l="l" t="t" r="r" b="b"/>
            <a:pathLst>
              <a:path w="11062" h="9722" extrusionOk="0">
                <a:moveTo>
                  <a:pt x="10088" y="0"/>
                </a:moveTo>
                <a:cubicBezTo>
                  <a:pt x="10004" y="0"/>
                  <a:pt x="9886" y="53"/>
                  <a:pt x="9651" y="114"/>
                </a:cubicBezTo>
                <a:cubicBezTo>
                  <a:pt x="9266" y="215"/>
                  <a:pt x="8883" y="316"/>
                  <a:pt x="8495" y="400"/>
                </a:cubicBezTo>
                <a:cubicBezTo>
                  <a:pt x="7674" y="577"/>
                  <a:pt x="6845" y="704"/>
                  <a:pt x="6009" y="780"/>
                </a:cubicBezTo>
                <a:cubicBezTo>
                  <a:pt x="5768" y="802"/>
                  <a:pt x="5512" y="823"/>
                  <a:pt x="5320" y="970"/>
                </a:cubicBezTo>
                <a:cubicBezTo>
                  <a:pt x="5027" y="1192"/>
                  <a:pt x="4986" y="1606"/>
                  <a:pt x="4956" y="1971"/>
                </a:cubicBezTo>
                <a:cubicBezTo>
                  <a:pt x="4885" y="2858"/>
                  <a:pt x="4746" y="3738"/>
                  <a:pt x="4541" y="4604"/>
                </a:cubicBezTo>
                <a:cubicBezTo>
                  <a:pt x="4082" y="6548"/>
                  <a:pt x="1999" y="6991"/>
                  <a:pt x="551" y="8025"/>
                </a:cubicBezTo>
                <a:cubicBezTo>
                  <a:pt x="279" y="8220"/>
                  <a:pt x="0" y="8494"/>
                  <a:pt x="26" y="8828"/>
                </a:cubicBezTo>
                <a:cubicBezTo>
                  <a:pt x="59" y="9271"/>
                  <a:pt x="579" y="9484"/>
                  <a:pt x="1016" y="9558"/>
                </a:cubicBezTo>
                <a:cubicBezTo>
                  <a:pt x="1359" y="9615"/>
                  <a:pt x="1710" y="9642"/>
                  <a:pt x="2065" y="9642"/>
                </a:cubicBezTo>
                <a:cubicBezTo>
                  <a:pt x="4368" y="9642"/>
                  <a:pt x="6838" y="8484"/>
                  <a:pt x="8147" y="6638"/>
                </a:cubicBezTo>
                <a:cubicBezTo>
                  <a:pt x="8442" y="6838"/>
                  <a:pt x="8397" y="7702"/>
                  <a:pt x="8442" y="8051"/>
                </a:cubicBezTo>
                <a:cubicBezTo>
                  <a:pt x="8513" y="8608"/>
                  <a:pt x="8584" y="9165"/>
                  <a:pt x="8656" y="9722"/>
                </a:cubicBezTo>
                <a:cubicBezTo>
                  <a:pt x="8640" y="9600"/>
                  <a:pt x="9685" y="9577"/>
                  <a:pt x="10308" y="9565"/>
                </a:cubicBezTo>
                <a:cubicBezTo>
                  <a:pt x="10531" y="9560"/>
                  <a:pt x="10700" y="9558"/>
                  <a:pt x="10745" y="9552"/>
                </a:cubicBezTo>
                <a:cubicBezTo>
                  <a:pt x="10838" y="9541"/>
                  <a:pt x="10938" y="9525"/>
                  <a:pt x="10999" y="9455"/>
                </a:cubicBezTo>
                <a:cubicBezTo>
                  <a:pt x="11060" y="9385"/>
                  <a:pt x="11061" y="9286"/>
                  <a:pt x="11060" y="9194"/>
                </a:cubicBezTo>
                <a:cubicBezTo>
                  <a:pt x="11037" y="7584"/>
                  <a:pt x="10954" y="5975"/>
                  <a:pt x="10812" y="4368"/>
                </a:cubicBezTo>
                <a:cubicBezTo>
                  <a:pt x="10755" y="3708"/>
                  <a:pt x="10742" y="3046"/>
                  <a:pt x="10696" y="2385"/>
                </a:cubicBezTo>
                <a:cubicBezTo>
                  <a:pt x="10657" y="1819"/>
                  <a:pt x="10708" y="750"/>
                  <a:pt x="10375" y="266"/>
                </a:cubicBezTo>
                <a:cubicBezTo>
                  <a:pt x="10265" y="106"/>
                  <a:pt x="10208" y="31"/>
                  <a:pt x="10141" y="8"/>
                </a:cubicBezTo>
                <a:cubicBezTo>
                  <a:pt x="10124" y="3"/>
                  <a:pt x="10107" y="0"/>
                  <a:pt x="100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2181;p49">
            <a:extLst>
              <a:ext uri="{FF2B5EF4-FFF2-40B4-BE49-F238E27FC236}">
                <a16:creationId xmlns:a16="http://schemas.microsoft.com/office/drawing/2014/main" id="{E823F0EB-14F3-BA94-B1AB-44AC18F95A8C}"/>
              </a:ext>
            </a:extLst>
          </p:cNvPr>
          <p:cNvSpPr/>
          <p:nvPr/>
        </p:nvSpPr>
        <p:spPr>
          <a:xfrm>
            <a:off x="6090554" y="2711568"/>
            <a:ext cx="237034" cy="252032"/>
          </a:xfrm>
          <a:custGeom>
            <a:avLst/>
            <a:gdLst/>
            <a:ahLst/>
            <a:cxnLst/>
            <a:rect l="l" t="t" r="r" b="b"/>
            <a:pathLst>
              <a:path w="14855" h="13536" extrusionOk="0">
                <a:moveTo>
                  <a:pt x="11804" y="0"/>
                </a:moveTo>
                <a:cubicBezTo>
                  <a:pt x="11164" y="0"/>
                  <a:pt x="10523" y="237"/>
                  <a:pt x="9979" y="585"/>
                </a:cubicBezTo>
                <a:cubicBezTo>
                  <a:pt x="9292" y="1023"/>
                  <a:pt x="8731" y="1628"/>
                  <a:pt x="8179" y="2226"/>
                </a:cubicBezTo>
                <a:cubicBezTo>
                  <a:pt x="6423" y="4130"/>
                  <a:pt x="4589" y="5814"/>
                  <a:pt x="2529" y="7364"/>
                </a:cubicBezTo>
                <a:cubicBezTo>
                  <a:pt x="1539" y="8110"/>
                  <a:pt x="599" y="9176"/>
                  <a:pt x="226" y="10390"/>
                </a:cubicBezTo>
                <a:cubicBezTo>
                  <a:pt x="52" y="10956"/>
                  <a:pt x="0" y="11553"/>
                  <a:pt x="124" y="12164"/>
                </a:cubicBezTo>
                <a:cubicBezTo>
                  <a:pt x="329" y="13180"/>
                  <a:pt x="1211" y="13535"/>
                  <a:pt x="2228" y="13535"/>
                </a:cubicBezTo>
                <a:cubicBezTo>
                  <a:pt x="3417" y="13535"/>
                  <a:pt x="4792" y="13050"/>
                  <a:pt x="5483" y="12568"/>
                </a:cubicBezTo>
                <a:cubicBezTo>
                  <a:pt x="7092" y="11448"/>
                  <a:pt x="8450" y="10004"/>
                  <a:pt x="10085" y="8916"/>
                </a:cubicBezTo>
                <a:cubicBezTo>
                  <a:pt x="11482" y="7985"/>
                  <a:pt x="13102" y="7239"/>
                  <a:pt x="14007" y="5823"/>
                </a:cubicBezTo>
                <a:cubicBezTo>
                  <a:pt x="14670" y="4785"/>
                  <a:pt x="14855" y="3453"/>
                  <a:pt x="14496" y="2273"/>
                </a:cubicBezTo>
                <a:cubicBezTo>
                  <a:pt x="14178" y="1226"/>
                  <a:pt x="13371" y="269"/>
                  <a:pt x="12299" y="50"/>
                </a:cubicBezTo>
                <a:cubicBezTo>
                  <a:pt x="12135" y="16"/>
                  <a:pt x="11970" y="0"/>
                  <a:pt x="11804" y="0"/>
                </a:cubicBezTo>
                <a:close/>
              </a:path>
            </a:pathLst>
          </a:custGeom>
          <a:solidFill>
            <a:srgbClr val="FF7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2182;p49">
            <a:extLst>
              <a:ext uri="{FF2B5EF4-FFF2-40B4-BE49-F238E27FC236}">
                <a16:creationId xmlns:a16="http://schemas.microsoft.com/office/drawing/2014/main" id="{B4970E61-219A-F0D7-F62D-8E0C41E956A7}"/>
              </a:ext>
            </a:extLst>
          </p:cNvPr>
          <p:cNvSpPr/>
          <p:nvPr/>
        </p:nvSpPr>
        <p:spPr>
          <a:xfrm>
            <a:off x="6396847" y="2449374"/>
            <a:ext cx="165246" cy="283455"/>
          </a:xfrm>
          <a:custGeom>
            <a:avLst/>
            <a:gdLst/>
            <a:ahLst/>
            <a:cxnLst/>
            <a:rect l="l" t="t" r="r" b="b"/>
            <a:pathLst>
              <a:path w="10356" h="16451" extrusionOk="0">
                <a:moveTo>
                  <a:pt x="3856" y="1"/>
                </a:moveTo>
                <a:cubicBezTo>
                  <a:pt x="3783" y="1"/>
                  <a:pt x="3710" y="7"/>
                  <a:pt x="3638" y="21"/>
                </a:cubicBezTo>
                <a:cubicBezTo>
                  <a:pt x="3438" y="61"/>
                  <a:pt x="3256" y="163"/>
                  <a:pt x="3098" y="290"/>
                </a:cubicBezTo>
                <a:cubicBezTo>
                  <a:pt x="2566" y="717"/>
                  <a:pt x="2311" y="1398"/>
                  <a:pt x="2162" y="2062"/>
                </a:cubicBezTo>
                <a:cubicBezTo>
                  <a:pt x="2013" y="2728"/>
                  <a:pt x="1944" y="3417"/>
                  <a:pt x="1678" y="4044"/>
                </a:cubicBezTo>
                <a:cubicBezTo>
                  <a:pt x="1135" y="5324"/>
                  <a:pt x="812" y="6573"/>
                  <a:pt x="1516" y="7895"/>
                </a:cubicBezTo>
                <a:cubicBezTo>
                  <a:pt x="1644" y="8132"/>
                  <a:pt x="1803" y="8352"/>
                  <a:pt x="1918" y="8597"/>
                </a:cubicBezTo>
                <a:cubicBezTo>
                  <a:pt x="2403" y="9626"/>
                  <a:pt x="2004" y="10846"/>
                  <a:pt x="1497" y="11865"/>
                </a:cubicBezTo>
                <a:cubicBezTo>
                  <a:pt x="1220" y="12421"/>
                  <a:pt x="914" y="12959"/>
                  <a:pt x="577" y="13479"/>
                </a:cubicBezTo>
                <a:cubicBezTo>
                  <a:pt x="0" y="14369"/>
                  <a:pt x="475" y="14764"/>
                  <a:pt x="1222" y="15242"/>
                </a:cubicBezTo>
                <a:cubicBezTo>
                  <a:pt x="1825" y="15626"/>
                  <a:pt x="2465" y="15988"/>
                  <a:pt x="3123" y="16266"/>
                </a:cubicBezTo>
                <a:cubicBezTo>
                  <a:pt x="3425" y="16394"/>
                  <a:pt x="3631" y="16450"/>
                  <a:pt x="3850" y="16450"/>
                </a:cubicBezTo>
                <a:cubicBezTo>
                  <a:pt x="4013" y="16450"/>
                  <a:pt x="4185" y="16419"/>
                  <a:pt x="4409" y="16363"/>
                </a:cubicBezTo>
                <a:cubicBezTo>
                  <a:pt x="4819" y="16261"/>
                  <a:pt x="5262" y="16314"/>
                  <a:pt x="5643" y="16101"/>
                </a:cubicBezTo>
                <a:cubicBezTo>
                  <a:pt x="5910" y="15953"/>
                  <a:pt x="6102" y="15695"/>
                  <a:pt x="6225" y="15416"/>
                </a:cubicBezTo>
                <a:cubicBezTo>
                  <a:pt x="6839" y="14031"/>
                  <a:pt x="7034" y="12461"/>
                  <a:pt x="7654" y="11065"/>
                </a:cubicBezTo>
                <a:cubicBezTo>
                  <a:pt x="8186" y="9863"/>
                  <a:pt x="8986" y="8795"/>
                  <a:pt x="9532" y="7601"/>
                </a:cubicBezTo>
                <a:cubicBezTo>
                  <a:pt x="10080" y="6406"/>
                  <a:pt x="10355" y="4979"/>
                  <a:pt x="9790" y="3792"/>
                </a:cubicBezTo>
                <a:cubicBezTo>
                  <a:pt x="9571" y="3332"/>
                  <a:pt x="9213" y="3044"/>
                  <a:pt x="8922" y="2647"/>
                </a:cubicBezTo>
                <a:cubicBezTo>
                  <a:pt x="8725" y="2381"/>
                  <a:pt x="8611" y="2090"/>
                  <a:pt x="8387" y="1833"/>
                </a:cubicBezTo>
                <a:cubicBezTo>
                  <a:pt x="7872" y="1243"/>
                  <a:pt x="7262" y="700"/>
                  <a:pt x="6542" y="377"/>
                </a:cubicBezTo>
                <a:cubicBezTo>
                  <a:pt x="5807" y="47"/>
                  <a:pt x="5115" y="200"/>
                  <a:pt x="4358" y="61"/>
                </a:cubicBezTo>
                <a:cubicBezTo>
                  <a:pt x="4192" y="31"/>
                  <a:pt x="4023" y="1"/>
                  <a:pt x="3856" y="1"/>
                </a:cubicBezTo>
                <a:close/>
              </a:path>
            </a:pathLst>
          </a:custGeom>
          <a:solidFill>
            <a:srgbClr val="FF7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2183;p49">
            <a:extLst>
              <a:ext uri="{FF2B5EF4-FFF2-40B4-BE49-F238E27FC236}">
                <a16:creationId xmlns:a16="http://schemas.microsoft.com/office/drawing/2014/main" id="{BED66E49-C8D3-968D-CF63-3FE28A1E35DD}"/>
              </a:ext>
            </a:extLst>
          </p:cNvPr>
          <p:cNvSpPr/>
          <p:nvPr/>
        </p:nvSpPr>
        <p:spPr>
          <a:xfrm>
            <a:off x="6392284" y="2753734"/>
            <a:ext cx="238535" cy="289848"/>
          </a:xfrm>
          <a:custGeom>
            <a:avLst/>
            <a:gdLst/>
            <a:ahLst/>
            <a:cxnLst/>
            <a:rect l="l" t="t" r="r" b="b"/>
            <a:pathLst>
              <a:path w="14949" h="16822" extrusionOk="0">
                <a:moveTo>
                  <a:pt x="8173" y="1"/>
                </a:moveTo>
                <a:cubicBezTo>
                  <a:pt x="6673" y="1"/>
                  <a:pt x="5228" y="1211"/>
                  <a:pt x="5172" y="2905"/>
                </a:cubicBezTo>
                <a:cubicBezTo>
                  <a:pt x="5155" y="3410"/>
                  <a:pt x="5320" y="3901"/>
                  <a:pt x="5483" y="4379"/>
                </a:cubicBezTo>
                <a:cubicBezTo>
                  <a:pt x="6242" y="6603"/>
                  <a:pt x="7113" y="8778"/>
                  <a:pt x="7898" y="10970"/>
                </a:cubicBezTo>
                <a:cubicBezTo>
                  <a:pt x="7315" y="10948"/>
                  <a:pt x="6853" y="10499"/>
                  <a:pt x="6392" y="10142"/>
                </a:cubicBezTo>
                <a:cubicBezTo>
                  <a:pt x="5546" y="9485"/>
                  <a:pt x="4543" y="9027"/>
                  <a:pt x="3523" y="8711"/>
                </a:cubicBezTo>
                <a:cubicBezTo>
                  <a:pt x="3037" y="8561"/>
                  <a:pt x="2159" y="8239"/>
                  <a:pt x="1466" y="8239"/>
                </a:cubicBezTo>
                <a:cubicBezTo>
                  <a:pt x="1191" y="8239"/>
                  <a:pt x="945" y="8290"/>
                  <a:pt x="764" y="8422"/>
                </a:cubicBezTo>
                <a:cubicBezTo>
                  <a:pt x="442" y="8657"/>
                  <a:pt x="259" y="9042"/>
                  <a:pt x="157" y="9427"/>
                </a:cubicBezTo>
                <a:cubicBezTo>
                  <a:pt x="1" y="10013"/>
                  <a:pt x="20" y="10695"/>
                  <a:pt x="415" y="11154"/>
                </a:cubicBezTo>
                <a:cubicBezTo>
                  <a:pt x="695" y="11480"/>
                  <a:pt x="1115" y="11643"/>
                  <a:pt x="1484" y="11864"/>
                </a:cubicBezTo>
                <a:cubicBezTo>
                  <a:pt x="2093" y="12229"/>
                  <a:pt x="2576" y="12765"/>
                  <a:pt x="3110" y="13232"/>
                </a:cubicBezTo>
                <a:cubicBezTo>
                  <a:pt x="3968" y="13983"/>
                  <a:pt x="5102" y="14369"/>
                  <a:pt x="6051" y="15018"/>
                </a:cubicBezTo>
                <a:cubicBezTo>
                  <a:pt x="7110" y="15744"/>
                  <a:pt x="8273" y="16576"/>
                  <a:pt x="9582" y="16732"/>
                </a:cubicBezTo>
                <a:cubicBezTo>
                  <a:pt x="9985" y="16780"/>
                  <a:pt x="10680" y="16821"/>
                  <a:pt x="11390" y="16821"/>
                </a:cubicBezTo>
                <a:cubicBezTo>
                  <a:pt x="12094" y="16821"/>
                  <a:pt x="12813" y="16781"/>
                  <a:pt x="13281" y="16669"/>
                </a:cubicBezTo>
                <a:cubicBezTo>
                  <a:pt x="13349" y="16653"/>
                  <a:pt x="13416" y="16633"/>
                  <a:pt x="13483" y="16610"/>
                </a:cubicBezTo>
                <a:cubicBezTo>
                  <a:pt x="14347" y="16303"/>
                  <a:pt x="14638" y="15239"/>
                  <a:pt x="14720" y="14326"/>
                </a:cubicBezTo>
                <a:cubicBezTo>
                  <a:pt x="14949" y="11779"/>
                  <a:pt x="14541" y="9215"/>
                  <a:pt x="13534" y="6865"/>
                </a:cubicBezTo>
                <a:cubicBezTo>
                  <a:pt x="13288" y="6293"/>
                  <a:pt x="13009" y="5738"/>
                  <a:pt x="12729" y="5183"/>
                </a:cubicBezTo>
                <a:lnTo>
                  <a:pt x="11787" y="3312"/>
                </a:lnTo>
                <a:cubicBezTo>
                  <a:pt x="11278" y="2304"/>
                  <a:pt x="10743" y="1261"/>
                  <a:pt x="9847" y="575"/>
                </a:cubicBezTo>
                <a:cubicBezTo>
                  <a:pt x="9331" y="178"/>
                  <a:pt x="8748" y="1"/>
                  <a:pt x="8173" y="1"/>
                </a:cubicBezTo>
                <a:close/>
              </a:path>
            </a:pathLst>
          </a:custGeom>
          <a:solidFill>
            <a:srgbClr val="FF7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2185;p49">
            <a:extLst>
              <a:ext uri="{FF2B5EF4-FFF2-40B4-BE49-F238E27FC236}">
                <a16:creationId xmlns:a16="http://schemas.microsoft.com/office/drawing/2014/main" id="{2524CBB9-53DF-096D-6392-30FD4A6E0E93}"/>
              </a:ext>
            </a:extLst>
          </p:cNvPr>
          <p:cNvSpPr/>
          <p:nvPr/>
        </p:nvSpPr>
        <p:spPr>
          <a:xfrm>
            <a:off x="5980858" y="4407606"/>
            <a:ext cx="214217" cy="149921"/>
          </a:xfrm>
          <a:custGeom>
            <a:avLst/>
            <a:gdLst/>
            <a:ahLst/>
            <a:cxnLst/>
            <a:rect l="l" t="t" r="r" b="b"/>
            <a:pathLst>
              <a:path w="13425" h="8701" extrusionOk="0">
                <a:moveTo>
                  <a:pt x="7790" y="0"/>
                </a:moveTo>
                <a:lnTo>
                  <a:pt x="6442" y="2797"/>
                </a:lnTo>
                <a:cubicBezTo>
                  <a:pt x="6382" y="2920"/>
                  <a:pt x="6320" y="3042"/>
                  <a:pt x="6256" y="3160"/>
                </a:cubicBezTo>
                <a:cubicBezTo>
                  <a:pt x="5448" y="4641"/>
                  <a:pt x="4242" y="5711"/>
                  <a:pt x="2480" y="5935"/>
                </a:cubicBezTo>
                <a:cubicBezTo>
                  <a:pt x="1995" y="5997"/>
                  <a:pt x="1475" y="6012"/>
                  <a:pt x="1072" y="6288"/>
                </a:cubicBezTo>
                <a:cubicBezTo>
                  <a:pt x="0" y="7023"/>
                  <a:pt x="1092" y="7979"/>
                  <a:pt x="1915" y="8106"/>
                </a:cubicBezTo>
                <a:cubicBezTo>
                  <a:pt x="2616" y="8214"/>
                  <a:pt x="3343" y="8288"/>
                  <a:pt x="4062" y="8288"/>
                </a:cubicBezTo>
                <a:cubicBezTo>
                  <a:pt x="5395" y="8288"/>
                  <a:pt x="6702" y="8033"/>
                  <a:pt x="7766" y="7264"/>
                </a:cubicBezTo>
                <a:cubicBezTo>
                  <a:pt x="8290" y="6885"/>
                  <a:pt x="8806" y="6399"/>
                  <a:pt x="9243" y="5923"/>
                </a:cubicBezTo>
                <a:cubicBezTo>
                  <a:pt x="9438" y="5710"/>
                  <a:pt x="9745" y="5404"/>
                  <a:pt x="9939" y="5404"/>
                </a:cubicBezTo>
                <a:cubicBezTo>
                  <a:pt x="10074" y="5404"/>
                  <a:pt x="10155" y="5550"/>
                  <a:pt x="10108" y="5973"/>
                </a:cubicBezTo>
                <a:cubicBezTo>
                  <a:pt x="10007" y="6887"/>
                  <a:pt x="9903" y="7804"/>
                  <a:pt x="9689" y="8699"/>
                </a:cubicBezTo>
                <a:cubicBezTo>
                  <a:pt x="9699" y="8700"/>
                  <a:pt x="9711" y="8701"/>
                  <a:pt x="9727" y="8701"/>
                </a:cubicBezTo>
                <a:cubicBezTo>
                  <a:pt x="9991" y="8701"/>
                  <a:pt x="11141" y="8558"/>
                  <a:pt x="11591" y="8558"/>
                </a:cubicBezTo>
                <a:cubicBezTo>
                  <a:pt x="11703" y="8558"/>
                  <a:pt x="11772" y="8567"/>
                  <a:pt x="11772" y="8589"/>
                </a:cubicBezTo>
                <a:cubicBezTo>
                  <a:pt x="11764" y="6469"/>
                  <a:pt x="12604" y="4261"/>
                  <a:pt x="12902" y="2123"/>
                </a:cubicBezTo>
                <a:cubicBezTo>
                  <a:pt x="13047" y="1080"/>
                  <a:pt x="13424" y="129"/>
                  <a:pt x="12169" y="129"/>
                </a:cubicBezTo>
                <a:cubicBezTo>
                  <a:pt x="12126" y="129"/>
                  <a:pt x="12082" y="130"/>
                  <a:pt x="12035" y="132"/>
                </a:cubicBezTo>
                <a:cubicBezTo>
                  <a:pt x="11565" y="155"/>
                  <a:pt x="11095" y="167"/>
                  <a:pt x="10627" y="167"/>
                </a:cubicBezTo>
                <a:cubicBezTo>
                  <a:pt x="9680" y="167"/>
                  <a:pt x="8735" y="117"/>
                  <a:pt x="77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2186;p49">
            <a:extLst>
              <a:ext uri="{FF2B5EF4-FFF2-40B4-BE49-F238E27FC236}">
                <a16:creationId xmlns:a16="http://schemas.microsoft.com/office/drawing/2014/main" id="{F8ABAE7F-F6DB-ABB6-530F-0C20346EB2CA}"/>
              </a:ext>
            </a:extLst>
          </p:cNvPr>
          <p:cNvSpPr/>
          <p:nvPr/>
        </p:nvSpPr>
        <p:spPr>
          <a:xfrm>
            <a:off x="6210754" y="2638198"/>
            <a:ext cx="331289" cy="502435"/>
          </a:xfrm>
          <a:custGeom>
            <a:avLst/>
            <a:gdLst/>
            <a:ahLst/>
            <a:cxnLst/>
            <a:rect l="l" t="t" r="r" b="b"/>
            <a:pathLst>
              <a:path w="20762" h="29160" extrusionOk="0">
                <a:moveTo>
                  <a:pt x="10507" y="1"/>
                </a:moveTo>
                <a:cubicBezTo>
                  <a:pt x="6428" y="1"/>
                  <a:pt x="3372" y="5563"/>
                  <a:pt x="2208" y="8834"/>
                </a:cubicBezTo>
                <a:cubicBezTo>
                  <a:pt x="1910" y="9674"/>
                  <a:pt x="1670" y="10566"/>
                  <a:pt x="1782" y="11451"/>
                </a:cubicBezTo>
                <a:cubicBezTo>
                  <a:pt x="1960" y="12844"/>
                  <a:pt x="2982" y="14018"/>
                  <a:pt x="3169" y="15410"/>
                </a:cubicBezTo>
                <a:cubicBezTo>
                  <a:pt x="3290" y="16318"/>
                  <a:pt x="3047" y="17231"/>
                  <a:pt x="2803" y="18114"/>
                </a:cubicBezTo>
                <a:cubicBezTo>
                  <a:pt x="2356" y="19740"/>
                  <a:pt x="1909" y="21366"/>
                  <a:pt x="1461" y="22991"/>
                </a:cubicBezTo>
                <a:cubicBezTo>
                  <a:pt x="1219" y="23870"/>
                  <a:pt x="0" y="26485"/>
                  <a:pt x="549" y="27274"/>
                </a:cubicBezTo>
                <a:cubicBezTo>
                  <a:pt x="1113" y="28087"/>
                  <a:pt x="3814" y="28028"/>
                  <a:pt x="4720" y="28172"/>
                </a:cubicBezTo>
                <a:lnTo>
                  <a:pt x="9874" y="28989"/>
                </a:lnTo>
                <a:cubicBezTo>
                  <a:pt x="10431" y="29077"/>
                  <a:pt x="11075" y="29160"/>
                  <a:pt x="11715" y="29160"/>
                </a:cubicBezTo>
                <a:cubicBezTo>
                  <a:pt x="12977" y="29160"/>
                  <a:pt x="14224" y="28838"/>
                  <a:pt x="14756" y="27600"/>
                </a:cubicBezTo>
                <a:cubicBezTo>
                  <a:pt x="15107" y="26783"/>
                  <a:pt x="15106" y="25864"/>
                  <a:pt x="15164" y="24975"/>
                </a:cubicBezTo>
                <a:cubicBezTo>
                  <a:pt x="15302" y="22855"/>
                  <a:pt x="15810" y="20779"/>
                  <a:pt x="16316" y="18715"/>
                </a:cubicBezTo>
                <a:cubicBezTo>
                  <a:pt x="16552" y="17753"/>
                  <a:pt x="16801" y="16763"/>
                  <a:pt x="17395" y="15970"/>
                </a:cubicBezTo>
                <a:cubicBezTo>
                  <a:pt x="17901" y="15295"/>
                  <a:pt x="18624" y="14809"/>
                  <a:pt x="19134" y="14136"/>
                </a:cubicBezTo>
                <a:cubicBezTo>
                  <a:pt x="19684" y="13412"/>
                  <a:pt x="19902" y="12564"/>
                  <a:pt x="20064" y="11699"/>
                </a:cubicBezTo>
                <a:cubicBezTo>
                  <a:pt x="20173" y="11119"/>
                  <a:pt x="20257" y="10530"/>
                  <a:pt x="20399" y="9968"/>
                </a:cubicBezTo>
                <a:cubicBezTo>
                  <a:pt x="20762" y="8521"/>
                  <a:pt x="20536" y="6973"/>
                  <a:pt x="20000" y="5578"/>
                </a:cubicBezTo>
                <a:cubicBezTo>
                  <a:pt x="18582" y="1892"/>
                  <a:pt x="14871" y="663"/>
                  <a:pt x="11254" y="63"/>
                </a:cubicBezTo>
                <a:cubicBezTo>
                  <a:pt x="11001" y="21"/>
                  <a:pt x="10752" y="1"/>
                  <a:pt x="105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2187;p49">
            <a:extLst>
              <a:ext uri="{FF2B5EF4-FFF2-40B4-BE49-F238E27FC236}">
                <a16:creationId xmlns:a16="http://schemas.microsoft.com/office/drawing/2014/main" id="{0F3B4F66-7A95-A3C1-FB6B-069756FEC562}"/>
              </a:ext>
            </a:extLst>
          </p:cNvPr>
          <p:cNvSpPr/>
          <p:nvPr/>
        </p:nvSpPr>
        <p:spPr>
          <a:xfrm>
            <a:off x="6309325" y="3110914"/>
            <a:ext cx="322625" cy="1147019"/>
          </a:xfrm>
          <a:custGeom>
            <a:avLst/>
            <a:gdLst/>
            <a:ahLst/>
            <a:cxnLst/>
            <a:rect l="l" t="t" r="r" b="b"/>
            <a:pathLst>
              <a:path w="20219" h="66570" extrusionOk="0">
                <a:moveTo>
                  <a:pt x="2901" y="0"/>
                </a:moveTo>
                <a:cubicBezTo>
                  <a:pt x="2029" y="0"/>
                  <a:pt x="1316" y="112"/>
                  <a:pt x="1057" y="447"/>
                </a:cubicBezTo>
                <a:cubicBezTo>
                  <a:pt x="808" y="769"/>
                  <a:pt x="774" y="1203"/>
                  <a:pt x="750" y="1609"/>
                </a:cubicBezTo>
                <a:cubicBezTo>
                  <a:pt x="346" y="8397"/>
                  <a:pt x="0" y="15219"/>
                  <a:pt x="516" y="22010"/>
                </a:cubicBezTo>
                <a:cubicBezTo>
                  <a:pt x="1018" y="28641"/>
                  <a:pt x="2423" y="34759"/>
                  <a:pt x="3719" y="41266"/>
                </a:cubicBezTo>
                <a:cubicBezTo>
                  <a:pt x="5372" y="49570"/>
                  <a:pt x="5345" y="58104"/>
                  <a:pt x="5309" y="66570"/>
                </a:cubicBezTo>
                <a:cubicBezTo>
                  <a:pt x="9974" y="66354"/>
                  <a:pt x="14608" y="65695"/>
                  <a:pt x="19148" y="64602"/>
                </a:cubicBezTo>
                <a:cubicBezTo>
                  <a:pt x="19497" y="64518"/>
                  <a:pt x="19878" y="64408"/>
                  <a:pt x="20071" y="64106"/>
                </a:cubicBezTo>
                <a:cubicBezTo>
                  <a:pt x="20216" y="63880"/>
                  <a:pt x="20219" y="63594"/>
                  <a:pt x="20219" y="63326"/>
                </a:cubicBezTo>
                <a:cubicBezTo>
                  <a:pt x="20217" y="60924"/>
                  <a:pt x="20210" y="58485"/>
                  <a:pt x="19555" y="56172"/>
                </a:cubicBezTo>
                <a:cubicBezTo>
                  <a:pt x="18865" y="53736"/>
                  <a:pt x="17474" y="51513"/>
                  <a:pt x="17039" y="49018"/>
                </a:cubicBezTo>
                <a:cubicBezTo>
                  <a:pt x="16695" y="47050"/>
                  <a:pt x="16960" y="44980"/>
                  <a:pt x="16486" y="43055"/>
                </a:cubicBezTo>
                <a:cubicBezTo>
                  <a:pt x="16438" y="42859"/>
                  <a:pt x="16381" y="42665"/>
                  <a:pt x="16317" y="42473"/>
                </a:cubicBezTo>
                <a:cubicBezTo>
                  <a:pt x="16026" y="41609"/>
                  <a:pt x="15561" y="40814"/>
                  <a:pt x="15199" y="39977"/>
                </a:cubicBezTo>
                <a:cubicBezTo>
                  <a:pt x="14538" y="38445"/>
                  <a:pt x="14228" y="36788"/>
                  <a:pt x="13923" y="35148"/>
                </a:cubicBezTo>
                <a:cubicBezTo>
                  <a:pt x="13146" y="30962"/>
                  <a:pt x="12367" y="26772"/>
                  <a:pt x="11831" y="22546"/>
                </a:cubicBezTo>
                <a:cubicBezTo>
                  <a:pt x="11301" y="18367"/>
                  <a:pt x="11441" y="14469"/>
                  <a:pt x="11452" y="10293"/>
                </a:cubicBezTo>
                <a:cubicBezTo>
                  <a:pt x="11460" y="6996"/>
                  <a:pt x="10175" y="4355"/>
                  <a:pt x="8916" y="1400"/>
                </a:cubicBezTo>
                <a:cubicBezTo>
                  <a:pt x="8793" y="1111"/>
                  <a:pt x="8657" y="806"/>
                  <a:pt x="8396" y="631"/>
                </a:cubicBezTo>
                <a:cubicBezTo>
                  <a:pt x="8150" y="466"/>
                  <a:pt x="7837" y="448"/>
                  <a:pt x="7541" y="434"/>
                </a:cubicBezTo>
                <a:cubicBezTo>
                  <a:pt x="6776" y="400"/>
                  <a:pt x="4554" y="0"/>
                  <a:pt x="2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2188;p49">
            <a:extLst>
              <a:ext uri="{FF2B5EF4-FFF2-40B4-BE49-F238E27FC236}">
                <a16:creationId xmlns:a16="http://schemas.microsoft.com/office/drawing/2014/main" id="{4AC6B740-065E-A7C3-39CC-2516A86D64B0}"/>
              </a:ext>
            </a:extLst>
          </p:cNvPr>
          <p:cNvSpPr/>
          <p:nvPr/>
        </p:nvSpPr>
        <p:spPr>
          <a:xfrm>
            <a:off x="6020545" y="3090736"/>
            <a:ext cx="414566" cy="1171261"/>
          </a:xfrm>
          <a:custGeom>
            <a:avLst/>
            <a:gdLst/>
            <a:ahLst/>
            <a:cxnLst/>
            <a:rect l="l" t="t" r="r" b="b"/>
            <a:pathLst>
              <a:path w="25981" h="67977" extrusionOk="0">
                <a:moveTo>
                  <a:pt x="11835" y="1"/>
                </a:moveTo>
                <a:cubicBezTo>
                  <a:pt x="11735" y="1"/>
                  <a:pt x="11635" y="10"/>
                  <a:pt x="11550" y="60"/>
                </a:cubicBezTo>
                <a:cubicBezTo>
                  <a:pt x="11446" y="120"/>
                  <a:pt x="11385" y="231"/>
                  <a:pt x="11332" y="336"/>
                </a:cubicBezTo>
                <a:cubicBezTo>
                  <a:pt x="10802" y="1400"/>
                  <a:pt x="10910" y="2471"/>
                  <a:pt x="10789" y="3606"/>
                </a:cubicBezTo>
                <a:cubicBezTo>
                  <a:pt x="10654" y="4851"/>
                  <a:pt x="10374" y="6093"/>
                  <a:pt x="10089" y="7310"/>
                </a:cubicBezTo>
                <a:cubicBezTo>
                  <a:pt x="9529" y="9703"/>
                  <a:pt x="8805" y="12053"/>
                  <a:pt x="8170" y="14427"/>
                </a:cubicBezTo>
                <a:cubicBezTo>
                  <a:pt x="7053" y="18598"/>
                  <a:pt x="6668" y="22800"/>
                  <a:pt x="6267" y="27092"/>
                </a:cubicBezTo>
                <a:cubicBezTo>
                  <a:pt x="5424" y="36137"/>
                  <a:pt x="4773" y="45260"/>
                  <a:pt x="2537" y="54097"/>
                </a:cubicBezTo>
                <a:cubicBezTo>
                  <a:pt x="1457" y="58368"/>
                  <a:pt x="0" y="62637"/>
                  <a:pt x="123" y="67039"/>
                </a:cubicBezTo>
                <a:cubicBezTo>
                  <a:pt x="364" y="66938"/>
                  <a:pt x="919" y="66896"/>
                  <a:pt x="1676" y="66896"/>
                </a:cubicBezTo>
                <a:cubicBezTo>
                  <a:pt x="5373" y="66896"/>
                  <a:pt x="13870" y="67905"/>
                  <a:pt x="13861" y="67977"/>
                </a:cubicBezTo>
                <a:cubicBezTo>
                  <a:pt x="14263" y="64976"/>
                  <a:pt x="14664" y="61975"/>
                  <a:pt x="15066" y="58975"/>
                </a:cubicBezTo>
                <a:cubicBezTo>
                  <a:pt x="15227" y="57769"/>
                  <a:pt x="15393" y="56543"/>
                  <a:pt x="15881" y="55429"/>
                </a:cubicBezTo>
                <a:cubicBezTo>
                  <a:pt x="16179" y="54746"/>
                  <a:pt x="16592" y="54118"/>
                  <a:pt x="16895" y="53437"/>
                </a:cubicBezTo>
                <a:cubicBezTo>
                  <a:pt x="17798" y="51406"/>
                  <a:pt x="17654" y="49090"/>
                  <a:pt x="17663" y="46867"/>
                </a:cubicBezTo>
                <a:cubicBezTo>
                  <a:pt x="17695" y="38443"/>
                  <a:pt x="20133" y="30300"/>
                  <a:pt x="21326" y="22016"/>
                </a:cubicBezTo>
                <a:cubicBezTo>
                  <a:pt x="21459" y="21090"/>
                  <a:pt x="21468" y="20070"/>
                  <a:pt x="21517" y="19073"/>
                </a:cubicBezTo>
                <a:cubicBezTo>
                  <a:pt x="21556" y="18283"/>
                  <a:pt x="21620" y="17504"/>
                  <a:pt x="21792" y="16796"/>
                </a:cubicBezTo>
                <a:cubicBezTo>
                  <a:pt x="22140" y="15364"/>
                  <a:pt x="23365" y="14384"/>
                  <a:pt x="24091" y="13109"/>
                </a:cubicBezTo>
                <a:cubicBezTo>
                  <a:pt x="25067" y="11393"/>
                  <a:pt x="25738" y="9318"/>
                  <a:pt x="25859" y="7341"/>
                </a:cubicBezTo>
                <a:cubicBezTo>
                  <a:pt x="25981" y="5343"/>
                  <a:pt x="25159" y="3080"/>
                  <a:pt x="24994" y="1045"/>
                </a:cubicBezTo>
                <a:cubicBezTo>
                  <a:pt x="24853" y="1116"/>
                  <a:pt x="24699" y="1139"/>
                  <a:pt x="24540" y="1139"/>
                </a:cubicBezTo>
                <a:cubicBezTo>
                  <a:pt x="24384" y="1139"/>
                  <a:pt x="24225" y="1116"/>
                  <a:pt x="24071" y="1092"/>
                </a:cubicBezTo>
                <a:cubicBezTo>
                  <a:pt x="20083" y="474"/>
                  <a:pt x="15961" y="2"/>
                  <a:pt x="11911" y="2"/>
                </a:cubicBezTo>
                <a:cubicBezTo>
                  <a:pt x="11886" y="1"/>
                  <a:pt x="11860" y="1"/>
                  <a:pt x="118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2189;p49">
            <a:extLst>
              <a:ext uri="{FF2B5EF4-FFF2-40B4-BE49-F238E27FC236}">
                <a16:creationId xmlns:a16="http://schemas.microsoft.com/office/drawing/2014/main" id="{60ADA26E-DE4C-9DF0-4AC5-48EAC2295D6B}"/>
              </a:ext>
            </a:extLst>
          </p:cNvPr>
          <p:cNvSpPr/>
          <p:nvPr/>
        </p:nvSpPr>
        <p:spPr>
          <a:xfrm>
            <a:off x="6449577" y="2397223"/>
            <a:ext cx="288494" cy="330959"/>
          </a:xfrm>
          <a:custGeom>
            <a:avLst/>
            <a:gdLst/>
            <a:ahLst/>
            <a:cxnLst/>
            <a:rect l="l" t="t" r="r" b="b"/>
            <a:pathLst>
              <a:path w="18080" h="19208" extrusionOk="0">
                <a:moveTo>
                  <a:pt x="2610" y="0"/>
                </a:moveTo>
                <a:cubicBezTo>
                  <a:pt x="1715" y="0"/>
                  <a:pt x="824" y="536"/>
                  <a:pt x="442" y="1351"/>
                </a:cubicBezTo>
                <a:cubicBezTo>
                  <a:pt x="0" y="2294"/>
                  <a:pt x="280" y="3520"/>
                  <a:pt x="1087" y="4178"/>
                </a:cubicBezTo>
                <a:cubicBezTo>
                  <a:pt x="1437" y="4462"/>
                  <a:pt x="1865" y="4644"/>
                  <a:pt x="2202" y="4943"/>
                </a:cubicBezTo>
                <a:cubicBezTo>
                  <a:pt x="2714" y="5398"/>
                  <a:pt x="2968" y="6086"/>
                  <a:pt x="3032" y="6767"/>
                </a:cubicBezTo>
                <a:cubicBezTo>
                  <a:pt x="3040" y="6864"/>
                  <a:pt x="3045" y="6961"/>
                  <a:pt x="3045" y="7057"/>
                </a:cubicBezTo>
                <a:cubicBezTo>
                  <a:pt x="3047" y="7600"/>
                  <a:pt x="2935" y="8138"/>
                  <a:pt x="2987" y="8677"/>
                </a:cubicBezTo>
                <a:cubicBezTo>
                  <a:pt x="3045" y="9271"/>
                  <a:pt x="3100" y="9809"/>
                  <a:pt x="3078" y="10417"/>
                </a:cubicBezTo>
                <a:cubicBezTo>
                  <a:pt x="3041" y="11444"/>
                  <a:pt x="3470" y="12336"/>
                  <a:pt x="4067" y="13168"/>
                </a:cubicBezTo>
                <a:cubicBezTo>
                  <a:pt x="4219" y="13379"/>
                  <a:pt x="4432" y="13538"/>
                  <a:pt x="4641" y="13693"/>
                </a:cubicBezTo>
                <a:cubicBezTo>
                  <a:pt x="5176" y="14090"/>
                  <a:pt x="5734" y="14496"/>
                  <a:pt x="6387" y="14651"/>
                </a:cubicBezTo>
                <a:cubicBezTo>
                  <a:pt x="7096" y="14819"/>
                  <a:pt x="7906" y="14743"/>
                  <a:pt x="8502" y="15236"/>
                </a:cubicBezTo>
                <a:cubicBezTo>
                  <a:pt x="9298" y="15897"/>
                  <a:pt x="9178" y="17172"/>
                  <a:pt x="9749" y="18034"/>
                </a:cubicBezTo>
                <a:cubicBezTo>
                  <a:pt x="10061" y="18506"/>
                  <a:pt x="10567" y="18824"/>
                  <a:pt x="11103" y="19006"/>
                </a:cubicBezTo>
                <a:cubicBezTo>
                  <a:pt x="11510" y="19144"/>
                  <a:pt x="11935" y="19208"/>
                  <a:pt x="12362" y="19208"/>
                </a:cubicBezTo>
                <a:cubicBezTo>
                  <a:pt x="13117" y="19208"/>
                  <a:pt x="13878" y="19007"/>
                  <a:pt x="14551" y="18657"/>
                </a:cubicBezTo>
                <a:cubicBezTo>
                  <a:pt x="15603" y="18110"/>
                  <a:pt x="16452" y="17223"/>
                  <a:pt x="17097" y="16226"/>
                </a:cubicBezTo>
                <a:cubicBezTo>
                  <a:pt x="17654" y="15369"/>
                  <a:pt x="18080" y="14295"/>
                  <a:pt x="17716" y="13339"/>
                </a:cubicBezTo>
                <a:cubicBezTo>
                  <a:pt x="17288" y="12213"/>
                  <a:pt x="15909" y="11635"/>
                  <a:pt x="15570" y="10479"/>
                </a:cubicBezTo>
                <a:cubicBezTo>
                  <a:pt x="15390" y="9865"/>
                  <a:pt x="15543" y="9203"/>
                  <a:pt x="15460" y="8567"/>
                </a:cubicBezTo>
                <a:cubicBezTo>
                  <a:pt x="15308" y="7437"/>
                  <a:pt x="14399" y="6519"/>
                  <a:pt x="13357" y="6054"/>
                </a:cubicBezTo>
                <a:cubicBezTo>
                  <a:pt x="12749" y="5783"/>
                  <a:pt x="12042" y="5604"/>
                  <a:pt x="11656" y="5061"/>
                </a:cubicBezTo>
                <a:cubicBezTo>
                  <a:pt x="11251" y="4493"/>
                  <a:pt x="11336" y="3708"/>
                  <a:pt x="11044" y="3076"/>
                </a:cubicBezTo>
                <a:cubicBezTo>
                  <a:pt x="10206" y="1271"/>
                  <a:pt x="6993" y="1920"/>
                  <a:pt x="5427" y="1226"/>
                </a:cubicBezTo>
                <a:cubicBezTo>
                  <a:pt x="4608" y="862"/>
                  <a:pt x="3907" y="213"/>
                  <a:pt x="3027" y="41"/>
                </a:cubicBezTo>
                <a:cubicBezTo>
                  <a:pt x="2890" y="13"/>
                  <a:pt x="2750" y="0"/>
                  <a:pt x="26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2140;p49">
            <a:extLst>
              <a:ext uri="{FF2B5EF4-FFF2-40B4-BE49-F238E27FC236}">
                <a16:creationId xmlns:a16="http://schemas.microsoft.com/office/drawing/2014/main" id="{BC2A4C9E-64E0-C86F-23B6-BC437730B7D6}"/>
              </a:ext>
            </a:extLst>
          </p:cNvPr>
          <p:cNvSpPr/>
          <p:nvPr/>
        </p:nvSpPr>
        <p:spPr>
          <a:xfrm>
            <a:off x="4935996" y="3279068"/>
            <a:ext cx="654537" cy="385320"/>
          </a:xfrm>
          <a:custGeom>
            <a:avLst/>
            <a:gdLst/>
            <a:ahLst/>
            <a:cxnLst/>
            <a:rect l="l" t="t" r="r" b="b"/>
            <a:pathLst>
              <a:path w="41020" h="22363" extrusionOk="0">
                <a:moveTo>
                  <a:pt x="5043" y="0"/>
                </a:moveTo>
                <a:cubicBezTo>
                  <a:pt x="4158" y="0"/>
                  <a:pt x="3405" y="765"/>
                  <a:pt x="2812" y="1466"/>
                </a:cubicBezTo>
                <a:cubicBezTo>
                  <a:pt x="1445" y="3080"/>
                  <a:pt x="0" y="4915"/>
                  <a:pt x="103" y="7028"/>
                </a:cubicBezTo>
                <a:cubicBezTo>
                  <a:pt x="153" y="8052"/>
                  <a:pt x="573" y="9020"/>
                  <a:pt x="1002" y="9953"/>
                </a:cubicBezTo>
                <a:cubicBezTo>
                  <a:pt x="1499" y="11033"/>
                  <a:pt x="2023" y="12114"/>
                  <a:pt x="2764" y="13046"/>
                </a:cubicBezTo>
                <a:cubicBezTo>
                  <a:pt x="4468" y="15194"/>
                  <a:pt x="7045" y="16256"/>
                  <a:pt x="9538" y="17197"/>
                </a:cubicBezTo>
                <a:cubicBezTo>
                  <a:pt x="10610" y="17602"/>
                  <a:pt x="11454" y="18173"/>
                  <a:pt x="12447" y="18709"/>
                </a:cubicBezTo>
                <a:cubicBezTo>
                  <a:pt x="13709" y="19390"/>
                  <a:pt x="15068" y="19373"/>
                  <a:pt x="16364" y="19866"/>
                </a:cubicBezTo>
                <a:cubicBezTo>
                  <a:pt x="17258" y="20207"/>
                  <a:pt x="17929" y="21021"/>
                  <a:pt x="18742" y="21506"/>
                </a:cubicBezTo>
                <a:cubicBezTo>
                  <a:pt x="20043" y="22282"/>
                  <a:pt x="21628" y="22362"/>
                  <a:pt x="23148" y="22362"/>
                </a:cubicBezTo>
                <a:cubicBezTo>
                  <a:pt x="23196" y="22362"/>
                  <a:pt x="23244" y="22362"/>
                  <a:pt x="23292" y="22362"/>
                </a:cubicBezTo>
                <a:cubicBezTo>
                  <a:pt x="28884" y="22346"/>
                  <a:pt x="35202" y="22199"/>
                  <a:pt x="40593" y="20584"/>
                </a:cubicBezTo>
                <a:cubicBezTo>
                  <a:pt x="41019" y="20457"/>
                  <a:pt x="40573" y="16686"/>
                  <a:pt x="40551" y="16180"/>
                </a:cubicBezTo>
                <a:cubicBezTo>
                  <a:pt x="40040" y="16136"/>
                  <a:pt x="39526" y="16120"/>
                  <a:pt x="39010" y="16120"/>
                </a:cubicBezTo>
                <a:cubicBezTo>
                  <a:pt x="37635" y="16120"/>
                  <a:pt x="36248" y="16233"/>
                  <a:pt x="34861" y="16233"/>
                </a:cubicBezTo>
                <a:cubicBezTo>
                  <a:pt x="34317" y="16233"/>
                  <a:pt x="33772" y="16216"/>
                  <a:pt x="33229" y="16167"/>
                </a:cubicBezTo>
                <a:cubicBezTo>
                  <a:pt x="30472" y="15921"/>
                  <a:pt x="27753" y="15352"/>
                  <a:pt x="25127" y="14477"/>
                </a:cubicBezTo>
                <a:cubicBezTo>
                  <a:pt x="24241" y="14181"/>
                  <a:pt x="23362" y="13848"/>
                  <a:pt x="22562" y="13366"/>
                </a:cubicBezTo>
                <a:cubicBezTo>
                  <a:pt x="21151" y="12517"/>
                  <a:pt x="20128" y="11242"/>
                  <a:pt x="18601" y="10648"/>
                </a:cubicBezTo>
                <a:cubicBezTo>
                  <a:pt x="16863" y="9974"/>
                  <a:pt x="15131" y="9519"/>
                  <a:pt x="13578" y="8431"/>
                </a:cubicBezTo>
                <a:cubicBezTo>
                  <a:pt x="10760" y="6457"/>
                  <a:pt x="9132" y="3204"/>
                  <a:pt x="6638" y="833"/>
                </a:cubicBezTo>
                <a:cubicBezTo>
                  <a:pt x="6250" y="463"/>
                  <a:pt x="5810" y="102"/>
                  <a:pt x="5281" y="19"/>
                </a:cubicBezTo>
                <a:cubicBezTo>
                  <a:pt x="5201" y="7"/>
                  <a:pt x="5121" y="0"/>
                  <a:pt x="5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2103;p49">
            <a:extLst>
              <a:ext uri="{FF2B5EF4-FFF2-40B4-BE49-F238E27FC236}">
                <a16:creationId xmlns:a16="http://schemas.microsoft.com/office/drawing/2014/main" id="{7CF38DCB-7E31-A4F3-27D9-34BADE183FE0}"/>
              </a:ext>
            </a:extLst>
          </p:cNvPr>
          <p:cNvSpPr/>
          <p:nvPr/>
        </p:nvSpPr>
        <p:spPr>
          <a:xfrm rot="790525">
            <a:off x="1683360" y="254364"/>
            <a:ext cx="1365555" cy="571422"/>
          </a:xfrm>
          <a:custGeom>
            <a:avLst/>
            <a:gdLst/>
            <a:ahLst/>
            <a:cxnLst/>
            <a:rect l="l" t="t" r="r" b="b"/>
            <a:pathLst>
              <a:path w="37353" h="13025" extrusionOk="0">
                <a:moveTo>
                  <a:pt x="36879" y="1"/>
                </a:moveTo>
                <a:lnTo>
                  <a:pt x="1" y="7269"/>
                </a:lnTo>
                <a:lnTo>
                  <a:pt x="921" y="10265"/>
                </a:lnTo>
                <a:cubicBezTo>
                  <a:pt x="1435" y="11939"/>
                  <a:pt x="3125" y="13025"/>
                  <a:pt x="5034" y="13025"/>
                </a:cubicBezTo>
                <a:cubicBezTo>
                  <a:pt x="5360" y="13025"/>
                  <a:pt x="5692" y="12993"/>
                  <a:pt x="6026" y="12928"/>
                </a:cubicBezTo>
                <a:lnTo>
                  <a:pt x="33453" y="7522"/>
                </a:lnTo>
                <a:cubicBezTo>
                  <a:pt x="35743" y="7071"/>
                  <a:pt x="37352" y="5163"/>
                  <a:pt x="37165" y="3121"/>
                </a:cubicBezTo>
                <a:lnTo>
                  <a:pt x="368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 txBox="1">
            <a:spLocks noGrp="1"/>
          </p:cNvSpPr>
          <p:nvPr>
            <p:ph type="title"/>
          </p:nvPr>
        </p:nvSpPr>
        <p:spPr>
          <a:xfrm>
            <a:off x="762999" y="471375"/>
            <a:ext cx="5095646" cy="1477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THANKS FOR LISTENING</a:t>
            </a:r>
            <a:endParaRPr dirty="0"/>
          </a:p>
        </p:txBody>
      </p:sp>
      <p:sp>
        <p:nvSpPr>
          <p:cNvPr id="1203" name="Google Shape;1203;p47"/>
          <p:cNvSpPr txBox="1">
            <a:spLocks noGrp="1"/>
          </p:cNvSpPr>
          <p:nvPr>
            <p:ph type="subTitle" idx="1"/>
          </p:nvPr>
        </p:nvSpPr>
        <p:spPr>
          <a:xfrm>
            <a:off x="575116" y="1475400"/>
            <a:ext cx="4933041" cy="193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Thank you teachers for watching the presentation. Here is the introduction. Please comment so that we can improve our app more</a:t>
            </a:r>
            <a:endParaRPr sz="1800" dirty="0"/>
          </a:p>
        </p:txBody>
      </p:sp>
      <p:grpSp>
        <p:nvGrpSpPr>
          <p:cNvPr id="1204" name="Google Shape;1204;p47"/>
          <p:cNvGrpSpPr/>
          <p:nvPr/>
        </p:nvGrpSpPr>
        <p:grpSpPr>
          <a:xfrm>
            <a:off x="823715" y="3197164"/>
            <a:ext cx="362920" cy="356865"/>
            <a:chOff x="2866317" y="3817357"/>
            <a:chExt cx="362920" cy="356865"/>
          </a:xfrm>
        </p:grpSpPr>
        <p:sp>
          <p:nvSpPr>
            <p:cNvPr id="1205" name="Google Shape;1205;p47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7"/>
          <p:cNvGrpSpPr/>
          <p:nvPr/>
        </p:nvGrpSpPr>
        <p:grpSpPr>
          <a:xfrm>
            <a:off x="1288719" y="3209412"/>
            <a:ext cx="362920" cy="356865"/>
            <a:chOff x="3314750" y="3817357"/>
            <a:chExt cx="362920" cy="356865"/>
          </a:xfrm>
        </p:grpSpPr>
        <p:sp>
          <p:nvSpPr>
            <p:cNvPr id="1209" name="Google Shape;1209;p47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47"/>
          <p:cNvGrpSpPr/>
          <p:nvPr/>
        </p:nvGrpSpPr>
        <p:grpSpPr>
          <a:xfrm>
            <a:off x="5649407" y="904858"/>
            <a:ext cx="4857039" cy="4771711"/>
            <a:chOff x="-1438900" y="7311950"/>
            <a:chExt cx="3137825" cy="3082700"/>
          </a:xfrm>
        </p:grpSpPr>
        <p:grpSp>
          <p:nvGrpSpPr>
            <p:cNvPr id="1222" name="Google Shape;1222;p47"/>
            <p:cNvGrpSpPr/>
            <p:nvPr/>
          </p:nvGrpSpPr>
          <p:grpSpPr>
            <a:xfrm>
              <a:off x="-1438900" y="8214850"/>
              <a:ext cx="3137825" cy="2179800"/>
              <a:chOff x="-775225" y="8738575"/>
              <a:chExt cx="3137825" cy="2179800"/>
            </a:xfrm>
          </p:grpSpPr>
          <p:sp>
            <p:nvSpPr>
              <p:cNvPr id="1223" name="Google Shape;1223;p47"/>
              <p:cNvSpPr/>
              <p:nvPr/>
            </p:nvSpPr>
            <p:spPr>
              <a:xfrm>
                <a:off x="-775225" y="8738575"/>
                <a:ext cx="3137825" cy="2179800"/>
              </a:xfrm>
              <a:custGeom>
                <a:avLst/>
                <a:gdLst/>
                <a:ahLst/>
                <a:cxnLst/>
                <a:rect l="l" t="t" r="r" b="b"/>
                <a:pathLst>
                  <a:path w="125513" h="87192" extrusionOk="0">
                    <a:moveTo>
                      <a:pt x="4604" y="1"/>
                    </a:moveTo>
                    <a:cubicBezTo>
                      <a:pt x="2053" y="1"/>
                      <a:pt x="1" y="2053"/>
                      <a:pt x="1" y="4604"/>
                    </a:cubicBezTo>
                    <a:lnTo>
                      <a:pt x="1" y="82590"/>
                    </a:lnTo>
                    <a:cubicBezTo>
                      <a:pt x="1" y="85139"/>
                      <a:pt x="2053" y="87191"/>
                      <a:pt x="4604" y="87191"/>
                    </a:cubicBezTo>
                    <a:lnTo>
                      <a:pt x="120911" y="87191"/>
                    </a:lnTo>
                    <a:cubicBezTo>
                      <a:pt x="123460" y="87191"/>
                      <a:pt x="125513" y="85139"/>
                      <a:pt x="125513" y="82590"/>
                    </a:cubicBezTo>
                    <a:lnTo>
                      <a:pt x="125513" y="4604"/>
                    </a:lnTo>
                    <a:cubicBezTo>
                      <a:pt x="125513" y="2053"/>
                      <a:pt x="123460" y="1"/>
                      <a:pt x="1209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-736750" y="8872100"/>
                <a:ext cx="3049925" cy="1933675"/>
              </a:xfrm>
              <a:custGeom>
                <a:avLst/>
                <a:gdLst/>
                <a:ahLst/>
                <a:cxnLst/>
                <a:rect l="l" t="t" r="r" b="b"/>
                <a:pathLst>
                  <a:path w="121997" h="77347" extrusionOk="0">
                    <a:moveTo>
                      <a:pt x="0" y="0"/>
                    </a:moveTo>
                    <a:lnTo>
                      <a:pt x="0" y="77347"/>
                    </a:lnTo>
                    <a:lnTo>
                      <a:pt x="121997" y="77347"/>
                    </a:lnTo>
                    <a:lnTo>
                      <a:pt x="1219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25" name="Google Shape;1225;p47"/>
              <p:cNvGrpSpPr/>
              <p:nvPr/>
            </p:nvGrpSpPr>
            <p:grpSpPr>
              <a:xfrm>
                <a:off x="-682925" y="8950225"/>
                <a:ext cx="2953275" cy="1818025"/>
                <a:chOff x="-682925" y="8950225"/>
                <a:chExt cx="2953275" cy="1818025"/>
              </a:xfrm>
            </p:grpSpPr>
            <p:sp>
              <p:nvSpPr>
                <p:cNvPr id="1226" name="Google Shape;1226;p47"/>
                <p:cNvSpPr/>
                <p:nvPr/>
              </p:nvSpPr>
              <p:spPr>
                <a:xfrm>
                  <a:off x="-498425" y="9928625"/>
                  <a:ext cx="1110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2458" extrusionOk="0">
                      <a:moveTo>
                        <a:pt x="3734" y="0"/>
                      </a:moveTo>
                      <a:cubicBezTo>
                        <a:pt x="3666" y="0"/>
                        <a:pt x="3592" y="15"/>
                        <a:pt x="3513" y="49"/>
                      </a:cubicBezTo>
                      <a:lnTo>
                        <a:pt x="615" y="1268"/>
                      </a:lnTo>
                      <a:cubicBezTo>
                        <a:pt x="1" y="1527"/>
                        <a:pt x="173" y="2458"/>
                        <a:pt x="709" y="2458"/>
                      </a:cubicBezTo>
                      <a:cubicBezTo>
                        <a:pt x="777" y="2458"/>
                        <a:pt x="851" y="2443"/>
                        <a:pt x="930" y="2410"/>
                      </a:cubicBezTo>
                      <a:lnTo>
                        <a:pt x="3826" y="1189"/>
                      </a:lnTo>
                      <a:cubicBezTo>
                        <a:pt x="4440" y="930"/>
                        <a:pt x="4270" y="0"/>
                        <a:pt x="37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7"/>
                <p:cNvSpPr/>
                <p:nvPr/>
              </p:nvSpPr>
              <p:spPr>
                <a:xfrm>
                  <a:off x="-682925" y="9651975"/>
                  <a:ext cx="773500" cy="61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24612" extrusionOk="0">
                      <a:moveTo>
                        <a:pt x="1" y="1"/>
                      </a:moveTo>
                      <a:lnTo>
                        <a:pt x="1" y="24611"/>
                      </a:lnTo>
                      <a:lnTo>
                        <a:pt x="30940" y="24611"/>
                      </a:lnTo>
                      <a:lnTo>
                        <a:pt x="309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47"/>
                <p:cNvSpPr/>
                <p:nvPr/>
              </p:nvSpPr>
              <p:spPr>
                <a:xfrm>
                  <a:off x="978250" y="9651975"/>
                  <a:ext cx="518625" cy="77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5" h="30940" extrusionOk="0">
                      <a:moveTo>
                        <a:pt x="1" y="1"/>
                      </a:moveTo>
                      <a:lnTo>
                        <a:pt x="1" y="30940"/>
                      </a:lnTo>
                      <a:lnTo>
                        <a:pt x="20744" y="30940"/>
                      </a:lnTo>
                      <a:lnTo>
                        <a:pt x="207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47"/>
                <p:cNvSpPr/>
                <p:nvPr/>
              </p:nvSpPr>
              <p:spPr>
                <a:xfrm>
                  <a:off x="155800" y="8950225"/>
                  <a:ext cx="753075" cy="62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23" h="24971" extrusionOk="0">
                      <a:moveTo>
                        <a:pt x="1" y="1"/>
                      </a:moveTo>
                      <a:lnTo>
                        <a:pt x="1" y="24970"/>
                      </a:lnTo>
                      <a:lnTo>
                        <a:pt x="30122" y="24970"/>
                      </a:lnTo>
                      <a:lnTo>
                        <a:pt x="3012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47"/>
                <p:cNvSpPr/>
                <p:nvPr/>
              </p:nvSpPr>
              <p:spPr>
                <a:xfrm>
                  <a:off x="160850" y="9671800"/>
                  <a:ext cx="773500" cy="4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7" extrusionOk="0">
                      <a:moveTo>
                        <a:pt x="0" y="1"/>
                      </a:moveTo>
                      <a:lnTo>
                        <a:pt x="0" y="1996"/>
                      </a:lnTo>
                      <a:lnTo>
                        <a:pt x="30939" y="1996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7"/>
                <p:cNvSpPr/>
                <p:nvPr/>
              </p:nvSpPr>
              <p:spPr>
                <a:xfrm>
                  <a:off x="160850" y="9901550"/>
                  <a:ext cx="773500" cy="4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7" extrusionOk="0">
                      <a:moveTo>
                        <a:pt x="0" y="1"/>
                      </a:moveTo>
                      <a:lnTo>
                        <a:pt x="0" y="1996"/>
                      </a:lnTo>
                      <a:lnTo>
                        <a:pt x="30939" y="1996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47"/>
                <p:cNvSpPr/>
                <p:nvPr/>
              </p:nvSpPr>
              <p:spPr>
                <a:xfrm>
                  <a:off x="160850" y="10067900"/>
                  <a:ext cx="773500" cy="4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8" extrusionOk="0">
                      <a:moveTo>
                        <a:pt x="0" y="1"/>
                      </a:moveTo>
                      <a:lnTo>
                        <a:pt x="0" y="1998"/>
                      </a:lnTo>
                      <a:lnTo>
                        <a:pt x="30939" y="1998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47"/>
                <p:cNvSpPr/>
                <p:nvPr/>
              </p:nvSpPr>
              <p:spPr>
                <a:xfrm>
                  <a:off x="1558375" y="9651975"/>
                  <a:ext cx="711975" cy="5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7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28478" y="2246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7"/>
                <p:cNvSpPr/>
                <p:nvPr/>
              </p:nvSpPr>
              <p:spPr>
                <a:xfrm>
                  <a:off x="1558375" y="9791325"/>
                  <a:ext cx="7119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28478" y="2246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47"/>
                <p:cNvSpPr/>
                <p:nvPr/>
              </p:nvSpPr>
              <p:spPr>
                <a:xfrm>
                  <a:off x="1558375" y="9930675"/>
                  <a:ext cx="7119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28478" y="2246"/>
                      </a:lnTo>
                      <a:lnTo>
                        <a:pt x="284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47"/>
                <p:cNvSpPr/>
                <p:nvPr/>
              </p:nvSpPr>
              <p:spPr>
                <a:xfrm>
                  <a:off x="1558375" y="10069975"/>
                  <a:ext cx="711975" cy="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8" extrusionOk="0">
                      <a:moveTo>
                        <a:pt x="0" y="1"/>
                      </a:moveTo>
                      <a:lnTo>
                        <a:pt x="0" y="2248"/>
                      </a:lnTo>
                      <a:lnTo>
                        <a:pt x="28478" y="2248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47"/>
                <p:cNvSpPr/>
                <p:nvPr/>
              </p:nvSpPr>
              <p:spPr>
                <a:xfrm>
                  <a:off x="1558375" y="10209325"/>
                  <a:ext cx="711975" cy="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8" extrusionOk="0">
                      <a:moveTo>
                        <a:pt x="0" y="1"/>
                      </a:moveTo>
                      <a:lnTo>
                        <a:pt x="0" y="2247"/>
                      </a:lnTo>
                      <a:lnTo>
                        <a:pt x="28478" y="2247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47"/>
                <p:cNvSpPr/>
                <p:nvPr/>
              </p:nvSpPr>
              <p:spPr>
                <a:xfrm>
                  <a:off x="1558375" y="10348675"/>
                  <a:ext cx="711975" cy="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8" extrusionOk="0">
                      <a:moveTo>
                        <a:pt x="0" y="0"/>
                      </a:moveTo>
                      <a:lnTo>
                        <a:pt x="0" y="2247"/>
                      </a:lnTo>
                      <a:lnTo>
                        <a:pt x="28478" y="2247"/>
                      </a:lnTo>
                      <a:lnTo>
                        <a:pt x="284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47"/>
                <p:cNvSpPr/>
                <p:nvPr/>
              </p:nvSpPr>
              <p:spPr>
                <a:xfrm>
                  <a:off x="953925" y="895837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0"/>
                      </a:moveTo>
                      <a:lnTo>
                        <a:pt x="0" y="2245"/>
                      </a:lnTo>
                      <a:lnTo>
                        <a:pt x="52497" y="2245"/>
                      </a:lnTo>
                      <a:lnTo>
                        <a:pt x="524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47"/>
                <p:cNvSpPr/>
                <p:nvPr/>
              </p:nvSpPr>
              <p:spPr>
                <a:xfrm>
                  <a:off x="953925" y="910012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52497" y="2246"/>
                      </a:lnTo>
                      <a:lnTo>
                        <a:pt x="524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47"/>
                <p:cNvSpPr/>
                <p:nvPr/>
              </p:nvSpPr>
              <p:spPr>
                <a:xfrm>
                  <a:off x="953925" y="924187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52497" y="2246"/>
                      </a:lnTo>
                      <a:lnTo>
                        <a:pt x="524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47"/>
                <p:cNvSpPr/>
                <p:nvPr/>
              </p:nvSpPr>
              <p:spPr>
                <a:xfrm>
                  <a:off x="953925" y="938362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52497" y="2246"/>
                      </a:lnTo>
                      <a:lnTo>
                        <a:pt x="524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47"/>
                <p:cNvSpPr/>
                <p:nvPr/>
              </p:nvSpPr>
              <p:spPr>
                <a:xfrm>
                  <a:off x="953925" y="952537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52497" y="2246"/>
                      </a:lnTo>
                      <a:lnTo>
                        <a:pt x="524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47"/>
                <p:cNvSpPr/>
                <p:nvPr/>
              </p:nvSpPr>
              <p:spPr>
                <a:xfrm>
                  <a:off x="-681050" y="895837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0"/>
                      </a:moveTo>
                      <a:lnTo>
                        <a:pt x="0" y="2245"/>
                      </a:lnTo>
                      <a:lnTo>
                        <a:pt x="31491" y="2245"/>
                      </a:lnTo>
                      <a:lnTo>
                        <a:pt x="314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47"/>
                <p:cNvSpPr/>
                <p:nvPr/>
              </p:nvSpPr>
              <p:spPr>
                <a:xfrm>
                  <a:off x="-681050" y="910012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31491" y="2246"/>
                      </a:lnTo>
                      <a:lnTo>
                        <a:pt x="314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47"/>
                <p:cNvSpPr/>
                <p:nvPr/>
              </p:nvSpPr>
              <p:spPr>
                <a:xfrm>
                  <a:off x="-681050" y="924187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31491" y="2246"/>
                      </a:lnTo>
                      <a:lnTo>
                        <a:pt x="314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47"/>
                <p:cNvSpPr/>
                <p:nvPr/>
              </p:nvSpPr>
              <p:spPr>
                <a:xfrm>
                  <a:off x="-681050" y="938362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31491" y="2246"/>
                      </a:lnTo>
                      <a:lnTo>
                        <a:pt x="3149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47"/>
                <p:cNvSpPr/>
                <p:nvPr/>
              </p:nvSpPr>
              <p:spPr>
                <a:xfrm>
                  <a:off x="-681050" y="952537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31491" y="2246"/>
                      </a:lnTo>
                      <a:lnTo>
                        <a:pt x="3149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47"/>
                <p:cNvSpPr/>
                <p:nvPr/>
              </p:nvSpPr>
              <p:spPr>
                <a:xfrm>
                  <a:off x="-682925" y="10302400"/>
                  <a:ext cx="773500" cy="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6" extrusionOk="0">
                      <a:moveTo>
                        <a:pt x="1" y="0"/>
                      </a:moveTo>
                      <a:lnTo>
                        <a:pt x="1" y="1996"/>
                      </a:lnTo>
                      <a:lnTo>
                        <a:pt x="30940" y="1996"/>
                      </a:lnTo>
                      <a:lnTo>
                        <a:pt x="309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47"/>
                <p:cNvSpPr/>
                <p:nvPr/>
              </p:nvSpPr>
              <p:spPr>
                <a:xfrm>
                  <a:off x="-682925" y="10441050"/>
                  <a:ext cx="773500" cy="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6" extrusionOk="0">
                      <a:moveTo>
                        <a:pt x="1" y="0"/>
                      </a:moveTo>
                      <a:lnTo>
                        <a:pt x="1" y="1996"/>
                      </a:lnTo>
                      <a:lnTo>
                        <a:pt x="30940" y="1996"/>
                      </a:lnTo>
                      <a:lnTo>
                        <a:pt x="309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47"/>
                <p:cNvSpPr/>
                <p:nvPr/>
              </p:nvSpPr>
              <p:spPr>
                <a:xfrm>
                  <a:off x="-682925" y="10579700"/>
                  <a:ext cx="773500" cy="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6" extrusionOk="0">
                      <a:moveTo>
                        <a:pt x="1" y="0"/>
                      </a:moveTo>
                      <a:lnTo>
                        <a:pt x="1" y="1996"/>
                      </a:lnTo>
                      <a:lnTo>
                        <a:pt x="30940" y="1996"/>
                      </a:lnTo>
                      <a:lnTo>
                        <a:pt x="309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47"/>
                <p:cNvSpPr/>
                <p:nvPr/>
              </p:nvSpPr>
              <p:spPr>
                <a:xfrm>
                  <a:off x="-682925" y="10718300"/>
                  <a:ext cx="773500" cy="4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8" extrusionOk="0">
                      <a:moveTo>
                        <a:pt x="1" y="1"/>
                      </a:moveTo>
                      <a:lnTo>
                        <a:pt x="1" y="1998"/>
                      </a:lnTo>
                      <a:lnTo>
                        <a:pt x="30940" y="1998"/>
                      </a:lnTo>
                      <a:lnTo>
                        <a:pt x="309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47"/>
                <p:cNvSpPr/>
                <p:nvPr/>
              </p:nvSpPr>
              <p:spPr>
                <a:xfrm>
                  <a:off x="160850" y="10161775"/>
                  <a:ext cx="773500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5" extrusionOk="0">
                      <a:moveTo>
                        <a:pt x="0" y="0"/>
                      </a:moveTo>
                      <a:lnTo>
                        <a:pt x="0" y="1475"/>
                      </a:lnTo>
                      <a:lnTo>
                        <a:pt x="30939" y="1475"/>
                      </a:lnTo>
                      <a:lnTo>
                        <a:pt x="309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47"/>
                <p:cNvSpPr/>
                <p:nvPr/>
              </p:nvSpPr>
              <p:spPr>
                <a:xfrm>
                  <a:off x="160850" y="10284650"/>
                  <a:ext cx="773500" cy="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6" extrusionOk="0">
                      <a:moveTo>
                        <a:pt x="0" y="1"/>
                      </a:moveTo>
                      <a:lnTo>
                        <a:pt x="0" y="1475"/>
                      </a:lnTo>
                      <a:lnTo>
                        <a:pt x="30939" y="1475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47"/>
                <p:cNvSpPr/>
                <p:nvPr/>
              </p:nvSpPr>
              <p:spPr>
                <a:xfrm>
                  <a:off x="160850" y="10407575"/>
                  <a:ext cx="773500" cy="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6" extrusionOk="0">
                      <a:moveTo>
                        <a:pt x="0" y="1"/>
                      </a:moveTo>
                      <a:lnTo>
                        <a:pt x="0" y="1475"/>
                      </a:lnTo>
                      <a:lnTo>
                        <a:pt x="30939" y="1475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47"/>
                <p:cNvSpPr/>
                <p:nvPr/>
              </p:nvSpPr>
              <p:spPr>
                <a:xfrm>
                  <a:off x="1558375" y="10491200"/>
                  <a:ext cx="711975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1993" extrusionOk="0">
                      <a:moveTo>
                        <a:pt x="0" y="0"/>
                      </a:moveTo>
                      <a:lnTo>
                        <a:pt x="0" y="1993"/>
                      </a:lnTo>
                      <a:lnTo>
                        <a:pt x="28478" y="1993"/>
                      </a:lnTo>
                      <a:lnTo>
                        <a:pt x="284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47"/>
                <p:cNvSpPr/>
                <p:nvPr/>
              </p:nvSpPr>
              <p:spPr>
                <a:xfrm>
                  <a:off x="1558375" y="10630525"/>
                  <a:ext cx="711975" cy="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1994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28478" y="1994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47"/>
                <p:cNvSpPr/>
                <p:nvPr/>
              </p:nvSpPr>
              <p:spPr>
                <a:xfrm>
                  <a:off x="160850" y="10536275"/>
                  <a:ext cx="773500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5" extrusionOk="0">
                      <a:moveTo>
                        <a:pt x="0" y="0"/>
                      </a:moveTo>
                      <a:lnTo>
                        <a:pt x="0" y="1475"/>
                      </a:lnTo>
                      <a:lnTo>
                        <a:pt x="30939" y="1475"/>
                      </a:lnTo>
                      <a:lnTo>
                        <a:pt x="309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47"/>
                <p:cNvSpPr/>
                <p:nvPr/>
              </p:nvSpPr>
              <p:spPr>
                <a:xfrm>
                  <a:off x="160850" y="10659150"/>
                  <a:ext cx="773500" cy="3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7" extrusionOk="0">
                      <a:moveTo>
                        <a:pt x="0" y="0"/>
                      </a:moveTo>
                      <a:lnTo>
                        <a:pt x="0" y="1476"/>
                      </a:lnTo>
                      <a:lnTo>
                        <a:pt x="30939" y="1476"/>
                      </a:lnTo>
                      <a:lnTo>
                        <a:pt x="309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47"/>
                <p:cNvSpPr/>
                <p:nvPr/>
              </p:nvSpPr>
              <p:spPr>
                <a:xfrm>
                  <a:off x="993175" y="10536275"/>
                  <a:ext cx="500300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2" h="1475" extrusionOk="0">
                      <a:moveTo>
                        <a:pt x="1" y="0"/>
                      </a:moveTo>
                      <a:lnTo>
                        <a:pt x="1" y="1475"/>
                      </a:lnTo>
                      <a:lnTo>
                        <a:pt x="20011" y="1475"/>
                      </a:lnTo>
                      <a:lnTo>
                        <a:pt x="200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7"/>
                <p:cNvSpPr/>
                <p:nvPr/>
              </p:nvSpPr>
              <p:spPr>
                <a:xfrm>
                  <a:off x="993175" y="10659150"/>
                  <a:ext cx="500300" cy="3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2" h="1477" extrusionOk="0">
                      <a:moveTo>
                        <a:pt x="1" y="0"/>
                      </a:moveTo>
                      <a:lnTo>
                        <a:pt x="1" y="1476"/>
                      </a:lnTo>
                      <a:lnTo>
                        <a:pt x="20011" y="1476"/>
                      </a:lnTo>
                      <a:lnTo>
                        <a:pt x="200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2" name="Google Shape;1262;p47"/>
            <p:cNvGrpSpPr/>
            <p:nvPr/>
          </p:nvGrpSpPr>
          <p:grpSpPr>
            <a:xfrm>
              <a:off x="-1438900" y="7311950"/>
              <a:ext cx="1867050" cy="1881125"/>
              <a:chOff x="195400" y="7832550"/>
              <a:chExt cx="1867050" cy="1881125"/>
            </a:xfrm>
          </p:grpSpPr>
          <p:sp>
            <p:nvSpPr>
              <p:cNvPr id="1263" name="Google Shape;1263;p47"/>
              <p:cNvSpPr/>
              <p:nvPr/>
            </p:nvSpPr>
            <p:spPr>
              <a:xfrm>
                <a:off x="1477725" y="9090150"/>
                <a:ext cx="217500" cy="152125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85" extrusionOk="0">
                    <a:moveTo>
                      <a:pt x="6433" y="1"/>
                    </a:moveTo>
                    <a:cubicBezTo>
                      <a:pt x="6190" y="1"/>
                      <a:pt x="5909" y="114"/>
                      <a:pt x="5606" y="172"/>
                    </a:cubicBezTo>
                    <a:cubicBezTo>
                      <a:pt x="4995" y="288"/>
                      <a:pt x="4344" y="464"/>
                      <a:pt x="3729" y="464"/>
                    </a:cubicBezTo>
                    <a:cubicBezTo>
                      <a:pt x="3690" y="464"/>
                      <a:pt x="3651" y="464"/>
                      <a:pt x="3612" y="462"/>
                    </a:cubicBezTo>
                    <a:lnTo>
                      <a:pt x="3612" y="462"/>
                    </a:lnTo>
                    <a:cubicBezTo>
                      <a:pt x="3753" y="617"/>
                      <a:pt x="3911" y="772"/>
                      <a:pt x="3999" y="966"/>
                    </a:cubicBezTo>
                    <a:lnTo>
                      <a:pt x="4545" y="2167"/>
                    </a:lnTo>
                    <a:cubicBezTo>
                      <a:pt x="4664" y="2433"/>
                      <a:pt x="4787" y="2732"/>
                      <a:pt x="4685" y="3005"/>
                    </a:cubicBezTo>
                    <a:cubicBezTo>
                      <a:pt x="4600" y="3231"/>
                      <a:pt x="4378" y="3377"/>
                      <a:pt x="4155" y="3469"/>
                    </a:cubicBezTo>
                    <a:cubicBezTo>
                      <a:pt x="3349" y="3799"/>
                      <a:pt x="2432" y="3611"/>
                      <a:pt x="1570" y="3731"/>
                    </a:cubicBezTo>
                    <a:cubicBezTo>
                      <a:pt x="642" y="3858"/>
                      <a:pt x="0" y="4928"/>
                      <a:pt x="940" y="5523"/>
                    </a:cubicBezTo>
                    <a:cubicBezTo>
                      <a:pt x="1534" y="5899"/>
                      <a:pt x="2374" y="6085"/>
                      <a:pt x="3159" y="6085"/>
                    </a:cubicBezTo>
                    <a:cubicBezTo>
                      <a:pt x="3529" y="6085"/>
                      <a:pt x="3887" y="6043"/>
                      <a:pt x="4200" y="5961"/>
                    </a:cubicBezTo>
                    <a:cubicBezTo>
                      <a:pt x="4784" y="5808"/>
                      <a:pt x="5371" y="5519"/>
                      <a:pt x="5957" y="5519"/>
                    </a:cubicBezTo>
                    <a:cubicBezTo>
                      <a:pt x="6085" y="5519"/>
                      <a:pt x="6213" y="5532"/>
                      <a:pt x="6340" y="5564"/>
                    </a:cubicBezTo>
                    <a:cubicBezTo>
                      <a:pt x="6479" y="5599"/>
                      <a:pt x="6613" y="5655"/>
                      <a:pt x="6755" y="5677"/>
                    </a:cubicBezTo>
                    <a:cubicBezTo>
                      <a:pt x="6810" y="5685"/>
                      <a:pt x="6865" y="5689"/>
                      <a:pt x="6920" y="5689"/>
                    </a:cubicBezTo>
                    <a:cubicBezTo>
                      <a:pt x="7041" y="5689"/>
                      <a:pt x="7163" y="5672"/>
                      <a:pt x="7283" y="5655"/>
                    </a:cubicBezTo>
                    <a:lnTo>
                      <a:pt x="8054" y="5545"/>
                    </a:lnTo>
                    <a:cubicBezTo>
                      <a:pt x="8174" y="5529"/>
                      <a:pt x="8299" y="5510"/>
                      <a:pt x="8400" y="5442"/>
                    </a:cubicBezTo>
                    <a:cubicBezTo>
                      <a:pt x="8699" y="5240"/>
                      <a:pt x="8608" y="4785"/>
                      <a:pt x="8482" y="4446"/>
                    </a:cubicBezTo>
                    <a:cubicBezTo>
                      <a:pt x="7989" y="3119"/>
                      <a:pt x="7619" y="1592"/>
                      <a:pt x="6956" y="345"/>
                    </a:cubicBezTo>
                    <a:cubicBezTo>
                      <a:pt x="6816" y="82"/>
                      <a:pt x="6638" y="1"/>
                      <a:pt x="64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7"/>
              <p:cNvSpPr/>
              <p:nvPr/>
            </p:nvSpPr>
            <p:spPr>
              <a:xfrm>
                <a:off x="1499800" y="8054125"/>
                <a:ext cx="420200" cy="271175"/>
              </a:xfrm>
              <a:custGeom>
                <a:avLst/>
                <a:gdLst/>
                <a:ahLst/>
                <a:cxnLst/>
                <a:rect l="l" t="t" r="r" b="b"/>
                <a:pathLst>
                  <a:path w="16808" h="108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5" y="748"/>
                      <a:pt x="133" y="1533"/>
                      <a:pt x="279" y="2275"/>
                    </a:cubicBezTo>
                    <a:cubicBezTo>
                      <a:pt x="535" y="3566"/>
                      <a:pt x="635" y="4952"/>
                      <a:pt x="1341" y="6088"/>
                    </a:cubicBezTo>
                    <a:cubicBezTo>
                      <a:pt x="2992" y="8751"/>
                      <a:pt x="5719" y="10300"/>
                      <a:pt x="8787" y="10779"/>
                    </a:cubicBezTo>
                    <a:cubicBezTo>
                      <a:pt x="9085" y="10825"/>
                      <a:pt x="9377" y="10847"/>
                      <a:pt x="9664" y="10847"/>
                    </a:cubicBezTo>
                    <a:cubicBezTo>
                      <a:pt x="11010" y="10847"/>
                      <a:pt x="12250" y="10373"/>
                      <a:pt x="13497" y="9777"/>
                    </a:cubicBezTo>
                    <a:cubicBezTo>
                      <a:pt x="14249" y="9420"/>
                      <a:pt x="14884" y="8817"/>
                      <a:pt x="15485" y="8249"/>
                    </a:cubicBezTo>
                    <a:cubicBezTo>
                      <a:pt x="16085" y="7679"/>
                      <a:pt x="16615" y="7147"/>
                      <a:pt x="16770" y="6314"/>
                    </a:cubicBezTo>
                    <a:cubicBezTo>
                      <a:pt x="16808" y="6109"/>
                      <a:pt x="16776" y="5898"/>
                      <a:pt x="16730" y="5690"/>
                    </a:cubicBezTo>
                    <a:cubicBezTo>
                      <a:pt x="16596" y="5071"/>
                      <a:pt x="16303" y="4517"/>
                      <a:pt x="15802" y="4126"/>
                    </a:cubicBezTo>
                    <a:cubicBezTo>
                      <a:pt x="15507" y="3896"/>
                      <a:pt x="15148" y="3789"/>
                      <a:pt x="14799" y="3789"/>
                    </a:cubicBezTo>
                    <a:cubicBezTo>
                      <a:pt x="14554" y="3789"/>
                      <a:pt x="14315" y="3842"/>
                      <a:pt x="14107" y="3941"/>
                    </a:cubicBezTo>
                    <a:cubicBezTo>
                      <a:pt x="13602" y="4183"/>
                      <a:pt x="13418" y="4621"/>
                      <a:pt x="13139" y="4985"/>
                    </a:cubicBezTo>
                    <a:cubicBezTo>
                      <a:pt x="12066" y="6380"/>
                      <a:pt x="10919" y="7047"/>
                      <a:pt x="9548" y="7047"/>
                    </a:cubicBezTo>
                    <a:cubicBezTo>
                      <a:pt x="8930" y="7047"/>
                      <a:pt x="8265" y="6911"/>
                      <a:pt x="7542" y="6644"/>
                    </a:cubicBezTo>
                    <a:cubicBezTo>
                      <a:pt x="6319" y="6193"/>
                      <a:pt x="5415" y="5681"/>
                      <a:pt x="4517" y="4798"/>
                    </a:cubicBezTo>
                    <a:cubicBezTo>
                      <a:pt x="3373" y="3674"/>
                      <a:pt x="2989" y="2211"/>
                      <a:pt x="2568" y="701"/>
                    </a:cubicBezTo>
                    <a:cubicBezTo>
                      <a:pt x="1689" y="541"/>
                      <a:pt x="843" y="3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7"/>
              <p:cNvSpPr/>
              <p:nvPr/>
            </p:nvSpPr>
            <p:spPr>
              <a:xfrm>
                <a:off x="1743600" y="8149525"/>
                <a:ext cx="317025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9715" extrusionOk="0">
                    <a:moveTo>
                      <a:pt x="5977" y="1"/>
                    </a:moveTo>
                    <a:cubicBezTo>
                      <a:pt x="4801" y="1"/>
                      <a:pt x="3696" y="647"/>
                      <a:pt x="2700" y="1334"/>
                    </a:cubicBezTo>
                    <a:cubicBezTo>
                      <a:pt x="2024" y="1799"/>
                      <a:pt x="1416" y="2373"/>
                      <a:pt x="946" y="3046"/>
                    </a:cubicBezTo>
                    <a:cubicBezTo>
                      <a:pt x="399" y="3831"/>
                      <a:pt x="291" y="4564"/>
                      <a:pt x="200" y="5503"/>
                    </a:cubicBezTo>
                    <a:cubicBezTo>
                      <a:pt x="0" y="7550"/>
                      <a:pt x="113" y="9611"/>
                      <a:pt x="224" y="11661"/>
                    </a:cubicBezTo>
                    <a:cubicBezTo>
                      <a:pt x="313" y="13325"/>
                      <a:pt x="860" y="15434"/>
                      <a:pt x="891" y="17103"/>
                    </a:cubicBezTo>
                    <a:cubicBezTo>
                      <a:pt x="891" y="17128"/>
                      <a:pt x="875" y="17137"/>
                      <a:pt x="849" y="17137"/>
                    </a:cubicBezTo>
                    <a:cubicBezTo>
                      <a:pt x="758" y="17137"/>
                      <a:pt x="547" y="17027"/>
                      <a:pt x="455" y="17027"/>
                    </a:cubicBezTo>
                    <a:cubicBezTo>
                      <a:pt x="427" y="17027"/>
                      <a:pt x="411" y="17037"/>
                      <a:pt x="411" y="17062"/>
                    </a:cubicBezTo>
                    <a:cubicBezTo>
                      <a:pt x="429" y="17096"/>
                      <a:pt x="1237" y="17436"/>
                      <a:pt x="1257" y="17469"/>
                    </a:cubicBezTo>
                    <a:cubicBezTo>
                      <a:pt x="3486" y="18643"/>
                      <a:pt x="5346" y="19469"/>
                      <a:pt x="7851" y="19668"/>
                    </a:cubicBezTo>
                    <a:cubicBezTo>
                      <a:pt x="8293" y="19702"/>
                      <a:pt x="8712" y="19714"/>
                      <a:pt x="9119" y="19714"/>
                    </a:cubicBezTo>
                    <a:cubicBezTo>
                      <a:pt x="10041" y="19714"/>
                      <a:pt x="10906" y="19653"/>
                      <a:pt x="11853" y="19653"/>
                    </a:cubicBezTo>
                    <a:cubicBezTo>
                      <a:pt x="12100" y="19653"/>
                      <a:pt x="12353" y="19657"/>
                      <a:pt x="12614" y="19668"/>
                    </a:cubicBezTo>
                    <a:cubicBezTo>
                      <a:pt x="12624" y="19088"/>
                      <a:pt x="12681" y="17871"/>
                      <a:pt x="12634" y="17605"/>
                    </a:cubicBezTo>
                    <a:cubicBezTo>
                      <a:pt x="12634" y="16789"/>
                      <a:pt x="12327" y="15897"/>
                      <a:pt x="12214" y="15087"/>
                    </a:cubicBezTo>
                    <a:cubicBezTo>
                      <a:pt x="12119" y="14407"/>
                      <a:pt x="12146" y="13747"/>
                      <a:pt x="12050" y="13059"/>
                    </a:cubicBezTo>
                    <a:cubicBezTo>
                      <a:pt x="11818" y="11386"/>
                      <a:pt x="11584" y="9712"/>
                      <a:pt x="11351" y="8037"/>
                    </a:cubicBezTo>
                    <a:cubicBezTo>
                      <a:pt x="11113" y="6328"/>
                      <a:pt x="10865" y="4582"/>
                      <a:pt x="10084" y="3042"/>
                    </a:cubicBezTo>
                    <a:cubicBezTo>
                      <a:pt x="9437" y="1764"/>
                      <a:pt x="8358" y="631"/>
                      <a:pt x="6978" y="166"/>
                    </a:cubicBezTo>
                    <a:cubicBezTo>
                      <a:pt x="6640" y="51"/>
                      <a:pt x="6305" y="1"/>
                      <a:pt x="59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7"/>
              <p:cNvSpPr/>
              <p:nvPr/>
            </p:nvSpPr>
            <p:spPr>
              <a:xfrm>
                <a:off x="1427334" y="8584154"/>
                <a:ext cx="619025" cy="573800"/>
              </a:xfrm>
              <a:custGeom>
                <a:avLst/>
                <a:gdLst/>
                <a:ahLst/>
                <a:cxnLst/>
                <a:rect l="l" t="t" r="r" b="b"/>
                <a:pathLst>
                  <a:path w="24761" h="22952" extrusionOk="0">
                    <a:moveTo>
                      <a:pt x="14547" y="0"/>
                    </a:moveTo>
                    <a:cubicBezTo>
                      <a:pt x="13514" y="0"/>
                      <a:pt x="12474" y="45"/>
                      <a:pt x="11423" y="147"/>
                    </a:cubicBezTo>
                    <a:cubicBezTo>
                      <a:pt x="9066" y="377"/>
                      <a:pt x="6723" y="822"/>
                      <a:pt x="4526" y="1652"/>
                    </a:cubicBezTo>
                    <a:cubicBezTo>
                      <a:pt x="3578" y="2012"/>
                      <a:pt x="2234" y="2504"/>
                      <a:pt x="1345" y="3201"/>
                    </a:cubicBezTo>
                    <a:cubicBezTo>
                      <a:pt x="1175" y="3333"/>
                      <a:pt x="1019" y="3480"/>
                      <a:pt x="877" y="3641"/>
                    </a:cubicBezTo>
                    <a:cubicBezTo>
                      <a:pt x="96" y="4543"/>
                      <a:pt x="0" y="6231"/>
                      <a:pt x="19" y="7353"/>
                    </a:cubicBezTo>
                    <a:cubicBezTo>
                      <a:pt x="66" y="10042"/>
                      <a:pt x="1063" y="12661"/>
                      <a:pt x="2053" y="15124"/>
                    </a:cubicBezTo>
                    <a:cubicBezTo>
                      <a:pt x="3137" y="17826"/>
                      <a:pt x="4693" y="20202"/>
                      <a:pt x="6099" y="22730"/>
                    </a:cubicBezTo>
                    <a:cubicBezTo>
                      <a:pt x="6140" y="22806"/>
                      <a:pt x="6184" y="22880"/>
                      <a:pt x="6231" y="22952"/>
                    </a:cubicBezTo>
                    <a:cubicBezTo>
                      <a:pt x="6496" y="22873"/>
                      <a:pt x="6762" y="22797"/>
                      <a:pt x="7026" y="22737"/>
                    </a:cubicBezTo>
                    <a:cubicBezTo>
                      <a:pt x="8199" y="22475"/>
                      <a:pt x="9375" y="22248"/>
                      <a:pt x="10515" y="21888"/>
                    </a:cubicBezTo>
                    <a:cubicBezTo>
                      <a:pt x="9654" y="17445"/>
                      <a:pt x="8515" y="13044"/>
                      <a:pt x="7559" y="8612"/>
                    </a:cubicBezTo>
                    <a:cubicBezTo>
                      <a:pt x="9154" y="8556"/>
                      <a:pt x="10821" y="8320"/>
                      <a:pt x="12433" y="8320"/>
                    </a:cubicBezTo>
                    <a:cubicBezTo>
                      <a:pt x="12692" y="8320"/>
                      <a:pt x="12950" y="8326"/>
                      <a:pt x="13206" y="8340"/>
                    </a:cubicBezTo>
                    <a:cubicBezTo>
                      <a:pt x="14391" y="8406"/>
                      <a:pt x="15552" y="8513"/>
                      <a:pt x="16738" y="8513"/>
                    </a:cubicBezTo>
                    <a:cubicBezTo>
                      <a:pt x="17101" y="8513"/>
                      <a:pt x="17466" y="8503"/>
                      <a:pt x="17835" y="8479"/>
                    </a:cubicBezTo>
                    <a:cubicBezTo>
                      <a:pt x="19111" y="8396"/>
                      <a:pt x="20421" y="8180"/>
                      <a:pt x="21651" y="7778"/>
                    </a:cubicBezTo>
                    <a:cubicBezTo>
                      <a:pt x="22266" y="7577"/>
                      <a:pt x="22937" y="7239"/>
                      <a:pt x="23349" y="6768"/>
                    </a:cubicBezTo>
                    <a:cubicBezTo>
                      <a:pt x="23834" y="6201"/>
                      <a:pt x="23935" y="5124"/>
                      <a:pt x="24200" y="4419"/>
                    </a:cubicBezTo>
                    <a:cubicBezTo>
                      <a:pt x="24479" y="3682"/>
                      <a:pt x="24761" y="2924"/>
                      <a:pt x="24743" y="2137"/>
                    </a:cubicBezTo>
                    <a:cubicBezTo>
                      <a:pt x="24735" y="1715"/>
                      <a:pt x="24606" y="1250"/>
                      <a:pt x="24243" y="1036"/>
                    </a:cubicBezTo>
                    <a:cubicBezTo>
                      <a:pt x="24075" y="940"/>
                      <a:pt x="23879" y="908"/>
                      <a:pt x="23688" y="877"/>
                    </a:cubicBezTo>
                    <a:cubicBezTo>
                      <a:pt x="20618" y="396"/>
                      <a:pt x="17610" y="0"/>
                      <a:pt x="145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7"/>
              <p:cNvSpPr/>
              <p:nvPr/>
            </p:nvSpPr>
            <p:spPr>
              <a:xfrm>
                <a:off x="1721725" y="7961225"/>
                <a:ext cx="186675" cy="243425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9737" extrusionOk="0">
                    <a:moveTo>
                      <a:pt x="3376" y="0"/>
                    </a:moveTo>
                    <a:cubicBezTo>
                      <a:pt x="3251" y="0"/>
                      <a:pt x="3126" y="9"/>
                      <a:pt x="3001" y="20"/>
                    </a:cubicBezTo>
                    <a:cubicBezTo>
                      <a:pt x="2503" y="63"/>
                      <a:pt x="1998" y="144"/>
                      <a:pt x="1534" y="338"/>
                    </a:cubicBezTo>
                    <a:cubicBezTo>
                      <a:pt x="1" y="981"/>
                      <a:pt x="391" y="3449"/>
                      <a:pt x="830" y="4622"/>
                    </a:cubicBezTo>
                    <a:cubicBezTo>
                      <a:pt x="1062" y="5235"/>
                      <a:pt x="1383" y="5905"/>
                      <a:pt x="2002" y="6119"/>
                    </a:cubicBezTo>
                    <a:cubicBezTo>
                      <a:pt x="2207" y="6190"/>
                      <a:pt x="2430" y="6204"/>
                      <a:pt x="2624" y="6301"/>
                    </a:cubicBezTo>
                    <a:cubicBezTo>
                      <a:pt x="3147" y="6557"/>
                      <a:pt x="3439" y="7247"/>
                      <a:pt x="3588" y="7769"/>
                    </a:cubicBezTo>
                    <a:cubicBezTo>
                      <a:pt x="3700" y="8159"/>
                      <a:pt x="3763" y="8559"/>
                      <a:pt x="3802" y="8960"/>
                    </a:cubicBezTo>
                    <a:cubicBezTo>
                      <a:pt x="3820" y="9143"/>
                      <a:pt x="3719" y="9559"/>
                      <a:pt x="3881" y="9683"/>
                    </a:cubicBezTo>
                    <a:cubicBezTo>
                      <a:pt x="3932" y="9722"/>
                      <a:pt x="4018" y="9736"/>
                      <a:pt x="4120" y="9736"/>
                    </a:cubicBezTo>
                    <a:cubicBezTo>
                      <a:pt x="4358" y="9736"/>
                      <a:pt x="4678" y="9657"/>
                      <a:pt x="4811" y="9628"/>
                    </a:cubicBezTo>
                    <a:cubicBezTo>
                      <a:pt x="5443" y="9489"/>
                      <a:pt x="6026" y="9172"/>
                      <a:pt x="6557" y="8810"/>
                    </a:cubicBezTo>
                    <a:cubicBezTo>
                      <a:pt x="6804" y="8642"/>
                      <a:pt x="7048" y="8457"/>
                      <a:pt x="7204" y="8203"/>
                    </a:cubicBezTo>
                    <a:cubicBezTo>
                      <a:pt x="7467" y="7771"/>
                      <a:pt x="7265" y="7527"/>
                      <a:pt x="7116" y="7137"/>
                    </a:cubicBezTo>
                    <a:cubicBezTo>
                      <a:pt x="6934" y="6654"/>
                      <a:pt x="6872" y="6082"/>
                      <a:pt x="6756" y="5578"/>
                    </a:cubicBezTo>
                    <a:cubicBezTo>
                      <a:pt x="6649" y="5115"/>
                      <a:pt x="6541" y="4654"/>
                      <a:pt x="6434" y="4191"/>
                    </a:cubicBezTo>
                    <a:cubicBezTo>
                      <a:pt x="6275" y="3506"/>
                      <a:pt x="6116" y="2816"/>
                      <a:pt x="5845" y="2168"/>
                    </a:cubicBezTo>
                    <a:cubicBezTo>
                      <a:pt x="5575" y="1518"/>
                      <a:pt x="5183" y="903"/>
                      <a:pt x="4633" y="465"/>
                    </a:cubicBezTo>
                    <a:cubicBezTo>
                      <a:pt x="4379" y="265"/>
                      <a:pt x="4088" y="100"/>
                      <a:pt x="3772" y="36"/>
                    </a:cubicBezTo>
                    <a:cubicBezTo>
                      <a:pt x="3642" y="10"/>
                      <a:pt x="3509" y="0"/>
                      <a:pt x="3376" y="0"/>
                    </a:cubicBezTo>
                    <a:close/>
                  </a:path>
                </a:pathLst>
              </a:custGeom>
              <a:solidFill>
                <a:srgbClr val="FF73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7"/>
              <p:cNvSpPr/>
              <p:nvPr/>
            </p:nvSpPr>
            <p:spPr>
              <a:xfrm>
                <a:off x="1674150" y="9405325"/>
                <a:ext cx="153600" cy="30835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2334" extrusionOk="0">
                    <a:moveTo>
                      <a:pt x="1098" y="1395"/>
                    </a:moveTo>
                    <a:lnTo>
                      <a:pt x="1098" y="1395"/>
                    </a:lnTo>
                    <a:cubicBezTo>
                      <a:pt x="1098" y="1395"/>
                      <a:pt x="1098" y="1395"/>
                      <a:pt x="1098" y="1395"/>
                    </a:cubicBezTo>
                    <a:lnTo>
                      <a:pt x="1098" y="1395"/>
                    </a:lnTo>
                    <a:cubicBezTo>
                      <a:pt x="1098" y="1395"/>
                      <a:pt x="1098" y="1395"/>
                      <a:pt x="1098" y="1395"/>
                    </a:cubicBezTo>
                    <a:close/>
                    <a:moveTo>
                      <a:pt x="4805" y="0"/>
                    </a:moveTo>
                    <a:cubicBezTo>
                      <a:pt x="3791" y="0"/>
                      <a:pt x="1713" y="1187"/>
                      <a:pt x="1098" y="1395"/>
                    </a:cubicBezTo>
                    <a:lnTo>
                      <a:pt x="1098" y="1395"/>
                    </a:lnTo>
                    <a:cubicBezTo>
                      <a:pt x="1099" y="1395"/>
                      <a:pt x="1100" y="1395"/>
                      <a:pt x="1101" y="1395"/>
                    </a:cubicBezTo>
                    <a:cubicBezTo>
                      <a:pt x="1249" y="1395"/>
                      <a:pt x="1968" y="5104"/>
                      <a:pt x="1968" y="5480"/>
                    </a:cubicBezTo>
                    <a:cubicBezTo>
                      <a:pt x="1968" y="6195"/>
                      <a:pt x="1796" y="7074"/>
                      <a:pt x="1523" y="7864"/>
                    </a:cubicBezTo>
                    <a:cubicBezTo>
                      <a:pt x="1374" y="8293"/>
                      <a:pt x="1196" y="8695"/>
                      <a:pt x="1002" y="9032"/>
                    </a:cubicBezTo>
                    <a:cubicBezTo>
                      <a:pt x="708" y="9537"/>
                      <a:pt x="337" y="10009"/>
                      <a:pt x="168" y="10568"/>
                    </a:cubicBezTo>
                    <a:cubicBezTo>
                      <a:pt x="0" y="11128"/>
                      <a:pt x="99" y="11828"/>
                      <a:pt x="588" y="12147"/>
                    </a:cubicBezTo>
                    <a:cubicBezTo>
                      <a:pt x="804" y="12288"/>
                      <a:pt x="1054" y="12333"/>
                      <a:pt x="1313" y="12333"/>
                    </a:cubicBezTo>
                    <a:cubicBezTo>
                      <a:pt x="1538" y="12333"/>
                      <a:pt x="1770" y="12299"/>
                      <a:pt x="1991" y="12261"/>
                    </a:cubicBezTo>
                    <a:cubicBezTo>
                      <a:pt x="2497" y="12176"/>
                      <a:pt x="3031" y="12080"/>
                      <a:pt x="3418" y="11746"/>
                    </a:cubicBezTo>
                    <a:cubicBezTo>
                      <a:pt x="3740" y="11468"/>
                      <a:pt x="3918" y="11063"/>
                      <a:pt x="4059" y="10661"/>
                    </a:cubicBezTo>
                    <a:cubicBezTo>
                      <a:pt x="4278" y="10035"/>
                      <a:pt x="4429" y="9388"/>
                      <a:pt x="4510" y="8730"/>
                    </a:cubicBezTo>
                    <a:cubicBezTo>
                      <a:pt x="4551" y="8395"/>
                      <a:pt x="4577" y="8049"/>
                      <a:pt x="4737" y="7755"/>
                    </a:cubicBezTo>
                    <a:cubicBezTo>
                      <a:pt x="5045" y="7188"/>
                      <a:pt x="5784" y="6925"/>
                      <a:pt x="6003" y="6321"/>
                    </a:cubicBezTo>
                    <a:cubicBezTo>
                      <a:pt x="6143" y="5931"/>
                      <a:pt x="6029" y="5502"/>
                      <a:pt x="5927" y="5102"/>
                    </a:cubicBezTo>
                    <a:cubicBezTo>
                      <a:pt x="5699" y="4211"/>
                      <a:pt x="5530" y="3306"/>
                      <a:pt x="5424" y="2394"/>
                    </a:cubicBezTo>
                    <a:cubicBezTo>
                      <a:pt x="5377" y="1998"/>
                      <a:pt x="5505" y="344"/>
                      <a:pt x="5218" y="114"/>
                    </a:cubicBezTo>
                    <a:cubicBezTo>
                      <a:pt x="5119" y="35"/>
                      <a:pt x="4978" y="0"/>
                      <a:pt x="48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7"/>
              <p:cNvSpPr/>
              <p:nvPr/>
            </p:nvSpPr>
            <p:spPr>
              <a:xfrm>
                <a:off x="1700675" y="7938525"/>
                <a:ext cx="186600" cy="126375"/>
              </a:xfrm>
              <a:custGeom>
                <a:avLst/>
                <a:gdLst/>
                <a:ahLst/>
                <a:cxnLst/>
                <a:rect l="l" t="t" r="r" b="b"/>
                <a:pathLst>
                  <a:path w="7464" h="5055" extrusionOk="0">
                    <a:moveTo>
                      <a:pt x="2079" y="0"/>
                    </a:moveTo>
                    <a:cubicBezTo>
                      <a:pt x="1683" y="0"/>
                      <a:pt x="1301" y="36"/>
                      <a:pt x="951" y="135"/>
                    </a:cubicBezTo>
                    <a:cubicBezTo>
                      <a:pt x="460" y="274"/>
                      <a:pt x="2" y="684"/>
                      <a:pt x="2" y="1194"/>
                    </a:cubicBezTo>
                    <a:cubicBezTo>
                      <a:pt x="0" y="1737"/>
                      <a:pt x="517" y="2159"/>
                      <a:pt x="1046" y="2287"/>
                    </a:cubicBezTo>
                    <a:cubicBezTo>
                      <a:pt x="1239" y="2334"/>
                      <a:pt x="1452" y="2346"/>
                      <a:pt x="1673" y="2346"/>
                    </a:cubicBezTo>
                    <a:cubicBezTo>
                      <a:pt x="1878" y="2346"/>
                      <a:pt x="2090" y="2336"/>
                      <a:pt x="2296" y="2336"/>
                    </a:cubicBezTo>
                    <a:cubicBezTo>
                      <a:pt x="2932" y="2336"/>
                      <a:pt x="3523" y="2428"/>
                      <a:pt x="3758" y="3182"/>
                    </a:cubicBezTo>
                    <a:cubicBezTo>
                      <a:pt x="3987" y="3918"/>
                      <a:pt x="4044" y="4607"/>
                      <a:pt x="4878" y="4927"/>
                    </a:cubicBezTo>
                    <a:cubicBezTo>
                      <a:pt x="5109" y="5016"/>
                      <a:pt x="5355" y="5055"/>
                      <a:pt x="5602" y="5055"/>
                    </a:cubicBezTo>
                    <a:cubicBezTo>
                      <a:pt x="5895" y="5055"/>
                      <a:pt x="6191" y="5000"/>
                      <a:pt x="6469" y="4906"/>
                    </a:cubicBezTo>
                    <a:cubicBezTo>
                      <a:pt x="6728" y="4820"/>
                      <a:pt x="6986" y="4693"/>
                      <a:pt x="7142" y="4471"/>
                    </a:cubicBezTo>
                    <a:cubicBezTo>
                      <a:pt x="7295" y="4254"/>
                      <a:pt x="7329" y="3981"/>
                      <a:pt x="7345" y="3712"/>
                    </a:cubicBezTo>
                    <a:cubicBezTo>
                      <a:pt x="7348" y="3679"/>
                      <a:pt x="7349" y="3645"/>
                      <a:pt x="7351" y="3613"/>
                    </a:cubicBezTo>
                    <a:cubicBezTo>
                      <a:pt x="7396" y="2743"/>
                      <a:pt x="7463" y="1789"/>
                      <a:pt x="6891" y="1068"/>
                    </a:cubicBezTo>
                    <a:cubicBezTo>
                      <a:pt x="6382" y="427"/>
                      <a:pt x="5671" y="306"/>
                      <a:pt x="4678" y="233"/>
                    </a:cubicBezTo>
                    <a:cubicBezTo>
                      <a:pt x="3891" y="176"/>
                      <a:pt x="2953" y="0"/>
                      <a:pt x="20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7"/>
              <p:cNvSpPr/>
              <p:nvPr/>
            </p:nvSpPr>
            <p:spPr>
              <a:xfrm>
                <a:off x="1695225" y="7907875"/>
                <a:ext cx="201575" cy="87800"/>
              </a:xfrm>
              <a:custGeom>
                <a:avLst/>
                <a:gdLst/>
                <a:ahLst/>
                <a:cxnLst/>
                <a:rect l="l" t="t" r="r" b="b"/>
                <a:pathLst>
                  <a:path w="8063" h="3512" extrusionOk="0">
                    <a:moveTo>
                      <a:pt x="4985" y="1"/>
                    </a:moveTo>
                    <a:cubicBezTo>
                      <a:pt x="4490" y="1"/>
                      <a:pt x="4004" y="123"/>
                      <a:pt x="3567" y="356"/>
                    </a:cubicBezTo>
                    <a:cubicBezTo>
                      <a:pt x="3375" y="458"/>
                      <a:pt x="3216" y="611"/>
                      <a:pt x="3049" y="750"/>
                    </a:cubicBezTo>
                    <a:cubicBezTo>
                      <a:pt x="2970" y="817"/>
                      <a:pt x="2935" y="853"/>
                      <a:pt x="2842" y="853"/>
                    </a:cubicBezTo>
                    <a:cubicBezTo>
                      <a:pt x="2833" y="853"/>
                      <a:pt x="2824" y="853"/>
                      <a:pt x="2814" y="852"/>
                    </a:cubicBezTo>
                    <a:cubicBezTo>
                      <a:pt x="2690" y="843"/>
                      <a:pt x="2566" y="807"/>
                      <a:pt x="2446" y="775"/>
                    </a:cubicBezTo>
                    <a:cubicBezTo>
                      <a:pt x="2089" y="675"/>
                      <a:pt x="1731" y="575"/>
                      <a:pt x="1375" y="471"/>
                    </a:cubicBezTo>
                    <a:cubicBezTo>
                      <a:pt x="1157" y="408"/>
                      <a:pt x="940" y="345"/>
                      <a:pt x="719" y="299"/>
                    </a:cubicBezTo>
                    <a:cubicBezTo>
                      <a:pt x="594" y="271"/>
                      <a:pt x="467" y="251"/>
                      <a:pt x="340" y="236"/>
                    </a:cubicBezTo>
                    <a:cubicBezTo>
                      <a:pt x="322" y="234"/>
                      <a:pt x="304" y="233"/>
                      <a:pt x="286" y="233"/>
                    </a:cubicBezTo>
                    <a:cubicBezTo>
                      <a:pt x="215" y="233"/>
                      <a:pt x="142" y="249"/>
                      <a:pt x="110" y="309"/>
                    </a:cubicBezTo>
                    <a:cubicBezTo>
                      <a:pt x="1" y="512"/>
                      <a:pt x="345" y="634"/>
                      <a:pt x="471" y="677"/>
                    </a:cubicBezTo>
                    <a:cubicBezTo>
                      <a:pt x="848" y="802"/>
                      <a:pt x="1223" y="932"/>
                      <a:pt x="1598" y="1065"/>
                    </a:cubicBezTo>
                    <a:cubicBezTo>
                      <a:pt x="3061" y="1579"/>
                      <a:pt x="4506" y="2141"/>
                      <a:pt x="5931" y="2753"/>
                    </a:cubicBezTo>
                    <a:cubicBezTo>
                      <a:pt x="6084" y="2818"/>
                      <a:pt x="6236" y="2884"/>
                      <a:pt x="6389" y="2951"/>
                    </a:cubicBezTo>
                    <a:cubicBezTo>
                      <a:pt x="6578" y="3033"/>
                      <a:pt x="6766" y="3118"/>
                      <a:pt x="6954" y="3201"/>
                    </a:cubicBezTo>
                    <a:cubicBezTo>
                      <a:pt x="7175" y="3299"/>
                      <a:pt x="7369" y="3407"/>
                      <a:pt x="7604" y="3470"/>
                    </a:cubicBezTo>
                    <a:cubicBezTo>
                      <a:pt x="7656" y="3483"/>
                      <a:pt x="7711" y="3512"/>
                      <a:pt x="7764" y="3512"/>
                    </a:cubicBezTo>
                    <a:cubicBezTo>
                      <a:pt x="7786" y="3512"/>
                      <a:pt x="7807" y="3507"/>
                      <a:pt x="7827" y="3494"/>
                    </a:cubicBezTo>
                    <a:cubicBezTo>
                      <a:pt x="7906" y="3445"/>
                      <a:pt x="7925" y="3291"/>
                      <a:pt x="7931" y="3208"/>
                    </a:cubicBezTo>
                    <a:cubicBezTo>
                      <a:pt x="8062" y="1598"/>
                      <a:pt x="6880" y="178"/>
                      <a:pt x="5273" y="15"/>
                    </a:cubicBezTo>
                    <a:cubicBezTo>
                      <a:pt x="5210" y="8"/>
                      <a:pt x="5147" y="4"/>
                      <a:pt x="5084" y="2"/>
                    </a:cubicBezTo>
                    <a:cubicBezTo>
                      <a:pt x="5051" y="1"/>
                      <a:pt x="5018" y="1"/>
                      <a:pt x="49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7"/>
              <p:cNvSpPr/>
              <p:nvPr/>
            </p:nvSpPr>
            <p:spPr>
              <a:xfrm>
                <a:off x="1648875" y="8582900"/>
                <a:ext cx="4135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6543" h="37147" extrusionOk="0">
                    <a:moveTo>
                      <a:pt x="11184" y="0"/>
                    </a:moveTo>
                    <a:lnTo>
                      <a:pt x="11184" y="0"/>
                    </a:lnTo>
                    <a:cubicBezTo>
                      <a:pt x="11184" y="0"/>
                      <a:pt x="11184" y="0"/>
                      <a:pt x="11184" y="0"/>
                    </a:cubicBezTo>
                    <a:lnTo>
                      <a:pt x="11184" y="0"/>
                    </a:lnTo>
                    <a:cubicBezTo>
                      <a:pt x="11184" y="0"/>
                      <a:pt x="11184" y="0"/>
                      <a:pt x="11184" y="0"/>
                    </a:cubicBezTo>
                    <a:close/>
                    <a:moveTo>
                      <a:pt x="11184" y="0"/>
                    </a:moveTo>
                    <a:cubicBezTo>
                      <a:pt x="11285" y="14"/>
                      <a:pt x="10935" y="676"/>
                      <a:pt x="10878" y="736"/>
                    </a:cubicBezTo>
                    <a:cubicBezTo>
                      <a:pt x="10664" y="965"/>
                      <a:pt x="10372" y="1042"/>
                      <a:pt x="10089" y="1169"/>
                    </a:cubicBezTo>
                    <a:cubicBezTo>
                      <a:pt x="9356" y="1495"/>
                      <a:pt x="8636" y="1872"/>
                      <a:pt x="7978" y="2332"/>
                    </a:cubicBezTo>
                    <a:cubicBezTo>
                      <a:pt x="6284" y="3514"/>
                      <a:pt x="5395" y="4682"/>
                      <a:pt x="4223" y="6406"/>
                    </a:cubicBezTo>
                    <a:cubicBezTo>
                      <a:pt x="3067" y="8107"/>
                      <a:pt x="2576" y="10035"/>
                      <a:pt x="1744" y="11857"/>
                    </a:cubicBezTo>
                    <a:cubicBezTo>
                      <a:pt x="779" y="13970"/>
                      <a:pt x="210" y="16075"/>
                      <a:pt x="93" y="18408"/>
                    </a:cubicBezTo>
                    <a:cubicBezTo>
                      <a:pt x="86" y="18562"/>
                      <a:pt x="78" y="18717"/>
                      <a:pt x="74" y="18872"/>
                    </a:cubicBezTo>
                    <a:cubicBezTo>
                      <a:pt x="1" y="21307"/>
                      <a:pt x="303" y="23739"/>
                      <a:pt x="605" y="26159"/>
                    </a:cubicBezTo>
                    <a:cubicBezTo>
                      <a:pt x="1061" y="29821"/>
                      <a:pt x="1518" y="33484"/>
                      <a:pt x="1973" y="37146"/>
                    </a:cubicBezTo>
                    <a:cubicBezTo>
                      <a:pt x="3668" y="37030"/>
                      <a:pt x="5325" y="36596"/>
                      <a:pt x="6995" y="36262"/>
                    </a:cubicBezTo>
                    <a:cubicBezTo>
                      <a:pt x="6998" y="36231"/>
                      <a:pt x="7004" y="36202"/>
                      <a:pt x="7005" y="36171"/>
                    </a:cubicBezTo>
                    <a:cubicBezTo>
                      <a:pt x="7471" y="29818"/>
                      <a:pt x="7360" y="23361"/>
                      <a:pt x="8959" y="17193"/>
                    </a:cubicBezTo>
                    <a:cubicBezTo>
                      <a:pt x="9728" y="14225"/>
                      <a:pt x="11954" y="12022"/>
                      <a:pt x="13636" y="9559"/>
                    </a:cubicBezTo>
                    <a:cubicBezTo>
                      <a:pt x="15245" y="7200"/>
                      <a:pt x="16476" y="4780"/>
                      <a:pt x="16532" y="1977"/>
                    </a:cubicBezTo>
                    <a:cubicBezTo>
                      <a:pt x="16543" y="1477"/>
                      <a:pt x="16515" y="977"/>
                      <a:pt x="16452" y="480"/>
                    </a:cubicBezTo>
                    <a:cubicBezTo>
                      <a:pt x="14690" y="393"/>
                      <a:pt x="12934" y="232"/>
                      <a:pt x="11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7"/>
              <p:cNvSpPr/>
              <p:nvPr/>
            </p:nvSpPr>
            <p:spPr>
              <a:xfrm>
                <a:off x="1797950" y="8032325"/>
                <a:ext cx="5235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649" extrusionOk="0">
                    <a:moveTo>
                      <a:pt x="872" y="0"/>
                    </a:moveTo>
                    <a:cubicBezTo>
                      <a:pt x="673" y="0"/>
                      <a:pt x="472" y="44"/>
                      <a:pt x="301" y="127"/>
                    </a:cubicBezTo>
                    <a:cubicBezTo>
                      <a:pt x="123" y="213"/>
                      <a:pt x="32" y="423"/>
                      <a:pt x="25" y="610"/>
                    </a:cubicBezTo>
                    <a:lnTo>
                      <a:pt x="15" y="870"/>
                    </a:lnTo>
                    <a:cubicBezTo>
                      <a:pt x="13" y="912"/>
                      <a:pt x="18" y="954"/>
                      <a:pt x="26" y="995"/>
                    </a:cubicBezTo>
                    <a:cubicBezTo>
                      <a:pt x="20" y="1024"/>
                      <a:pt x="16" y="1055"/>
                      <a:pt x="15" y="1084"/>
                    </a:cubicBezTo>
                    <a:cubicBezTo>
                      <a:pt x="0" y="1404"/>
                      <a:pt x="283" y="1619"/>
                      <a:pt x="574" y="1643"/>
                    </a:cubicBezTo>
                    <a:cubicBezTo>
                      <a:pt x="613" y="1647"/>
                      <a:pt x="654" y="1649"/>
                      <a:pt x="695" y="1649"/>
                    </a:cubicBezTo>
                    <a:cubicBezTo>
                      <a:pt x="1288" y="1649"/>
                      <a:pt x="2094" y="1300"/>
                      <a:pt x="1826" y="585"/>
                    </a:cubicBezTo>
                    <a:cubicBezTo>
                      <a:pt x="1673" y="179"/>
                      <a:pt x="1274" y="0"/>
                      <a:pt x="872" y="0"/>
                    </a:cubicBezTo>
                    <a:close/>
                  </a:path>
                </a:pathLst>
              </a:custGeom>
              <a:solidFill>
                <a:srgbClr val="FF73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7"/>
              <p:cNvSpPr/>
              <p:nvPr/>
            </p:nvSpPr>
            <p:spPr>
              <a:xfrm>
                <a:off x="1647600" y="8007625"/>
                <a:ext cx="1219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2219" extrusionOk="0">
                    <a:moveTo>
                      <a:pt x="1" y="1"/>
                    </a:moveTo>
                    <a:lnTo>
                      <a:pt x="1" y="2218"/>
                    </a:lnTo>
                    <a:lnTo>
                      <a:pt x="4878" y="1480"/>
                    </a:lnTo>
                    <a:lnTo>
                      <a:pt x="4878" y="7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7"/>
              <p:cNvSpPr/>
              <p:nvPr/>
            </p:nvSpPr>
            <p:spPr>
              <a:xfrm>
                <a:off x="383850" y="7832550"/>
                <a:ext cx="220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9" extrusionOk="0">
                    <a:moveTo>
                      <a:pt x="0" y="1"/>
                    </a:moveTo>
                    <a:lnTo>
                      <a:pt x="0" y="7"/>
                    </a:lnTo>
                    <a:lnTo>
                      <a:pt x="8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C7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7"/>
              <p:cNvSpPr/>
              <p:nvPr/>
            </p:nvSpPr>
            <p:spPr>
              <a:xfrm>
                <a:off x="383850" y="8222600"/>
                <a:ext cx="480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224" extrusionOk="0">
                    <a:moveTo>
                      <a:pt x="1923" y="0"/>
                    </a:moveTo>
                    <a:lnTo>
                      <a:pt x="0" y="224"/>
                    </a:lnTo>
                    <a:cubicBezTo>
                      <a:pt x="647" y="213"/>
                      <a:pt x="1291" y="138"/>
                      <a:pt x="1923" y="0"/>
                    </a:cubicBezTo>
                    <a:close/>
                  </a:path>
                </a:pathLst>
              </a:custGeom>
              <a:solidFill>
                <a:srgbClr val="0C7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7"/>
              <p:cNvSpPr/>
              <p:nvPr/>
            </p:nvSpPr>
            <p:spPr>
              <a:xfrm>
                <a:off x="408475" y="7834375"/>
                <a:ext cx="1286350" cy="388250"/>
              </a:xfrm>
              <a:custGeom>
                <a:avLst/>
                <a:gdLst/>
                <a:ahLst/>
                <a:cxnLst/>
                <a:rect l="l" t="t" r="r" b="b"/>
                <a:pathLst>
                  <a:path w="51454" h="15530" extrusionOk="0">
                    <a:moveTo>
                      <a:pt x="0" y="1"/>
                    </a:moveTo>
                    <a:lnTo>
                      <a:pt x="154" y="21"/>
                    </a:lnTo>
                    <a:lnTo>
                      <a:pt x="154" y="21"/>
                    </a:lnTo>
                    <a:cubicBezTo>
                      <a:pt x="103" y="14"/>
                      <a:pt x="52" y="7"/>
                      <a:pt x="0" y="1"/>
                    </a:cubicBezTo>
                    <a:close/>
                    <a:moveTo>
                      <a:pt x="154" y="21"/>
                    </a:moveTo>
                    <a:cubicBezTo>
                      <a:pt x="4371" y="609"/>
                      <a:pt x="6110" y="4406"/>
                      <a:pt x="6110" y="8370"/>
                    </a:cubicBezTo>
                    <a:cubicBezTo>
                      <a:pt x="6110" y="12058"/>
                      <a:pt x="4424" y="14761"/>
                      <a:pt x="938" y="15529"/>
                    </a:cubicBezTo>
                    <a:lnTo>
                      <a:pt x="49967" y="9804"/>
                    </a:lnTo>
                    <a:cubicBezTo>
                      <a:pt x="50814" y="9706"/>
                      <a:pt x="51452" y="8988"/>
                      <a:pt x="51453" y="8135"/>
                    </a:cubicBezTo>
                    <a:cubicBezTo>
                      <a:pt x="51452" y="7291"/>
                      <a:pt x="50826" y="6577"/>
                      <a:pt x="49988" y="6471"/>
                    </a:cubicBezTo>
                    <a:lnTo>
                      <a:pt x="154" y="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7"/>
              <p:cNvSpPr/>
              <p:nvPr/>
            </p:nvSpPr>
            <p:spPr>
              <a:xfrm>
                <a:off x="195400" y="7847475"/>
                <a:ext cx="365825" cy="365850"/>
              </a:xfrm>
              <a:custGeom>
                <a:avLst/>
                <a:gdLst/>
                <a:ahLst/>
                <a:cxnLst/>
                <a:rect l="l" t="t" r="r" b="b"/>
                <a:pathLst>
                  <a:path w="14633" h="14634" extrusionOk="0">
                    <a:moveTo>
                      <a:pt x="7316" y="1"/>
                    </a:moveTo>
                    <a:cubicBezTo>
                      <a:pt x="3275" y="1"/>
                      <a:pt x="1" y="3275"/>
                      <a:pt x="1" y="7316"/>
                    </a:cubicBezTo>
                    <a:cubicBezTo>
                      <a:pt x="1" y="9256"/>
                      <a:pt x="772" y="11118"/>
                      <a:pt x="2144" y="12490"/>
                    </a:cubicBezTo>
                    <a:cubicBezTo>
                      <a:pt x="3515" y="13862"/>
                      <a:pt x="5376" y="14633"/>
                      <a:pt x="7316" y="14633"/>
                    </a:cubicBezTo>
                    <a:cubicBezTo>
                      <a:pt x="9258" y="14633"/>
                      <a:pt x="11118" y="13862"/>
                      <a:pt x="12490" y="12490"/>
                    </a:cubicBezTo>
                    <a:cubicBezTo>
                      <a:pt x="13862" y="11118"/>
                      <a:pt x="14633" y="9256"/>
                      <a:pt x="14633" y="7316"/>
                    </a:cubicBezTo>
                    <a:cubicBezTo>
                      <a:pt x="14633" y="5376"/>
                      <a:pt x="13862" y="3515"/>
                      <a:pt x="12490" y="2142"/>
                    </a:cubicBezTo>
                    <a:cubicBezTo>
                      <a:pt x="11118" y="772"/>
                      <a:pt x="9258" y="1"/>
                      <a:pt x="7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7"/>
              <p:cNvSpPr/>
              <p:nvPr/>
            </p:nvSpPr>
            <p:spPr>
              <a:xfrm>
                <a:off x="195400" y="7847475"/>
                <a:ext cx="365825" cy="365850"/>
              </a:xfrm>
              <a:custGeom>
                <a:avLst/>
                <a:gdLst/>
                <a:ahLst/>
                <a:cxnLst/>
                <a:rect l="l" t="t" r="r" b="b"/>
                <a:pathLst>
                  <a:path w="14633" h="14634" fill="none" extrusionOk="0">
                    <a:moveTo>
                      <a:pt x="14633" y="7316"/>
                    </a:moveTo>
                    <a:cubicBezTo>
                      <a:pt x="14633" y="9256"/>
                      <a:pt x="13862" y="11118"/>
                      <a:pt x="12490" y="12490"/>
                    </a:cubicBezTo>
                    <a:cubicBezTo>
                      <a:pt x="11118" y="13862"/>
                      <a:pt x="9258" y="14633"/>
                      <a:pt x="7316" y="14633"/>
                    </a:cubicBezTo>
                    <a:cubicBezTo>
                      <a:pt x="5376" y="14633"/>
                      <a:pt x="3515" y="13862"/>
                      <a:pt x="2144" y="12490"/>
                    </a:cubicBezTo>
                    <a:cubicBezTo>
                      <a:pt x="772" y="11118"/>
                      <a:pt x="1" y="9256"/>
                      <a:pt x="1" y="7316"/>
                    </a:cubicBezTo>
                    <a:cubicBezTo>
                      <a:pt x="1" y="3275"/>
                      <a:pt x="3275" y="1"/>
                      <a:pt x="7316" y="1"/>
                    </a:cubicBezTo>
                    <a:cubicBezTo>
                      <a:pt x="9258" y="1"/>
                      <a:pt x="11118" y="772"/>
                      <a:pt x="12490" y="2142"/>
                    </a:cubicBezTo>
                    <a:cubicBezTo>
                      <a:pt x="13862" y="3515"/>
                      <a:pt x="14633" y="5376"/>
                      <a:pt x="14633" y="7316"/>
                    </a:cubicBezTo>
                    <a:close/>
                  </a:path>
                </a:pathLst>
              </a:custGeom>
              <a:noFill/>
              <a:ln w="59450" cap="flat" cmpd="sng">
                <a:solidFill>
                  <a:schemeClr val="accent4"/>
                </a:solidFill>
                <a:prstDash val="solid"/>
                <a:miter lim="14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7"/>
              <p:cNvSpPr/>
              <p:nvPr/>
            </p:nvSpPr>
            <p:spPr>
              <a:xfrm>
                <a:off x="267825" y="7950475"/>
                <a:ext cx="143275" cy="18477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391" extrusionOk="0">
                    <a:moveTo>
                      <a:pt x="1181" y="0"/>
                    </a:moveTo>
                    <a:cubicBezTo>
                      <a:pt x="1043" y="0"/>
                      <a:pt x="907" y="67"/>
                      <a:pt x="825" y="192"/>
                    </a:cubicBezTo>
                    <a:cubicBezTo>
                      <a:pt x="285" y="996"/>
                      <a:pt x="0" y="1973"/>
                      <a:pt x="32" y="2936"/>
                    </a:cubicBezTo>
                    <a:cubicBezTo>
                      <a:pt x="77" y="4285"/>
                      <a:pt x="750" y="5549"/>
                      <a:pt x="1876" y="6406"/>
                    </a:cubicBezTo>
                    <a:cubicBezTo>
                      <a:pt x="2726" y="7052"/>
                      <a:pt x="3727" y="7390"/>
                      <a:pt x="4734" y="7390"/>
                    </a:cubicBezTo>
                    <a:cubicBezTo>
                      <a:pt x="4926" y="7390"/>
                      <a:pt x="5118" y="7379"/>
                      <a:pt x="5308" y="7354"/>
                    </a:cubicBezTo>
                    <a:cubicBezTo>
                      <a:pt x="5561" y="7322"/>
                      <a:pt x="5730" y="7078"/>
                      <a:pt x="5672" y="6831"/>
                    </a:cubicBezTo>
                    <a:lnTo>
                      <a:pt x="5664" y="6801"/>
                    </a:lnTo>
                    <a:cubicBezTo>
                      <a:pt x="5616" y="6608"/>
                      <a:pt x="5443" y="6476"/>
                      <a:pt x="5251" y="6476"/>
                    </a:cubicBezTo>
                    <a:cubicBezTo>
                      <a:pt x="5230" y="6476"/>
                      <a:pt x="5209" y="6478"/>
                      <a:pt x="5188" y="6481"/>
                    </a:cubicBezTo>
                    <a:cubicBezTo>
                      <a:pt x="5038" y="6500"/>
                      <a:pt x="4886" y="6510"/>
                      <a:pt x="4735" y="6510"/>
                    </a:cubicBezTo>
                    <a:cubicBezTo>
                      <a:pt x="3918" y="6510"/>
                      <a:pt x="3101" y="6233"/>
                      <a:pt x="2409" y="5706"/>
                    </a:cubicBezTo>
                    <a:cubicBezTo>
                      <a:pt x="1495" y="5009"/>
                      <a:pt x="949" y="3989"/>
                      <a:pt x="913" y="2906"/>
                    </a:cubicBezTo>
                    <a:cubicBezTo>
                      <a:pt x="886" y="2129"/>
                      <a:pt x="1117" y="1341"/>
                      <a:pt x="1550" y="690"/>
                    </a:cubicBezTo>
                    <a:cubicBezTo>
                      <a:pt x="1675" y="506"/>
                      <a:pt x="1647" y="260"/>
                      <a:pt x="1476" y="119"/>
                    </a:cubicBezTo>
                    <a:lnTo>
                      <a:pt x="1453" y="98"/>
                    </a:lnTo>
                    <a:cubicBezTo>
                      <a:pt x="1373" y="32"/>
                      <a:pt x="1276" y="0"/>
                      <a:pt x="1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7"/>
              <p:cNvSpPr/>
              <p:nvPr/>
            </p:nvSpPr>
            <p:spPr>
              <a:xfrm>
                <a:off x="1391225" y="7992275"/>
                <a:ext cx="113925" cy="197875"/>
              </a:xfrm>
              <a:custGeom>
                <a:avLst/>
                <a:gdLst/>
                <a:ahLst/>
                <a:cxnLst/>
                <a:rect l="l" t="t" r="r" b="b"/>
                <a:pathLst>
                  <a:path w="4557" h="7915" extrusionOk="0">
                    <a:moveTo>
                      <a:pt x="845" y="1"/>
                    </a:moveTo>
                    <a:cubicBezTo>
                      <a:pt x="829" y="1"/>
                      <a:pt x="813" y="1"/>
                      <a:pt x="797" y="3"/>
                    </a:cubicBezTo>
                    <a:cubicBezTo>
                      <a:pt x="603" y="23"/>
                      <a:pt x="441" y="172"/>
                      <a:pt x="352" y="346"/>
                    </a:cubicBezTo>
                    <a:cubicBezTo>
                      <a:pt x="265" y="520"/>
                      <a:pt x="235" y="718"/>
                      <a:pt x="209" y="912"/>
                    </a:cubicBezTo>
                    <a:lnTo>
                      <a:pt x="60" y="1977"/>
                    </a:lnTo>
                    <a:cubicBezTo>
                      <a:pt x="31" y="2191"/>
                      <a:pt x="0" y="2409"/>
                      <a:pt x="24" y="2623"/>
                    </a:cubicBezTo>
                    <a:cubicBezTo>
                      <a:pt x="44" y="2816"/>
                      <a:pt x="107" y="3002"/>
                      <a:pt x="170" y="3184"/>
                    </a:cubicBezTo>
                    <a:cubicBezTo>
                      <a:pt x="394" y="3844"/>
                      <a:pt x="545" y="4561"/>
                      <a:pt x="974" y="5115"/>
                    </a:cubicBezTo>
                    <a:cubicBezTo>
                      <a:pt x="1394" y="5659"/>
                      <a:pt x="2040" y="6105"/>
                      <a:pt x="2375" y="6704"/>
                    </a:cubicBezTo>
                    <a:cubicBezTo>
                      <a:pt x="2562" y="6978"/>
                      <a:pt x="2659" y="7296"/>
                      <a:pt x="2885" y="7562"/>
                    </a:cubicBezTo>
                    <a:cubicBezTo>
                      <a:pt x="3038" y="7744"/>
                      <a:pt x="3241" y="7914"/>
                      <a:pt x="3476" y="7914"/>
                    </a:cubicBezTo>
                    <a:cubicBezTo>
                      <a:pt x="3481" y="7914"/>
                      <a:pt x="3486" y="7914"/>
                      <a:pt x="3491" y="7914"/>
                    </a:cubicBezTo>
                    <a:cubicBezTo>
                      <a:pt x="3902" y="7902"/>
                      <a:pt x="4373" y="7491"/>
                      <a:pt x="4485" y="7102"/>
                    </a:cubicBezTo>
                    <a:cubicBezTo>
                      <a:pt x="4557" y="6861"/>
                      <a:pt x="4489" y="6559"/>
                      <a:pt x="4378" y="6264"/>
                    </a:cubicBezTo>
                    <a:cubicBezTo>
                      <a:pt x="4270" y="5977"/>
                      <a:pt x="4123" y="5698"/>
                      <a:pt x="4019" y="5491"/>
                    </a:cubicBezTo>
                    <a:cubicBezTo>
                      <a:pt x="3897" y="5244"/>
                      <a:pt x="3754" y="4991"/>
                      <a:pt x="3748" y="4715"/>
                    </a:cubicBezTo>
                    <a:cubicBezTo>
                      <a:pt x="3739" y="4313"/>
                      <a:pt x="3784" y="3953"/>
                      <a:pt x="3708" y="3550"/>
                    </a:cubicBezTo>
                    <a:cubicBezTo>
                      <a:pt x="3648" y="3232"/>
                      <a:pt x="3575" y="2914"/>
                      <a:pt x="3492" y="2602"/>
                    </a:cubicBezTo>
                    <a:cubicBezTo>
                      <a:pt x="3464" y="2496"/>
                      <a:pt x="3188" y="1450"/>
                      <a:pt x="2950" y="1450"/>
                    </a:cubicBezTo>
                    <a:cubicBezTo>
                      <a:pt x="2928" y="1450"/>
                      <a:pt x="2905" y="1459"/>
                      <a:pt x="2884" y="1480"/>
                    </a:cubicBezTo>
                    <a:cubicBezTo>
                      <a:pt x="2848" y="1515"/>
                      <a:pt x="2835" y="1565"/>
                      <a:pt x="2827" y="1613"/>
                    </a:cubicBezTo>
                    <a:cubicBezTo>
                      <a:pt x="2758" y="2037"/>
                      <a:pt x="2808" y="2461"/>
                      <a:pt x="2764" y="2886"/>
                    </a:cubicBezTo>
                    <a:cubicBezTo>
                      <a:pt x="2756" y="2960"/>
                      <a:pt x="2711" y="3054"/>
                      <a:pt x="2649" y="3054"/>
                    </a:cubicBezTo>
                    <a:cubicBezTo>
                      <a:pt x="2640" y="3054"/>
                      <a:pt x="2630" y="3052"/>
                      <a:pt x="2619" y="3047"/>
                    </a:cubicBezTo>
                    <a:cubicBezTo>
                      <a:pt x="2462" y="2974"/>
                      <a:pt x="2321" y="2331"/>
                      <a:pt x="2250" y="2168"/>
                    </a:cubicBezTo>
                    <a:cubicBezTo>
                      <a:pt x="2028" y="1667"/>
                      <a:pt x="1787" y="1175"/>
                      <a:pt x="1556" y="680"/>
                    </a:cubicBezTo>
                    <a:cubicBezTo>
                      <a:pt x="1410" y="366"/>
                      <a:pt x="1180" y="1"/>
                      <a:pt x="845" y="1"/>
                    </a:cubicBezTo>
                    <a:close/>
                  </a:path>
                </a:pathLst>
              </a:custGeom>
              <a:solidFill>
                <a:srgbClr val="FF73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7"/>
              <p:cNvSpPr/>
              <p:nvPr/>
            </p:nvSpPr>
            <p:spPr>
              <a:xfrm>
                <a:off x="1445675" y="8128650"/>
                <a:ext cx="55222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22089" h="11256" extrusionOk="0">
                    <a:moveTo>
                      <a:pt x="2459" y="1"/>
                    </a:moveTo>
                    <a:cubicBezTo>
                      <a:pt x="1633" y="561"/>
                      <a:pt x="808" y="1091"/>
                      <a:pt x="0" y="1674"/>
                    </a:cubicBezTo>
                    <a:cubicBezTo>
                      <a:pt x="1640" y="5636"/>
                      <a:pt x="3040" y="8936"/>
                      <a:pt x="7294" y="10323"/>
                    </a:cubicBezTo>
                    <a:cubicBezTo>
                      <a:pt x="9216" y="10950"/>
                      <a:pt x="10937" y="11256"/>
                      <a:pt x="12662" y="11256"/>
                    </a:cubicBezTo>
                    <a:cubicBezTo>
                      <a:pt x="14097" y="11256"/>
                      <a:pt x="15534" y="11044"/>
                      <a:pt x="17091" y="10628"/>
                    </a:cubicBezTo>
                    <a:cubicBezTo>
                      <a:pt x="17596" y="10493"/>
                      <a:pt x="17964" y="10163"/>
                      <a:pt x="18367" y="9920"/>
                    </a:cubicBezTo>
                    <a:cubicBezTo>
                      <a:pt x="18768" y="9677"/>
                      <a:pt x="19066" y="9482"/>
                      <a:pt x="19399" y="9170"/>
                    </a:cubicBezTo>
                    <a:cubicBezTo>
                      <a:pt x="20601" y="8042"/>
                      <a:pt x="21552" y="6817"/>
                      <a:pt x="21961" y="5185"/>
                    </a:cubicBezTo>
                    <a:cubicBezTo>
                      <a:pt x="22088" y="4681"/>
                      <a:pt x="22021" y="4223"/>
                      <a:pt x="21747" y="3755"/>
                    </a:cubicBezTo>
                    <a:cubicBezTo>
                      <a:pt x="21472" y="3288"/>
                      <a:pt x="21009" y="2881"/>
                      <a:pt x="20574" y="2536"/>
                    </a:cubicBezTo>
                    <a:cubicBezTo>
                      <a:pt x="20331" y="2344"/>
                      <a:pt x="20025" y="2176"/>
                      <a:pt x="19723" y="2170"/>
                    </a:cubicBezTo>
                    <a:cubicBezTo>
                      <a:pt x="19718" y="2170"/>
                      <a:pt x="19713" y="2170"/>
                      <a:pt x="19708" y="2170"/>
                    </a:cubicBezTo>
                    <a:cubicBezTo>
                      <a:pt x="19414" y="2170"/>
                      <a:pt x="19190" y="2340"/>
                      <a:pt x="18970" y="2472"/>
                    </a:cubicBezTo>
                    <a:cubicBezTo>
                      <a:pt x="18606" y="2690"/>
                      <a:pt x="18171" y="2983"/>
                      <a:pt x="17898" y="3240"/>
                    </a:cubicBezTo>
                    <a:cubicBezTo>
                      <a:pt x="16828" y="4250"/>
                      <a:pt x="16094" y="5545"/>
                      <a:pt x="14751" y="6171"/>
                    </a:cubicBezTo>
                    <a:cubicBezTo>
                      <a:pt x="13876" y="6578"/>
                      <a:pt x="13331" y="6740"/>
                      <a:pt x="12411" y="6740"/>
                    </a:cubicBezTo>
                    <a:cubicBezTo>
                      <a:pt x="12231" y="6740"/>
                      <a:pt x="12037" y="6734"/>
                      <a:pt x="11824" y="6722"/>
                    </a:cubicBezTo>
                    <a:cubicBezTo>
                      <a:pt x="6542" y="6433"/>
                      <a:pt x="5030" y="4463"/>
                      <a:pt x="2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1924;p49">
            <a:extLst>
              <a:ext uri="{FF2B5EF4-FFF2-40B4-BE49-F238E27FC236}">
                <a16:creationId xmlns:a16="http://schemas.microsoft.com/office/drawing/2014/main" id="{3B80DF34-9321-1459-4B4B-F4F8A4823299}"/>
              </a:ext>
            </a:extLst>
          </p:cNvPr>
          <p:cNvGrpSpPr/>
          <p:nvPr/>
        </p:nvGrpSpPr>
        <p:grpSpPr>
          <a:xfrm>
            <a:off x="3210844" y="2318882"/>
            <a:ext cx="2113403" cy="1854566"/>
            <a:chOff x="9653650" y="293425"/>
            <a:chExt cx="3106575" cy="2726100"/>
          </a:xfrm>
        </p:grpSpPr>
        <p:sp>
          <p:nvSpPr>
            <p:cNvPr id="221" name="Google Shape;1925;p49">
              <a:extLst>
                <a:ext uri="{FF2B5EF4-FFF2-40B4-BE49-F238E27FC236}">
                  <a16:creationId xmlns:a16="http://schemas.microsoft.com/office/drawing/2014/main" id="{D4624439-FD2D-45EA-78CD-26A1C127D24D}"/>
                </a:ext>
              </a:extLst>
            </p:cNvPr>
            <p:cNvSpPr/>
            <p:nvPr/>
          </p:nvSpPr>
          <p:spPr>
            <a:xfrm>
              <a:off x="10589975" y="2548875"/>
              <a:ext cx="98550" cy="286475"/>
            </a:xfrm>
            <a:custGeom>
              <a:avLst/>
              <a:gdLst/>
              <a:ahLst/>
              <a:cxnLst/>
              <a:rect l="l" t="t" r="r" b="b"/>
              <a:pathLst>
                <a:path w="3942" h="11459" extrusionOk="0">
                  <a:moveTo>
                    <a:pt x="1602" y="1"/>
                  </a:moveTo>
                  <a:cubicBezTo>
                    <a:pt x="1332" y="1"/>
                    <a:pt x="1054" y="60"/>
                    <a:pt x="774" y="182"/>
                  </a:cubicBezTo>
                  <a:cubicBezTo>
                    <a:pt x="586" y="265"/>
                    <a:pt x="401" y="355"/>
                    <a:pt x="214" y="441"/>
                  </a:cubicBezTo>
                  <a:cubicBezTo>
                    <a:pt x="920" y="1846"/>
                    <a:pt x="893" y="3308"/>
                    <a:pt x="567" y="4799"/>
                  </a:cubicBezTo>
                  <a:cubicBezTo>
                    <a:pt x="430" y="5429"/>
                    <a:pt x="191" y="6022"/>
                    <a:pt x="1" y="6634"/>
                  </a:cubicBezTo>
                  <a:cubicBezTo>
                    <a:pt x="154" y="6809"/>
                    <a:pt x="245" y="7013"/>
                    <a:pt x="327" y="7232"/>
                  </a:cubicBezTo>
                  <a:cubicBezTo>
                    <a:pt x="583" y="7922"/>
                    <a:pt x="734" y="8640"/>
                    <a:pt x="899" y="9354"/>
                  </a:cubicBezTo>
                  <a:cubicBezTo>
                    <a:pt x="1075" y="10112"/>
                    <a:pt x="1404" y="10782"/>
                    <a:pt x="2048" y="11253"/>
                  </a:cubicBezTo>
                  <a:cubicBezTo>
                    <a:pt x="2237" y="11391"/>
                    <a:pt x="2422" y="11459"/>
                    <a:pt x="2595" y="11459"/>
                  </a:cubicBezTo>
                  <a:cubicBezTo>
                    <a:pt x="2871" y="11459"/>
                    <a:pt x="3116" y="11287"/>
                    <a:pt x="3297" y="10956"/>
                  </a:cubicBezTo>
                  <a:cubicBezTo>
                    <a:pt x="3385" y="10794"/>
                    <a:pt x="3437" y="10614"/>
                    <a:pt x="3449" y="10431"/>
                  </a:cubicBezTo>
                  <a:cubicBezTo>
                    <a:pt x="3474" y="10065"/>
                    <a:pt x="3521" y="9697"/>
                    <a:pt x="3506" y="9333"/>
                  </a:cubicBezTo>
                  <a:cubicBezTo>
                    <a:pt x="3447" y="7888"/>
                    <a:pt x="3477" y="6449"/>
                    <a:pt x="3650" y="5013"/>
                  </a:cubicBezTo>
                  <a:cubicBezTo>
                    <a:pt x="3732" y="4329"/>
                    <a:pt x="3789" y="3644"/>
                    <a:pt x="3856" y="2959"/>
                  </a:cubicBezTo>
                  <a:cubicBezTo>
                    <a:pt x="3942" y="2062"/>
                    <a:pt x="3681" y="1295"/>
                    <a:pt x="3038" y="646"/>
                  </a:cubicBezTo>
                  <a:cubicBezTo>
                    <a:pt x="2621" y="224"/>
                    <a:pt x="2126" y="1"/>
                    <a:pt x="1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26;p49">
              <a:extLst>
                <a:ext uri="{FF2B5EF4-FFF2-40B4-BE49-F238E27FC236}">
                  <a16:creationId xmlns:a16="http://schemas.microsoft.com/office/drawing/2014/main" id="{968C8DA1-7208-C5C2-75D5-793C88142000}"/>
                </a:ext>
              </a:extLst>
            </p:cNvPr>
            <p:cNvSpPr/>
            <p:nvPr/>
          </p:nvSpPr>
          <p:spPr>
            <a:xfrm>
              <a:off x="9756100" y="643175"/>
              <a:ext cx="1282850" cy="1432225"/>
            </a:xfrm>
            <a:custGeom>
              <a:avLst/>
              <a:gdLst/>
              <a:ahLst/>
              <a:cxnLst/>
              <a:rect l="l" t="t" r="r" b="b"/>
              <a:pathLst>
                <a:path w="51314" h="57289" extrusionOk="0">
                  <a:moveTo>
                    <a:pt x="10593" y="1"/>
                  </a:moveTo>
                  <a:cubicBezTo>
                    <a:pt x="10199" y="1"/>
                    <a:pt x="9057" y="88"/>
                    <a:pt x="7478" y="958"/>
                  </a:cubicBezTo>
                  <a:cubicBezTo>
                    <a:pt x="5027" y="2651"/>
                    <a:pt x="4199" y="6017"/>
                    <a:pt x="4718" y="8950"/>
                  </a:cubicBezTo>
                  <a:cubicBezTo>
                    <a:pt x="5237" y="11884"/>
                    <a:pt x="6854" y="14489"/>
                    <a:pt x="8478" y="16987"/>
                  </a:cubicBezTo>
                  <a:cubicBezTo>
                    <a:pt x="10102" y="19485"/>
                    <a:pt x="11794" y="22023"/>
                    <a:pt x="12495" y="24918"/>
                  </a:cubicBezTo>
                  <a:cubicBezTo>
                    <a:pt x="12607" y="25383"/>
                    <a:pt x="12691" y="25886"/>
                    <a:pt x="12511" y="26329"/>
                  </a:cubicBezTo>
                  <a:cubicBezTo>
                    <a:pt x="12309" y="26826"/>
                    <a:pt x="11824" y="27136"/>
                    <a:pt x="11399" y="27464"/>
                  </a:cubicBezTo>
                  <a:cubicBezTo>
                    <a:pt x="7648" y="30362"/>
                    <a:pt x="7495" y="36004"/>
                    <a:pt x="4707" y="39839"/>
                  </a:cubicBezTo>
                  <a:cubicBezTo>
                    <a:pt x="3804" y="41082"/>
                    <a:pt x="2635" y="42114"/>
                    <a:pt x="1729" y="43353"/>
                  </a:cubicBezTo>
                  <a:cubicBezTo>
                    <a:pt x="625" y="44864"/>
                    <a:pt x="0" y="46805"/>
                    <a:pt x="850" y="48584"/>
                  </a:cubicBezTo>
                  <a:cubicBezTo>
                    <a:pt x="1541" y="50031"/>
                    <a:pt x="3090" y="51066"/>
                    <a:pt x="4703" y="51066"/>
                  </a:cubicBezTo>
                  <a:cubicBezTo>
                    <a:pt x="4718" y="51066"/>
                    <a:pt x="4733" y="51066"/>
                    <a:pt x="4748" y="51065"/>
                  </a:cubicBezTo>
                  <a:cubicBezTo>
                    <a:pt x="4814" y="51064"/>
                    <a:pt x="4878" y="51062"/>
                    <a:pt x="4943" y="51058"/>
                  </a:cubicBezTo>
                  <a:cubicBezTo>
                    <a:pt x="5612" y="51015"/>
                    <a:pt x="6265" y="50813"/>
                    <a:pt x="6935" y="50803"/>
                  </a:cubicBezTo>
                  <a:cubicBezTo>
                    <a:pt x="6956" y="50802"/>
                    <a:pt x="6977" y="50802"/>
                    <a:pt x="6997" y="50802"/>
                  </a:cubicBezTo>
                  <a:cubicBezTo>
                    <a:pt x="7645" y="50802"/>
                    <a:pt x="8283" y="50977"/>
                    <a:pt x="8910" y="51149"/>
                  </a:cubicBezTo>
                  <a:cubicBezTo>
                    <a:pt x="11539" y="51874"/>
                    <a:pt x="14173" y="52601"/>
                    <a:pt x="16707" y="53609"/>
                  </a:cubicBezTo>
                  <a:cubicBezTo>
                    <a:pt x="19354" y="54663"/>
                    <a:pt x="21891" y="56023"/>
                    <a:pt x="24641" y="56770"/>
                  </a:cubicBezTo>
                  <a:cubicBezTo>
                    <a:pt x="25831" y="57093"/>
                    <a:pt x="27085" y="57289"/>
                    <a:pt x="28324" y="57289"/>
                  </a:cubicBezTo>
                  <a:cubicBezTo>
                    <a:pt x="29948" y="57289"/>
                    <a:pt x="31545" y="56953"/>
                    <a:pt x="32935" y="56129"/>
                  </a:cubicBezTo>
                  <a:cubicBezTo>
                    <a:pt x="35048" y="54876"/>
                    <a:pt x="36448" y="52591"/>
                    <a:pt x="36880" y="50174"/>
                  </a:cubicBezTo>
                  <a:cubicBezTo>
                    <a:pt x="37313" y="47756"/>
                    <a:pt x="36839" y="45231"/>
                    <a:pt x="35818" y="42997"/>
                  </a:cubicBezTo>
                  <a:cubicBezTo>
                    <a:pt x="35079" y="41377"/>
                    <a:pt x="34056" y="39880"/>
                    <a:pt x="33515" y="38184"/>
                  </a:cubicBezTo>
                  <a:cubicBezTo>
                    <a:pt x="32972" y="36487"/>
                    <a:pt x="33008" y="34448"/>
                    <a:pt x="34212" y="33136"/>
                  </a:cubicBezTo>
                  <a:cubicBezTo>
                    <a:pt x="34900" y="32384"/>
                    <a:pt x="35870" y="31972"/>
                    <a:pt x="36757" y="31471"/>
                  </a:cubicBezTo>
                  <a:cubicBezTo>
                    <a:pt x="38069" y="30729"/>
                    <a:pt x="39241" y="29759"/>
                    <a:pt x="40215" y="28608"/>
                  </a:cubicBezTo>
                  <a:cubicBezTo>
                    <a:pt x="40740" y="27987"/>
                    <a:pt x="41209" y="27312"/>
                    <a:pt x="41819" y="26773"/>
                  </a:cubicBezTo>
                  <a:cubicBezTo>
                    <a:pt x="42952" y="25773"/>
                    <a:pt x="44462" y="25337"/>
                    <a:pt x="45791" y="24619"/>
                  </a:cubicBezTo>
                  <a:cubicBezTo>
                    <a:pt x="47362" y="23770"/>
                    <a:pt x="48703" y="22506"/>
                    <a:pt x="49652" y="20994"/>
                  </a:cubicBezTo>
                  <a:cubicBezTo>
                    <a:pt x="50579" y="19515"/>
                    <a:pt x="51314" y="17709"/>
                    <a:pt x="50247" y="16098"/>
                  </a:cubicBezTo>
                  <a:cubicBezTo>
                    <a:pt x="50101" y="15881"/>
                    <a:pt x="49933" y="15678"/>
                    <a:pt x="49746" y="15494"/>
                  </a:cubicBezTo>
                  <a:cubicBezTo>
                    <a:pt x="49258" y="15016"/>
                    <a:pt x="48634" y="14671"/>
                    <a:pt x="47895" y="14424"/>
                  </a:cubicBezTo>
                  <a:cubicBezTo>
                    <a:pt x="47232" y="14201"/>
                    <a:pt x="46530" y="14087"/>
                    <a:pt x="45829" y="14087"/>
                  </a:cubicBezTo>
                  <a:cubicBezTo>
                    <a:pt x="45031" y="14087"/>
                    <a:pt x="44233" y="14235"/>
                    <a:pt x="43494" y="14540"/>
                  </a:cubicBezTo>
                  <a:cubicBezTo>
                    <a:pt x="41301" y="15444"/>
                    <a:pt x="39790" y="17511"/>
                    <a:pt x="37690" y="18612"/>
                  </a:cubicBezTo>
                  <a:cubicBezTo>
                    <a:pt x="35637" y="19690"/>
                    <a:pt x="33122" y="19789"/>
                    <a:pt x="31241" y="21147"/>
                  </a:cubicBezTo>
                  <a:cubicBezTo>
                    <a:pt x="30126" y="21951"/>
                    <a:pt x="29282" y="23168"/>
                    <a:pt x="27995" y="23656"/>
                  </a:cubicBezTo>
                  <a:cubicBezTo>
                    <a:pt x="27527" y="23834"/>
                    <a:pt x="27030" y="23901"/>
                    <a:pt x="26528" y="23901"/>
                  </a:cubicBezTo>
                  <a:cubicBezTo>
                    <a:pt x="26104" y="23901"/>
                    <a:pt x="25677" y="23853"/>
                    <a:pt x="25259" y="23784"/>
                  </a:cubicBezTo>
                  <a:cubicBezTo>
                    <a:pt x="22750" y="23364"/>
                    <a:pt x="20205" y="21995"/>
                    <a:pt x="19246" y="19639"/>
                  </a:cubicBezTo>
                  <a:cubicBezTo>
                    <a:pt x="18591" y="18031"/>
                    <a:pt x="18734" y="16128"/>
                    <a:pt x="17811" y="14657"/>
                  </a:cubicBezTo>
                  <a:cubicBezTo>
                    <a:pt x="17228" y="13730"/>
                    <a:pt x="16260" y="13047"/>
                    <a:pt x="15881" y="12019"/>
                  </a:cubicBezTo>
                  <a:cubicBezTo>
                    <a:pt x="15344" y="10565"/>
                    <a:pt x="16156" y="9004"/>
                    <a:pt x="16452" y="7483"/>
                  </a:cubicBezTo>
                  <a:cubicBezTo>
                    <a:pt x="16793" y="5728"/>
                    <a:pt x="16401" y="3829"/>
                    <a:pt x="15335" y="2395"/>
                  </a:cubicBezTo>
                  <a:cubicBezTo>
                    <a:pt x="14269" y="960"/>
                    <a:pt x="12531" y="29"/>
                    <a:pt x="10744" y="6"/>
                  </a:cubicBezTo>
                  <a:cubicBezTo>
                    <a:pt x="10744" y="6"/>
                    <a:pt x="10692" y="1"/>
                    <a:pt x="10593" y="1"/>
                  </a:cubicBezTo>
                  <a:close/>
                </a:path>
              </a:pathLst>
            </a:custGeom>
            <a:solidFill>
              <a:srgbClr val="7AC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27;p49">
              <a:extLst>
                <a:ext uri="{FF2B5EF4-FFF2-40B4-BE49-F238E27FC236}">
                  <a16:creationId xmlns:a16="http://schemas.microsoft.com/office/drawing/2014/main" id="{2CB721AF-74FE-013E-E9C5-094C8D098B6A}"/>
                </a:ext>
              </a:extLst>
            </p:cNvPr>
            <p:cNvSpPr/>
            <p:nvPr/>
          </p:nvSpPr>
          <p:spPr>
            <a:xfrm>
              <a:off x="9653650" y="1783900"/>
              <a:ext cx="959300" cy="1133350"/>
            </a:xfrm>
            <a:custGeom>
              <a:avLst/>
              <a:gdLst/>
              <a:ahLst/>
              <a:cxnLst/>
              <a:rect l="l" t="t" r="r" b="b"/>
              <a:pathLst>
                <a:path w="38372" h="45334" extrusionOk="0">
                  <a:moveTo>
                    <a:pt x="14947" y="23175"/>
                  </a:moveTo>
                  <a:lnTo>
                    <a:pt x="14947" y="23175"/>
                  </a:lnTo>
                  <a:cubicBezTo>
                    <a:pt x="14831" y="24875"/>
                    <a:pt x="14929" y="26398"/>
                    <a:pt x="15069" y="27920"/>
                  </a:cubicBezTo>
                  <a:cubicBezTo>
                    <a:pt x="15079" y="28026"/>
                    <a:pt x="15043" y="28145"/>
                    <a:pt x="15000" y="28248"/>
                  </a:cubicBezTo>
                  <a:cubicBezTo>
                    <a:pt x="14871" y="28561"/>
                    <a:pt x="14785" y="28710"/>
                    <a:pt x="14663" y="28710"/>
                  </a:cubicBezTo>
                  <a:cubicBezTo>
                    <a:pt x="14559" y="28710"/>
                    <a:pt x="14428" y="28603"/>
                    <a:pt x="14220" y="28398"/>
                  </a:cubicBezTo>
                  <a:cubicBezTo>
                    <a:pt x="13731" y="27916"/>
                    <a:pt x="13247" y="27427"/>
                    <a:pt x="12759" y="26943"/>
                  </a:cubicBezTo>
                  <a:cubicBezTo>
                    <a:pt x="12220" y="26409"/>
                    <a:pt x="12215" y="25773"/>
                    <a:pt x="12769" y="25226"/>
                  </a:cubicBezTo>
                  <a:cubicBezTo>
                    <a:pt x="13094" y="24904"/>
                    <a:pt x="13448" y="24611"/>
                    <a:pt x="13783" y="24298"/>
                  </a:cubicBezTo>
                  <a:cubicBezTo>
                    <a:pt x="14131" y="23970"/>
                    <a:pt x="14471" y="23634"/>
                    <a:pt x="14947" y="23175"/>
                  </a:cubicBezTo>
                  <a:close/>
                  <a:moveTo>
                    <a:pt x="14966" y="1"/>
                  </a:moveTo>
                  <a:cubicBezTo>
                    <a:pt x="14318" y="737"/>
                    <a:pt x="13963" y="1636"/>
                    <a:pt x="13578" y="2517"/>
                  </a:cubicBezTo>
                  <a:cubicBezTo>
                    <a:pt x="13182" y="3420"/>
                    <a:pt x="12759" y="4309"/>
                    <a:pt x="12174" y="5110"/>
                  </a:cubicBezTo>
                  <a:cubicBezTo>
                    <a:pt x="12105" y="5254"/>
                    <a:pt x="12042" y="5403"/>
                    <a:pt x="11962" y="5540"/>
                  </a:cubicBezTo>
                  <a:cubicBezTo>
                    <a:pt x="11068" y="7065"/>
                    <a:pt x="10261" y="8635"/>
                    <a:pt x="9486" y="10224"/>
                  </a:cubicBezTo>
                  <a:cubicBezTo>
                    <a:pt x="8226" y="12805"/>
                    <a:pt x="6794" y="15285"/>
                    <a:pt x="5025" y="17565"/>
                  </a:cubicBezTo>
                  <a:cubicBezTo>
                    <a:pt x="4155" y="18687"/>
                    <a:pt x="3370" y="19878"/>
                    <a:pt x="2567" y="21052"/>
                  </a:cubicBezTo>
                  <a:cubicBezTo>
                    <a:pt x="1680" y="22349"/>
                    <a:pt x="992" y="23743"/>
                    <a:pt x="607" y="25276"/>
                  </a:cubicBezTo>
                  <a:cubicBezTo>
                    <a:pt x="1" y="27696"/>
                    <a:pt x="285" y="29966"/>
                    <a:pt x="1738" y="32042"/>
                  </a:cubicBezTo>
                  <a:cubicBezTo>
                    <a:pt x="2736" y="33468"/>
                    <a:pt x="3961" y="34662"/>
                    <a:pt x="5402" y="35636"/>
                  </a:cubicBezTo>
                  <a:cubicBezTo>
                    <a:pt x="7346" y="36952"/>
                    <a:pt x="9418" y="38042"/>
                    <a:pt x="11542" y="39028"/>
                  </a:cubicBezTo>
                  <a:cubicBezTo>
                    <a:pt x="12728" y="39577"/>
                    <a:pt x="13744" y="40342"/>
                    <a:pt x="14699" y="41206"/>
                  </a:cubicBezTo>
                  <a:cubicBezTo>
                    <a:pt x="15108" y="41575"/>
                    <a:pt x="15493" y="41970"/>
                    <a:pt x="15881" y="42360"/>
                  </a:cubicBezTo>
                  <a:cubicBezTo>
                    <a:pt x="16416" y="42897"/>
                    <a:pt x="16922" y="43462"/>
                    <a:pt x="17475" y="43980"/>
                  </a:cubicBezTo>
                  <a:cubicBezTo>
                    <a:pt x="18376" y="44823"/>
                    <a:pt x="19663" y="45333"/>
                    <a:pt x="20928" y="45333"/>
                  </a:cubicBezTo>
                  <a:cubicBezTo>
                    <a:pt x="22200" y="45333"/>
                    <a:pt x="23449" y="44816"/>
                    <a:pt x="24260" y="43602"/>
                  </a:cubicBezTo>
                  <a:cubicBezTo>
                    <a:pt x="24272" y="43585"/>
                    <a:pt x="24297" y="43576"/>
                    <a:pt x="24316" y="43563"/>
                  </a:cubicBezTo>
                  <a:cubicBezTo>
                    <a:pt x="24877" y="42604"/>
                    <a:pt x="25261" y="41591"/>
                    <a:pt x="25238" y="40458"/>
                  </a:cubicBezTo>
                  <a:cubicBezTo>
                    <a:pt x="25234" y="40227"/>
                    <a:pt x="25316" y="40078"/>
                    <a:pt x="25567" y="40017"/>
                  </a:cubicBezTo>
                  <a:cubicBezTo>
                    <a:pt x="26320" y="39835"/>
                    <a:pt x="27068" y="39633"/>
                    <a:pt x="27818" y="39438"/>
                  </a:cubicBezTo>
                  <a:cubicBezTo>
                    <a:pt x="28216" y="39277"/>
                    <a:pt x="28606" y="39167"/>
                    <a:pt x="28998" y="39167"/>
                  </a:cubicBezTo>
                  <a:cubicBezTo>
                    <a:pt x="29364" y="39167"/>
                    <a:pt x="29730" y="39263"/>
                    <a:pt x="30102" y="39504"/>
                  </a:cubicBezTo>
                  <a:cubicBezTo>
                    <a:pt x="30498" y="39761"/>
                    <a:pt x="30976" y="39894"/>
                    <a:pt x="31443" y="40019"/>
                  </a:cubicBezTo>
                  <a:cubicBezTo>
                    <a:pt x="31923" y="40148"/>
                    <a:pt x="32399" y="40210"/>
                    <a:pt x="32862" y="40210"/>
                  </a:cubicBezTo>
                  <a:cubicBezTo>
                    <a:pt x="34597" y="40210"/>
                    <a:pt x="36159" y="39333"/>
                    <a:pt x="37118" y="37748"/>
                  </a:cubicBezTo>
                  <a:cubicBezTo>
                    <a:pt x="37224" y="37572"/>
                    <a:pt x="37342" y="37405"/>
                    <a:pt x="37454" y="37233"/>
                  </a:cubicBezTo>
                  <a:cubicBezTo>
                    <a:pt x="37644" y="36621"/>
                    <a:pt x="37883" y="36028"/>
                    <a:pt x="38019" y="35399"/>
                  </a:cubicBezTo>
                  <a:cubicBezTo>
                    <a:pt x="38345" y="33907"/>
                    <a:pt x="38371" y="32445"/>
                    <a:pt x="37666" y="31041"/>
                  </a:cubicBezTo>
                  <a:cubicBezTo>
                    <a:pt x="37590" y="30957"/>
                    <a:pt x="37507" y="30878"/>
                    <a:pt x="37438" y="30788"/>
                  </a:cubicBezTo>
                  <a:cubicBezTo>
                    <a:pt x="36666" y="29783"/>
                    <a:pt x="35678" y="29253"/>
                    <a:pt x="34437" y="29253"/>
                  </a:cubicBezTo>
                  <a:cubicBezTo>
                    <a:pt x="34344" y="29253"/>
                    <a:pt x="34249" y="29256"/>
                    <a:pt x="34153" y="29262"/>
                  </a:cubicBezTo>
                  <a:cubicBezTo>
                    <a:pt x="33600" y="29296"/>
                    <a:pt x="33052" y="29356"/>
                    <a:pt x="32529" y="29541"/>
                  </a:cubicBezTo>
                  <a:cubicBezTo>
                    <a:pt x="30804" y="30153"/>
                    <a:pt x="29027" y="30470"/>
                    <a:pt x="27201" y="30537"/>
                  </a:cubicBezTo>
                  <a:cubicBezTo>
                    <a:pt x="27130" y="30539"/>
                    <a:pt x="27070" y="30542"/>
                    <a:pt x="27020" y="30542"/>
                  </a:cubicBezTo>
                  <a:cubicBezTo>
                    <a:pt x="26764" y="30542"/>
                    <a:pt x="26744" y="30486"/>
                    <a:pt x="26804" y="30153"/>
                  </a:cubicBezTo>
                  <a:cubicBezTo>
                    <a:pt x="27097" y="28527"/>
                    <a:pt x="27034" y="26909"/>
                    <a:pt x="26777" y="25286"/>
                  </a:cubicBezTo>
                  <a:cubicBezTo>
                    <a:pt x="26598" y="24151"/>
                    <a:pt x="26763" y="23055"/>
                    <a:pt x="27229" y="21989"/>
                  </a:cubicBezTo>
                  <a:cubicBezTo>
                    <a:pt x="27642" y="21041"/>
                    <a:pt x="28125" y="20126"/>
                    <a:pt x="28516" y="19171"/>
                  </a:cubicBezTo>
                  <a:cubicBezTo>
                    <a:pt x="29544" y="16667"/>
                    <a:pt x="30267" y="14095"/>
                    <a:pt x="30161" y="11349"/>
                  </a:cubicBezTo>
                  <a:cubicBezTo>
                    <a:pt x="29995" y="9353"/>
                    <a:pt x="29619" y="7388"/>
                    <a:pt x="29261" y="5420"/>
                  </a:cubicBezTo>
                  <a:cubicBezTo>
                    <a:pt x="29246" y="5332"/>
                    <a:pt x="29261" y="5239"/>
                    <a:pt x="29261" y="5148"/>
                  </a:cubicBezTo>
                  <a:cubicBezTo>
                    <a:pt x="29023" y="4917"/>
                    <a:pt x="28710" y="4948"/>
                    <a:pt x="28420" y="4922"/>
                  </a:cubicBezTo>
                  <a:cubicBezTo>
                    <a:pt x="25712" y="4686"/>
                    <a:pt x="23098" y="4005"/>
                    <a:pt x="20509" y="3225"/>
                  </a:cubicBezTo>
                  <a:cubicBezTo>
                    <a:pt x="18667" y="2670"/>
                    <a:pt x="17041" y="1689"/>
                    <a:pt x="15556" y="472"/>
                  </a:cubicBezTo>
                  <a:cubicBezTo>
                    <a:pt x="15362" y="312"/>
                    <a:pt x="15164" y="158"/>
                    <a:pt x="14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28;p49">
              <a:extLst>
                <a:ext uri="{FF2B5EF4-FFF2-40B4-BE49-F238E27FC236}">
                  <a16:creationId xmlns:a16="http://schemas.microsoft.com/office/drawing/2014/main" id="{29CE373F-D07A-3DF8-DB5D-7B0085479AFA}"/>
                </a:ext>
              </a:extLst>
            </p:cNvPr>
            <p:cNvSpPr/>
            <p:nvPr/>
          </p:nvSpPr>
          <p:spPr>
            <a:xfrm>
              <a:off x="10301500" y="1149800"/>
              <a:ext cx="172950" cy="204775"/>
            </a:xfrm>
            <a:custGeom>
              <a:avLst/>
              <a:gdLst/>
              <a:ahLst/>
              <a:cxnLst/>
              <a:rect l="l" t="t" r="r" b="b"/>
              <a:pathLst>
                <a:path w="6918" h="8191" extrusionOk="0">
                  <a:moveTo>
                    <a:pt x="6377" y="1"/>
                  </a:moveTo>
                  <a:cubicBezTo>
                    <a:pt x="6353" y="1"/>
                    <a:pt x="6328" y="4"/>
                    <a:pt x="6305" y="11"/>
                  </a:cubicBezTo>
                  <a:cubicBezTo>
                    <a:pt x="6234" y="35"/>
                    <a:pt x="6186" y="98"/>
                    <a:pt x="6146" y="161"/>
                  </a:cubicBezTo>
                  <a:cubicBezTo>
                    <a:pt x="5989" y="403"/>
                    <a:pt x="5874" y="683"/>
                    <a:pt x="5647" y="861"/>
                  </a:cubicBezTo>
                  <a:cubicBezTo>
                    <a:pt x="5541" y="945"/>
                    <a:pt x="5399" y="992"/>
                    <a:pt x="5263" y="992"/>
                  </a:cubicBezTo>
                  <a:cubicBezTo>
                    <a:pt x="5109" y="992"/>
                    <a:pt x="4964" y="931"/>
                    <a:pt x="4895" y="794"/>
                  </a:cubicBezTo>
                  <a:cubicBezTo>
                    <a:pt x="4865" y="736"/>
                    <a:pt x="4841" y="659"/>
                    <a:pt x="4777" y="648"/>
                  </a:cubicBezTo>
                  <a:cubicBezTo>
                    <a:pt x="4772" y="647"/>
                    <a:pt x="4766" y="646"/>
                    <a:pt x="4761" y="646"/>
                  </a:cubicBezTo>
                  <a:cubicBezTo>
                    <a:pt x="4718" y="646"/>
                    <a:pt x="4678" y="678"/>
                    <a:pt x="4645" y="708"/>
                  </a:cubicBezTo>
                  <a:cubicBezTo>
                    <a:pt x="3804" y="1463"/>
                    <a:pt x="2874" y="2113"/>
                    <a:pt x="1876" y="2644"/>
                  </a:cubicBezTo>
                  <a:cubicBezTo>
                    <a:pt x="1840" y="2664"/>
                    <a:pt x="1800" y="2691"/>
                    <a:pt x="1798" y="2730"/>
                  </a:cubicBezTo>
                  <a:cubicBezTo>
                    <a:pt x="1796" y="2767"/>
                    <a:pt x="1826" y="2795"/>
                    <a:pt x="1849" y="2822"/>
                  </a:cubicBezTo>
                  <a:cubicBezTo>
                    <a:pt x="1975" y="2975"/>
                    <a:pt x="1908" y="3201"/>
                    <a:pt x="1832" y="3381"/>
                  </a:cubicBezTo>
                  <a:cubicBezTo>
                    <a:pt x="1607" y="3910"/>
                    <a:pt x="1263" y="4474"/>
                    <a:pt x="701" y="4587"/>
                  </a:cubicBezTo>
                  <a:cubicBezTo>
                    <a:pt x="613" y="4605"/>
                    <a:pt x="519" y="4612"/>
                    <a:pt x="447" y="4665"/>
                  </a:cubicBezTo>
                  <a:cubicBezTo>
                    <a:pt x="375" y="4716"/>
                    <a:pt x="337" y="4807"/>
                    <a:pt x="309" y="4894"/>
                  </a:cubicBezTo>
                  <a:cubicBezTo>
                    <a:pt x="0" y="5850"/>
                    <a:pt x="352" y="6951"/>
                    <a:pt x="1066" y="7640"/>
                  </a:cubicBezTo>
                  <a:cubicBezTo>
                    <a:pt x="1407" y="7969"/>
                    <a:pt x="1869" y="8190"/>
                    <a:pt x="2338" y="8190"/>
                  </a:cubicBezTo>
                  <a:cubicBezTo>
                    <a:pt x="2401" y="8190"/>
                    <a:pt x="2463" y="8187"/>
                    <a:pt x="2525" y="8179"/>
                  </a:cubicBezTo>
                  <a:cubicBezTo>
                    <a:pt x="2865" y="8134"/>
                    <a:pt x="3181" y="7970"/>
                    <a:pt x="3450" y="7758"/>
                  </a:cubicBezTo>
                  <a:cubicBezTo>
                    <a:pt x="4143" y="7214"/>
                    <a:pt x="5144" y="6178"/>
                    <a:pt x="4522" y="5600"/>
                  </a:cubicBezTo>
                  <a:cubicBezTo>
                    <a:pt x="3493" y="4646"/>
                    <a:pt x="4174" y="2368"/>
                    <a:pt x="5406" y="1748"/>
                  </a:cubicBezTo>
                  <a:cubicBezTo>
                    <a:pt x="5554" y="1674"/>
                    <a:pt x="5721" y="1656"/>
                    <a:pt x="5882" y="1622"/>
                  </a:cubicBezTo>
                  <a:cubicBezTo>
                    <a:pt x="6271" y="1540"/>
                    <a:pt x="6665" y="1335"/>
                    <a:pt x="6834" y="975"/>
                  </a:cubicBezTo>
                  <a:cubicBezTo>
                    <a:pt x="6905" y="825"/>
                    <a:pt x="6918" y="647"/>
                    <a:pt x="6879" y="483"/>
                  </a:cubicBezTo>
                  <a:cubicBezTo>
                    <a:pt x="6825" y="256"/>
                    <a:pt x="6674" y="60"/>
                    <a:pt x="6448" y="10"/>
                  </a:cubicBezTo>
                  <a:cubicBezTo>
                    <a:pt x="6424" y="4"/>
                    <a:pt x="6401" y="1"/>
                    <a:pt x="6377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29;p49">
              <a:extLst>
                <a:ext uri="{FF2B5EF4-FFF2-40B4-BE49-F238E27FC236}">
                  <a16:creationId xmlns:a16="http://schemas.microsoft.com/office/drawing/2014/main" id="{24A5A929-412E-320F-FA8A-CF02278A9165}"/>
                </a:ext>
              </a:extLst>
            </p:cNvPr>
            <p:cNvSpPr/>
            <p:nvPr/>
          </p:nvSpPr>
          <p:spPr>
            <a:xfrm>
              <a:off x="10261525" y="2769825"/>
              <a:ext cx="109000" cy="249700"/>
            </a:xfrm>
            <a:custGeom>
              <a:avLst/>
              <a:gdLst/>
              <a:ahLst/>
              <a:cxnLst/>
              <a:rect l="l" t="t" r="r" b="b"/>
              <a:pathLst>
                <a:path w="4360" h="9988" extrusionOk="0">
                  <a:moveTo>
                    <a:pt x="3502" y="1"/>
                  </a:moveTo>
                  <a:cubicBezTo>
                    <a:pt x="2752" y="196"/>
                    <a:pt x="2004" y="398"/>
                    <a:pt x="1252" y="580"/>
                  </a:cubicBezTo>
                  <a:cubicBezTo>
                    <a:pt x="1001" y="641"/>
                    <a:pt x="919" y="790"/>
                    <a:pt x="923" y="1021"/>
                  </a:cubicBezTo>
                  <a:cubicBezTo>
                    <a:pt x="946" y="2154"/>
                    <a:pt x="562" y="3167"/>
                    <a:pt x="1" y="4126"/>
                  </a:cubicBezTo>
                  <a:cubicBezTo>
                    <a:pt x="21" y="4215"/>
                    <a:pt x="15" y="4325"/>
                    <a:pt x="64" y="4390"/>
                  </a:cubicBezTo>
                  <a:cubicBezTo>
                    <a:pt x="912" y="5493"/>
                    <a:pt x="1314" y="6765"/>
                    <a:pt x="1571" y="8113"/>
                  </a:cubicBezTo>
                  <a:cubicBezTo>
                    <a:pt x="1700" y="8791"/>
                    <a:pt x="2032" y="9414"/>
                    <a:pt x="2638" y="9826"/>
                  </a:cubicBezTo>
                  <a:cubicBezTo>
                    <a:pt x="2798" y="9934"/>
                    <a:pt x="2956" y="9987"/>
                    <a:pt x="3107" y="9987"/>
                  </a:cubicBezTo>
                  <a:cubicBezTo>
                    <a:pt x="3334" y="9987"/>
                    <a:pt x="3545" y="9867"/>
                    <a:pt x="3716" y="9635"/>
                  </a:cubicBezTo>
                  <a:cubicBezTo>
                    <a:pt x="3947" y="9322"/>
                    <a:pt x="4006" y="8962"/>
                    <a:pt x="4001" y="8591"/>
                  </a:cubicBezTo>
                  <a:cubicBezTo>
                    <a:pt x="3992" y="8041"/>
                    <a:pt x="3945" y="7492"/>
                    <a:pt x="3950" y="6944"/>
                  </a:cubicBezTo>
                  <a:cubicBezTo>
                    <a:pt x="3960" y="6097"/>
                    <a:pt x="3925" y="5241"/>
                    <a:pt x="4051" y="4409"/>
                  </a:cubicBezTo>
                  <a:cubicBezTo>
                    <a:pt x="4168" y="3638"/>
                    <a:pt x="4285" y="2867"/>
                    <a:pt x="4321" y="2091"/>
                  </a:cubicBezTo>
                  <a:cubicBezTo>
                    <a:pt x="4360" y="1290"/>
                    <a:pt x="4192" y="534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30;p49">
              <a:extLst>
                <a:ext uri="{FF2B5EF4-FFF2-40B4-BE49-F238E27FC236}">
                  <a16:creationId xmlns:a16="http://schemas.microsoft.com/office/drawing/2014/main" id="{EB1AEA81-22DD-D15C-93EF-9DD8FEE01499}"/>
                </a:ext>
              </a:extLst>
            </p:cNvPr>
            <p:cNvSpPr/>
            <p:nvPr/>
          </p:nvSpPr>
          <p:spPr>
            <a:xfrm>
              <a:off x="10017075" y="1261325"/>
              <a:ext cx="475450" cy="651275"/>
            </a:xfrm>
            <a:custGeom>
              <a:avLst/>
              <a:gdLst/>
              <a:ahLst/>
              <a:cxnLst/>
              <a:rect l="l" t="t" r="r" b="b"/>
              <a:pathLst>
                <a:path w="19018" h="26051" extrusionOk="0">
                  <a:moveTo>
                    <a:pt x="3226" y="17503"/>
                  </a:moveTo>
                  <a:cubicBezTo>
                    <a:pt x="3034" y="17681"/>
                    <a:pt x="2835" y="17849"/>
                    <a:pt x="2625" y="18007"/>
                  </a:cubicBezTo>
                  <a:cubicBezTo>
                    <a:pt x="2483" y="18115"/>
                    <a:pt x="2326" y="18225"/>
                    <a:pt x="2165" y="18339"/>
                  </a:cubicBezTo>
                  <a:cubicBezTo>
                    <a:pt x="2493" y="18032"/>
                    <a:pt x="2857" y="17764"/>
                    <a:pt x="3226" y="17503"/>
                  </a:cubicBezTo>
                  <a:close/>
                  <a:moveTo>
                    <a:pt x="11083" y="1"/>
                  </a:moveTo>
                  <a:cubicBezTo>
                    <a:pt x="10699" y="1"/>
                    <a:pt x="10397" y="218"/>
                    <a:pt x="10050" y="708"/>
                  </a:cubicBezTo>
                  <a:cubicBezTo>
                    <a:pt x="9049" y="2122"/>
                    <a:pt x="7850" y="3346"/>
                    <a:pt x="6537" y="4467"/>
                  </a:cubicBezTo>
                  <a:cubicBezTo>
                    <a:pt x="6532" y="4471"/>
                    <a:pt x="6527" y="4475"/>
                    <a:pt x="6521" y="4479"/>
                  </a:cubicBezTo>
                  <a:cubicBezTo>
                    <a:pt x="6454" y="4530"/>
                    <a:pt x="6390" y="4583"/>
                    <a:pt x="6329" y="4639"/>
                  </a:cubicBezTo>
                  <a:cubicBezTo>
                    <a:pt x="6256" y="4699"/>
                    <a:pt x="6184" y="4760"/>
                    <a:pt x="6112" y="4820"/>
                  </a:cubicBezTo>
                  <a:cubicBezTo>
                    <a:pt x="6116" y="4830"/>
                    <a:pt x="6118" y="4842"/>
                    <a:pt x="6121" y="4853"/>
                  </a:cubicBezTo>
                  <a:cubicBezTo>
                    <a:pt x="5855" y="5161"/>
                    <a:pt x="5679" y="5520"/>
                    <a:pt x="5656" y="5886"/>
                  </a:cubicBezTo>
                  <a:cubicBezTo>
                    <a:pt x="5503" y="8264"/>
                    <a:pt x="6041" y="10845"/>
                    <a:pt x="4829" y="12897"/>
                  </a:cubicBezTo>
                  <a:cubicBezTo>
                    <a:pt x="4244" y="13885"/>
                    <a:pt x="3319" y="14614"/>
                    <a:pt x="2447" y="15362"/>
                  </a:cubicBezTo>
                  <a:cubicBezTo>
                    <a:pt x="1575" y="16109"/>
                    <a:pt x="708" y="16940"/>
                    <a:pt x="316" y="18020"/>
                  </a:cubicBezTo>
                  <a:cubicBezTo>
                    <a:pt x="1" y="18887"/>
                    <a:pt x="88" y="19952"/>
                    <a:pt x="638" y="20657"/>
                  </a:cubicBezTo>
                  <a:cubicBezTo>
                    <a:pt x="648" y="20812"/>
                    <a:pt x="668" y="20965"/>
                    <a:pt x="697" y="21117"/>
                  </a:cubicBezTo>
                  <a:cubicBezTo>
                    <a:pt x="805" y="21203"/>
                    <a:pt x="914" y="21288"/>
                    <a:pt x="1019" y="21375"/>
                  </a:cubicBezTo>
                  <a:cubicBezTo>
                    <a:pt x="2504" y="22592"/>
                    <a:pt x="4130" y="23573"/>
                    <a:pt x="5973" y="24128"/>
                  </a:cubicBezTo>
                  <a:cubicBezTo>
                    <a:pt x="8561" y="24908"/>
                    <a:pt x="11175" y="25589"/>
                    <a:pt x="13883" y="25825"/>
                  </a:cubicBezTo>
                  <a:cubicBezTo>
                    <a:pt x="14173" y="25851"/>
                    <a:pt x="14486" y="25820"/>
                    <a:pt x="14724" y="26051"/>
                  </a:cubicBezTo>
                  <a:cubicBezTo>
                    <a:pt x="15223" y="25804"/>
                    <a:pt x="15546" y="25396"/>
                    <a:pt x="15745" y="24892"/>
                  </a:cubicBezTo>
                  <a:cubicBezTo>
                    <a:pt x="16181" y="23790"/>
                    <a:pt x="16415" y="22647"/>
                    <a:pt x="16318" y="21462"/>
                  </a:cubicBezTo>
                  <a:cubicBezTo>
                    <a:pt x="16166" y="19607"/>
                    <a:pt x="16155" y="17757"/>
                    <a:pt x="16351" y="15904"/>
                  </a:cubicBezTo>
                  <a:cubicBezTo>
                    <a:pt x="16487" y="14625"/>
                    <a:pt x="16679" y="13368"/>
                    <a:pt x="17100" y="12141"/>
                  </a:cubicBezTo>
                  <a:cubicBezTo>
                    <a:pt x="17527" y="10898"/>
                    <a:pt x="18077" y="9720"/>
                    <a:pt x="18709" y="8575"/>
                  </a:cubicBezTo>
                  <a:cubicBezTo>
                    <a:pt x="19002" y="8046"/>
                    <a:pt x="19018" y="7555"/>
                    <a:pt x="18693" y="7022"/>
                  </a:cubicBezTo>
                  <a:cubicBezTo>
                    <a:pt x="18184" y="6189"/>
                    <a:pt x="17932" y="5272"/>
                    <a:pt x="17851" y="4291"/>
                  </a:cubicBezTo>
                  <a:cubicBezTo>
                    <a:pt x="17796" y="3596"/>
                    <a:pt x="17875" y="2918"/>
                    <a:pt x="17902" y="2233"/>
                  </a:cubicBezTo>
                  <a:cubicBezTo>
                    <a:pt x="17929" y="1550"/>
                    <a:pt x="17677" y="1269"/>
                    <a:pt x="16995" y="1197"/>
                  </a:cubicBezTo>
                  <a:cubicBezTo>
                    <a:pt x="16632" y="1159"/>
                    <a:pt x="16265" y="1156"/>
                    <a:pt x="15899" y="1139"/>
                  </a:cubicBezTo>
                  <a:cubicBezTo>
                    <a:pt x="15872" y="2103"/>
                    <a:pt x="15432" y="2856"/>
                    <a:pt x="14673" y="3413"/>
                  </a:cubicBezTo>
                  <a:cubicBezTo>
                    <a:pt x="14377" y="3631"/>
                    <a:pt x="14050" y="3732"/>
                    <a:pt x="13724" y="3732"/>
                  </a:cubicBezTo>
                  <a:cubicBezTo>
                    <a:pt x="13403" y="3732"/>
                    <a:pt x="13084" y="3633"/>
                    <a:pt x="12799" y="3449"/>
                  </a:cubicBezTo>
                  <a:cubicBezTo>
                    <a:pt x="11658" y="2711"/>
                    <a:pt x="11272" y="1119"/>
                    <a:pt x="11804" y="184"/>
                  </a:cubicBezTo>
                  <a:cubicBezTo>
                    <a:pt x="11526" y="65"/>
                    <a:pt x="11292" y="1"/>
                    <a:pt x="11083" y="1"/>
                  </a:cubicBezTo>
                  <a:close/>
                </a:path>
              </a:pathLst>
            </a:custGeom>
            <a:solidFill>
              <a:srgbClr val="E9A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31;p49">
              <a:extLst>
                <a:ext uri="{FF2B5EF4-FFF2-40B4-BE49-F238E27FC236}">
                  <a16:creationId xmlns:a16="http://schemas.microsoft.com/office/drawing/2014/main" id="{11E89AEE-EA6F-1976-CE4C-382CEBF14A1D}"/>
                </a:ext>
              </a:extLst>
            </p:cNvPr>
            <p:cNvSpPr/>
            <p:nvPr/>
          </p:nvSpPr>
          <p:spPr>
            <a:xfrm>
              <a:off x="10312975" y="1034650"/>
              <a:ext cx="147025" cy="199750"/>
            </a:xfrm>
            <a:custGeom>
              <a:avLst/>
              <a:gdLst/>
              <a:ahLst/>
              <a:cxnLst/>
              <a:rect l="l" t="t" r="r" b="b"/>
              <a:pathLst>
                <a:path w="5881" h="7990" extrusionOk="0">
                  <a:moveTo>
                    <a:pt x="3466" y="1"/>
                  </a:moveTo>
                  <a:cubicBezTo>
                    <a:pt x="2208" y="1"/>
                    <a:pt x="921" y="1452"/>
                    <a:pt x="481" y="3454"/>
                  </a:cubicBezTo>
                  <a:cubicBezTo>
                    <a:pt x="1" y="5639"/>
                    <a:pt x="134" y="7510"/>
                    <a:pt x="2071" y="7950"/>
                  </a:cubicBezTo>
                  <a:cubicBezTo>
                    <a:pt x="2188" y="7977"/>
                    <a:pt x="2306" y="7989"/>
                    <a:pt x="2423" y="7989"/>
                  </a:cubicBezTo>
                  <a:cubicBezTo>
                    <a:pt x="3677" y="7989"/>
                    <a:pt x="4961" y="6531"/>
                    <a:pt x="5400" y="4535"/>
                  </a:cubicBezTo>
                  <a:cubicBezTo>
                    <a:pt x="5880" y="2350"/>
                    <a:pt x="5168" y="336"/>
                    <a:pt x="3809" y="38"/>
                  </a:cubicBezTo>
                  <a:cubicBezTo>
                    <a:pt x="3696" y="13"/>
                    <a:pt x="3581" y="1"/>
                    <a:pt x="3466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32;p49">
              <a:extLst>
                <a:ext uri="{FF2B5EF4-FFF2-40B4-BE49-F238E27FC236}">
                  <a16:creationId xmlns:a16="http://schemas.microsoft.com/office/drawing/2014/main" id="{73ADEC2E-2537-F95B-3D58-D0F0B7FBD282}"/>
                </a:ext>
              </a:extLst>
            </p:cNvPr>
            <p:cNvSpPr/>
            <p:nvPr/>
          </p:nvSpPr>
          <p:spPr>
            <a:xfrm>
              <a:off x="10208450" y="782750"/>
              <a:ext cx="261350" cy="392625"/>
            </a:xfrm>
            <a:custGeom>
              <a:avLst/>
              <a:gdLst/>
              <a:ahLst/>
              <a:cxnLst/>
              <a:rect l="l" t="t" r="r" b="b"/>
              <a:pathLst>
                <a:path w="10454" h="15705" extrusionOk="0">
                  <a:moveTo>
                    <a:pt x="4218" y="1"/>
                  </a:moveTo>
                  <a:cubicBezTo>
                    <a:pt x="3408" y="1"/>
                    <a:pt x="2672" y="305"/>
                    <a:pt x="2015" y="841"/>
                  </a:cubicBezTo>
                  <a:cubicBezTo>
                    <a:pt x="479" y="2093"/>
                    <a:pt x="0" y="3779"/>
                    <a:pt x="291" y="5659"/>
                  </a:cubicBezTo>
                  <a:cubicBezTo>
                    <a:pt x="693" y="8263"/>
                    <a:pt x="2346" y="9822"/>
                    <a:pt x="4775" y="10643"/>
                  </a:cubicBezTo>
                  <a:cubicBezTo>
                    <a:pt x="5274" y="10812"/>
                    <a:pt x="5777" y="10969"/>
                    <a:pt x="6279" y="11131"/>
                  </a:cubicBezTo>
                  <a:cubicBezTo>
                    <a:pt x="7145" y="11323"/>
                    <a:pt x="8025" y="11471"/>
                    <a:pt x="8834" y="11865"/>
                  </a:cubicBezTo>
                  <a:cubicBezTo>
                    <a:pt x="9342" y="12112"/>
                    <a:pt x="9354" y="12154"/>
                    <a:pt x="9010" y="12589"/>
                  </a:cubicBezTo>
                  <a:cubicBezTo>
                    <a:pt x="8619" y="13083"/>
                    <a:pt x="8362" y="13632"/>
                    <a:pt x="8282" y="14259"/>
                  </a:cubicBezTo>
                  <a:cubicBezTo>
                    <a:pt x="8229" y="14683"/>
                    <a:pt x="8325" y="15080"/>
                    <a:pt x="8580" y="15423"/>
                  </a:cubicBezTo>
                  <a:cubicBezTo>
                    <a:pt x="8719" y="15611"/>
                    <a:pt x="8851" y="15705"/>
                    <a:pt x="8994" y="15705"/>
                  </a:cubicBezTo>
                  <a:cubicBezTo>
                    <a:pt x="9112" y="15705"/>
                    <a:pt x="9237" y="15642"/>
                    <a:pt x="9382" y="15517"/>
                  </a:cubicBezTo>
                  <a:cubicBezTo>
                    <a:pt x="9647" y="15290"/>
                    <a:pt x="9794" y="14977"/>
                    <a:pt x="9969" y="14684"/>
                  </a:cubicBezTo>
                  <a:cubicBezTo>
                    <a:pt x="10187" y="14080"/>
                    <a:pt x="10454" y="13476"/>
                    <a:pt x="10296" y="12818"/>
                  </a:cubicBezTo>
                  <a:cubicBezTo>
                    <a:pt x="10220" y="12495"/>
                    <a:pt x="10195" y="12200"/>
                    <a:pt x="10272" y="11875"/>
                  </a:cubicBezTo>
                  <a:cubicBezTo>
                    <a:pt x="10385" y="11391"/>
                    <a:pt x="10222" y="10972"/>
                    <a:pt x="9872" y="10623"/>
                  </a:cubicBezTo>
                  <a:cubicBezTo>
                    <a:pt x="9576" y="10328"/>
                    <a:pt x="9229" y="10101"/>
                    <a:pt x="8865" y="9908"/>
                  </a:cubicBezTo>
                  <a:cubicBezTo>
                    <a:pt x="7493" y="9174"/>
                    <a:pt x="6964" y="7924"/>
                    <a:pt x="6724" y="6485"/>
                  </a:cubicBezTo>
                  <a:cubicBezTo>
                    <a:pt x="6691" y="6287"/>
                    <a:pt x="6764" y="6131"/>
                    <a:pt x="6834" y="5961"/>
                  </a:cubicBezTo>
                  <a:cubicBezTo>
                    <a:pt x="7113" y="5281"/>
                    <a:pt x="7362" y="4584"/>
                    <a:pt x="7469" y="3858"/>
                  </a:cubicBezTo>
                  <a:cubicBezTo>
                    <a:pt x="7691" y="2341"/>
                    <a:pt x="7118" y="527"/>
                    <a:pt x="4909" y="72"/>
                  </a:cubicBezTo>
                  <a:cubicBezTo>
                    <a:pt x="4673" y="24"/>
                    <a:pt x="4443" y="1"/>
                    <a:pt x="4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33;p49">
              <a:extLst>
                <a:ext uri="{FF2B5EF4-FFF2-40B4-BE49-F238E27FC236}">
                  <a16:creationId xmlns:a16="http://schemas.microsoft.com/office/drawing/2014/main" id="{4D8446AE-7119-217F-2FCF-E906E51C8A25}"/>
                </a:ext>
              </a:extLst>
            </p:cNvPr>
            <p:cNvSpPr/>
            <p:nvPr/>
          </p:nvSpPr>
          <p:spPr>
            <a:xfrm>
              <a:off x="10429400" y="1125550"/>
              <a:ext cx="60675" cy="75800"/>
            </a:xfrm>
            <a:custGeom>
              <a:avLst/>
              <a:gdLst/>
              <a:ahLst/>
              <a:cxnLst/>
              <a:rect l="l" t="t" r="r" b="b"/>
              <a:pathLst>
                <a:path w="2427" h="3032" extrusionOk="0">
                  <a:moveTo>
                    <a:pt x="1704" y="0"/>
                  </a:moveTo>
                  <a:cubicBezTo>
                    <a:pt x="1278" y="0"/>
                    <a:pt x="744" y="440"/>
                    <a:pt x="406" y="1110"/>
                  </a:cubicBezTo>
                  <a:cubicBezTo>
                    <a:pt x="0" y="1917"/>
                    <a:pt x="32" y="2752"/>
                    <a:pt x="478" y="2976"/>
                  </a:cubicBezTo>
                  <a:cubicBezTo>
                    <a:pt x="553" y="3014"/>
                    <a:pt x="635" y="3032"/>
                    <a:pt x="722" y="3032"/>
                  </a:cubicBezTo>
                  <a:cubicBezTo>
                    <a:pt x="1149" y="3032"/>
                    <a:pt x="1682" y="2593"/>
                    <a:pt x="2020" y="1922"/>
                  </a:cubicBezTo>
                  <a:cubicBezTo>
                    <a:pt x="2426" y="1117"/>
                    <a:pt x="2394" y="281"/>
                    <a:pt x="1949" y="57"/>
                  </a:cubicBezTo>
                  <a:cubicBezTo>
                    <a:pt x="1873" y="18"/>
                    <a:pt x="1791" y="0"/>
                    <a:pt x="1704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34;p49">
              <a:extLst>
                <a:ext uri="{FF2B5EF4-FFF2-40B4-BE49-F238E27FC236}">
                  <a16:creationId xmlns:a16="http://schemas.microsoft.com/office/drawing/2014/main" id="{9153B7A5-1DF7-21F8-5943-B83BA17AD69F}"/>
                </a:ext>
              </a:extLst>
            </p:cNvPr>
            <p:cNvSpPr/>
            <p:nvPr/>
          </p:nvSpPr>
          <p:spPr>
            <a:xfrm>
              <a:off x="10298325" y="1093525"/>
              <a:ext cx="46025" cy="72900"/>
            </a:xfrm>
            <a:custGeom>
              <a:avLst/>
              <a:gdLst/>
              <a:ahLst/>
              <a:cxnLst/>
              <a:rect l="l" t="t" r="r" b="b"/>
              <a:pathLst>
                <a:path w="1841" h="2916" extrusionOk="0">
                  <a:moveTo>
                    <a:pt x="788" y="1"/>
                  </a:moveTo>
                  <a:cubicBezTo>
                    <a:pt x="767" y="1"/>
                    <a:pt x="747" y="2"/>
                    <a:pt x="726" y="5"/>
                  </a:cubicBezTo>
                  <a:cubicBezTo>
                    <a:pt x="278" y="65"/>
                    <a:pt x="1" y="765"/>
                    <a:pt x="109" y="1567"/>
                  </a:cubicBezTo>
                  <a:cubicBezTo>
                    <a:pt x="211" y="2333"/>
                    <a:pt x="626" y="2916"/>
                    <a:pt x="1053" y="2916"/>
                  </a:cubicBezTo>
                  <a:cubicBezTo>
                    <a:pt x="1074" y="2916"/>
                    <a:pt x="1096" y="2914"/>
                    <a:pt x="1117" y="2912"/>
                  </a:cubicBezTo>
                  <a:cubicBezTo>
                    <a:pt x="1565" y="2851"/>
                    <a:pt x="1841" y="2152"/>
                    <a:pt x="1734" y="1349"/>
                  </a:cubicBezTo>
                  <a:cubicBezTo>
                    <a:pt x="1630" y="584"/>
                    <a:pt x="1215" y="1"/>
                    <a:pt x="788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35;p49">
              <a:extLst>
                <a:ext uri="{FF2B5EF4-FFF2-40B4-BE49-F238E27FC236}">
                  <a16:creationId xmlns:a16="http://schemas.microsoft.com/office/drawing/2014/main" id="{D2816193-9898-A048-5DB8-4BE999E1DC8F}"/>
                </a:ext>
              </a:extLst>
            </p:cNvPr>
            <p:cNvSpPr/>
            <p:nvPr/>
          </p:nvSpPr>
          <p:spPr>
            <a:xfrm>
              <a:off x="10340900" y="1154650"/>
              <a:ext cx="47550" cy="29375"/>
            </a:xfrm>
            <a:custGeom>
              <a:avLst/>
              <a:gdLst/>
              <a:ahLst/>
              <a:cxnLst/>
              <a:rect l="l" t="t" r="r" b="b"/>
              <a:pathLst>
                <a:path w="1902" h="1175" extrusionOk="0">
                  <a:moveTo>
                    <a:pt x="99" y="1"/>
                  </a:moveTo>
                  <a:lnTo>
                    <a:pt x="99" y="1"/>
                  </a:lnTo>
                  <a:cubicBezTo>
                    <a:pt x="0" y="486"/>
                    <a:pt x="261" y="974"/>
                    <a:pt x="727" y="1127"/>
                  </a:cubicBezTo>
                  <a:cubicBezTo>
                    <a:pt x="823" y="1159"/>
                    <a:pt x="921" y="1175"/>
                    <a:pt x="1017" y="1175"/>
                  </a:cubicBezTo>
                  <a:cubicBezTo>
                    <a:pt x="1387" y="1175"/>
                    <a:pt x="1736" y="951"/>
                    <a:pt x="1902" y="59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36;p49">
              <a:extLst>
                <a:ext uri="{FF2B5EF4-FFF2-40B4-BE49-F238E27FC236}">
                  <a16:creationId xmlns:a16="http://schemas.microsoft.com/office/drawing/2014/main" id="{5BC309B3-D784-AE7C-DF5E-3F6690B6BF1A}"/>
                </a:ext>
              </a:extLst>
            </p:cNvPr>
            <p:cNvSpPr/>
            <p:nvPr/>
          </p:nvSpPr>
          <p:spPr>
            <a:xfrm>
              <a:off x="10936825" y="932725"/>
              <a:ext cx="123825" cy="141650"/>
            </a:xfrm>
            <a:custGeom>
              <a:avLst/>
              <a:gdLst/>
              <a:ahLst/>
              <a:cxnLst/>
              <a:rect l="l" t="t" r="r" b="b"/>
              <a:pathLst>
                <a:path w="4953" h="5666" extrusionOk="0">
                  <a:moveTo>
                    <a:pt x="3110" y="1"/>
                  </a:moveTo>
                  <a:cubicBezTo>
                    <a:pt x="2660" y="1"/>
                    <a:pt x="1126" y="2570"/>
                    <a:pt x="1126" y="2570"/>
                  </a:cubicBezTo>
                  <a:cubicBezTo>
                    <a:pt x="1126" y="2570"/>
                    <a:pt x="889" y="997"/>
                    <a:pt x="565" y="997"/>
                  </a:cubicBezTo>
                  <a:cubicBezTo>
                    <a:pt x="562" y="997"/>
                    <a:pt x="560" y="997"/>
                    <a:pt x="557" y="997"/>
                  </a:cubicBezTo>
                  <a:cubicBezTo>
                    <a:pt x="1" y="1045"/>
                    <a:pt x="371" y="4466"/>
                    <a:pt x="371" y="4466"/>
                  </a:cubicBezTo>
                  <a:lnTo>
                    <a:pt x="1826" y="5665"/>
                  </a:lnTo>
                  <a:cubicBezTo>
                    <a:pt x="1826" y="5665"/>
                    <a:pt x="4953" y="2622"/>
                    <a:pt x="4727" y="2324"/>
                  </a:cubicBezTo>
                  <a:cubicBezTo>
                    <a:pt x="4700" y="2288"/>
                    <a:pt x="4657" y="2272"/>
                    <a:pt x="4604" y="2272"/>
                  </a:cubicBezTo>
                  <a:cubicBezTo>
                    <a:pt x="4220" y="2272"/>
                    <a:pt x="3270" y="3097"/>
                    <a:pt x="3270" y="3097"/>
                  </a:cubicBezTo>
                  <a:cubicBezTo>
                    <a:pt x="3270" y="3097"/>
                    <a:pt x="4789" y="1600"/>
                    <a:pt x="4660" y="1345"/>
                  </a:cubicBezTo>
                  <a:cubicBezTo>
                    <a:pt x="4638" y="1303"/>
                    <a:pt x="4601" y="1284"/>
                    <a:pt x="4550" y="1284"/>
                  </a:cubicBezTo>
                  <a:cubicBezTo>
                    <a:pt x="4119" y="1284"/>
                    <a:pt x="2755" y="2671"/>
                    <a:pt x="2755" y="2671"/>
                  </a:cubicBezTo>
                  <a:cubicBezTo>
                    <a:pt x="2755" y="2671"/>
                    <a:pt x="4558" y="742"/>
                    <a:pt x="4156" y="452"/>
                  </a:cubicBezTo>
                  <a:cubicBezTo>
                    <a:pt x="4131" y="433"/>
                    <a:pt x="4100" y="425"/>
                    <a:pt x="4065" y="425"/>
                  </a:cubicBezTo>
                  <a:cubicBezTo>
                    <a:pt x="3559" y="425"/>
                    <a:pt x="2186" y="2274"/>
                    <a:pt x="2186" y="2274"/>
                  </a:cubicBezTo>
                  <a:cubicBezTo>
                    <a:pt x="2186" y="2274"/>
                    <a:pt x="3538" y="197"/>
                    <a:pt x="3152" y="10"/>
                  </a:cubicBezTo>
                  <a:cubicBezTo>
                    <a:pt x="3139" y="4"/>
                    <a:pt x="3125" y="1"/>
                    <a:pt x="3110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37;p49">
              <a:extLst>
                <a:ext uri="{FF2B5EF4-FFF2-40B4-BE49-F238E27FC236}">
                  <a16:creationId xmlns:a16="http://schemas.microsoft.com/office/drawing/2014/main" id="{2EB09FD6-EEC7-6728-0A1F-46CC7D823FF3}"/>
                </a:ext>
              </a:extLst>
            </p:cNvPr>
            <p:cNvSpPr/>
            <p:nvPr/>
          </p:nvSpPr>
          <p:spPr>
            <a:xfrm>
              <a:off x="9899375" y="550925"/>
              <a:ext cx="128950" cy="145150"/>
            </a:xfrm>
            <a:custGeom>
              <a:avLst/>
              <a:gdLst/>
              <a:ahLst/>
              <a:cxnLst/>
              <a:rect l="l" t="t" r="r" b="b"/>
              <a:pathLst>
                <a:path w="5158" h="5806" extrusionOk="0">
                  <a:moveTo>
                    <a:pt x="2274" y="0"/>
                  </a:moveTo>
                  <a:cubicBezTo>
                    <a:pt x="2265" y="0"/>
                    <a:pt x="2258" y="1"/>
                    <a:pt x="2250" y="3"/>
                  </a:cubicBezTo>
                  <a:cubicBezTo>
                    <a:pt x="1837" y="116"/>
                    <a:pt x="2783" y="2406"/>
                    <a:pt x="2783" y="2406"/>
                  </a:cubicBezTo>
                  <a:cubicBezTo>
                    <a:pt x="2783" y="2406"/>
                    <a:pt x="1727" y="240"/>
                    <a:pt x="1244" y="240"/>
                  </a:cubicBezTo>
                  <a:cubicBezTo>
                    <a:pt x="1222" y="240"/>
                    <a:pt x="1201" y="244"/>
                    <a:pt x="1182" y="253"/>
                  </a:cubicBezTo>
                  <a:cubicBezTo>
                    <a:pt x="735" y="464"/>
                    <a:pt x="2152" y="2691"/>
                    <a:pt x="2152" y="2691"/>
                  </a:cubicBezTo>
                  <a:cubicBezTo>
                    <a:pt x="2152" y="2691"/>
                    <a:pt x="1011" y="995"/>
                    <a:pt x="611" y="995"/>
                  </a:cubicBezTo>
                  <a:cubicBezTo>
                    <a:pt x="576" y="995"/>
                    <a:pt x="546" y="1008"/>
                    <a:pt x="523" y="1038"/>
                  </a:cubicBezTo>
                  <a:cubicBezTo>
                    <a:pt x="350" y="1264"/>
                    <a:pt x="1567" y="3014"/>
                    <a:pt x="1567" y="3014"/>
                  </a:cubicBezTo>
                  <a:cubicBezTo>
                    <a:pt x="1567" y="3014"/>
                    <a:pt x="726" y="1955"/>
                    <a:pt x="367" y="1955"/>
                  </a:cubicBezTo>
                  <a:cubicBezTo>
                    <a:pt x="332" y="1955"/>
                    <a:pt x="301" y="1965"/>
                    <a:pt x="277" y="1987"/>
                  </a:cubicBezTo>
                  <a:cubicBezTo>
                    <a:pt x="1" y="2240"/>
                    <a:pt x="2516" y="5806"/>
                    <a:pt x="2516" y="5806"/>
                  </a:cubicBezTo>
                  <a:lnTo>
                    <a:pt x="4166" y="4894"/>
                  </a:lnTo>
                  <a:cubicBezTo>
                    <a:pt x="4166" y="4894"/>
                    <a:pt x="5157" y="1600"/>
                    <a:pt x="4621" y="1451"/>
                  </a:cubicBezTo>
                  <a:cubicBezTo>
                    <a:pt x="4612" y="1448"/>
                    <a:pt x="4603" y="1447"/>
                    <a:pt x="4594" y="1447"/>
                  </a:cubicBezTo>
                  <a:cubicBezTo>
                    <a:pt x="4273" y="1447"/>
                    <a:pt x="3772" y="2892"/>
                    <a:pt x="3772" y="2892"/>
                  </a:cubicBezTo>
                  <a:cubicBezTo>
                    <a:pt x="3772" y="2892"/>
                    <a:pt x="2705" y="0"/>
                    <a:pt x="2274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38;p49">
              <a:extLst>
                <a:ext uri="{FF2B5EF4-FFF2-40B4-BE49-F238E27FC236}">
                  <a16:creationId xmlns:a16="http://schemas.microsoft.com/office/drawing/2014/main" id="{3F5BFA11-D98C-DEAC-ED91-1D4FB74C04CB}"/>
                </a:ext>
              </a:extLst>
            </p:cNvPr>
            <p:cNvSpPr/>
            <p:nvPr/>
          </p:nvSpPr>
          <p:spPr>
            <a:xfrm>
              <a:off x="10923100" y="1033000"/>
              <a:ext cx="82775" cy="53400"/>
            </a:xfrm>
            <a:custGeom>
              <a:avLst/>
              <a:gdLst/>
              <a:ahLst/>
              <a:cxnLst/>
              <a:rect l="l" t="t" r="r" b="b"/>
              <a:pathLst>
                <a:path w="3311" h="2136" extrusionOk="0">
                  <a:moveTo>
                    <a:pt x="601" y="1"/>
                  </a:moveTo>
                  <a:cubicBezTo>
                    <a:pt x="285" y="1"/>
                    <a:pt x="1" y="420"/>
                    <a:pt x="287" y="720"/>
                  </a:cubicBezTo>
                  <a:cubicBezTo>
                    <a:pt x="1001" y="1468"/>
                    <a:pt x="1727" y="2010"/>
                    <a:pt x="2778" y="2132"/>
                  </a:cubicBezTo>
                  <a:cubicBezTo>
                    <a:pt x="2797" y="2134"/>
                    <a:pt x="2816" y="2135"/>
                    <a:pt x="2834" y="2135"/>
                  </a:cubicBezTo>
                  <a:cubicBezTo>
                    <a:pt x="3311" y="2135"/>
                    <a:pt x="3288" y="1355"/>
                    <a:pt x="2778" y="1295"/>
                  </a:cubicBezTo>
                  <a:cubicBezTo>
                    <a:pt x="1965" y="1201"/>
                    <a:pt x="1420" y="695"/>
                    <a:pt x="879" y="129"/>
                  </a:cubicBezTo>
                  <a:cubicBezTo>
                    <a:pt x="793" y="39"/>
                    <a:pt x="696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39;p49">
              <a:extLst>
                <a:ext uri="{FF2B5EF4-FFF2-40B4-BE49-F238E27FC236}">
                  <a16:creationId xmlns:a16="http://schemas.microsoft.com/office/drawing/2014/main" id="{04C7603D-0F38-80AC-AA25-D86278089BC5}"/>
                </a:ext>
              </a:extLst>
            </p:cNvPr>
            <p:cNvSpPr/>
            <p:nvPr/>
          </p:nvSpPr>
          <p:spPr>
            <a:xfrm>
              <a:off x="9936800" y="668050"/>
              <a:ext cx="101550" cy="54425"/>
            </a:xfrm>
            <a:custGeom>
              <a:avLst/>
              <a:gdLst/>
              <a:ahLst/>
              <a:cxnLst/>
              <a:rect l="l" t="t" r="r" b="b"/>
              <a:pathLst>
                <a:path w="4062" h="2177" extrusionOk="0">
                  <a:moveTo>
                    <a:pt x="3327" y="0"/>
                  </a:moveTo>
                  <a:cubicBezTo>
                    <a:pt x="2088" y="0"/>
                    <a:pt x="982" y="588"/>
                    <a:pt x="229" y="1578"/>
                  </a:cubicBezTo>
                  <a:cubicBezTo>
                    <a:pt x="0" y="1880"/>
                    <a:pt x="293" y="2177"/>
                    <a:pt x="599" y="2177"/>
                  </a:cubicBezTo>
                  <a:cubicBezTo>
                    <a:pt x="727" y="2177"/>
                    <a:pt x="857" y="2125"/>
                    <a:pt x="952" y="2000"/>
                  </a:cubicBezTo>
                  <a:cubicBezTo>
                    <a:pt x="1533" y="1236"/>
                    <a:pt x="2416" y="838"/>
                    <a:pt x="3355" y="838"/>
                  </a:cubicBezTo>
                  <a:cubicBezTo>
                    <a:pt x="3411" y="838"/>
                    <a:pt x="3467" y="839"/>
                    <a:pt x="3523" y="842"/>
                  </a:cubicBezTo>
                  <a:cubicBezTo>
                    <a:pt x="3532" y="842"/>
                    <a:pt x="3540" y="843"/>
                    <a:pt x="3548" y="843"/>
                  </a:cubicBezTo>
                  <a:cubicBezTo>
                    <a:pt x="4062" y="843"/>
                    <a:pt x="4051" y="31"/>
                    <a:pt x="3523" y="5"/>
                  </a:cubicBezTo>
                  <a:cubicBezTo>
                    <a:pt x="3457" y="2"/>
                    <a:pt x="3392" y="0"/>
                    <a:pt x="3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40;p49">
              <a:extLst>
                <a:ext uri="{FF2B5EF4-FFF2-40B4-BE49-F238E27FC236}">
                  <a16:creationId xmlns:a16="http://schemas.microsoft.com/office/drawing/2014/main" id="{C2548DE3-E836-F0FD-48D6-3FF9E5B46CE2}"/>
                </a:ext>
              </a:extLst>
            </p:cNvPr>
            <p:cNvSpPr/>
            <p:nvPr/>
          </p:nvSpPr>
          <p:spPr>
            <a:xfrm>
              <a:off x="12220775" y="404325"/>
              <a:ext cx="148450" cy="528250"/>
            </a:xfrm>
            <a:custGeom>
              <a:avLst/>
              <a:gdLst/>
              <a:ahLst/>
              <a:cxnLst/>
              <a:rect l="l" t="t" r="r" b="b"/>
              <a:pathLst>
                <a:path w="5938" h="21130" extrusionOk="0">
                  <a:moveTo>
                    <a:pt x="1873" y="1"/>
                  </a:moveTo>
                  <a:cubicBezTo>
                    <a:pt x="1950" y="503"/>
                    <a:pt x="1976" y="1013"/>
                    <a:pt x="2000" y="1527"/>
                  </a:cubicBezTo>
                  <a:cubicBezTo>
                    <a:pt x="2043" y="2445"/>
                    <a:pt x="2084" y="3363"/>
                    <a:pt x="2178" y="4275"/>
                  </a:cubicBezTo>
                  <a:cubicBezTo>
                    <a:pt x="2398" y="6396"/>
                    <a:pt x="2646" y="8516"/>
                    <a:pt x="2893" y="10636"/>
                  </a:cubicBezTo>
                  <a:cubicBezTo>
                    <a:pt x="2934" y="10993"/>
                    <a:pt x="2866" y="11310"/>
                    <a:pt x="2707" y="11631"/>
                  </a:cubicBezTo>
                  <a:cubicBezTo>
                    <a:pt x="1928" y="13215"/>
                    <a:pt x="1275" y="14862"/>
                    <a:pt x="382" y="16392"/>
                  </a:cubicBezTo>
                  <a:cubicBezTo>
                    <a:pt x="221" y="16667"/>
                    <a:pt x="126" y="16979"/>
                    <a:pt x="0" y="17274"/>
                  </a:cubicBezTo>
                  <a:cubicBezTo>
                    <a:pt x="11" y="17341"/>
                    <a:pt x="4" y="17418"/>
                    <a:pt x="36" y="17472"/>
                  </a:cubicBezTo>
                  <a:cubicBezTo>
                    <a:pt x="719" y="18643"/>
                    <a:pt x="1421" y="19804"/>
                    <a:pt x="1983" y="21041"/>
                  </a:cubicBezTo>
                  <a:cubicBezTo>
                    <a:pt x="2000" y="21078"/>
                    <a:pt x="2048" y="21101"/>
                    <a:pt x="2083" y="21130"/>
                  </a:cubicBezTo>
                  <a:cubicBezTo>
                    <a:pt x="2673" y="20625"/>
                    <a:pt x="3030" y="19957"/>
                    <a:pt x="3364" y="19276"/>
                  </a:cubicBezTo>
                  <a:cubicBezTo>
                    <a:pt x="3928" y="18119"/>
                    <a:pt x="4401" y="16923"/>
                    <a:pt x="4856" y="15721"/>
                  </a:cubicBezTo>
                  <a:cubicBezTo>
                    <a:pt x="5353" y="14409"/>
                    <a:pt x="5736" y="13067"/>
                    <a:pt x="5844" y="11655"/>
                  </a:cubicBezTo>
                  <a:cubicBezTo>
                    <a:pt x="5938" y="10453"/>
                    <a:pt x="5755" y="9272"/>
                    <a:pt x="5635" y="8086"/>
                  </a:cubicBezTo>
                  <a:cubicBezTo>
                    <a:pt x="5358" y="5355"/>
                    <a:pt x="4858" y="2669"/>
                    <a:pt x="3871" y="94"/>
                  </a:cubicBezTo>
                  <a:cubicBezTo>
                    <a:pt x="3205" y="77"/>
                    <a:pt x="2539" y="40"/>
                    <a:pt x="1873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42;p49">
              <a:extLst>
                <a:ext uri="{FF2B5EF4-FFF2-40B4-BE49-F238E27FC236}">
                  <a16:creationId xmlns:a16="http://schemas.microsoft.com/office/drawing/2014/main" id="{D7B41B16-B53F-6931-10D0-0125941D1DCB}"/>
                </a:ext>
              </a:extLst>
            </p:cNvPr>
            <p:cNvSpPr/>
            <p:nvPr/>
          </p:nvSpPr>
          <p:spPr>
            <a:xfrm>
              <a:off x="11589450" y="826750"/>
              <a:ext cx="692600" cy="699275"/>
            </a:xfrm>
            <a:custGeom>
              <a:avLst/>
              <a:gdLst/>
              <a:ahLst/>
              <a:cxnLst/>
              <a:rect l="l" t="t" r="r" b="b"/>
              <a:pathLst>
                <a:path w="27704" h="27971" extrusionOk="0">
                  <a:moveTo>
                    <a:pt x="23991" y="0"/>
                  </a:moveTo>
                  <a:cubicBezTo>
                    <a:pt x="23914" y="64"/>
                    <a:pt x="23839" y="131"/>
                    <a:pt x="23768" y="203"/>
                  </a:cubicBezTo>
                  <a:cubicBezTo>
                    <a:pt x="23445" y="526"/>
                    <a:pt x="23127" y="859"/>
                    <a:pt x="22771" y="1144"/>
                  </a:cubicBezTo>
                  <a:cubicBezTo>
                    <a:pt x="21985" y="1778"/>
                    <a:pt x="21271" y="2485"/>
                    <a:pt x="20616" y="3250"/>
                  </a:cubicBezTo>
                  <a:cubicBezTo>
                    <a:pt x="20425" y="3472"/>
                    <a:pt x="20218" y="3517"/>
                    <a:pt x="19957" y="3524"/>
                  </a:cubicBezTo>
                  <a:cubicBezTo>
                    <a:pt x="19134" y="3542"/>
                    <a:pt x="18311" y="3554"/>
                    <a:pt x="17489" y="3622"/>
                  </a:cubicBezTo>
                  <a:cubicBezTo>
                    <a:pt x="17469" y="3624"/>
                    <a:pt x="17449" y="3625"/>
                    <a:pt x="17428" y="3625"/>
                  </a:cubicBezTo>
                  <a:cubicBezTo>
                    <a:pt x="17147" y="3625"/>
                    <a:pt x="16779" y="3483"/>
                    <a:pt x="16479" y="3483"/>
                  </a:cubicBezTo>
                  <a:cubicBezTo>
                    <a:pt x="16292" y="3483"/>
                    <a:pt x="16131" y="3538"/>
                    <a:pt x="16033" y="3718"/>
                  </a:cubicBezTo>
                  <a:cubicBezTo>
                    <a:pt x="16002" y="3775"/>
                    <a:pt x="16147" y="4169"/>
                    <a:pt x="16062" y="4198"/>
                  </a:cubicBezTo>
                  <a:cubicBezTo>
                    <a:pt x="15985" y="5289"/>
                    <a:pt x="15196" y="6026"/>
                    <a:pt x="14109" y="6026"/>
                  </a:cubicBezTo>
                  <a:cubicBezTo>
                    <a:pt x="14100" y="6026"/>
                    <a:pt x="14091" y="6026"/>
                    <a:pt x="14083" y="6026"/>
                  </a:cubicBezTo>
                  <a:cubicBezTo>
                    <a:pt x="13057" y="6016"/>
                    <a:pt x="12364" y="5249"/>
                    <a:pt x="12325" y="4084"/>
                  </a:cubicBezTo>
                  <a:cubicBezTo>
                    <a:pt x="12212" y="3851"/>
                    <a:pt x="12035" y="3782"/>
                    <a:pt x="11824" y="3782"/>
                  </a:cubicBezTo>
                  <a:cubicBezTo>
                    <a:pt x="11762" y="3782"/>
                    <a:pt x="11697" y="3788"/>
                    <a:pt x="11630" y="3797"/>
                  </a:cubicBezTo>
                  <a:cubicBezTo>
                    <a:pt x="10965" y="3890"/>
                    <a:pt x="10296" y="3900"/>
                    <a:pt x="9627" y="3900"/>
                  </a:cubicBezTo>
                  <a:cubicBezTo>
                    <a:pt x="9435" y="3900"/>
                    <a:pt x="9243" y="3899"/>
                    <a:pt x="9051" y="3899"/>
                  </a:cubicBezTo>
                  <a:cubicBezTo>
                    <a:pt x="8630" y="3899"/>
                    <a:pt x="8210" y="3903"/>
                    <a:pt x="7791" y="3929"/>
                  </a:cubicBezTo>
                  <a:cubicBezTo>
                    <a:pt x="7768" y="3931"/>
                    <a:pt x="7745" y="3931"/>
                    <a:pt x="7721" y="3931"/>
                  </a:cubicBezTo>
                  <a:cubicBezTo>
                    <a:pt x="6935" y="3931"/>
                    <a:pt x="6149" y="3138"/>
                    <a:pt x="5596" y="2669"/>
                  </a:cubicBezTo>
                  <a:cubicBezTo>
                    <a:pt x="4422" y="1675"/>
                    <a:pt x="3319" y="1413"/>
                    <a:pt x="2081" y="510"/>
                  </a:cubicBezTo>
                  <a:cubicBezTo>
                    <a:pt x="1984" y="439"/>
                    <a:pt x="1896" y="336"/>
                    <a:pt x="1750" y="336"/>
                  </a:cubicBezTo>
                  <a:cubicBezTo>
                    <a:pt x="1709" y="336"/>
                    <a:pt x="1664" y="344"/>
                    <a:pt x="1613" y="363"/>
                  </a:cubicBezTo>
                  <a:cubicBezTo>
                    <a:pt x="1417" y="1133"/>
                    <a:pt x="1213" y="1928"/>
                    <a:pt x="1009" y="2724"/>
                  </a:cubicBezTo>
                  <a:cubicBezTo>
                    <a:pt x="734" y="4139"/>
                    <a:pt x="460" y="5553"/>
                    <a:pt x="185" y="6967"/>
                  </a:cubicBezTo>
                  <a:cubicBezTo>
                    <a:pt x="0" y="7593"/>
                    <a:pt x="301" y="8017"/>
                    <a:pt x="771" y="8369"/>
                  </a:cubicBezTo>
                  <a:cubicBezTo>
                    <a:pt x="971" y="8520"/>
                    <a:pt x="1176" y="8668"/>
                    <a:pt x="1385" y="8811"/>
                  </a:cubicBezTo>
                  <a:cubicBezTo>
                    <a:pt x="2475" y="9559"/>
                    <a:pt x="3681" y="10061"/>
                    <a:pt x="4945" y="10416"/>
                  </a:cubicBezTo>
                  <a:cubicBezTo>
                    <a:pt x="5332" y="10526"/>
                    <a:pt x="5448" y="10702"/>
                    <a:pt x="5428" y="11091"/>
                  </a:cubicBezTo>
                  <a:cubicBezTo>
                    <a:pt x="5373" y="12169"/>
                    <a:pt x="5306" y="13246"/>
                    <a:pt x="5156" y="14314"/>
                  </a:cubicBezTo>
                  <a:cubicBezTo>
                    <a:pt x="4890" y="16199"/>
                    <a:pt x="4593" y="18079"/>
                    <a:pt x="3908" y="19874"/>
                  </a:cubicBezTo>
                  <a:cubicBezTo>
                    <a:pt x="3288" y="21501"/>
                    <a:pt x="2776" y="23169"/>
                    <a:pt x="1998" y="24736"/>
                  </a:cubicBezTo>
                  <a:cubicBezTo>
                    <a:pt x="1703" y="25330"/>
                    <a:pt x="1836" y="25653"/>
                    <a:pt x="2426" y="25975"/>
                  </a:cubicBezTo>
                  <a:cubicBezTo>
                    <a:pt x="2728" y="26139"/>
                    <a:pt x="3039" y="26283"/>
                    <a:pt x="3345" y="26436"/>
                  </a:cubicBezTo>
                  <a:cubicBezTo>
                    <a:pt x="3807" y="26572"/>
                    <a:pt x="4272" y="26697"/>
                    <a:pt x="4730" y="26844"/>
                  </a:cubicBezTo>
                  <a:cubicBezTo>
                    <a:pt x="7006" y="27579"/>
                    <a:pt x="9333" y="27971"/>
                    <a:pt x="11710" y="27971"/>
                  </a:cubicBezTo>
                  <a:cubicBezTo>
                    <a:pt x="12006" y="27971"/>
                    <a:pt x="12303" y="27965"/>
                    <a:pt x="12600" y="27952"/>
                  </a:cubicBezTo>
                  <a:cubicBezTo>
                    <a:pt x="15674" y="27826"/>
                    <a:pt x="18743" y="27620"/>
                    <a:pt x="21766" y="26999"/>
                  </a:cubicBezTo>
                  <a:cubicBezTo>
                    <a:pt x="23342" y="26237"/>
                    <a:pt x="23482" y="25912"/>
                    <a:pt x="23051" y="24194"/>
                  </a:cubicBezTo>
                  <a:cubicBezTo>
                    <a:pt x="22554" y="22211"/>
                    <a:pt x="22180" y="20206"/>
                    <a:pt x="22118" y="18155"/>
                  </a:cubicBezTo>
                  <a:cubicBezTo>
                    <a:pt x="22049" y="15929"/>
                    <a:pt x="22239" y="13707"/>
                    <a:pt x="22244" y="11483"/>
                  </a:cubicBezTo>
                  <a:cubicBezTo>
                    <a:pt x="22245" y="10906"/>
                    <a:pt x="22465" y="10619"/>
                    <a:pt x="22952" y="10385"/>
                  </a:cubicBezTo>
                  <a:cubicBezTo>
                    <a:pt x="23590" y="10079"/>
                    <a:pt x="24221" y="9752"/>
                    <a:pt x="24794" y="9320"/>
                  </a:cubicBezTo>
                  <a:cubicBezTo>
                    <a:pt x="25985" y="8422"/>
                    <a:pt x="26721" y="7189"/>
                    <a:pt x="27394" y="5900"/>
                  </a:cubicBezTo>
                  <a:cubicBezTo>
                    <a:pt x="27611" y="5482"/>
                    <a:pt x="27704" y="5079"/>
                    <a:pt x="27579" y="4685"/>
                  </a:cubicBezTo>
                  <a:cubicBezTo>
                    <a:pt x="26483" y="3052"/>
                    <a:pt x="25258" y="1502"/>
                    <a:pt x="23991" y="0"/>
                  </a:cubicBezTo>
                  <a:close/>
                </a:path>
              </a:pathLst>
            </a:custGeom>
            <a:solidFill>
              <a:srgbClr val="F1C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943;p49">
              <a:extLst>
                <a:ext uri="{FF2B5EF4-FFF2-40B4-BE49-F238E27FC236}">
                  <a16:creationId xmlns:a16="http://schemas.microsoft.com/office/drawing/2014/main" id="{D7543801-8574-B8FF-0A89-5554A127E694}"/>
                </a:ext>
              </a:extLst>
            </p:cNvPr>
            <p:cNvSpPr/>
            <p:nvPr/>
          </p:nvSpPr>
          <p:spPr>
            <a:xfrm>
              <a:off x="11387150" y="413200"/>
              <a:ext cx="227575" cy="587725"/>
            </a:xfrm>
            <a:custGeom>
              <a:avLst/>
              <a:gdLst/>
              <a:ahLst/>
              <a:cxnLst/>
              <a:rect l="l" t="t" r="r" b="b"/>
              <a:pathLst>
                <a:path w="9103" h="23509" extrusionOk="0">
                  <a:moveTo>
                    <a:pt x="3222" y="1"/>
                  </a:moveTo>
                  <a:cubicBezTo>
                    <a:pt x="2639" y="222"/>
                    <a:pt x="1882" y="1448"/>
                    <a:pt x="1289" y="1448"/>
                  </a:cubicBezTo>
                  <a:cubicBezTo>
                    <a:pt x="1261" y="1448"/>
                    <a:pt x="1233" y="1445"/>
                    <a:pt x="1205" y="1440"/>
                  </a:cubicBezTo>
                  <a:lnTo>
                    <a:pt x="1205" y="1440"/>
                  </a:lnTo>
                  <a:cubicBezTo>
                    <a:pt x="1214" y="1632"/>
                    <a:pt x="1202" y="1824"/>
                    <a:pt x="1169" y="2012"/>
                  </a:cubicBezTo>
                  <a:cubicBezTo>
                    <a:pt x="807" y="4000"/>
                    <a:pt x="427" y="5983"/>
                    <a:pt x="222" y="7996"/>
                  </a:cubicBezTo>
                  <a:cubicBezTo>
                    <a:pt x="0" y="10172"/>
                    <a:pt x="106" y="12306"/>
                    <a:pt x="1000" y="14343"/>
                  </a:cubicBezTo>
                  <a:cubicBezTo>
                    <a:pt x="1461" y="15394"/>
                    <a:pt x="1939" y="16437"/>
                    <a:pt x="2420" y="17480"/>
                  </a:cubicBezTo>
                  <a:cubicBezTo>
                    <a:pt x="2525" y="17707"/>
                    <a:pt x="2663" y="17922"/>
                    <a:pt x="2805" y="18130"/>
                  </a:cubicBezTo>
                  <a:cubicBezTo>
                    <a:pt x="4274" y="20284"/>
                    <a:pt x="6179" y="21994"/>
                    <a:pt x="8277" y="23509"/>
                  </a:cubicBezTo>
                  <a:cubicBezTo>
                    <a:pt x="8552" y="22095"/>
                    <a:pt x="8827" y="20681"/>
                    <a:pt x="9102" y="19266"/>
                  </a:cubicBezTo>
                  <a:cubicBezTo>
                    <a:pt x="8774" y="19073"/>
                    <a:pt x="8573" y="18759"/>
                    <a:pt x="8354" y="18468"/>
                  </a:cubicBezTo>
                  <a:cubicBezTo>
                    <a:pt x="7733" y="17642"/>
                    <a:pt x="7062" y="16854"/>
                    <a:pt x="6346" y="16110"/>
                  </a:cubicBezTo>
                  <a:cubicBezTo>
                    <a:pt x="5737" y="15481"/>
                    <a:pt x="5205" y="14788"/>
                    <a:pt x="4642" y="14123"/>
                  </a:cubicBezTo>
                  <a:cubicBezTo>
                    <a:pt x="4412" y="13851"/>
                    <a:pt x="4256" y="13557"/>
                    <a:pt x="4242" y="13196"/>
                  </a:cubicBezTo>
                  <a:cubicBezTo>
                    <a:pt x="4178" y="11566"/>
                    <a:pt x="3841" y="9966"/>
                    <a:pt x="3700" y="8343"/>
                  </a:cubicBezTo>
                  <a:cubicBezTo>
                    <a:pt x="3542" y="6538"/>
                    <a:pt x="3257" y="4745"/>
                    <a:pt x="3011" y="2949"/>
                  </a:cubicBezTo>
                  <a:cubicBezTo>
                    <a:pt x="2932" y="2375"/>
                    <a:pt x="3028" y="549"/>
                    <a:pt x="3222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944;p49">
              <a:extLst>
                <a:ext uri="{FF2B5EF4-FFF2-40B4-BE49-F238E27FC236}">
                  <a16:creationId xmlns:a16="http://schemas.microsoft.com/office/drawing/2014/main" id="{3D7AFB98-893B-8565-E1D2-42D8871CA93F}"/>
                </a:ext>
              </a:extLst>
            </p:cNvPr>
            <p:cNvSpPr/>
            <p:nvPr/>
          </p:nvSpPr>
          <p:spPr>
            <a:xfrm>
              <a:off x="11854700" y="726800"/>
              <a:ext cx="173650" cy="250600"/>
            </a:xfrm>
            <a:custGeom>
              <a:avLst/>
              <a:gdLst/>
              <a:ahLst/>
              <a:cxnLst/>
              <a:rect l="l" t="t" r="r" b="b"/>
              <a:pathLst>
                <a:path w="6946" h="10024" extrusionOk="0">
                  <a:moveTo>
                    <a:pt x="4521" y="0"/>
                  </a:moveTo>
                  <a:cubicBezTo>
                    <a:pt x="4463" y="32"/>
                    <a:pt x="4400" y="44"/>
                    <a:pt x="4391" y="74"/>
                  </a:cubicBezTo>
                  <a:cubicBezTo>
                    <a:pt x="4105" y="967"/>
                    <a:pt x="3497" y="1426"/>
                    <a:pt x="2559" y="1466"/>
                  </a:cubicBezTo>
                  <a:cubicBezTo>
                    <a:pt x="2361" y="1474"/>
                    <a:pt x="2163" y="1571"/>
                    <a:pt x="1968" y="1571"/>
                  </a:cubicBezTo>
                  <a:cubicBezTo>
                    <a:pt x="1963" y="1571"/>
                    <a:pt x="1958" y="1571"/>
                    <a:pt x="1952" y="1571"/>
                  </a:cubicBezTo>
                  <a:cubicBezTo>
                    <a:pt x="1942" y="1571"/>
                    <a:pt x="1933" y="1571"/>
                    <a:pt x="1923" y="1571"/>
                  </a:cubicBezTo>
                  <a:cubicBezTo>
                    <a:pt x="1610" y="1571"/>
                    <a:pt x="1444" y="1705"/>
                    <a:pt x="1361" y="2011"/>
                  </a:cubicBezTo>
                  <a:cubicBezTo>
                    <a:pt x="1295" y="2252"/>
                    <a:pt x="1175" y="2373"/>
                    <a:pt x="1011" y="2373"/>
                  </a:cubicBezTo>
                  <a:cubicBezTo>
                    <a:pt x="916" y="2373"/>
                    <a:pt x="808" y="2333"/>
                    <a:pt x="686" y="2254"/>
                  </a:cubicBezTo>
                  <a:cubicBezTo>
                    <a:pt x="168" y="2379"/>
                    <a:pt x="23" y="2774"/>
                    <a:pt x="11" y="3236"/>
                  </a:cubicBezTo>
                  <a:cubicBezTo>
                    <a:pt x="1" y="3597"/>
                    <a:pt x="119" y="4036"/>
                    <a:pt x="467" y="4074"/>
                  </a:cubicBezTo>
                  <a:cubicBezTo>
                    <a:pt x="1108" y="4145"/>
                    <a:pt x="1221" y="4633"/>
                    <a:pt x="1475" y="5038"/>
                  </a:cubicBezTo>
                  <a:cubicBezTo>
                    <a:pt x="1694" y="5388"/>
                    <a:pt x="1990" y="5684"/>
                    <a:pt x="2340" y="5903"/>
                  </a:cubicBezTo>
                  <a:cubicBezTo>
                    <a:pt x="2478" y="5990"/>
                    <a:pt x="2585" y="6086"/>
                    <a:pt x="2617" y="6266"/>
                  </a:cubicBezTo>
                  <a:cubicBezTo>
                    <a:pt x="2740" y="7000"/>
                    <a:pt x="2385" y="7728"/>
                    <a:pt x="1715" y="8082"/>
                  </a:cubicBezTo>
                  <a:cubicBezTo>
                    <a:pt x="1753" y="9247"/>
                    <a:pt x="2447" y="10013"/>
                    <a:pt x="3472" y="10024"/>
                  </a:cubicBezTo>
                  <a:cubicBezTo>
                    <a:pt x="3480" y="10024"/>
                    <a:pt x="3487" y="10024"/>
                    <a:pt x="3495" y="10024"/>
                  </a:cubicBezTo>
                  <a:cubicBezTo>
                    <a:pt x="4584" y="10024"/>
                    <a:pt x="5375" y="9287"/>
                    <a:pt x="5452" y="8194"/>
                  </a:cubicBezTo>
                  <a:cubicBezTo>
                    <a:pt x="5317" y="8040"/>
                    <a:pt x="5179" y="7890"/>
                    <a:pt x="5050" y="7731"/>
                  </a:cubicBezTo>
                  <a:cubicBezTo>
                    <a:pt x="4698" y="7302"/>
                    <a:pt x="4645" y="6774"/>
                    <a:pt x="4580" y="6254"/>
                  </a:cubicBezTo>
                  <a:cubicBezTo>
                    <a:pt x="4534" y="5889"/>
                    <a:pt x="4895" y="5784"/>
                    <a:pt x="5056" y="5549"/>
                  </a:cubicBezTo>
                  <a:cubicBezTo>
                    <a:pt x="5134" y="5436"/>
                    <a:pt x="5230" y="5333"/>
                    <a:pt x="5294" y="5214"/>
                  </a:cubicBezTo>
                  <a:cubicBezTo>
                    <a:pt x="5408" y="4999"/>
                    <a:pt x="5564" y="4904"/>
                    <a:pt x="5808" y="4904"/>
                  </a:cubicBezTo>
                  <a:cubicBezTo>
                    <a:pt x="5819" y="4904"/>
                    <a:pt x="5832" y="4904"/>
                    <a:pt x="5844" y="4905"/>
                  </a:cubicBezTo>
                  <a:cubicBezTo>
                    <a:pt x="5861" y="4905"/>
                    <a:pt x="5877" y="4906"/>
                    <a:pt x="5893" y="4906"/>
                  </a:cubicBezTo>
                  <a:cubicBezTo>
                    <a:pt x="6364" y="4906"/>
                    <a:pt x="6676" y="4638"/>
                    <a:pt x="6804" y="4188"/>
                  </a:cubicBezTo>
                  <a:cubicBezTo>
                    <a:pt x="6946" y="3693"/>
                    <a:pt x="6900" y="3233"/>
                    <a:pt x="6383" y="2948"/>
                  </a:cubicBezTo>
                  <a:cubicBezTo>
                    <a:pt x="6194" y="3000"/>
                    <a:pt x="6045" y="3029"/>
                    <a:pt x="5924" y="3029"/>
                  </a:cubicBezTo>
                  <a:cubicBezTo>
                    <a:pt x="5628" y="3029"/>
                    <a:pt x="5506" y="2853"/>
                    <a:pt x="5408" y="2408"/>
                  </a:cubicBezTo>
                  <a:cubicBezTo>
                    <a:pt x="5300" y="1916"/>
                    <a:pt x="5236" y="1415"/>
                    <a:pt x="5133" y="921"/>
                  </a:cubicBezTo>
                  <a:cubicBezTo>
                    <a:pt x="5052" y="535"/>
                    <a:pt x="4913" y="174"/>
                    <a:pt x="4521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946;p49">
              <a:extLst>
                <a:ext uri="{FF2B5EF4-FFF2-40B4-BE49-F238E27FC236}">
                  <a16:creationId xmlns:a16="http://schemas.microsoft.com/office/drawing/2014/main" id="{78EA9456-D128-9767-08EB-177DCEA364EF}"/>
                </a:ext>
              </a:extLst>
            </p:cNvPr>
            <p:cNvSpPr/>
            <p:nvPr/>
          </p:nvSpPr>
          <p:spPr>
            <a:xfrm>
              <a:off x="12503650" y="1804500"/>
              <a:ext cx="256575" cy="164000"/>
            </a:xfrm>
            <a:custGeom>
              <a:avLst/>
              <a:gdLst/>
              <a:ahLst/>
              <a:cxnLst/>
              <a:rect l="l" t="t" r="r" b="b"/>
              <a:pathLst>
                <a:path w="10263" h="6560" extrusionOk="0">
                  <a:moveTo>
                    <a:pt x="2273" y="1"/>
                  </a:moveTo>
                  <a:cubicBezTo>
                    <a:pt x="1345" y="1"/>
                    <a:pt x="585" y="405"/>
                    <a:pt x="0" y="1165"/>
                  </a:cubicBezTo>
                  <a:cubicBezTo>
                    <a:pt x="90" y="1178"/>
                    <a:pt x="181" y="1205"/>
                    <a:pt x="270" y="1205"/>
                  </a:cubicBezTo>
                  <a:cubicBezTo>
                    <a:pt x="2291" y="1211"/>
                    <a:pt x="3355" y="2293"/>
                    <a:pt x="3848" y="4149"/>
                  </a:cubicBezTo>
                  <a:cubicBezTo>
                    <a:pt x="3977" y="4632"/>
                    <a:pt x="4057" y="5128"/>
                    <a:pt x="4159" y="5619"/>
                  </a:cubicBezTo>
                  <a:cubicBezTo>
                    <a:pt x="5262" y="6096"/>
                    <a:pt x="6430" y="6318"/>
                    <a:pt x="7606" y="6521"/>
                  </a:cubicBezTo>
                  <a:cubicBezTo>
                    <a:pt x="7754" y="6547"/>
                    <a:pt x="7898" y="6559"/>
                    <a:pt x="8039" y="6559"/>
                  </a:cubicBezTo>
                  <a:cubicBezTo>
                    <a:pt x="8568" y="6559"/>
                    <a:pt x="9050" y="6380"/>
                    <a:pt x="9471" y="6032"/>
                  </a:cubicBezTo>
                  <a:cubicBezTo>
                    <a:pt x="10260" y="5381"/>
                    <a:pt x="10263" y="4627"/>
                    <a:pt x="9519" y="3917"/>
                  </a:cubicBezTo>
                  <a:cubicBezTo>
                    <a:pt x="9217" y="3631"/>
                    <a:pt x="8846" y="3446"/>
                    <a:pt x="8486" y="3241"/>
                  </a:cubicBezTo>
                  <a:cubicBezTo>
                    <a:pt x="7571" y="2720"/>
                    <a:pt x="6584" y="2321"/>
                    <a:pt x="5739" y="1679"/>
                  </a:cubicBezTo>
                  <a:cubicBezTo>
                    <a:pt x="5265" y="1317"/>
                    <a:pt x="4792" y="958"/>
                    <a:pt x="4296" y="628"/>
                  </a:cubicBezTo>
                  <a:cubicBezTo>
                    <a:pt x="3746" y="262"/>
                    <a:pt x="3142" y="51"/>
                    <a:pt x="2495" y="8"/>
                  </a:cubicBezTo>
                  <a:cubicBezTo>
                    <a:pt x="2420" y="3"/>
                    <a:pt x="2346" y="1"/>
                    <a:pt x="2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947;p49">
              <a:extLst>
                <a:ext uri="{FF2B5EF4-FFF2-40B4-BE49-F238E27FC236}">
                  <a16:creationId xmlns:a16="http://schemas.microsoft.com/office/drawing/2014/main" id="{D9B0B427-9D65-2B32-0DCE-19A33E417D3A}"/>
                </a:ext>
              </a:extLst>
            </p:cNvPr>
            <p:cNvSpPr/>
            <p:nvPr/>
          </p:nvSpPr>
          <p:spPr>
            <a:xfrm>
              <a:off x="11852300" y="707275"/>
              <a:ext cx="176750" cy="183675"/>
            </a:xfrm>
            <a:custGeom>
              <a:avLst/>
              <a:gdLst/>
              <a:ahLst/>
              <a:cxnLst/>
              <a:rect l="l" t="t" r="r" b="b"/>
              <a:pathLst>
                <a:path w="7070" h="7347" extrusionOk="0">
                  <a:moveTo>
                    <a:pt x="3434" y="0"/>
                  </a:moveTo>
                  <a:cubicBezTo>
                    <a:pt x="2200" y="0"/>
                    <a:pt x="1175" y="1286"/>
                    <a:pt x="953" y="2985"/>
                  </a:cubicBezTo>
                  <a:cubicBezTo>
                    <a:pt x="911" y="2975"/>
                    <a:pt x="869" y="2969"/>
                    <a:pt x="826" y="2967"/>
                  </a:cubicBezTo>
                  <a:cubicBezTo>
                    <a:pt x="370" y="2967"/>
                    <a:pt x="0" y="3493"/>
                    <a:pt x="0" y="4140"/>
                  </a:cubicBezTo>
                  <a:cubicBezTo>
                    <a:pt x="0" y="4788"/>
                    <a:pt x="370" y="5312"/>
                    <a:pt x="826" y="5312"/>
                  </a:cubicBezTo>
                  <a:cubicBezTo>
                    <a:pt x="939" y="5311"/>
                    <a:pt x="1048" y="5280"/>
                    <a:pt x="1145" y="5222"/>
                  </a:cubicBezTo>
                  <a:cubicBezTo>
                    <a:pt x="1475" y="6684"/>
                    <a:pt x="2419" y="7347"/>
                    <a:pt x="3434" y="7347"/>
                  </a:cubicBezTo>
                  <a:cubicBezTo>
                    <a:pt x="4331" y="7347"/>
                    <a:pt x="5117" y="6664"/>
                    <a:pt x="5565" y="5639"/>
                  </a:cubicBezTo>
                  <a:cubicBezTo>
                    <a:pt x="5724" y="5873"/>
                    <a:pt x="5946" y="6018"/>
                    <a:pt x="6194" y="6018"/>
                  </a:cubicBezTo>
                  <a:cubicBezTo>
                    <a:pt x="6678" y="6018"/>
                    <a:pt x="7070" y="5462"/>
                    <a:pt x="7070" y="4775"/>
                  </a:cubicBezTo>
                  <a:cubicBezTo>
                    <a:pt x="7070" y="4087"/>
                    <a:pt x="6678" y="3530"/>
                    <a:pt x="6194" y="3530"/>
                  </a:cubicBezTo>
                  <a:cubicBezTo>
                    <a:pt x="6112" y="3531"/>
                    <a:pt x="6031" y="3550"/>
                    <a:pt x="5956" y="3582"/>
                  </a:cubicBezTo>
                  <a:cubicBezTo>
                    <a:pt x="5923" y="1596"/>
                    <a:pt x="4807" y="0"/>
                    <a:pt x="3434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948;p49">
              <a:extLst>
                <a:ext uri="{FF2B5EF4-FFF2-40B4-BE49-F238E27FC236}">
                  <a16:creationId xmlns:a16="http://schemas.microsoft.com/office/drawing/2014/main" id="{22B9A251-7AA3-AE78-FBE7-725F4D4D327F}"/>
                </a:ext>
              </a:extLst>
            </p:cNvPr>
            <p:cNvSpPr/>
            <p:nvPr/>
          </p:nvSpPr>
          <p:spPr>
            <a:xfrm>
              <a:off x="11833975" y="556450"/>
              <a:ext cx="194125" cy="249600"/>
            </a:xfrm>
            <a:custGeom>
              <a:avLst/>
              <a:gdLst/>
              <a:ahLst/>
              <a:cxnLst/>
              <a:rect l="l" t="t" r="r" b="b"/>
              <a:pathLst>
                <a:path w="7765" h="9984" extrusionOk="0">
                  <a:moveTo>
                    <a:pt x="4517" y="0"/>
                  </a:moveTo>
                  <a:cubicBezTo>
                    <a:pt x="4393" y="0"/>
                    <a:pt x="4269" y="11"/>
                    <a:pt x="4147" y="35"/>
                  </a:cubicBezTo>
                  <a:cubicBezTo>
                    <a:pt x="3807" y="100"/>
                    <a:pt x="3478" y="255"/>
                    <a:pt x="3245" y="511"/>
                  </a:cubicBezTo>
                  <a:cubicBezTo>
                    <a:pt x="2982" y="801"/>
                    <a:pt x="2862" y="1199"/>
                    <a:pt x="2849" y="1590"/>
                  </a:cubicBezTo>
                  <a:cubicBezTo>
                    <a:pt x="2837" y="1981"/>
                    <a:pt x="2925" y="2422"/>
                    <a:pt x="3031" y="2798"/>
                  </a:cubicBezTo>
                  <a:cubicBezTo>
                    <a:pt x="2970" y="2582"/>
                    <a:pt x="2799" y="2405"/>
                    <a:pt x="2594" y="2310"/>
                  </a:cubicBezTo>
                  <a:cubicBezTo>
                    <a:pt x="2454" y="2247"/>
                    <a:pt x="2300" y="2219"/>
                    <a:pt x="2146" y="2219"/>
                  </a:cubicBezTo>
                  <a:cubicBezTo>
                    <a:pt x="2074" y="2219"/>
                    <a:pt x="2002" y="2225"/>
                    <a:pt x="1932" y="2236"/>
                  </a:cubicBezTo>
                  <a:cubicBezTo>
                    <a:pt x="1339" y="2330"/>
                    <a:pt x="827" y="2805"/>
                    <a:pt x="688" y="3387"/>
                  </a:cubicBezTo>
                  <a:cubicBezTo>
                    <a:pt x="550" y="3970"/>
                    <a:pt x="799" y="4598"/>
                    <a:pt x="1285" y="4948"/>
                  </a:cubicBezTo>
                  <a:cubicBezTo>
                    <a:pt x="953" y="4979"/>
                    <a:pt x="592" y="5031"/>
                    <a:pt x="365" y="5276"/>
                  </a:cubicBezTo>
                  <a:cubicBezTo>
                    <a:pt x="246" y="5406"/>
                    <a:pt x="178" y="5575"/>
                    <a:pt x="132" y="5746"/>
                  </a:cubicBezTo>
                  <a:cubicBezTo>
                    <a:pt x="0" y="6224"/>
                    <a:pt x="15" y="6755"/>
                    <a:pt x="236" y="7201"/>
                  </a:cubicBezTo>
                  <a:cubicBezTo>
                    <a:pt x="457" y="7646"/>
                    <a:pt x="902" y="7989"/>
                    <a:pt x="1398" y="8028"/>
                  </a:cubicBezTo>
                  <a:cubicBezTo>
                    <a:pt x="1278" y="8342"/>
                    <a:pt x="1261" y="8703"/>
                    <a:pt x="1391" y="9014"/>
                  </a:cubicBezTo>
                  <a:cubicBezTo>
                    <a:pt x="1521" y="9325"/>
                    <a:pt x="1806" y="9576"/>
                    <a:pt x="2139" y="9627"/>
                  </a:cubicBezTo>
                  <a:cubicBezTo>
                    <a:pt x="2181" y="9633"/>
                    <a:pt x="2224" y="9636"/>
                    <a:pt x="2267" y="9636"/>
                  </a:cubicBezTo>
                  <a:cubicBezTo>
                    <a:pt x="2574" y="9636"/>
                    <a:pt x="2876" y="9473"/>
                    <a:pt x="3061" y="9226"/>
                  </a:cubicBezTo>
                  <a:cubicBezTo>
                    <a:pt x="3273" y="8945"/>
                    <a:pt x="3340" y="8570"/>
                    <a:pt x="3282" y="8223"/>
                  </a:cubicBezTo>
                  <a:lnTo>
                    <a:pt x="3282" y="8223"/>
                  </a:lnTo>
                  <a:cubicBezTo>
                    <a:pt x="3738" y="8372"/>
                    <a:pt x="4204" y="8522"/>
                    <a:pt x="4682" y="8522"/>
                  </a:cubicBezTo>
                  <a:cubicBezTo>
                    <a:pt x="4703" y="8522"/>
                    <a:pt x="4724" y="8522"/>
                    <a:pt x="4745" y="8521"/>
                  </a:cubicBezTo>
                  <a:cubicBezTo>
                    <a:pt x="5246" y="8509"/>
                    <a:pt x="5770" y="8288"/>
                    <a:pt x="6014" y="7851"/>
                  </a:cubicBezTo>
                  <a:cubicBezTo>
                    <a:pt x="6105" y="8571"/>
                    <a:pt x="6245" y="9283"/>
                    <a:pt x="6432" y="9984"/>
                  </a:cubicBezTo>
                  <a:cubicBezTo>
                    <a:pt x="6537" y="9759"/>
                    <a:pt x="6785" y="9613"/>
                    <a:pt x="7033" y="9613"/>
                  </a:cubicBezTo>
                  <a:cubicBezTo>
                    <a:pt x="7087" y="9613"/>
                    <a:pt x="7140" y="9620"/>
                    <a:pt x="7192" y="9634"/>
                  </a:cubicBezTo>
                  <a:cubicBezTo>
                    <a:pt x="7655" y="8450"/>
                    <a:pt x="7764" y="7218"/>
                    <a:pt x="7410" y="5996"/>
                  </a:cubicBezTo>
                  <a:cubicBezTo>
                    <a:pt x="7330" y="5718"/>
                    <a:pt x="7216" y="5428"/>
                    <a:pt x="6979" y="5263"/>
                  </a:cubicBezTo>
                  <a:cubicBezTo>
                    <a:pt x="6881" y="5196"/>
                    <a:pt x="6761" y="5161"/>
                    <a:pt x="6645" y="5161"/>
                  </a:cubicBezTo>
                  <a:cubicBezTo>
                    <a:pt x="6478" y="5161"/>
                    <a:pt x="6319" y="5234"/>
                    <a:pt x="6247" y="5389"/>
                  </a:cubicBezTo>
                  <a:cubicBezTo>
                    <a:pt x="6377" y="4841"/>
                    <a:pt x="6491" y="4291"/>
                    <a:pt x="6586" y="3736"/>
                  </a:cubicBezTo>
                  <a:cubicBezTo>
                    <a:pt x="6743" y="2827"/>
                    <a:pt x="6837" y="1833"/>
                    <a:pt x="6369" y="1039"/>
                  </a:cubicBezTo>
                  <a:cubicBezTo>
                    <a:pt x="5993" y="400"/>
                    <a:pt x="5255" y="0"/>
                    <a:pt x="4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949;p49">
              <a:extLst>
                <a:ext uri="{FF2B5EF4-FFF2-40B4-BE49-F238E27FC236}">
                  <a16:creationId xmlns:a16="http://schemas.microsoft.com/office/drawing/2014/main" id="{645DCBFE-40FD-1496-DC02-CDD83A67200D}"/>
                </a:ext>
              </a:extLst>
            </p:cNvPr>
            <p:cNvSpPr/>
            <p:nvPr/>
          </p:nvSpPr>
          <p:spPr>
            <a:xfrm>
              <a:off x="12257975" y="293425"/>
              <a:ext cx="123825" cy="141625"/>
            </a:xfrm>
            <a:custGeom>
              <a:avLst/>
              <a:gdLst/>
              <a:ahLst/>
              <a:cxnLst/>
              <a:rect l="l" t="t" r="r" b="b"/>
              <a:pathLst>
                <a:path w="4953" h="5665" extrusionOk="0">
                  <a:moveTo>
                    <a:pt x="3110" y="0"/>
                  </a:moveTo>
                  <a:cubicBezTo>
                    <a:pt x="2660" y="0"/>
                    <a:pt x="1126" y="2569"/>
                    <a:pt x="1126" y="2569"/>
                  </a:cubicBezTo>
                  <a:cubicBezTo>
                    <a:pt x="1126" y="2569"/>
                    <a:pt x="889" y="996"/>
                    <a:pt x="565" y="996"/>
                  </a:cubicBezTo>
                  <a:cubicBezTo>
                    <a:pt x="562" y="996"/>
                    <a:pt x="559" y="997"/>
                    <a:pt x="556" y="997"/>
                  </a:cubicBezTo>
                  <a:cubicBezTo>
                    <a:pt x="0" y="1044"/>
                    <a:pt x="370" y="4464"/>
                    <a:pt x="370" y="4464"/>
                  </a:cubicBezTo>
                  <a:lnTo>
                    <a:pt x="1825" y="5664"/>
                  </a:lnTo>
                  <a:cubicBezTo>
                    <a:pt x="1825" y="5664"/>
                    <a:pt x="4953" y="2621"/>
                    <a:pt x="4728" y="2323"/>
                  </a:cubicBezTo>
                  <a:cubicBezTo>
                    <a:pt x="4700" y="2286"/>
                    <a:pt x="4658" y="2270"/>
                    <a:pt x="4604" y="2270"/>
                  </a:cubicBezTo>
                  <a:cubicBezTo>
                    <a:pt x="4220" y="2270"/>
                    <a:pt x="3271" y="3095"/>
                    <a:pt x="3271" y="3095"/>
                  </a:cubicBezTo>
                  <a:cubicBezTo>
                    <a:pt x="3271" y="3095"/>
                    <a:pt x="4790" y="1599"/>
                    <a:pt x="4660" y="1343"/>
                  </a:cubicBezTo>
                  <a:cubicBezTo>
                    <a:pt x="4639" y="1301"/>
                    <a:pt x="4601" y="1283"/>
                    <a:pt x="4551" y="1283"/>
                  </a:cubicBezTo>
                  <a:cubicBezTo>
                    <a:pt x="4119" y="1283"/>
                    <a:pt x="2756" y="2669"/>
                    <a:pt x="2756" y="2669"/>
                  </a:cubicBezTo>
                  <a:cubicBezTo>
                    <a:pt x="2756" y="2669"/>
                    <a:pt x="4558" y="740"/>
                    <a:pt x="4157" y="452"/>
                  </a:cubicBezTo>
                  <a:cubicBezTo>
                    <a:pt x="4131" y="433"/>
                    <a:pt x="4100" y="424"/>
                    <a:pt x="4066" y="424"/>
                  </a:cubicBezTo>
                  <a:cubicBezTo>
                    <a:pt x="3560" y="424"/>
                    <a:pt x="2187" y="2274"/>
                    <a:pt x="2187" y="2274"/>
                  </a:cubicBezTo>
                  <a:cubicBezTo>
                    <a:pt x="2187" y="2274"/>
                    <a:pt x="3539" y="196"/>
                    <a:pt x="3153" y="10"/>
                  </a:cubicBezTo>
                  <a:cubicBezTo>
                    <a:pt x="3140" y="3"/>
                    <a:pt x="3126" y="0"/>
                    <a:pt x="3110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950;p49">
              <a:extLst>
                <a:ext uri="{FF2B5EF4-FFF2-40B4-BE49-F238E27FC236}">
                  <a16:creationId xmlns:a16="http://schemas.microsoft.com/office/drawing/2014/main" id="{BED392AE-1970-D1B1-226E-08FAEFC9A595}"/>
                </a:ext>
              </a:extLst>
            </p:cNvPr>
            <p:cNvSpPr/>
            <p:nvPr/>
          </p:nvSpPr>
          <p:spPr>
            <a:xfrm>
              <a:off x="11351925" y="332150"/>
              <a:ext cx="127200" cy="144175"/>
            </a:xfrm>
            <a:custGeom>
              <a:avLst/>
              <a:gdLst/>
              <a:ahLst/>
              <a:cxnLst/>
              <a:rect l="l" t="t" r="r" b="b"/>
              <a:pathLst>
                <a:path w="5088" h="5767" extrusionOk="0">
                  <a:moveTo>
                    <a:pt x="2088" y="0"/>
                  </a:moveTo>
                  <a:cubicBezTo>
                    <a:pt x="2077" y="0"/>
                    <a:pt x="2066" y="2"/>
                    <a:pt x="2056" y="6"/>
                  </a:cubicBezTo>
                  <a:cubicBezTo>
                    <a:pt x="1653" y="153"/>
                    <a:pt x="2787" y="2356"/>
                    <a:pt x="2787" y="2356"/>
                  </a:cubicBezTo>
                  <a:cubicBezTo>
                    <a:pt x="2787" y="2356"/>
                    <a:pt x="1577" y="325"/>
                    <a:pt x="1086" y="325"/>
                  </a:cubicBezTo>
                  <a:cubicBezTo>
                    <a:pt x="1059" y="325"/>
                    <a:pt x="1035" y="331"/>
                    <a:pt x="1012" y="344"/>
                  </a:cubicBezTo>
                  <a:cubicBezTo>
                    <a:pt x="584" y="590"/>
                    <a:pt x="2182" y="2692"/>
                    <a:pt x="2182" y="2692"/>
                  </a:cubicBezTo>
                  <a:cubicBezTo>
                    <a:pt x="2182" y="2692"/>
                    <a:pt x="930" y="1130"/>
                    <a:pt x="518" y="1130"/>
                  </a:cubicBezTo>
                  <a:cubicBezTo>
                    <a:pt x="476" y="1130"/>
                    <a:pt x="444" y="1146"/>
                    <a:pt x="421" y="1181"/>
                  </a:cubicBezTo>
                  <a:cubicBezTo>
                    <a:pt x="267" y="1421"/>
                    <a:pt x="1626" y="3064"/>
                    <a:pt x="1626" y="3064"/>
                  </a:cubicBezTo>
                  <a:cubicBezTo>
                    <a:pt x="1626" y="3064"/>
                    <a:pt x="727" y="2106"/>
                    <a:pt x="359" y="2106"/>
                  </a:cubicBezTo>
                  <a:cubicBezTo>
                    <a:pt x="316" y="2106"/>
                    <a:pt x="281" y="2119"/>
                    <a:pt x="255" y="2147"/>
                  </a:cubicBezTo>
                  <a:cubicBezTo>
                    <a:pt x="1" y="2421"/>
                    <a:pt x="2803" y="5766"/>
                    <a:pt x="2803" y="5766"/>
                  </a:cubicBezTo>
                  <a:lnTo>
                    <a:pt x="4372" y="4720"/>
                  </a:lnTo>
                  <a:cubicBezTo>
                    <a:pt x="4372" y="4720"/>
                    <a:pt x="5087" y="1355"/>
                    <a:pt x="4539" y="1251"/>
                  </a:cubicBezTo>
                  <a:cubicBezTo>
                    <a:pt x="4533" y="1250"/>
                    <a:pt x="4527" y="1250"/>
                    <a:pt x="4520" y="1250"/>
                  </a:cubicBezTo>
                  <a:cubicBezTo>
                    <a:pt x="4200" y="1250"/>
                    <a:pt x="3813" y="2758"/>
                    <a:pt x="3813" y="2758"/>
                  </a:cubicBezTo>
                  <a:cubicBezTo>
                    <a:pt x="3813" y="2758"/>
                    <a:pt x="2525" y="0"/>
                    <a:pt x="2088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951;p49">
              <a:extLst>
                <a:ext uri="{FF2B5EF4-FFF2-40B4-BE49-F238E27FC236}">
                  <a16:creationId xmlns:a16="http://schemas.microsoft.com/office/drawing/2014/main" id="{3A1F89B7-C82F-68B6-1B68-544EE70EF8D3}"/>
                </a:ext>
              </a:extLst>
            </p:cNvPr>
            <p:cNvSpPr/>
            <p:nvPr/>
          </p:nvSpPr>
          <p:spPr>
            <a:xfrm>
              <a:off x="11561250" y="804825"/>
              <a:ext cx="92125" cy="237150"/>
            </a:xfrm>
            <a:custGeom>
              <a:avLst/>
              <a:gdLst/>
              <a:ahLst/>
              <a:cxnLst/>
              <a:rect l="l" t="t" r="r" b="b"/>
              <a:pathLst>
                <a:path w="3685" h="9486" extrusionOk="0">
                  <a:moveTo>
                    <a:pt x="2824" y="1"/>
                  </a:moveTo>
                  <a:cubicBezTo>
                    <a:pt x="2680" y="1"/>
                    <a:pt x="2537" y="33"/>
                    <a:pt x="2415" y="112"/>
                  </a:cubicBezTo>
                  <a:cubicBezTo>
                    <a:pt x="2243" y="224"/>
                    <a:pt x="2065" y="402"/>
                    <a:pt x="2030" y="613"/>
                  </a:cubicBezTo>
                  <a:cubicBezTo>
                    <a:pt x="1859" y="1648"/>
                    <a:pt x="1656" y="2675"/>
                    <a:pt x="1420" y="3698"/>
                  </a:cubicBezTo>
                  <a:cubicBezTo>
                    <a:pt x="1184" y="4719"/>
                    <a:pt x="915" y="5732"/>
                    <a:pt x="612" y="6735"/>
                  </a:cubicBezTo>
                  <a:cubicBezTo>
                    <a:pt x="442" y="7303"/>
                    <a:pt x="259" y="7867"/>
                    <a:pt x="68" y="8429"/>
                  </a:cubicBezTo>
                  <a:cubicBezTo>
                    <a:pt x="1" y="8627"/>
                    <a:pt x="49" y="8897"/>
                    <a:pt x="152" y="9073"/>
                  </a:cubicBezTo>
                  <a:cubicBezTo>
                    <a:pt x="254" y="9247"/>
                    <a:pt x="454" y="9412"/>
                    <a:pt x="653" y="9459"/>
                  </a:cubicBezTo>
                  <a:cubicBezTo>
                    <a:pt x="729" y="9476"/>
                    <a:pt x="808" y="9485"/>
                    <a:pt x="887" y="9485"/>
                  </a:cubicBezTo>
                  <a:cubicBezTo>
                    <a:pt x="1031" y="9485"/>
                    <a:pt x="1175" y="9453"/>
                    <a:pt x="1298" y="9374"/>
                  </a:cubicBezTo>
                  <a:lnTo>
                    <a:pt x="1466" y="9243"/>
                  </a:lnTo>
                  <a:cubicBezTo>
                    <a:pt x="1569" y="9141"/>
                    <a:pt x="1643" y="9013"/>
                    <a:pt x="1682" y="8874"/>
                  </a:cubicBezTo>
                  <a:cubicBezTo>
                    <a:pt x="2021" y="7881"/>
                    <a:pt x="2328" y="6879"/>
                    <a:pt x="2602" y="5867"/>
                  </a:cubicBezTo>
                  <a:cubicBezTo>
                    <a:pt x="2876" y="4855"/>
                    <a:pt x="3118" y="3835"/>
                    <a:pt x="3325" y="2807"/>
                  </a:cubicBezTo>
                  <a:cubicBezTo>
                    <a:pt x="3442" y="2226"/>
                    <a:pt x="3548" y="1643"/>
                    <a:pt x="3645" y="1057"/>
                  </a:cubicBezTo>
                  <a:cubicBezTo>
                    <a:pt x="3679" y="950"/>
                    <a:pt x="3684" y="834"/>
                    <a:pt x="3660" y="724"/>
                  </a:cubicBezTo>
                  <a:cubicBezTo>
                    <a:pt x="3654" y="613"/>
                    <a:pt x="3620" y="506"/>
                    <a:pt x="3560" y="413"/>
                  </a:cubicBezTo>
                  <a:cubicBezTo>
                    <a:pt x="3459" y="239"/>
                    <a:pt x="3259" y="74"/>
                    <a:pt x="3060" y="29"/>
                  </a:cubicBezTo>
                  <a:cubicBezTo>
                    <a:pt x="2983" y="11"/>
                    <a:pt x="2904" y="1"/>
                    <a:pt x="2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952;p49">
              <a:extLst>
                <a:ext uri="{FF2B5EF4-FFF2-40B4-BE49-F238E27FC236}">
                  <a16:creationId xmlns:a16="http://schemas.microsoft.com/office/drawing/2014/main" id="{CABDA13C-5D81-FCED-85B3-B1185A73BD6F}"/>
                </a:ext>
              </a:extLst>
            </p:cNvPr>
            <p:cNvSpPr/>
            <p:nvPr/>
          </p:nvSpPr>
          <p:spPr>
            <a:xfrm>
              <a:off x="12173800" y="787050"/>
              <a:ext cx="136850" cy="191850"/>
            </a:xfrm>
            <a:custGeom>
              <a:avLst/>
              <a:gdLst/>
              <a:ahLst/>
              <a:cxnLst/>
              <a:rect l="l" t="t" r="r" b="b"/>
              <a:pathLst>
                <a:path w="5474" h="7674" extrusionOk="0">
                  <a:moveTo>
                    <a:pt x="860" y="0"/>
                  </a:moveTo>
                  <a:cubicBezTo>
                    <a:pt x="709" y="0"/>
                    <a:pt x="552" y="37"/>
                    <a:pt x="434" y="113"/>
                  </a:cubicBezTo>
                  <a:cubicBezTo>
                    <a:pt x="256" y="228"/>
                    <a:pt x="99" y="399"/>
                    <a:pt x="50" y="613"/>
                  </a:cubicBezTo>
                  <a:cubicBezTo>
                    <a:pt x="0" y="829"/>
                    <a:pt x="13" y="1066"/>
                    <a:pt x="133" y="1258"/>
                  </a:cubicBezTo>
                  <a:lnTo>
                    <a:pt x="135" y="1258"/>
                  </a:lnTo>
                  <a:lnTo>
                    <a:pt x="1603" y="3601"/>
                  </a:lnTo>
                  <a:lnTo>
                    <a:pt x="3065" y="5934"/>
                  </a:lnTo>
                  <a:lnTo>
                    <a:pt x="3641" y="6853"/>
                  </a:lnTo>
                  <a:lnTo>
                    <a:pt x="3641" y="6853"/>
                  </a:lnTo>
                  <a:cubicBezTo>
                    <a:pt x="3675" y="7010"/>
                    <a:pt x="3746" y="7155"/>
                    <a:pt x="3865" y="7270"/>
                  </a:cubicBezTo>
                  <a:lnTo>
                    <a:pt x="4026" y="7427"/>
                  </a:lnTo>
                  <a:cubicBezTo>
                    <a:pt x="4167" y="7566"/>
                    <a:pt x="4387" y="7673"/>
                    <a:pt x="4591" y="7673"/>
                  </a:cubicBezTo>
                  <a:cubicBezTo>
                    <a:pt x="4600" y="7673"/>
                    <a:pt x="4609" y="7673"/>
                    <a:pt x="4617" y="7673"/>
                  </a:cubicBezTo>
                  <a:lnTo>
                    <a:pt x="4840" y="7643"/>
                  </a:lnTo>
                  <a:cubicBezTo>
                    <a:pt x="4947" y="7618"/>
                    <a:pt x="5044" y="7567"/>
                    <a:pt x="5125" y="7493"/>
                  </a:cubicBezTo>
                  <a:cubicBezTo>
                    <a:pt x="5263" y="7385"/>
                    <a:pt x="5384" y="7233"/>
                    <a:pt x="5425" y="7058"/>
                  </a:cubicBezTo>
                  <a:cubicBezTo>
                    <a:pt x="5473" y="6842"/>
                    <a:pt x="5461" y="6605"/>
                    <a:pt x="5340" y="6413"/>
                  </a:cubicBezTo>
                  <a:lnTo>
                    <a:pt x="3872" y="4070"/>
                  </a:lnTo>
                  <a:lnTo>
                    <a:pt x="2410" y="1737"/>
                  </a:lnTo>
                  <a:lnTo>
                    <a:pt x="1580" y="413"/>
                  </a:lnTo>
                  <a:cubicBezTo>
                    <a:pt x="1465" y="231"/>
                    <a:pt x="1288" y="86"/>
                    <a:pt x="1079" y="28"/>
                  </a:cubicBezTo>
                  <a:cubicBezTo>
                    <a:pt x="1011" y="10"/>
                    <a:pt x="937" y="0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953;p49">
              <a:extLst>
                <a:ext uri="{FF2B5EF4-FFF2-40B4-BE49-F238E27FC236}">
                  <a16:creationId xmlns:a16="http://schemas.microsoft.com/office/drawing/2014/main" id="{958F3828-6C05-9C2A-0837-7AC559C43953}"/>
                </a:ext>
              </a:extLst>
            </p:cNvPr>
            <p:cNvSpPr/>
            <p:nvPr/>
          </p:nvSpPr>
          <p:spPr>
            <a:xfrm>
              <a:off x="11906450" y="834550"/>
              <a:ext cx="47400" cy="23075"/>
            </a:xfrm>
            <a:custGeom>
              <a:avLst/>
              <a:gdLst/>
              <a:ahLst/>
              <a:cxnLst/>
              <a:rect l="l" t="t" r="r" b="b"/>
              <a:pathLst>
                <a:path w="1896" h="923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495"/>
                    <a:pt x="415" y="896"/>
                    <a:pt x="904" y="921"/>
                  </a:cubicBezTo>
                  <a:cubicBezTo>
                    <a:pt x="919" y="922"/>
                    <a:pt x="934" y="922"/>
                    <a:pt x="949" y="922"/>
                  </a:cubicBezTo>
                  <a:cubicBezTo>
                    <a:pt x="1420" y="922"/>
                    <a:pt x="1815" y="568"/>
                    <a:pt x="1895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954;p49">
              <a:extLst>
                <a:ext uri="{FF2B5EF4-FFF2-40B4-BE49-F238E27FC236}">
                  <a16:creationId xmlns:a16="http://schemas.microsoft.com/office/drawing/2014/main" id="{DFA710F5-B23E-8588-EDC4-4B08220A2DB7}"/>
                </a:ext>
              </a:extLst>
            </p:cNvPr>
            <p:cNvSpPr/>
            <p:nvPr/>
          </p:nvSpPr>
          <p:spPr>
            <a:xfrm>
              <a:off x="11884825" y="898575"/>
              <a:ext cx="115975" cy="79600"/>
            </a:xfrm>
            <a:custGeom>
              <a:avLst/>
              <a:gdLst/>
              <a:ahLst/>
              <a:cxnLst/>
              <a:rect l="l" t="t" r="r" b="b"/>
              <a:pathLst>
                <a:path w="4639" h="3184" extrusionOk="0">
                  <a:moveTo>
                    <a:pt x="3752" y="1223"/>
                  </a:moveTo>
                  <a:lnTo>
                    <a:pt x="3752" y="1223"/>
                  </a:lnTo>
                  <a:cubicBezTo>
                    <a:pt x="3752" y="1225"/>
                    <a:pt x="3752" y="1227"/>
                    <a:pt x="3752" y="1229"/>
                  </a:cubicBezTo>
                  <a:lnTo>
                    <a:pt x="3752" y="1223"/>
                  </a:lnTo>
                  <a:close/>
                  <a:moveTo>
                    <a:pt x="989" y="1510"/>
                  </a:moveTo>
                  <a:lnTo>
                    <a:pt x="991" y="1528"/>
                  </a:lnTo>
                  <a:lnTo>
                    <a:pt x="991" y="1528"/>
                  </a:lnTo>
                  <a:cubicBezTo>
                    <a:pt x="990" y="1522"/>
                    <a:pt x="990" y="1516"/>
                    <a:pt x="989" y="1510"/>
                  </a:cubicBezTo>
                  <a:close/>
                  <a:moveTo>
                    <a:pt x="3653" y="1622"/>
                  </a:moveTo>
                  <a:cubicBezTo>
                    <a:pt x="3652" y="1624"/>
                    <a:pt x="3651" y="1627"/>
                    <a:pt x="3650" y="1630"/>
                  </a:cubicBezTo>
                  <a:lnTo>
                    <a:pt x="3650" y="1630"/>
                  </a:lnTo>
                  <a:lnTo>
                    <a:pt x="3653" y="1622"/>
                  </a:lnTo>
                  <a:close/>
                  <a:moveTo>
                    <a:pt x="1469" y="2212"/>
                  </a:moveTo>
                  <a:lnTo>
                    <a:pt x="1487" y="2219"/>
                  </a:lnTo>
                  <a:cubicBezTo>
                    <a:pt x="1481" y="2217"/>
                    <a:pt x="1475" y="2214"/>
                    <a:pt x="1469" y="2212"/>
                  </a:cubicBezTo>
                  <a:close/>
                  <a:moveTo>
                    <a:pt x="2744" y="2334"/>
                  </a:moveTo>
                  <a:lnTo>
                    <a:pt x="2744" y="2334"/>
                  </a:lnTo>
                  <a:cubicBezTo>
                    <a:pt x="2743" y="2334"/>
                    <a:pt x="2741" y="2334"/>
                    <a:pt x="2740" y="2334"/>
                  </a:cubicBezTo>
                  <a:lnTo>
                    <a:pt x="2744" y="2334"/>
                  </a:lnTo>
                  <a:close/>
                  <a:moveTo>
                    <a:pt x="4234" y="0"/>
                  </a:moveTo>
                  <a:cubicBezTo>
                    <a:pt x="4228" y="0"/>
                    <a:pt x="4223" y="0"/>
                    <a:pt x="4217" y="1"/>
                  </a:cubicBezTo>
                  <a:cubicBezTo>
                    <a:pt x="3987" y="10"/>
                    <a:pt x="3802" y="184"/>
                    <a:pt x="3799" y="419"/>
                  </a:cubicBezTo>
                  <a:cubicBezTo>
                    <a:pt x="3794" y="667"/>
                    <a:pt x="3789" y="916"/>
                    <a:pt x="3760" y="1163"/>
                  </a:cubicBezTo>
                  <a:lnTo>
                    <a:pt x="3760" y="1163"/>
                  </a:lnTo>
                  <a:cubicBezTo>
                    <a:pt x="3733" y="1339"/>
                    <a:pt x="3692" y="1512"/>
                    <a:pt x="3628" y="1678"/>
                  </a:cubicBezTo>
                  <a:lnTo>
                    <a:pt x="3628" y="1678"/>
                  </a:lnTo>
                  <a:cubicBezTo>
                    <a:pt x="3581" y="1782"/>
                    <a:pt x="3524" y="1881"/>
                    <a:pt x="3457" y="1974"/>
                  </a:cubicBezTo>
                  <a:lnTo>
                    <a:pt x="3457" y="1974"/>
                  </a:lnTo>
                  <a:cubicBezTo>
                    <a:pt x="3409" y="2032"/>
                    <a:pt x="3355" y="2086"/>
                    <a:pt x="3298" y="2135"/>
                  </a:cubicBezTo>
                  <a:lnTo>
                    <a:pt x="3298" y="2135"/>
                  </a:lnTo>
                  <a:cubicBezTo>
                    <a:pt x="3240" y="2175"/>
                    <a:pt x="3179" y="2211"/>
                    <a:pt x="3116" y="2241"/>
                  </a:cubicBezTo>
                  <a:lnTo>
                    <a:pt x="3116" y="2241"/>
                  </a:lnTo>
                  <a:cubicBezTo>
                    <a:pt x="3010" y="2280"/>
                    <a:pt x="2901" y="2309"/>
                    <a:pt x="2791" y="2327"/>
                  </a:cubicBezTo>
                  <a:lnTo>
                    <a:pt x="2791" y="2327"/>
                  </a:lnTo>
                  <a:cubicBezTo>
                    <a:pt x="2671" y="2340"/>
                    <a:pt x="2550" y="2346"/>
                    <a:pt x="2428" y="2346"/>
                  </a:cubicBezTo>
                  <a:cubicBezTo>
                    <a:pt x="2250" y="2346"/>
                    <a:pt x="2072" y="2333"/>
                    <a:pt x="1897" y="2312"/>
                  </a:cubicBezTo>
                  <a:lnTo>
                    <a:pt x="1897" y="2312"/>
                  </a:lnTo>
                  <a:cubicBezTo>
                    <a:pt x="1738" y="2288"/>
                    <a:pt x="1581" y="2252"/>
                    <a:pt x="1430" y="2195"/>
                  </a:cubicBezTo>
                  <a:lnTo>
                    <a:pt x="1430" y="2195"/>
                  </a:lnTo>
                  <a:cubicBezTo>
                    <a:pt x="1365" y="2164"/>
                    <a:pt x="1302" y="2128"/>
                    <a:pt x="1243" y="2087"/>
                  </a:cubicBezTo>
                  <a:lnTo>
                    <a:pt x="1243" y="2087"/>
                  </a:lnTo>
                  <a:cubicBezTo>
                    <a:pt x="1207" y="2056"/>
                    <a:pt x="1173" y="2022"/>
                    <a:pt x="1141" y="1986"/>
                  </a:cubicBezTo>
                  <a:lnTo>
                    <a:pt x="1141" y="1986"/>
                  </a:lnTo>
                  <a:cubicBezTo>
                    <a:pt x="1114" y="1946"/>
                    <a:pt x="1090" y="1904"/>
                    <a:pt x="1069" y="1861"/>
                  </a:cubicBezTo>
                  <a:lnTo>
                    <a:pt x="1069" y="1861"/>
                  </a:lnTo>
                  <a:cubicBezTo>
                    <a:pt x="1036" y="1766"/>
                    <a:pt x="1013" y="1669"/>
                    <a:pt x="998" y="1571"/>
                  </a:cubicBezTo>
                  <a:lnTo>
                    <a:pt x="998" y="1571"/>
                  </a:lnTo>
                  <a:cubicBezTo>
                    <a:pt x="961" y="1258"/>
                    <a:pt x="959" y="938"/>
                    <a:pt x="872" y="634"/>
                  </a:cubicBezTo>
                  <a:cubicBezTo>
                    <a:pt x="822" y="459"/>
                    <a:pt x="649" y="325"/>
                    <a:pt x="467" y="325"/>
                  </a:cubicBezTo>
                  <a:cubicBezTo>
                    <a:pt x="430" y="325"/>
                    <a:pt x="393" y="330"/>
                    <a:pt x="357" y="342"/>
                  </a:cubicBezTo>
                  <a:cubicBezTo>
                    <a:pt x="143" y="410"/>
                    <a:pt x="1" y="631"/>
                    <a:pt x="65" y="857"/>
                  </a:cubicBezTo>
                  <a:cubicBezTo>
                    <a:pt x="86" y="932"/>
                    <a:pt x="103" y="1008"/>
                    <a:pt x="115" y="1086"/>
                  </a:cubicBezTo>
                  <a:lnTo>
                    <a:pt x="115" y="1086"/>
                  </a:lnTo>
                  <a:cubicBezTo>
                    <a:pt x="169" y="1548"/>
                    <a:pt x="152" y="2050"/>
                    <a:pt x="442" y="2441"/>
                  </a:cubicBezTo>
                  <a:cubicBezTo>
                    <a:pt x="590" y="2640"/>
                    <a:pt x="772" y="2804"/>
                    <a:pt x="996" y="2911"/>
                  </a:cubicBezTo>
                  <a:cubicBezTo>
                    <a:pt x="1198" y="3009"/>
                    <a:pt x="1413" y="3077"/>
                    <a:pt x="1634" y="3113"/>
                  </a:cubicBezTo>
                  <a:cubicBezTo>
                    <a:pt x="1894" y="3156"/>
                    <a:pt x="2164" y="3184"/>
                    <a:pt x="2432" y="3184"/>
                  </a:cubicBezTo>
                  <a:cubicBezTo>
                    <a:pt x="2662" y="3184"/>
                    <a:pt x="2892" y="3163"/>
                    <a:pt x="3114" y="3114"/>
                  </a:cubicBezTo>
                  <a:cubicBezTo>
                    <a:pt x="3629" y="3002"/>
                    <a:pt x="4060" y="2661"/>
                    <a:pt x="4304" y="2196"/>
                  </a:cubicBezTo>
                  <a:cubicBezTo>
                    <a:pt x="4593" y="1646"/>
                    <a:pt x="4625" y="1027"/>
                    <a:pt x="4636" y="419"/>
                  </a:cubicBezTo>
                  <a:cubicBezTo>
                    <a:pt x="4639" y="205"/>
                    <a:pt x="4450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2543;p53">
            <a:extLst>
              <a:ext uri="{FF2B5EF4-FFF2-40B4-BE49-F238E27FC236}">
                <a16:creationId xmlns:a16="http://schemas.microsoft.com/office/drawing/2014/main" id="{519407C5-3297-06FF-EDAF-6BAD2D95A16C}"/>
              </a:ext>
            </a:extLst>
          </p:cNvPr>
          <p:cNvGrpSpPr/>
          <p:nvPr/>
        </p:nvGrpSpPr>
        <p:grpSpPr>
          <a:xfrm>
            <a:off x="663422" y="3690627"/>
            <a:ext cx="4890790" cy="759696"/>
            <a:chOff x="6336019" y="3733725"/>
            <a:chExt cx="2566206" cy="351310"/>
          </a:xfrm>
        </p:grpSpPr>
        <p:sp>
          <p:nvSpPr>
            <p:cNvPr id="351" name="Google Shape;2544;p53">
              <a:extLst>
                <a:ext uri="{FF2B5EF4-FFF2-40B4-BE49-F238E27FC236}">
                  <a16:creationId xmlns:a16="http://schemas.microsoft.com/office/drawing/2014/main" id="{00DC09F4-845F-9C77-D631-D8C2F3959B3E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545;p53">
              <a:extLst>
                <a:ext uri="{FF2B5EF4-FFF2-40B4-BE49-F238E27FC236}">
                  <a16:creationId xmlns:a16="http://schemas.microsoft.com/office/drawing/2014/main" id="{D317057F-819A-6CEC-7DEA-8B9E4EFED11D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546;p53">
              <a:extLst>
                <a:ext uri="{FF2B5EF4-FFF2-40B4-BE49-F238E27FC236}">
                  <a16:creationId xmlns:a16="http://schemas.microsoft.com/office/drawing/2014/main" id="{5D5FAA35-21DB-B8B7-FC86-033306F3E47B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547;p53">
              <a:extLst>
                <a:ext uri="{FF2B5EF4-FFF2-40B4-BE49-F238E27FC236}">
                  <a16:creationId xmlns:a16="http://schemas.microsoft.com/office/drawing/2014/main" id="{0E5DF7CA-CCF4-9B1F-0544-7C0BD5984E6F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1955;p49">
            <a:extLst>
              <a:ext uri="{FF2B5EF4-FFF2-40B4-BE49-F238E27FC236}">
                <a16:creationId xmlns:a16="http://schemas.microsoft.com/office/drawing/2014/main" id="{70452E75-1CB3-6240-AFFD-49135C9D6330}"/>
              </a:ext>
            </a:extLst>
          </p:cNvPr>
          <p:cNvGrpSpPr/>
          <p:nvPr/>
        </p:nvGrpSpPr>
        <p:grpSpPr>
          <a:xfrm>
            <a:off x="237386" y="2685428"/>
            <a:ext cx="2414587" cy="2091334"/>
            <a:chOff x="794625" y="238100"/>
            <a:chExt cx="6047050" cy="5237500"/>
          </a:xfrm>
        </p:grpSpPr>
        <p:sp>
          <p:nvSpPr>
            <p:cNvPr id="356" name="Google Shape;1956;p49">
              <a:extLst>
                <a:ext uri="{FF2B5EF4-FFF2-40B4-BE49-F238E27FC236}">
                  <a16:creationId xmlns:a16="http://schemas.microsoft.com/office/drawing/2014/main" id="{5EB5489C-97F8-0C77-93FB-83E9039242F1}"/>
                </a:ext>
              </a:extLst>
            </p:cNvPr>
            <p:cNvSpPr/>
            <p:nvPr/>
          </p:nvSpPr>
          <p:spPr>
            <a:xfrm>
              <a:off x="1572700" y="1182325"/>
              <a:ext cx="2226050" cy="2603800"/>
            </a:xfrm>
            <a:custGeom>
              <a:avLst/>
              <a:gdLst/>
              <a:ahLst/>
              <a:cxnLst/>
              <a:rect l="l" t="t" r="r" b="b"/>
              <a:pathLst>
                <a:path w="89042" h="104152" extrusionOk="0">
                  <a:moveTo>
                    <a:pt x="12349" y="1"/>
                  </a:moveTo>
                  <a:cubicBezTo>
                    <a:pt x="10475" y="1"/>
                    <a:pt x="8629" y="389"/>
                    <a:pt x="6966" y="1268"/>
                  </a:cubicBezTo>
                  <a:cubicBezTo>
                    <a:pt x="3250" y="3231"/>
                    <a:pt x="1028" y="7365"/>
                    <a:pt x="515" y="11536"/>
                  </a:cubicBezTo>
                  <a:cubicBezTo>
                    <a:pt x="1" y="15708"/>
                    <a:pt x="983" y="19927"/>
                    <a:pt x="2370" y="23894"/>
                  </a:cubicBezTo>
                  <a:cubicBezTo>
                    <a:pt x="9056" y="43000"/>
                    <a:pt x="24721" y="57466"/>
                    <a:pt x="40775" y="69793"/>
                  </a:cubicBezTo>
                  <a:cubicBezTo>
                    <a:pt x="51733" y="78206"/>
                    <a:pt x="63180" y="86050"/>
                    <a:pt x="73380" y="95406"/>
                  </a:cubicBezTo>
                  <a:cubicBezTo>
                    <a:pt x="75479" y="97334"/>
                    <a:pt x="83585" y="104152"/>
                    <a:pt x="86971" y="104152"/>
                  </a:cubicBezTo>
                  <a:cubicBezTo>
                    <a:pt x="88466" y="104152"/>
                    <a:pt x="89041" y="102824"/>
                    <a:pt x="87775" y="99161"/>
                  </a:cubicBezTo>
                  <a:cubicBezTo>
                    <a:pt x="83867" y="87847"/>
                    <a:pt x="78406" y="76890"/>
                    <a:pt x="72528" y="66487"/>
                  </a:cubicBezTo>
                  <a:cubicBezTo>
                    <a:pt x="60801" y="45740"/>
                    <a:pt x="46055" y="26762"/>
                    <a:pt x="29405" y="9742"/>
                  </a:cubicBezTo>
                  <a:cubicBezTo>
                    <a:pt x="26396" y="6667"/>
                    <a:pt x="23252" y="3600"/>
                    <a:pt x="19389" y="1708"/>
                  </a:cubicBezTo>
                  <a:cubicBezTo>
                    <a:pt x="17216" y="643"/>
                    <a:pt x="14759" y="1"/>
                    <a:pt x="12349" y="1"/>
                  </a:cubicBezTo>
                  <a:close/>
                </a:path>
              </a:pathLst>
            </a:custGeom>
            <a:solidFill>
              <a:srgbClr val="BBE0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957;p49">
              <a:extLst>
                <a:ext uri="{FF2B5EF4-FFF2-40B4-BE49-F238E27FC236}">
                  <a16:creationId xmlns:a16="http://schemas.microsoft.com/office/drawing/2014/main" id="{BAA35971-A40F-A978-E673-DACFE6D3B62A}"/>
                </a:ext>
              </a:extLst>
            </p:cNvPr>
            <p:cNvSpPr/>
            <p:nvPr/>
          </p:nvSpPr>
          <p:spPr>
            <a:xfrm>
              <a:off x="1718650" y="1366075"/>
              <a:ext cx="1946075" cy="2347000"/>
            </a:xfrm>
            <a:custGeom>
              <a:avLst/>
              <a:gdLst/>
              <a:ahLst/>
              <a:cxnLst/>
              <a:rect l="l" t="t" r="r" b="b"/>
              <a:pathLst>
                <a:path w="77843" h="93880" extrusionOk="0">
                  <a:moveTo>
                    <a:pt x="4849" y="1"/>
                  </a:moveTo>
                  <a:cubicBezTo>
                    <a:pt x="4689" y="1"/>
                    <a:pt x="4516" y="124"/>
                    <a:pt x="4494" y="313"/>
                  </a:cubicBezTo>
                  <a:cubicBezTo>
                    <a:pt x="3735" y="6822"/>
                    <a:pt x="8269" y="13041"/>
                    <a:pt x="12669" y="18243"/>
                  </a:cubicBezTo>
                  <a:cubicBezTo>
                    <a:pt x="10964" y="17664"/>
                    <a:pt x="9152" y="17333"/>
                    <a:pt x="7443" y="16781"/>
                  </a:cubicBezTo>
                  <a:cubicBezTo>
                    <a:pt x="5082" y="16019"/>
                    <a:pt x="2964" y="14758"/>
                    <a:pt x="650" y="13928"/>
                  </a:cubicBezTo>
                  <a:cubicBezTo>
                    <a:pt x="606" y="13912"/>
                    <a:pt x="563" y="13905"/>
                    <a:pt x="522" y="13905"/>
                  </a:cubicBezTo>
                  <a:cubicBezTo>
                    <a:pt x="195" y="13905"/>
                    <a:pt x="0" y="14373"/>
                    <a:pt x="248" y="14619"/>
                  </a:cubicBezTo>
                  <a:cubicBezTo>
                    <a:pt x="1849" y="16209"/>
                    <a:pt x="4154" y="17060"/>
                    <a:pt x="6247" y="17819"/>
                  </a:cubicBezTo>
                  <a:cubicBezTo>
                    <a:pt x="8571" y="18661"/>
                    <a:pt x="11143" y="19609"/>
                    <a:pt x="13620" y="19770"/>
                  </a:cubicBezTo>
                  <a:cubicBezTo>
                    <a:pt x="13628" y="19771"/>
                    <a:pt x="13636" y="19771"/>
                    <a:pt x="13644" y="19771"/>
                  </a:cubicBezTo>
                  <a:cubicBezTo>
                    <a:pt x="13743" y="19771"/>
                    <a:pt x="13829" y="19737"/>
                    <a:pt x="13905" y="19688"/>
                  </a:cubicBezTo>
                  <a:cubicBezTo>
                    <a:pt x="14789" y="20710"/>
                    <a:pt x="15649" y="21693"/>
                    <a:pt x="16434" y="22618"/>
                  </a:cubicBezTo>
                  <a:cubicBezTo>
                    <a:pt x="22367" y="29622"/>
                    <a:pt x="28390" y="36549"/>
                    <a:pt x="34501" y="43398"/>
                  </a:cubicBezTo>
                  <a:cubicBezTo>
                    <a:pt x="32274" y="43249"/>
                    <a:pt x="30093" y="43390"/>
                    <a:pt x="27862" y="43034"/>
                  </a:cubicBezTo>
                  <a:cubicBezTo>
                    <a:pt x="26079" y="42748"/>
                    <a:pt x="24386" y="42074"/>
                    <a:pt x="22601" y="41879"/>
                  </a:cubicBezTo>
                  <a:cubicBezTo>
                    <a:pt x="22587" y="41878"/>
                    <a:pt x="22573" y="41877"/>
                    <a:pt x="22559" y="41877"/>
                  </a:cubicBezTo>
                  <a:cubicBezTo>
                    <a:pt x="22209" y="41877"/>
                    <a:pt x="22146" y="42390"/>
                    <a:pt x="22415" y="42564"/>
                  </a:cubicBezTo>
                  <a:cubicBezTo>
                    <a:pt x="24467" y="43880"/>
                    <a:pt x="27606" y="44513"/>
                    <a:pt x="30525" y="44513"/>
                  </a:cubicBezTo>
                  <a:cubicBezTo>
                    <a:pt x="32087" y="44513"/>
                    <a:pt x="33586" y="44332"/>
                    <a:pt x="34821" y="43977"/>
                  </a:cubicBezTo>
                  <a:cubicBezTo>
                    <a:pt x="34877" y="43961"/>
                    <a:pt x="34905" y="43925"/>
                    <a:pt x="34937" y="43891"/>
                  </a:cubicBezTo>
                  <a:cubicBezTo>
                    <a:pt x="35658" y="44701"/>
                    <a:pt x="36365" y="45519"/>
                    <a:pt x="37088" y="46326"/>
                  </a:cubicBezTo>
                  <a:cubicBezTo>
                    <a:pt x="44080" y="54132"/>
                    <a:pt x="51181" y="61841"/>
                    <a:pt x="58391" y="69450"/>
                  </a:cubicBezTo>
                  <a:cubicBezTo>
                    <a:pt x="61953" y="73208"/>
                    <a:pt x="65565" y="76919"/>
                    <a:pt x="69151" y="80655"/>
                  </a:cubicBezTo>
                  <a:cubicBezTo>
                    <a:pt x="72758" y="84410"/>
                    <a:pt x="76268" y="88389"/>
                    <a:pt x="77249" y="93671"/>
                  </a:cubicBezTo>
                  <a:cubicBezTo>
                    <a:pt x="77275" y="93814"/>
                    <a:pt x="77398" y="93880"/>
                    <a:pt x="77523" y="93880"/>
                  </a:cubicBezTo>
                  <a:cubicBezTo>
                    <a:pt x="77680" y="93880"/>
                    <a:pt x="77842" y="93777"/>
                    <a:pt x="77825" y="93593"/>
                  </a:cubicBezTo>
                  <a:cubicBezTo>
                    <a:pt x="77021" y="84857"/>
                    <a:pt x="68734" y="78588"/>
                    <a:pt x="63094" y="72685"/>
                  </a:cubicBezTo>
                  <a:cubicBezTo>
                    <a:pt x="55854" y="65106"/>
                    <a:pt x="48719" y="57431"/>
                    <a:pt x="41686" y="49656"/>
                  </a:cubicBezTo>
                  <a:cubicBezTo>
                    <a:pt x="40927" y="48818"/>
                    <a:pt x="40182" y="47966"/>
                    <a:pt x="39425" y="47124"/>
                  </a:cubicBezTo>
                  <a:cubicBezTo>
                    <a:pt x="40639" y="44391"/>
                    <a:pt x="41045" y="40851"/>
                    <a:pt x="40343" y="37998"/>
                  </a:cubicBezTo>
                  <a:cubicBezTo>
                    <a:pt x="40298" y="37817"/>
                    <a:pt x="40166" y="37738"/>
                    <a:pt x="40027" y="37738"/>
                  </a:cubicBezTo>
                  <a:cubicBezTo>
                    <a:pt x="39845" y="37738"/>
                    <a:pt x="39652" y="37875"/>
                    <a:pt x="39631" y="38095"/>
                  </a:cubicBezTo>
                  <a:cubicBezTo>
                    <a:pt x="39485" y="39651"/>
                    <a:pt x="39515" y="41215"/>
                    <a:pt x="39329" y="42768"/>
                  </a:cubicBezTo>
                  <a:cubicBezTo>
                    <a:pt x="39185" y="43958"/>
                    <a:pt x="38909" y="45111"/>
                    <a:pt x="38669" y="46276"/>
                  </a:cubicBezTo>
                  <a:cubicBezTo>
                    <a:pt x="33571" y="40591"/>
                    <a:pt x="28527" y="34858"/>
                    <a:pt x="23537" y="29077"/>
                  </a:cubicBezTo>
                  <a:cubicBezTo>
                    <a:pt x="25654" y="24939"/>
                    <a:pt x="25392" y="17760"/>
                    <a:pt x="23559" y="13674"/>
                  </a:cubicBezTo>
                  <a:cubicBezTo>
                    <a:pt x="23500" y="13542"/>
                    <a:pt x="23379" y="13485"/>
                    <a:pt x="23253" y="13485"/>
                  </a:cubicBezTo>
                  <a:cubicBezTo>
                    <a:pt x="23046" y="13485"/>
                    <a:pt x="22826" y="13639"/>
                    <a:pt x="22841" y="13868"/>
                  </a:cubicBezTo>
                  <a:cubicBezTo>
                    <a:pt x="23018" y="16463"/>
                    <a:pt x="23652" y="18968"/>
                    <a:pt x="23628" y="21598"/>
                  </a:cubicBezTo>
                  <a:cubicBezTo>
                    <a:pt x="23607" y="23868"/>
                    <a:pt x="23023" y="26075"/>
                    <a:pt x="22870" y="28310"/>
                  </a:cubicBezTo>
                  <a:cubicBezTo>
                    <a:pt x="22222" y="27554"/>
                    <a:pt x="21561" y="26810"/>
                    <a:pt x="20913" y="26054"/>
                  </a:cubicBezTo>
                  <a:cubicBezTo>
                    <a:pt x="17529" y="22102"/>
                    <a:pt x="13988" y="18202"/>
                    <a:pt x="10939" y="13981"/>
                  </a:cubicBezTo>
                  <a:cubicBezTo>
                    <a:pt x="7807" y="9647"/>
                    <a:pt x="6280" y="5396"/>
                    <a:pt x="5116" y="229"/>
                  </a:cubicBezTo>
                  <a:cubicBezTo>
                    <a:pt x="5079" y="69"/>
                    <a:pt x="4968" y="1"/>
                    <a:pt x="48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958;p49">
              <a:extLst>
                <a:ext uri="{FF2B5EF4-FFF2-40B4-BE49-F238E27FC236}">
                  <a16:creationId xmlns:a16="http://schemas.microsoft.com/office/drawing/2014/main" id="{987F3BE8-F98E-154E-B423-CC1381C5F89F}"/>
                </a:ext>
              </a:extLst>
            </p:cNvPr>
            <p:cNvSpPr/>
            <p:nvPr/>
          </p:nvSpPr>
          <p:spPr>
            <a:xfrm>
              <a:off x="1373275" y="2768425"/>
              <a:ext cx="2329700" cy="1176900"/>
            </a:xfrm>
            <a:custGeom>
              <a:avLst/>
              <a:gdLst/>
              <a:ahLst/>
              <a:cxnLst/>
              <a:rect l="l" t="t" r="r" b="b"/>
              <a:pathLst>
                <a:path w="93188" h="47076" extrusionOk="0">
                  <a:moveTo>
                    <a:pt x="14571" y="1"/>
                  </a:moveTo>
                  <a:cubicBezTo>
                    <a:pt x="13453" y="1"/>
                    <a:pt x="12334" y="33"/>
                    <a:pt x="11214" y="98"/>
                  </a:cubicBezTo>
                  <a:cubicBezTo>
                    <a:pt x="7307" y="324"/>
                    <a:pt x="2780" y="1419"/>
                    <a:pt x="1229" y="5012"/>
                  </a:cubicBezTo>
                  <a:cubicBezTo>
                    <a:pt x="0" y="7859"/>
                    <a:pt x="1261" y="11291"/>
                    <a:pt x="3453" y="13484"/>
                  </a:cubicBezTo>
                  <a:cubicBezTo>
                    <a:pt x="5646" y="15679"/>
                    <a:pt x="8598" y="16906"/>
                    <a:pt x="11470" y="18080"/>
                  </a:cubicBezTo>
                  <a:lnTo>
                    <a:pt x="30004" y="25661"/>
                  </a:lnTo>
                  <a:lnTo>
                    <a:pt x="56687" y="36574"/>
                  </a:lnTo>
                  <a:cubicBezTo>
                    <a:pt x="64744" y="39870"/>
                    <a:pt x="74080" y="45586"/>
                    <a:pt x="82675" y="46971"/>
                  </a:cubicBezTo>
                  <a:cubicBezTo>
                    <a:pt x="83114" y="47042"/>
                    <a:pt x="83556" y="47076"/>
                    <a:pt x="83996" y="47076"/>
                  </a:cubicBezTo>
                  <a:cubicBezTo>
                    <a:pt x="88760" y="47076"/>
                    <a:pt x="93188" y="43073"/>
                    <a:pt x="89835" y="38520"/>
                  </a:cubicBezTo>
                  <a:cubicBezTo>
                    <a:pt x="86797" y="34394"/>
                    <a:pt x="80185" y="32264"/>
                    <a:pt x="76157" y="29217"/>
                  </a:cubicBezTo>
                  <a:cubicBezTo>
                    <a:pt x="68076" y="23104"/>
                    <a:pt x="60931" y="16238"/>
                    <a:pt x="52104" y="11080"/>
                  </a:cubicBezTo>
                  <a:cubicBezTo>
                    <a:pt x="40710" y="4421"/>
                    <a:pt x="27727" y="1"/>
                    <a:pt x="14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959;p49">
              <a:extLst>
                <a:ext uri="{FF2B5EF4-FFF2-40B4-BE49-F238E27FC236}">
                  <a16:creationId xmlns:a16="http://schemas.microsoft.com/office/drawing/2014/main" id="{60950FD0-8176-5124-35CA-F2E207D80DC5}"/>
                </a:ext>
              </a:extLst>
            </p:cNvPr>
            <p:cNvSpPr/>
            <p:nvPr/>
          </p:nvSpPr>
          <p:spPr>
            <a:xfrm>
              <a:off x="1488025" y="2855350"/>
              <a:ext cx="1236900" cy="520925"/>
            </a:xfrm>
            <a:custGeom>
              <a:avLst/>
              <a:gdLst/>
              <a:ahLst/>
              <a:cxnLst/>
              <a:rect l="l" t="t" r="r" b="b"/>
              <a:pathLst>
                <a:path w="49476" h="20837" extrusionOk="0">
                  <a:moveTo>
                    <a:pt x="13379" y="0"/>
                  </a:moveTo>
                  <a:cubicBezTo>
                    <a:pt x="13225" y="0"/>
                    <a:pt x="13088" y="168"/>
                    <a:pt x="13178" y="337"/>
                  </a:cubicBezTo>
                  <a:cubicBezTo>
                    <a:pt x="14348" y="2522"/>
                    <a:pt x="15709" y="4595"/>
                    <a:pt x="16877" y="6783"/>
                  </a:cubicBezTo>
                  <a:cubicBezTo>
                    <a:pt x="15259" y="5929"/>
                    <a:pt x="13611" y="5137"/>
                    <a:pt x="11861" y="4563"/>
                  </a:cubicBezTo>
                  <a:cubicBezTo>
                    <a:pt x="9394" y="3754"/>
                    <a:pt x="6892" y="3361"/>
                    <a:pt x="4363" y="3361"/>
                  </a:cubicBezTo>
                  <a:cubicBezTo>
                    <a:pt x="3025" y="3361"/>
                    <a:pt x="1680" y="3471"/>
                    <a:pt x="329" y="3687"/>
                  </a:cubicBezTo>
                  <a:cubicBezTo>
                    <a:pt x="1" y="3740"/>
                    <a:pt x="81" y="4263"/>
                    <a:pt x="402" y="4263"/>
                  </a:cubicBezTo>
                  <a:cubicBezTo>
                    <a:pt x="404" y="4263"/>
                    <a:pt x="406" y="4263"/>
                    <a:pt x="408" y="4263"/>
                  </a:cubicBezTo>
                  <a:cubicBezTo>
                    <a:pt x="649" y="4259"/>
                    <a:pt x="891" y="4257"/>
                    <a:pt x="1132" y="4257"/>
                  </a:cubicBezTo>
                  <a:cubicBezTo>
                    <a:pt x="5656" y="4257"/>
                    <a:pt x="10135" y="5009"/>
                    <a:pt x="14263" y="6933"/>
                  </a:cubicBezTo>
                  <a:cubicBezTo>
                    <a:pt x="16593" y="8018"/>
                    <a:pt x="18801" y="9319"/>
                    <a:pt x="21074" y="10504"/>
                  </a:cubicBezTo>
                  <a:cubicBezTo>
                    <a:pt x="20464" y="11044"/>
                    <a:pt x="19884" y="11617"/>
                    <a:pt x="19191" y="12062"/>
                  </a:cubicBezTo>
                  <a:cubicBezTo>
                    <a:pt x="18149" y="12734"/>
                    <a:pt x="16955" y="13024"/>
                    <a:pt x="15898" y="13628"/>
                  </a:cubicBezTo>
                  <a:cubicBezTo>
                    <a:pt x="15458" y="13877"/>
                    <a:pt x="15657" y="14565"/>
                    <a:pt x="16152" y="14568"/>
                  </a:cubicBezTo>
                  <a:cubicBezTo>
                    <a:pt x="16159" y="14568"/>
                    <a:pt x="16167" y="14568"/>
                    <a:pt x="16174" y="14568"/>
                  </a:cubicBezTo>
                  <a:cubicBezTo>
                    <a:pt x="18167" y="14568"/>
                    <a:pt x="20860" y="12861"/>
                    <a:pt x="22020" y="10991"/>
                  </a:cubicBezTo>
                  <a:cubicBezTo>
                    <a:pt x="22796" y="11378"/>
                    <a:pt x="23578" y="11751"/>
                    <a:pt x="24383" y="12085"/>
                  </a:cubicBezTo>
                  <a:cubicBezTo>
                    <a:pt x="32366" y="15400"/>
                    <a:pt x="40692" y="18380"/>
                    <a:pt x="48982" y="20826"/>
                  </a:cubicBezTo>
                  <a:cubicBezTo>
                    <a:pt x="49007" y="20833"/>
                    <a:pt x="49032" y="20836"/>
                    <a:pt x="49056" y="20836"/>
                  </a:cubicBezTo>
                  <a:cubicBezTo>
                    <a:pt x="49316" y="20836"/>
                    <a:pt x="49476" y="20428"/>
                    <a:pt x="49201" y="20305"/>
                  </a:cubicBezTo>
                  <a:cubicBezTo>
                    <a:pt x="42914" y="17504"/>
                    <a:pt x="36297" y="15435"/>
                    <a:pt x="29875" y="12947"/>
                  </a:cubicBezTo>
                  <a:cubicBezTo>
                    <a:pt x="30193" y="10383"/>
                    <a:pt x="28430" y="7257"/>
                    <a:pt x="26307" y="5962"/>
                  </a:cubicBezTo>
                  <a:cubicBezTo>
                    <a:pt x="26255" y="5930"/>
                    <a:pt x="26199" y="5916"/>
                    <a:pt x="26143" y="5916"/>
                  </a:cubicBezTo>
                  <a:cubicBezTo>
                    <a:pt x="25892" y="5916"/>
                    <a:pt x="25654" y="6204"/>
                    <a:pt x="25824" y="6446"/>
                  </a:cubicBezTo>
                  <a:cubicBezTo>
                    <a:pt x="26519" y="7436"/>
                    <a:pt x="27299" y="8395"/>
                    <a:pt x="27865" y="9467"/>
                  </a:cubicBezTo>
                  <a:cubicBezTo>
                    <a:pt x="28398" y="10475"/>
                    <a:pt x="28633" y="11549"/>
                    <a:pt x="28993" y="12601"/>
                  </a:cubicBezTo>
                  <a:cubicBezTo>
                    <a:pt x="26936" y="11788"/>
                    <a:pt x="24902" y="10931"/>
                    <a:pt x="22910" y="9983"/>
                  </a:cubicBezTo>
                  <a:cubicBezTo>
                    <a:pt x="21223" y="9179"/>
                    <a:pt x="19596" y="8253"/>
                    <a:pt x="17955" y="7360"/>
                  </a:cubicBezTo>
                  <a:cubicBezTo>
                    <a:pt x="16938" y="4657"/>
                    <a:pt x="15653" y="2070"/>
                    <a:pt x="13531" y="64"/>
                  </a:cubicBezTo>
                  <a:cubicBezTo>
                    <a:pt x="13484" y="19"/>
                    <a:pt x="13430" y="0"/>
                    <a:pt x="13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960;p49">
              <a:extLst>
                <a:ext uri="{FF2B5EF4-FFF2-40B4-BE49-F238E27FC236}">
                  <a16:creationId xmlns:a16="http://schemas.microsoft.com/office/drawing/2014/main" id="{AF5BEBC3-D2F8-3C1B-FA19-4054DA86048F}"/>
                </a:ext>
              </a:extLst>
            </p:cNvPr>
            <p:cNvSpPr/>
            <p:nvPr/>
          </p:nvSpPr>
          <p:spPr>
            <a:xfrm>
              <a:off x="794625" y="3673200"/>
              <a:ext cx="3088375" cy="1466450"/>
            </a:xfrm>
            <a:custGeom>
              <a:avLst/>
              <a:gdLst/>
              <a:ahLst/>
              <a:cxnLst/>
              <a:rect l="l" t="t" r="r" b="b"/>
              <a:pathLst>
                <a:path w="123535" h="58658" extrusionOk="0">
                  <a:moveTo>
                    <a:pt x="48589" y="0"/>
                  </a:moveTo>
                  <a:cubicBezTo>
                    <a:pt x="48424" y="0"/>
                    <a:pt x="48258" y="7"/>
                    <a:pt x="48091" y="19"/>
                  </a:cubicBezTo>
                  <a:cubicBezTo>
                    <a:pt x="44723" y="276"/>
                    <a:pt x="41816" y="4246"/>
                    <a:pt x="43508" y="7168"/>
                  </a:cubicBezTo>
                  <a:cubicBezTo>
                    <a:pt x="44177" y="8326"/>
                    <a:pt x="45427" y="9187"/>
                    <a:pt x="45667" y="10502"/>
                  </a:cubicBezTo>
                  <a:cubicBezTo>
                    <a:pt x="46008" y="12370"/>
                    <a:pt x="43972" y="13815"/>
                    <a:pt x="42042" y="13815"/>
                  </a:cubicBezTo>
                  <a:cubicBezTo>
                    <a:pt x="41758" y="13815"/>
                    <a:pt x="41475" y="13784"/>
                    <a:pt x="41203" y="13718"/>
                  </a:cubicBezTo>
                  <a:cubicBezTo>
                    <a:pt x="39086" y="13202"/>
                    <a:pt x="37537" y="11461"/>
                    <a:pt x="35945" y="9972"/>
                  </a:cubicBezTo>
                  <a:cubicBezTo>
                    <a:pt x="30590" y="4966"/>
                    <a:pt x="23253" y="2219"/>
                    <a:pt x="15936" y="2219"/>
                  </a:cubicBezTo>
                  <a:cubicBezTo>
                    <a:pt x="13377" y="2219"/>
                    <a:pt x="10820" y="2555"/>
                    <a:pt x="8351" y="3248"/>
                  </a:cubicBezTo>
                  <a:cubicBezTo>
                    <a:pt x="5410" y="4073"/>
                    <a:pt x="2311" y="5678"/>
                    <a:pt x="1370" y="8582"/>
                  </a:cubicBezTo>
                  <a:cubicBezTo>
                    <a:pt x="0" y="12809"/>
                    <a:pt x="3912" y="16867"/>
                    <a:pt x="7776" y="19059"/>
                  </a:cubicBezTo>
                  <a:cubicBezTo>
                    <a:pt x="13433" y="22269"/>
                    <a:pt x="19882" y="24070"/>
                    <a:pt x="26384" y="24256"/>
                  </a:cubicBezTo>
                  <a:cubicBezTo>
                    <a:pt x="27044" y="24274"/>
                    <a:pt x="27706" y="24277"/>
                    <a:pt x="28368" y="24277"/>
                  </a:cubicBezTo>
                  <a:cubicBezTo>
                    <a:pt x="28609" y="24277"/>
                    <a:pt x="28851" y="24277"/>
                    <a:pt x="29092" y="24277"/>
                  </a:cubicBezTo>
                  <a:cubicBezTo>
                    <a:pt x="30959" y="24277"/>
                    <a:pt x="32823" y="24296"/>
                    <a:pt x="34651" y="24644"/>
                  </a:cubicBezTo>
                  <a:cubicBezTo>
                    <a:pt x="37366" y="25158"/>
                    <a:pt x="40088" y="26542"/>
                    <a:pt x="41393" y="28976"/>
                  </a:cubicBezTo>
                  <a:cubicBezTo>
                    <a:pt x="42697" y="31412"/>
                    <a:pt x="42017" y="34966"/>
                    <a:pt x="39516" y="36140"/>
                  </a:cubicBezTo>
                  <a:cubicBezTo>
                    <a:pt x="38537" y="36600"/>
                    <a:pt x="37417" y="36671"/>
                    <a:pt x="36284" y="36671"/>
                  </a:cubicBezTo>
                  <a:cubicBezTo>
                    <a:pt x="35768" y="36671"/>
                    <a:pt x="35251" y="36657"/>
                    <a:pt x="34742" y="36657"/>
                  </a:cubicBezTo>
                  <a:cubicBezTo>
                    <a:pt x="33231" y="36657"/>
                    <a:pt x="31804" y="36788"/>
                    <a:pt x="30779" y="37832"/>
                  </a:cubicBezTo>
                  <a:cubicBezTo>
                    <a:pt x="28522" y="40129"/>
                    <a:pt x="30948" y="44085"/>
                    <a:pt x="33844" y="45497"/>
                  </a:cubicBezTo>
                  <a:cubicBezTo>
                    <a:pt x="35673" y="46390"/>
                    <a:pt x="37705" y="46827"/>
                    <a:pt x="39739" y="46827"/>
                  </a:cubicBezTo>
                  <a:cubicBezTo>
                    <a:pt x="42654" y="46827"/>
                    <a:pt x="45575" y="45930"/>
                    <a:pt x="47916" y="44189"/>
                  </a:cubicBezTo>
                  <a:cubicBezTo>
                    <a:pt x="49894" y="42717"/>
                    <a:pt x="51495" y="40697"/>
                    <a:pt x="53734" y="39664"/>
                  </a:cubicBezTo>
                  <a:cubicBezTo>
                    <a:pt x="54451" y="39332"/>
                    <a:pt x="55277" y="39163"/>
                    <a:pt x="56092" y="39163"/>
                  </a:cubicBezTo>
                  <a:cubicBezTo>
                    <a:pt x="57818" y="39163"/>
                    <a:pt x="59493" y="39924"/>
                    <a:pt x="59981" y="41527"/>
                  </a:cubicBezTo>
                  <a:cubicBezTo>
                    <a:pt x="60694" y="43873"/>
                    <a:pt x="58507" y="45987"/>
                    <a:pt x="57491" y="48219"/>
                  </a:cubicBezTo>
                  <a:cubicBezTo>
                    <a:pt x="55448" y="52708"/>
                    <a:pt x="59447" y="58602"/>
                    <a:pt x="64301" y="58602"/>
                  </a:cubicBezTo>
                  <a:cubicBezTo>
                    <a:pt x="64485" y="58602"/>
                    <a:pt x="64669" y="58593"/>
                    <a:pt x="64854" y="58576"/>
                  </a:cubicBezTo>
                  <a:cubicBezTo>
                    <a:pt x="71357" y="57974"/>
                    <a:pt x="74334" y="49583"/>
                    <a:pt x="80483" y="47383"/>
                  </a:cubicBezTo>
                  <a:cubicBezTo>
                    <a:pt x="81553" y="47000"/>
                    <a:pt x="82657" y="46830"/>
                    <a:pt x="83770" y="46830"/>
                  </a:cubicBezTo>
                  <a:cubicBezTo>
                    <a:pt x="86863" y="46830"/>
                    <a:pt x="90018" y="48145"/>
                    <a:pt x="92683" y="49848"/>
                  </a:cubicBezTo>
                  <a:cubicBezTo>
                    <a:pt x="96305" y="52164"/>
                    <a:pt x="99471" y="55204"/>
                    <a:pt x="103332" y="57094"/>
                  </a:cubicBezTo>
                  <a:cubicBezTo>
                    <a:pt x="105298" y="58056"/>
                    <a:pt x="107560" y="58657"/>
                    <a:pt x="109746" y="58657"/>
                  </a:cubicBezTo>
                  <a:cubicBezTo>
                    <a:pt x="111856" y="58657"/>
                    <a:pt x="113895" y="58098"/>
                    <a:pt x="115531" y="56765"/>
                  </a:cubicBezTo>
                  <a:cubicBezTo>
                    <a:pt x="123535" y="50240"/>
                    <a:pt x="113819" y="43141"/>
                    <a:pt x="108533" y="39507"/>
                  </a:cubicBezTo>
                  <a:cubicBezTo>
                    <a:pt x="100067" y="33686"/>
                    <a:pt x="93136" y="26171"/>
                    <a:pt x="88829" y="16765"/>
                  </a:cubicBezTo>
                  <a:cubicBezTo>
                    <a:pt x="87356" y="13549"/>
                    <a:pt x="86052" y="9991"/>
                    <a:pt x="83153" y="7964"/>
                  </a:cubicBezTo>
                  <a:cubicBezTo>
                    <a:pt x="82104" y="7230"/>
                    <a:pt x="80770" y="6868"/>
                    <a:pt x="79463" y="6868"/>
                  </a:cubicBezTo>
                  <a:cubicBezTo>
                    <a:pt x="77157" y="6868"/>
                    <a:pt x="74934" y="7997"/>
                    <a:pt x="74506" y="10213"/>
                  </a:cubicBezTo>
                  <a:cubicBezTo>
                    <a:pt x="74093" y="12360"/>
                    <a:pt x="75505" y="14494"/>
                    <a:pt x="75332" y="16672"/>
                  </a:cubicBezTo>
                  <a:cubicBezTo>
                    <a:pt x="75112" y="19467"/>
                    <a:pt x="72201" y="21302"/>
                    <a:pt x="69365" y="21302"/>
                  </a:cubicBezTo>
                  <a:cubicBezTo>
                    <a:pt x="68784" y="21302"/>
                    <a:pt x="68206" y="21225"/>
                    <a:pt x="67655" y="21064"/>
                  </a:cubicBezTo>
                  <a:cubicBezTo>
                    <a:pt x="64414" y="20111"/>
                    <a:pt x="62149" y="17174"/>
                    <a:pt x="60660" y="14142"/>
                  </a:cubicBezTo>
                  <a:cubicBezTo>
                    <a:pt x="59172" y="11111"/>
                    <a:pt x="58215" y="7807"/>
                    <a:pt x="56371" y="4976"/>
                  </a:cubicBezTo>
                  <a:cubicBezTo>
                    <a:pt x="54619" y="2286"/>
                    <a:pt x="51759" y="0"/>
                    <a:pt x="48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961;p49">
              <a:extLst>
                <a:ext uri="{FF2B5EF4-FFF2-40B4-BE49-F238E27FC236}">
                  <a16:creationId xmlns:a16="http://schemas.microsoft.com/office/drawing/2014/main" id="{0992C743-D338-CE94-7BF3-75AC4CC98C79}"/>
                </a:ext>
              </a:extLst>
            </p:cNvPr>
            <p:cNvSpPr/>
            <p:nvPr/>
          </p:nvSpPr>
          <p:spPr>
            <a:xfrm>
              <a:off x="934550" y="3904075"/>
              <a:ext cx="2699525" cy="1078925"/>
            </a:xfrm>
            <a:custGeom>
              <a:avLst/>
              <a:gdLst/>
              <a:ahLst/>
              <a:cxnLst/>
              <a:rect l="l" t="t" r="r" b="b"/>
              <a:pathLst>
                <a:path w="107981" h="43157" extrusionOk="0">
                  <a:moveTo>
                    <a:pt x="500" y="0"/>
                  </a:moveTo>
                  <a:cubicBezTo>
                    <a:pt x="95" y="0"/>
                    <a:pt x="1" y="683"/>
                    <a:pt x="423" y="776"/>
                  </a:cubicBezTo>
                  <a:cubicBezTo>
                    <a:pt x="5002" y="1790"/>
                    <a:pt x="9677" y="2287"/>
                    <a:pt x="14263" y="3279"/>
                  </a:cubicBezTo>
                  <a:cubicBezTo>
                    <a:pt x="18841" y="4271"/>
                    <a:pt x="23396" y="5360"/>
                    <a:pt x="27927" y="6549"/>
                  </a:cubicBezTo>
                  <a:cubicBezTo>
                    <a:pt x="36996" y="8924"/>
                    <a:pt x="45938" y="11733"/>
                    <a:pt x="54763" y="14893"/>
                  </a:cubicBezTo>
                  <a:cubicBezTo>
                    <a:pt x="54860" y="14929"/>
                    <a:pt x="54954" y="14967"/>
                    <a:pt x="55051" y="15001"/>
                  </a:cubicBezTo>
                  <a:cubicBezTo>
                    <a:pt x="50017" y="17817"/>
                    <a:pt x="44825" y="21279"/>
                    <a:pt x="41105" y="25726"/>
                  </a:cubicBezTo>
                  <a:cubicBezTo>
                    <a:pt x="40883" y="25992"/>
                    <a:pt x="41081" y="26323"/>
                    <a:pt x="41348" y="26323"/>
                  </a:cubicBezTo>
                  <a:cubicBezTo>
                    <a:pt x="41424" y="26323"/>
                    <a:pt x="41506" y="26296"/>
                    <a:pt x="41585" y="26233"/>
                  </a:cubicBezTo>
                  <a:cubicBezTo>
                    <a:pt x="46264" y="22525"/>
                    <a:pt x="50554" y="18544"/>
                    <a:pt x="55524" y="15177"/>
                  </a:cubicBezTo>
                  <a:cubicBezTo>
                    <a:pt x="61955" y="17546"/>
                    <a:pt x="67915" y="20532"/>
                    <a:pt x="73801" y="23808"/>
                  </a:cubicBezTo>
                  <a:cubicBezTo>
                    <a:pt x="68423" y="25561"/>
                    <a:pt x="63137" y="30528"/>
                    <a:pt x="60152" y="35137"/>
                  </a:cubicBezTo>
                  <a:cubicBezTo>
                    <a:pt x="60041" y="35310"/>
                    <a:pt x="60203" y="35509"/>
                    <a:pt x="60372" y="35509"/>
                  </a:cubicBezTo>
                  <a:cubicBezTo>
                    <a:pt x="60426" y="35509"/>
                    <a:pt x="60481" y="35488"/>
                    <a:pt x="60528" y="35440"/>
                  </a:cubicBezTo>
                  <a:cubicBezTo>
                    <a:pt x="64748" y="31038"/>
                    <a:pt x="69160" y="27035"/>
                    <a:pt x="74623" y="24263"/>
                  </a:cubicBezTo>
                  <a:cubicBezTo>
                    <a:pt x="76949" y="25570"/>
                    <a:pt x="79269" y="26915"/>
                    <a:pt x="81604" y="28287"/>
                  </a:cubicBezTo>
                  <a:lnTo>
                    <a:pt x="94410" y="35807"/>
                  </a:lnTo>
                  <a:cubicBezTo>
                    <a:pt x="98655" y="38300"/>
                    <a:pt x="102847" y="41106"/>
                    <a:pt x="107343" y="43120"/>
                  </a:cubicBezTo>
                  <a:cubicBezTo>
                    <a:pt x="107400" y="43145"/>
                    <a:pt x="107455" y="43156"/>
                    <a:pt x="107506" y="43156"/>
                  </a:cubicBezTo>
                  <a:cubicBezTo>
                    <a:pt x="107804" y="43156"/>
                    <a:pt x="107980" y="42775"/>
                    <a:pt x="107685" y="42554"/>
                  </a:cubicBezTo>
                  <a:cubicBezTo>
                    <a:pt x="103438" y="39384"/>
                    <a:pt x="98584" y="36928"/>
                    <a:pt x="94018" y="34247"/>
                  </a:cubicBezTo>
                  <a:lnTo>
                    <a:pt x="83614" y="28138"/>
                  </a:lnTo>
                  <a:cubicBezTo>
                    <a:pt x="83603" y="28089"/>
                    <a:pt x="83605" y="28041"/>
                    <a:pt x="83568" y="27993"/>
                  </a:cubicBezTo>
                  <a:cubicBezTo>
                    <a:pt x="80799" y="24423"/>
                    <a:pt x="80440" y="20169"/>
                    <a:pt x="78930" y="16049"/>
                  </a:cubicBezTo>
                  <a:cubicBezTo>
                    <a:pt x="77567" y="12330"/>
                    <a:pt x="75608" y="8900"/>
                    <a:pt x="72804" y="6093"/>
                  </a:cubicBezTo>
                  <a:cubicBezTo>
                    <a:pt x="72755" y="6044"/>
                    <a:pt x="72693" y="6023"/>
                    <a:pt x="72631" y="6023"/>
                  </a:cubicBezTo>
                  <a:cubicBezTo>
                    <a:pt x="72447" y="6023"/>
                    <a:pt x="72260" y="6208"/>
                    <a:pt x="72390" y="6391"/>
                  </a:cubicBezTo>
                  <a:cubicBezTo>
                    <a:pt x="75167" y="10299"/>
                    <a:pt x="77532" y="14220"/>
                    <a:pt x="78840" y="18878"/>
                  </a:cubicBezTo>
                  <a:cubicBezTo>
                    <a:pt x="79642" y="21734"/>
                    <a:pt x="80196" y="24813"/>
                    <a:pt x="81990" y="27184"/>
                  </a:cubicBezTo>
                  <a:lnTo>
                    <a:pt x="81211" y="26726"/>
                  </a:lnTo>
                  <a:cubicBezTo>
                    <a:pt x="72887" y="21838"/>
                    <a:pt x="64745" y="17218"/>
                    <a:pt x="55598" y="14030"/>
                  </a:cubicBezTo>
                  <a:cubicBezTo>
                    <a:pt x="53679" y="13362"/>
                    <a:pt x="51747" y="12725"/>
                    <a:pt x="49812" y="12097"/>
                  </a:cubicBezTo>
                  <a:cubicBezTo>
                    <a:pt x="49837" y="12016"/>
                    <a:pt x="49829" y="11929"/>
                    <a:pt x="49794" y="11854"/>
                  </a:cubicBezTo>
                  <a:cubicBezTo>
                    <a:pt x="48679" y="9479"/>
                    <a:pt x="47708" y="7356"/>
                    <a:pt x="47210" y="4757"/>
                  </a:cubicBezTo>
                  <a:cubicBezTo>
                    <a:pt x="46856" y="2905"/>
                    <a:pt x="46210" y="1510"/>
                    <a:pt x="44974" y="86"/>
                  </a:cubicBezTo>
                  <a:cubicBezTo>
                    <a:pt x="44933" y="39"/>
                    <a:pt x="44882" y="19"/>
                    <a:pt x="44832" y="19"/>
                  </a:cubicBezTo>
                  <a:cubicBezTo>
                    <a:pt x="44689" y="19"/>
                    <a:pt x="44548" y="177"/>
                    <a:pt x="44635" y="331"/>
                  </a:cubicBezTo>
                  <a:cubicBezTo>
                    <a:pt x="45843" y="2474"/>
                    <a:pt x="46057" y="4638"/>
                    <a:pt x="46661" y="6955"/>
                  </a:cubicBezTo>
                  <a:cubicBezTo>
                    <a:pt x="47113" y="8698"/>
                    <a:pt x="47951" y="10306"/>
                    <a:pt x="48936" y="11804"/>
                  </a:cubicBezTo>
                  <a:cubicBezTo>
                    <a:pt x="42066" y="9597"/>
                    <a:pt x="35114" y="7635"/>
                    <a:pt x="28123" y="5875"/>
                  </a:cubicBezTo>
                  <a:cubicBezTo>
                    <a:pt x="23578" y="4731"/>
                    <a:pt x="19011" y="3686"/>
                    <a:pt x="14421" y="2737"/>
                  </a:cubicBezTo>
                  <a:cubicBezTo>
                    <a:pt x="9815" y="1785"/>
                    <a:pt x="5219" y="549"/>
                    <a:pt x="544" y="3"/>
                  </a:cubicBezTo>
                  <a:cubicBezTo>
                    <a:pt x="529" y="1"/>
                    <a:pt x="514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962;p49">
              <a:extLst>
                <a:ext uri="{FF2B5EF4-FFF2-40B4-BE49-F238E27FC236}">
                  <a16:creationId xmlns:a16="http://schemas.microsoft.com/office/drawing/2014/main" id="{0876C1DC-7981-B0E5-C1DF-1B24A9D5E5DF}"/>
                </a:ext>
              </a:extLst>
            </p:cNvPr>
            <p:cNvSpPr/>
            <p:nvPr/>
          </p:nvSpPr>
          <p:spPr>
            <a:xfrm>
              <a:off x="4552400" y="2135150"/>
              <a:ext cx="1970150" cy="2796650"/>
            </a:xfrm>
            <a:custGeom>
              <a:avLst/>
              <a:gdLst/>
              <a:ahLst/>
              <a:cxnLst/>
              <a:rect l="l" t="t" r="r" b="b"/>
              <a:pathLst>
                <a:path w="78806" h="111866" extrusionOk="0">
                  <a:moveTo>
                    <a:pt x="66228" y="1"/>
                  </a:moveTo>
                  <a:cubicBezTo>
                    <a:pt x="63357" y="1"/>
                    <a:pt x="60436" y="1000"/>
                    <a:pt x="57986" y="2557"/>
                  </a:cubicBezTo>
                  <a:cubicBezTo>
                    <a:pt x="54356" y="4866"/>
                    <a:pt x="51570" y="8262"/>
                    <a:pt x="48920" y="11651"/>
                  </a:cubicBezTo>
                  <a:cubicBezTo>
                    <a:pt x="34256" y="30409"/>
                    <a:pt x="21700" y="50902"/>
                    <a:pt x="12343" y="72820"/>
                  </a:cubicBezTo>
                  <a:cubicBezTo>
                    <a:pt x="7651" y="83810"/>
                    <a:pt x="3435" y="95304"/>
                    <a:pt x="804" y="106981"/>
                  </a:cubicBezTo>
                  <a:cubicBezTo>
                    <a:pt x="0" y="110546"/>
                    <a:pt x="594" y="111866"/>
                    <a:pt x="1910" y="111866"/>
                  </a:cubicBezTo>
                  <a:cubicBezTo>
                    <a:pt x="5151" y="111866"/>
                    <a:pt x="12774" y="103857"/>
                    <a:pt x="14696" y="101656"/>
                  </a:cubicBezTo>
                  <a:cubicBezTo>
                    <a:pt x="23797" y="91228"/>
                    <a:pt x="34305" y="82165"/>
                    <a:pt x="44266" y="72590"/>
                  </a:cubicBezTo>
                  <a:cubicBezTo>
                    <a:pt x="58858" y="58563"/>
                    <a:pt x="72826" y="42452"/>
                    <a:pt x="77355" y="22725"/>
                  </a:cubicBezTo>
                  <a:cubicBezTo>
                    <a:pt x="78296" y="18629"/>
                    <a:pt x="78805" y="14325"/>
                    <a:pt x="77832" y="10238"/>
                  </a:cubicBezTo>
                  <a:cubicBezTo>
                    <a:pt x="76860" y="6148"/>
                    <a:pt x="74195" y="2287"/>
                    <a:pt x="70284" y="746"/>
                  </a:cubicBezTo>
                  <a:cubicBezTo>
                    <a:pt x="68983" y="233"/>
                    <a:pt x="67611" y="1"/>
                    <a:pt x="66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963;p49">
              <a:extLst>
                <a:ext uri="{FF2B5EF4-FFF2-40B4-BE49-F238E27FC236}">
                  <a16:creationId xmlns:a16="http://schemas.microsoft.com/office/drawing/2014/main" id="{D0C6FDD1-329B-F0D3-F612-9FCF2DD875E4}"/>
                </a:ext>
              </a:extLst>
            </p:cNvPr>
            <p:cNvSpPr/>
            <p:nvPr/>
          </p:nvSpPr>
          <p:spPr>
            <a:xfrm>
              <a:off x="4932725" y="2281600"/>
              <a:ext cx="1404825" cy="2135825"/>
            </a:xfrm>
            <a:custGeom>
              <a:avLst/>
              <a:gdLst/>
              <a:ahLst/>
              <a:cxnLst/>
              <a:rect l="l" t="t" r="r" b="b"/>
              <a:pathLst>
                <a:path w="56193" h="85433" extrusionOk="0">
                  <a:moveTo>
                    <a:pt x="52642" y="0"/>
                  </a:moveTo>
                  <a:cubicBezTo>
                    <a:pt x="52548" y="0"/>
                    <a:pt x="52453" y="47"/>
                    <a:pt x="52415" y="150"/>
                  </a:cubicBezTo>
                  <a:cubicBezTo>
                    <a:pt x="49299" y="8524"/>
                    <a:pt x="46642" y="16782"/>
                    <a:pt x="42288" y="24653"/>
                  </a:cubicBezTo>
                  <a:cubicBezTo>
                    <a:pt x="42166" y="24874"/>
                    <a:pt x="42035" y="25090"/>
                    <a:pt x="41911" y="25311"/>
                  </a:cubicBezTo>
                  <a:cubicBezTo>
                    <a:pt x="41903" y="25316"/>
                    <a:pt x="41894" y="25321"/>
                    <a:pt x="41886" y="25327"/>
                  </a:cubicBezTo>
                  <a:cubicBezTo>
                    <a:pt x="41803" y="25382"/>
                    <a:pt x="41783" y="25455"/>
                    <a:pt x="41787" y="25528"/>
                  </a:cubicBezTo>
                  <a:cubicBezTo>
                    <a:pt x="39634" y="29329"/>
                    <a:pt x="37241" y="32982"/>
                    <a:pt x="34713" y="36542"/>
                  </a:cubicBezTo>
                  <a:cubicBezTo>
                    <a:pt x="35410" y="34302"/>
                    <a:pt x="35299" y="31883"/>
                    <a:pt x="35237" y="29533"/>
                  </a:cubicBezTo>
                  <a:cubicBezTo>
                    <a:pt x="35160" y="26563"/>
                    <a:pt x="35188" y="23440"/>
                    <a:pt x="34520" y="20540"/>
                  </a:cubicBezTo>
                  <a:cubicBezTo>
                    <a:pt x="34481" y="20372"/>
                    <a:pt x="34328" y="20283"/>
                    <a:pt x="34182" y="20283"/>
                  </a:cubicBezTo>
                  <a:cubicBezTo>
                    <a:pt x="34034" y="20283"/>
                    <a:pt x="33892" y="20374"/>
                    <a:pt x="33884" y="20566"/>
                  </a:cubicBezTo>
                  <a:cubicBezTo>
                    <a:pt x="33622" y="26322"/>
                    <a:pt x="34876" y="31950"/>
                    <a:pt x="33886" y="37704"/>
                  </a:cubicBezTo>
                  <a:cubicBezTo>
                    <a:pt x="32049" y="40248"/>
                    <a:pt x="30148" y="42749"/>
                    <a:pt x="28216" y="45219"/>
                  </a:cubicBezTo>
                  <a:cubicBezTo>
                    <a:pt x="27190" y="46528"/>
                    <a:pt x="26151" y="47828"/>
                    <a:pt x="25112" y="49127"/>
                  </a:cubicBezTo>
                  <a:cubicBezTo>
                    <a:pt x="24949" y="49180"/>
                    <a:pt x="24856" y="49304"/>
                    <a:pt x="24849" y="49458"/>
                  </a:cubicBezTo>
                  <a:cubicBezTo>
                    <a:pt x="20786" y="54528"/>
                    <a:pt x="16662" y="59548"/>
                    <a:pt x="12744" y="64733"/>
                  </a:cubicBezTo>
                  <a:cubicBezTo>
                    <a:pt x="10355" y="67894"/>
                    <a:pt x="8040" y="71116"/>
                    <a:pt x="5882" y="74441"/>
                  </a:cubicBezTo>
                  <a:cubicBezTo>
                    <a:pt x="3763" y="77709"/>
                    <a:pt x="1298" y="81208"/>
                    <a:pt x="88" y="84939"/>
                  </a:cubicBezTo>
                  <a:cubicBezTo>
                    <a:pt x="0" y="85213"/>
                    <a:pt x="222" y="85432"/>
                    <a:pt x="452" y="85432"/>
                  </a:cubicBezTo>
                  <a:cubicBezTo>
                    <a:pt x="558" y="85432"/>
                    <a:pt x="665" y="85385"/>
                    <a:pt x="744" y="85276"/>
                  </a:cubicBezTo>
                  <a:cubicBezTo>
                    <a:pt x="3231" y="81830"/>
                    <a:pt x="5050" y="77845"/>
                    <a:pt x="7399" y="74283"/>
                  </a:cubicBezTo>
                  <a:cubicBezTo>
                    <a:pt x="9674" y="70836"/>
                    <a:pt x="12100" y="67491"/>
                    <a:pt x="14604" y="64206"/>
                  </a:cubicBezTo>
                  <a:cubicBezTo>
                    <a:pt x="18239" y="59437"/>
                    <a:pt x="22032" y="54795"/>
                    <a:pt x="25773" y="50109"/>
                  </a:cubicBezTo>
                  <a:cubicBezTo>
                    <a:pt x="27211" y="50639"/>
                    <a:pt x="28713" y="50873"/>
                    <a:pt x="30230" y="50873"/>
                  </a:cubicBezTo>
                  <a:cubicBezTo>
                    <a:pt x="34909" y="50873"/>
                    <a:pt x="39736" y="48647"/>
                    <a:pt x="43309" y="45986"/>
                  </a:cubicBezTo>
                  <a:cubicBezTo>
                    <a:pt x="43572" y="45790"/>
                    <a:pt x="43353" y="45446"/>
                    <a:pt x="43084" y="45446"/>
                  </a:cubicBezTo>
                  <a:cubicBezTo>
                    <a:pt x="43048" y="45446"/>
                    <a:pt x="43011" y="45452"/>
                    <a:pt x="42974" y="45466"/>
                  </a:cubicBezTo>
                  <a:cubicBezTo>
                    <a:pt x="39998" y="46577"/>
                    <a:pt x="37218" y="48215"/>
                    <a:pt x="34126" y="49007"/>
                  </a:cubicBezTo>
                  <a:cubicBezTo>
                    <a:pt x="32948" y="49309"/>
                    <a:pt x="31816" y="49407"/>
                    <a:pt x="30696" y="49407"/>
                  </a:cubicBezTo>
                  <a:cubicBezTo>
                    <a:pt x="29314" y="49407"/>
                    <a:pt x="27949" y="49257"/>
                    <a:pt x="26534" y="49156"/>
                  </a:cubicBezTo>
                  <a:cubicBezTo>
                    <a:pt x="27820" y="47539"/>
                    <a:pt x="29094" y="45913"/>
                    <a:pt x="30358" y="44277"/>
                  </a:cubicBezTo>
                  <a:cubicBezTo>
                    <a:pt x="34908" y="38363"/>
                    <a:pt x="39208" y="32236"/>
                    <a:pt x="42844" y="25715"/>
                  </a:cubicBezTo>
                  <a:cubicBezTo>
                    <a:pt x="48866" y="24650"/>
                    <a:pt x="54791" y="17713"/>
                    <a:pt x="56104" y="12103"/>
                  </a:cubicBezTo>
                  <a:cubicBezTo>
                    <a:pt x="56193" y="11726"/>
                    <a:pt x="55923" y="11472"/>
                    <a:pt x="55642" y="11472"/>
                  </a:cubicBezTo>
                  <a:cubicBezTo>
                    <a:pt x="55473" y="11472"/>
                    <a:pt x="55300" y="11564"/>
                    <a:pt x="55199" y="11776"/>
                  </a:cubicBezTo>
                  <a:cubicBezTo>
                    <a:pt x="53629" y="15038"/>
                    <a:pt x="52099" y="17995"/>
                    <a:pt x="49403" y="20493"/>
                  </a:cubicBezTo>
                  <a:cubicBezTo>
                    <a:pt x="47646" y="22121"/>
                    <a:pt x="45625" y="23123"/>
                    <a:pt x="43634" y="24264"/>
                  </a:cubicBezTo>
                  <a:cubicBezTo>
                    <a:pt x="43785" y="23980"/>
                    <a:pt x="43946" y="23702"/>
                    <a:pt x="44095" y="23417"/>
                  </a:cubicBezTo>
                  <a:cubicBezTo>
                    <a:pt x="47865" y="16233"/>
                    <a:pt x="51462" y="8289"/>
                    <a:pt x="52878" y="251"/>
                  </a:cubicBezTo>
                  <a:cubicBezTo>
                    <a:pt x="52906" y="92"/>
                    <a:pt x="52774" y="0"/>
                    <a:pt x="52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964;p49">
              <a:extLst>
                <a:ext uri="{FF2B5EF4-FFF2-40B4-BE49-F238E27FC236}">
                  <a16:creationId xmlns:a16="http://schemas.microsoft.com/office/drawing/2014/main" id="{3A3DC346-2532-A878-0BC7-DB4903973F18}"/>
                </a:ext>
              </a:extLst>
            </p:cNvPr>
            <p:cNvSpPr/>
            <p:nvPr/>
          </p:nvSpPr>
          <p:spPr>
            <a:xfrm>
              <a:off x="4343325" y="3974325"/>
              <a:ext cx="2380750" cy="1075325"/>
            </a:xfrm>
            <a:custGeom>
              <a:avLst/>
              <a:gdLst/>
              <a:ahLst/>
              <a:cxnLst/>
              <a:rect l="l" t="t" r="r" b="b"/>
              <a:pathLst>
                <a:path w="95230" h="43013" extrusionOk="0">
                  <a:moveTo>
                    <a:pt x="77615" y="1"/>
                  </a:moveTo>
                  <a:cubicBezTo>
                    <a:pt x="65657" y="1"/>
                    <a:pt x="53738" y="3510"/>
                    <a:pt x="43026" y="8948"/>
                  </a:cubicBezTo>
                  <a:cubicBezTo>
                    <a:pt x="33910" y="13575"/>
                    <a:pt x="26372" y="20007"/>
                    <a:pt x="17945" y="25632"/>
                  </a:cubicBezTo>
                  <a:cubicBezTo>
                    <a:pt x="13744" y="28436"/>
                    <a:pt x="7019" y="30172"/>
                    <a:pt x="3742" y="34111"/>
                  </a:cubicBezTo>
                  <a:cubicBezTo>
                    <a:pt x="0" y="38609"/>
                    <a:pt x="4609" y="43012"/>
                    <a:pt x="9563" y="43012"/>
                  </a:cubicBezTo>
                  <a:cubicBezTo>
                    <a:pt x="9838" y="43012"/>
                    <a:pt x="10114" y="42998"/>
                    <a:pt x="10390" y="42971"/>
                  </a:cubicBezTo>
                  <a:cubicBezTo>
                    <a:pt x="19051" y="42095"/>
                    <a:pt x="28709" y="36940"/>
                    <a:pt x="36945" y="34128"/>
                  </a:cubicBezTo>
                  <a:lnTo>
                    <a:pt x="64227" y="24807"/>
                  </a:lnTo>
                  <a:lnTo>
                    <a:pt x="83176" y="18336"/>
                  </a:lnTo>
                  <a:cubicBezTo>
                    <a:pt x="86112" y="17334"/>
                    <a:pt x="89131" y="16283"/>
                    <a:pt x="91450" y="14223"/>
                  </a:cubicBezTo>
                  <a:cubicBezTo>
                    <a:pt x="93768" y="12162"/>
                    <a:pt x="95229" y="8811"/>
                    <a:pt x="94170" y="5895"/>
                  </a:cubicBezTo>
                  <a:cubicBezTo>
                    <a:pt x="92835" y="2217"/>
                    <a:pt x="88380" y="857"/>
                    <a:pt x="84494" y="400"/>
                  </a:cubicBezTo>
                  <a:cubicBezTo>
                    <a:pt x="82205" y="130"/>
                    <a:pt x="79909" y="1"/>
                    <a:pt x="77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965;p49">
              <a:extLst>
                <a:ext uri="{FF2B5EF4-FFF2-40B4-BE49-F238E27FC236}">
                  <a16:creationId xmlns:a16="http://schemas.microsoft.com/office/drawing/2014/main" id="{67BB2EBF-8FA8-D148-864D-1260191431B2}"/>
                </a:ext>
              </a:extLst>
            </p:cNvPr>
            <p:cNvSpPr/>
            <p:nvPr/>
          </p:nvSpPr>
          <p:spPr>
            <a:xfrm>
              <a:off x="4801825" y="4106525"/>
              <a:ext cx="1741225" cy="709925"/>
            </a:xfrm>
            <a:custGeom>
              <a:avLst/>
              <a:gdLst/>
              <a:ahLst/>
              <a:cxnLst/>
              <a:rect l="l" t="t" r="r" b="b"/>
              <a:pathLst>
                <a:path w="69649" h="28397" extrusionOk="0">
                  <a:moveTo>
                    <a:pt x="43978" y="0"/>
                  </a:moveTo>
                  <a:cubicBezTo>
                    <a:pt x="43944" y="0"/>
                    <a:pt x="43908" y="9"/>
                    <a:pt x="43873" y="27"/>
                  </a:cubicBezTo>
                  <a:cubicBezTo>
                    <a:pt x="42643" y="676"/>
                    <a:pt x="41768" y="2006"/>
                    <a:pt x="41293" y="3280"/>
                  </a:cubicBezTo>
                  <a:cubicBezTo>
                    <a:pt x="40927" y="4262"/>
                    <a:pt x="40566" y="5716"/>
                    <a:pt x="40967" y="6772"/>
                  </a:cubicBezTo>
                  <a:cubicBezTo>
                    <a:pt x="39149" y="7522"/>
                    <a:pt x="37367" y="8306"/>
                    <a:pt x="35639" y="9105"/>
                  </a:cubicBezTo>
                  <a:cubicBezTo>
                    <a:pt x="29845" y="11780"/>
                    <a:pt x="24219" y="14816"/>
                    <a:pt x="18582" y="17803"/>
                  </a:cubicBezTo>
                  <a:cubicBezTo>
                    <a:pt x="15539" y="19415"/>
                    <a:pt x="12497" y="21028"/>
                    <a:pt x="9455" y="22644"/>
                  </a:cubicBezTo>
                  <a:cubicBezTo>
                    <a:pt x="6409" y="24260"/>
                    <a:pt x="3113" y="25686"/>
                    <a:pt x="332" y="27732"/>
                  </a:cubicBezTo>
                  <a:cubicBezTo>
                    <a:pt x="1" y="27976"/>
                    <a:pt x="281" y="28396"/>
                    <a:pt x="614" y="28396"/>
                  </a:cubicBezTo>
                  <a:cubicBezTo>
                    <a:pt x="657" y="28396"/>
                    <a:pt x="702" y="28389"/>
                    <a:pt x="746" y="28373"/>
                  </a:cubicBezTo>
                  <a:cubicBezTo>
                    <a:pt x="6908" y="26181"/>
                    <a:pt x="12800" y="22206"/>
                    <a:pt x="18575" y="19136"/>
                  </a:cubicBezTo>
                  <a:cubicBezTo>
                    <a:pt x="22663" y="16964"/>
                    <a:pt x="26729" y="14745"/>
                    <a:pt x="30852" y="12638"/>
                  </a:cubicBezTo>
                  <a:cubicBezTo>
                    <a:pt x="30861" y="12673"/>
                    <a:pt x="30863" y="12708"/>
                    <a:pt x="30892" y="12736"/>
                  </a:cubicBezTo>
                  <a:cubicBezTo>
                    <a:pt x="33700" y="15456"/>
                    <a:pt x="38772" y="17450"/>
                    <a:pt x="43227" y="17450"/>
                  </a:cubicBezTo>
                  <a:cubicBezTo>
                    <a:pt x="44643" y="17450"/>
                    <a:pt x="45996" y="17249"/>
                    <a:pt x="47194" y="16806"/>
                  </a:cubicBezTo>
                  <a:cubicBezTo>
                    <a:pt x="47507" y="16690"/>
                    <a:pt x="47389" y="16216"/>
                    <a:pt x="47085" y="16187"/>
                  </a:cubicBezTo>
                  <a:cubicBezTo>
                    <a:pt x="44277" y="15920"/>
                    <a:pt x="41604" y="16227"/>
                    <a:pt x="38809" y="15549"/>
                  </a:cubicBezTo>
                  <a:cubicBezTo>
                    <a:pt x="36121" y="14898"/>
                    <a:pt x="33786" y="13618"/>
                    <a:pt x="31334" y="12397"/>
                  </a:cubicBezTo>
                  <a:cubicBezTo>
                    <a:pt x="32464" y="11824"/>
                    <a:pt x="33595" y="11253"/>
                    <a:pt x="34734" y="10701"/>
                  </a:cubicBezTo>
                  <a:cubicBezTo>
                    <a:pt x="39984" y="8159"/>
                    <a:pt x="45222" y="6087"/>
                    <a:pt x="50597" y="4652"/>
                  </a:cubicBezTo>
                  <a:cubicBezTo>
                    <a:pt x="53247" y="6521"/>
                    <a:pt x="56843" y="7533"/>
                    <a:pt x="60300" y="7533"/>
                  </a:cubicBezTo>
                  <a:cubicBezTo>
                    <a:pt x="62291" y="7533"/>
                    <a:pt x="64236" y="7197"/>
                    <a:pt x="65929" y="6495"/>
                  </a:cubicBezTo>
                  <a:cubicBezTo>
                    <a:pt x="66113" y="6419"/>
                    <a:pt x="66035" y="6137"/>
                    <a:pt x="65851" y="6137"/>
                  </a:cubicBezTo>
                  <a:cubicBezTo>
                    <a:pt x="65840" y="6137"/>
                    <a:pt x="65828" y="6138"/>
                    <a:pt x="65816" y="6141"/>
                  </a:cubicBezTo>
                  <a:cubicBezTo>
                    <a:pt x="64447" y="6398"/>
                    <a:pt x="63075" y="6532"/>
                    <a:pt x="61703" y="6532"/>
                  </a:cubicBezTo>
                  <a:cubicBezTo>
                    <a:pt x="60454" y="6532"/>
                    <a:pt x="59204" y="6421"/>
                    <a:pt x="57955" y="6191"/>
                  </a:cubicBezTo>
                  <a:cubicBezTo>
                    <a:pt x="55897" y="5811"/>
                    <a:pt x="54059" y="4970"/>
                    <a:pt x="52153" y="4254"/>
                  </a:cubicBezTo>
                  <a:cubicBezTo>
                    <a:pt x="56919" y="3100"/>
                    <a:pt x="61802" y="2455"/>
                    <a:pt x="66907" y="2455"/>
                  </a:cubicBezTo>
                  <a:cubicBezTo>
                    <a:pt x="67696" y="2455"/>
                    <a:pt x="68490" y="2470"/>
                    <a:pt x="69290" y="2502"/>
                  </a:cubicBezTo>
                  <a:cubicBezTo>
                    <a:pt x="69294" y="2502"/>
                    <a:pt x="69299" y="2502"/>
                    <a:pt x="69304" y="2502"/>
                  </a:cubicBezTo>
                  <a:cubicBezTo>
                    <a:pt x="69619" y="2502"/>
                    <a:pt x="69649" y="2054"/>
                    <a:pt x="69335" y="1999"/>
                  </a:cubicBezTo>
                  <a:cubicBezTo>
                    <a:pt x="67382" y="1659"/>
                    <a:pt x="65415" y="1504"/>
                    <a:pt x="63443" y="1504"/>
                  </a:cubicBezTo>
                  <a:cubicBezTo>
                    <a:pt x="56036" y="1504"/>
                    <a:pt x="48572" y="3691"/>
                    <a:pt x="41643" y="6493"/>
                  </a:cubicBezTo>
                  <a:cubicBezTo>
                    <a:pt x="41674" y="6181"/>
                    <a:pt x="41672" y="5864"/>
                    <a:pt x="41703" y="5544"/>
                  </a:cubicBezTo>
                  <a:cubicBezTo>
                    <a:pt x="41769" y="4877"/>
                    <a:pt x="41931" y="4221"/>
                    <a:pt x="42162" y="3595"/>
                  </a:cubicBezTo>
                  <a:cubicBezTo>
                    <a:pt x="42624" y="2345"/>
                    <a:pt x="43403" y="1437"/>
                    <a:pt x="44188" y="398"/>
                  </a:cubicBezTo>
                  <a:cubicBezTo>
                    <a:pt x="44314" y="232"/>
                    <a:pt x="44160" y="0"/>
                    <a:pt x="43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966;p49">
              <a:extLst>
                <a:ext uri="{FF2B5EF4-FFF2-40B4-BE49-F238E27FC236}">
                  <a16:creationId xmlns:a16="http://schemas.microsoft.com/office/drawing/2014/main" id="{396461AB-80F2-6BCF-8FF7-CC8D504D2803}"/>
                </a:ext>
              </a:extLst>
            </p:cNvPr>
            <p:cNvSpPr/>
            <p:nvPr/>
          </p:nvSpPr>
          <p:spPr>
            <a:xfrm>
              <a:off x="4715175" y="4656475"/>
              <a:ext cx="2126500" cy="590375"/>
            </a:xfrm>
            <a:custGeom>
              <a:avLst/>
              <a:gdLst/>
              <a:ahLst/>
              <a:cxnLst/>
              <a:rect l="l" t="t" r="r" b="b"/>
              <a:pathLst>
                <a:path w="85060" h="23615" extrusionOk="0">
                  <a:moveTo>
                    <a:pt x="79144" y="0"/>
                  </a:moveTo>
                  <a:cubicBezTo>
                    <a:pt x="75709" y="0"/>
                    <a:pt x="70924" y="2042"/>
                    <a:pt x="67711" y="2989"/>
                  </a:cubicBezTo>
                  <a:cubicBezTo>
                    <a:pt x="65551" y="3626"/>
                    <a:pt x="63225" y="4481"/>
                    <a:pt x="61040" y="4481"/>
                  </a:cubicBezTo>
                  <a:cubicBezTo>
                    <a:pt x="59979" y="4481"/>
                    <a:pt x="58952" y="4279"/>
                    <a:pt x="57993" y="3752"/>
                  </a:cubicBezTo>
                  <a:cubicBezTo>
                    <a:pt x="56809" y="3103"/>
                    <a:pt x="55881" y="2007"/>
                    <a:pt x="54613" y="1542"/>
                  </a:cubicBezTo>
                  <a:cubicBezTo>
                    <a:pt x="54151" y="1372"/>
                    <a:pt x="53682" y="1297"/>
                    <a:pt x="53212" y="1297"/>
                  </a:cubicBezTo>
                  <a:cubicBezTo>
                    <a:pt x="51373" y="1297"/>
                    <a:pt x="49522" y="2452"/>
                    <a:pt x="48003" y="3637"/>
                  </a:cubicBezTo>
                  <a:cubicBezTo>
                    <a:pt x="46229" y="5022"/>
                    <a:pt x="44273" y="6591"/>
                    <a:pt x="42073" y="6591"/>
                  </a:cubicBezTo>
                  <a:cubicBezTo>
                    <a:pt x="41908" y="6591"/>
                    <a:pt x="41742" y="6582"/>
                    <a:pt x="41575" y="6564"/>
                  </a:cubicBezTo>
                  <a:cubicBezTo>
                    <a:pt x="39856" y="6377"/>
                    <a:pt x="38423" y="5206"/>
                    <a:pt x="36805" y="4597"/>
                  </a:cubicBezTo>
                  <a:cubicBezTo>
                    <a:pt x="35834" y="4231"/>
                    <a:pt x="34838" y="4076"/>
                    <a:pt x="33832" y="4076"/>
                  </a:cubicBezTo>
                  <a:cubicBezTo>
                    <a:pt x="30921" y="4076"/>
                    <a:pt x="27926" y="5378"/>
                    <a:pt x="25213" y="6663"/>
                  </a:cubicBezTo>
                  <a:lnTo>
                    <a:pt x="6828" y="15372"/>
                  </a:lnTo>
                  <a:cubicBezTo>
                    <a:pt x="3813" y="16801"/>
                    <a:pt x="395" y="18759"/>
                    <a:pt x="0" y="22074"/>
                  </a:cubicBezTo>
                  <a:lnTo>
                    <a:pt x="7010" y="21419"/>
                  </a:lnTo>
                  <a:lnTo>
                    <a:pt x="7010" y="21419"/>
                  </a:lnTo>
                  <a:cubicBezTo>
                    <a:pt x="15339" y="22880"/>
                    <a:pt x="23777" y="23614"/>
                    <a:pt x="32229" y="23614"/>
                  </a:cubicBezTo>
                  <a:cubicBezTo>
                    <a:pt x="33950" y="23614"/>
                    <a:pt x="35673" y="23584"/>
                    <a:pt x="37395" y="23523"/>
                  </a:cubicBezTo>
                  <a:cubicBezTo>
                    <a:pt x="38292" y="23491"/>
                    <a:pt x="39227" y="23441"/>
                    <a:pt x="40012" y="23004"/>
                  </a:cubicBezTo>
                  <a:cubicBezTo>
                    <a:pt x="40795" y="22567"/>
                    <a:pt x="41374" y="21621"/>
                    <a:pt x="41092" y="20768"/>
                  </a:cubicBezTo>
                  <a:cubicBezTo>
                    <a:pt x="40894" y="20164"/>
                    <a:pt x="40328" y="19741"/>
                    <a:pt x="40124" y="19139"/>
                  </a:cubicBezTo>
                  <a:cubicBezTo>
                    <a:pt x="39827" y="18261"/>
                    <a:pt x="40434" y="17282"/>
                    <a:pt x="41252" y="16849"/>
                  </a:cubicBezTo>
                  <a:cubicBezTo>
                    <a:pt x="42010" y="16447"/>
                    <a:pt x="42896" y="16400"/>
                    <a:pt x="43757" y="16400"/>
                  </a:cubicBezTo>
                  <a:cubicBezTo>
                    <a:pt x="43826" y="16400"/>
                    <a:pt x="43895" y="16400"/>
                    <a:pt x="43964" y="16401"/>
                  </a:cubicBezTo>
                  <a:cubicBezTo>
                    <a:pt x="45680" y="16412"/>
                    <a:pt x="47443" y="16466"/>
                    <a:pt x="49205" y="16466"/>
                  </a:cubicBezTo>
                  <a:cubicBezTo>
                    <a:pt x="54143" y="16466"/>
                    <a:pt x="59061" y="16041"/>
                    <a:pt x="62838" y="13060"/>
                  </a:cubicBezTo>
                  <a:cubicBezTo>
                    <a:pt x="64148" y="12027"/>
                    <a:pt x="65237" y="10733"/>
                    <a:pt x="66578" y="9741"/>
                  </a:cubicBezTo>
                  <a:cubicBezTo>
                    <a:pt x="71493" y="6113"/>
                    <a:pt x="85060" y="8123"/>
                    <a:pt x="83087" y="2344"/>
                  </a:cubicBezTo>
                  <a:cubicBezTo>
                    <a:pt x="82495" y="610"/>
                    <a:pt x="81021" y="0"/>
                    <a:pt x="79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967;p49">
              <a:extLst>
                <a:ext uri="{FF2B5EF4-FFF2-40B4-BE49-F238E27FC236}">
                  <a16:creationId xmlns:a16="http://schemas.microsoft.com/office/drawing/2014/main" id="{0465ADE9-D43D-0F54-BD49-FE1E17871053}"/>
                </a:ext>
              </a:extLst>
            </p:cNvPr>
            <p:cNvSpPr/>
            <p:nvPr/>
          </p:nvSpPr>
          <p:spPr>
            <a:xfrm>
              <a:off x="4857900" y="4732800"/>
              <a:ext cx="1798950" cy="416575"/>
            </a:xfrm>
            <a:custGeom>
              <a:avLst/>
              <a:gdLst/>
              <a:ahLst/>
              <a:cxnLst/>
              <a:rect l="l" t="t" r="r" b="b"/>
              <a:pathLst>
                <a:path w="71958" h="16663" extrusionOk="0">
                  <a:moveTo>
                    <a:pt x="70710" y="0"/>
                  </a:moveTo>
                  <a:cubicBezTo>
                    <a:pt x="68425" y="0"/>
                    <a:pt x="66057" y="721"/>
                    <a:pt x="63847" y="1136"/>
                  </a:cubicBezTo>
                  <a:cubicBezTo>
                    <a:pt x="60630" y="1741"/>
                    <a:pt x="57411" y="2351"/>
                    <a:pt x="54194" y="2964"/>
                  </a:cubicBezTo>
                  <a:cubicBezTo>
                    <a:pt x="47947" y="4146"/>
                    <a:pt x="41704" y="5353"/>
                    <a:pt x="35467" y="6585"/>
                  </a:cubicBezTo>
                  <a:cubicBezTo>
                    <a:pt x="31791" y="7305"/>
                    <a:pt x="28116" y="8025"/>
                    <a:pt x="24441" y="8744"/>
                  </a:cubicBezTo>
                  <a:cubicBezTo>
                    <a:pt x="24604" y="7658"/>
                    <a:pt x="25124" y="6806"/>
                    <a:pt x="25807" y="5950"/>
                  </a:cubicBezTo>
                  <a:cubicBezTo>
                    <a:pt x="25923" y="5806"/>
                    <a:pt x="25793" y="5550"/>
                    <a:pt x="25613" y="5550"/>
                  </a:cubicBezTo>
                  <a:cubicBezTo>
                    <a:pt x="25595" y="5550"/>
                    <a:pt x="25576" y="5553"/>
                    <a:pt x="25556" y="5558"/>
                  </a:cubicBezTo>
                  <a:cubicBezTo>
                    <a:pt x="24197" y="5972"/>
                    <a:pt x="23572" y="7538"/>
                    <a:pt x="23975" y="8836"/>
                  </a:cubicBezTo>
                  <a:lnTo>
                    <a:pt x="17313" y="10140"/>
                  </a:lnTo>
                  <a:cubicBezTo>
                    <a:pt x="11622" y="11253"/>
                    <a:pt x="5507" y="12056"/>
                    <a:pt x="434" y="15048"/>
                  </a:cubicBezTo>
                  <a:cubicBezTo>
                    <a:pt x="0" y="15304"/>
                    <a:pt x="207" y="15877"/>
                    <a:pt x="631" y="15877"/>
                  </a:cubicBezTo>
                  <a:cubicBezTo>
                    <a:pt x="686" y="15877"/>
                    <a:pt x="745" y="15867"/>
                    <a:pt x="807" y="15846"/>
                  </a:cubicBezTo>
                  <a:cubicBezTo>
                    <a:pt x="5707" y="14126"/>
                    <a:pt x="10747" y="12840"/>
                    <a:pt x="15838" y="11736"/>
                  </a:cubicBezTo>
                  <a:cubicBezTo>
                    <a:pt x="15875" y="11791"/>
                    <a:pt x="15922" y="11837"/>
                    <a:pt x="15977" y="11874"/>
                  </a:cubicBezTo>
                  <a:cubicBezTo>
                    <a:pt x="17898" y="13174"/>
                    <a:pt x="20165" y="14162"/>
                    <a:pt x="22262" y="15157"/>
                  </a:cubicBezTo>
                  <a:cubicBezTo>
                    <a:pt x="23669" y="15823"/>
                    <a:pt x="25355" y="16663"/>
                    <a:pt x="26980" y="16663"/>
                  </a:cubicBezTo>
                  <a:cubicBezTo>
                    <a:pt x="27312" y="16663"/>
                    <a:pt x="27641" y="16628"/>
                    <a:pt x="27964" y="16549"/>
                  </a:cubicBezTo>
                  <a:cubicBezTo>
                    <a:pt x="28270" y="16475"/>
                    <a:pt x="28310" y="16073"/>
                    <a:pt x="28018" y="15948"/>
                  </a:cubicBezTo>
                  <a:cubicBezTo>
                    <a:pt x="26170" y="15158"/>
                    <a:pt x="24230" y="14786"/>
                    <a:pt x="22402" y="13873"/>
                  </a:cubicBezTo>
                  <a:cubicBezTo>
                    <a:pt x="20783" y="13065"/>
                    <a:pt x="19182" y="12111"/>
                    <a:pt x="17515" y="11377"/>
                  </a:cubicBezTo>
                  <a:cubicBezTo>
                    <a:pt x="23938" y="10038"/>
                    <a:pt x="30430" y="8956"/>
                    <a:pt x="36830" y="7697"/>
                  </a:cubicBezTo>
                  <a:cubicBezTo>
                    <a:pt x="38588" y="7350"/>
                    <a:pt x="40344" y="6993"/>
                    <a:pt x="42102" y="6645"/>
                  </a:cubicBezTo>
                  <a:cubicBezTo>
                    <a:pt x="43260" y="7610"/>
                    <a:pt x="44941" y="8188"/>
                    <a:pt x="46522" y="8188"/>
                  </a:cubicBezTo>
                  <a:cubicBezTo>
                    <a:pt x="47018" y="8188"/>
                    <a:pt x="47505" y="8131"/>
                    <a:pt x="47963" y="8011"/>
                  </a:cubicBezTo>
                  <a:cubicBezTo>
                    <a:pt x="48313" y="7919"/>
                    <a:pt x="48300" y="7445"/>
                    <a:pt x="47939" y="7383"/>
                  </a:cubicBezTo>
                  <a:cubicBezTo>
                    <a:pt x="46966" y="7217"/>
                    <a:pt x="45975" y="7159"/>
                    <a:pt x="45005" y="6955"/>
                  </a:cubicBezTo>
                  <a:cubicBezTo>
                    <a:pt x="44370" y="6822"/>
                    <a:pt x="43750" y="6629"/>
                    <a:pt x="43130" y="6440"/>
                  </a:cubicBezTo>
                  <a:cubicBezTo>
                    <a:pt x="47077" y="5656"/>
                    <a:pt x="51027" y="4879"/>
                    <a:pt x="54971" y="4077"/>
                  </a:cubicBezTo>
                  <a:cubicBezTo>
                    <a:pt x="57992" y="3463"/>
                    <a:pt x="61014" y="2847"/>
                    <a:pt x="64036" y="2233"/>
                  </a:cubicBezTo>
                  <a:cubicBezTo>
                    <a:pt x="66629" y="1702"/>
                    <a:pt x="69579" y="1482"/>
                    <a:pt x="71907" y="176"/>
                  </a:cubicBezTo>
                  <a:cubicBezTo>
                    <a:pt x="71957" y="151"/>
                    <a:pt x="71944" y="75"/>
                    <a:pt x="71889" y="70"/>
                  </a:cubicBezTo>
                  <a:cubicBezTo>
                    <a:pt x="71499" y="22"/>
                    <a:pt x="71106" y="0"/>
                    <a:pt x="70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968;p49">
              <a:extLst>
                <a:ext uri="{FF2B5EF4-FFF2-40B4-BE49-F238E27FC236}">
                  <a16:creationId xmlns:a16="http://schemas.microsoft.com/office/drawing/2014/main" id="{5C502FD9-3679-77AC-9991-FF643FB9A8D2}"/>
                </a:ext>
              </a:extLst>
            </p:cNvPr>
            <p:cNvSpPr/>
            <p:nvPr/>
          </p:nvSpPr>
          <p:spPr>
            <a:xfrm>
              <a:off x="4285450" y="238100"/>
              <a:ext cx="1644000" cy="1677475"/>
            </a:xfrm>
            <a:custGeom>
              <a:avLst/>
              <a:gdLst/>
              <a:ahLst/>
              <a:cxnLst/>
              <a:rect l="l" t="t" r="r" b="b"/>
              <a:pathLst>
                <a:path w="65760" h="67099" extrusionOk="0">
                  <a:moveTo>
                    <a:pt x="59674" y="1"/>
                  </a:moveTo>
                  <a:cubicBezTo>
                    <a:pt x="58965" y="1"/>
                    <a:pt x="58248" y="83"/>
                    <a:pt x="57567" y="212"/>
                  </a:cubicBezTo>
                  <a:cubicBezTo>
                    <a:pt x="50770" y="1491"/>
                    <a:pt x="44801" y="6506"/>
                    <a:pt x="42370" y="12978"/>
                  </a:cubicBezTo>
                  <a:cubicBezTo>
                    <a:pt x="41834" y="14404"/>
                    <a:pt x="41405" y="15976"/>
                    <a:pt x="40238" y="16955"/>
                  </a:cubicBezTo>
                  <a:cubicBezTo>
                    <a:pt x="39749" y="17366"/>
                    <a:pt x="39075" y="17579"/>
                    <a:pt x="38428" y="17579"/>
                  </a:cubicBezTo>
                  <a:cubicBezTo>
                    <a:pt x="37534" y="17579"/>
                    <a:pt x="36689" y="17174"/>
                    <a:pt x="36445" y="16325"/>
                  </a:cubicBezTo>
                  <a:cubicBezTo>
                    <a:pt x="36188" y="15426"/>
                    <a:pt x="36703" y="14500"/>
                    <a:pt x="36765" y="13568"/>
                  </a:cubicBezTo>
                  <a:cubicBezTo>
                    <a:pt x="36888" y="11664"/>
                    <a:pt x="34918" y="10264"/>
                    <a:pt x="33002" y="10264"/>
                  </a:cubicBezTo>
                  <a:cubicBezTo>
                    <a:pt x="32548" y="10264"/>
                    <a:pt x="32097" y="10343"/>
                    <a:pt x="31677" y="10512"/>
                  </a:cubicBezTo>
                  <a:cubicBezTo>
                    <a:pt x="29488" y="11395"/>
                    <a:pt x="28305" y="13839"/>
                    <a:pt x="28028" y="16184"/>
                  </a:cubicBezTo>
                  <a:cubicBezTo>
                    <a:pt x="27752" y="18528"/>
                    <a:pt x="28176" y="20894"/>
                    <a:pt x="28185" y="23253"/>
                  </a:cubicBezTo>
                  <a:cubicBezTo>
                    <a:pt x="28192" y="25614"/>
                    <a:pt x="27684" y="28155"/>
                    <a:pt x="25951" y="29757"/>
                  </a:cubicBezTo>
                  <a:cubicBezTo>
                    <a:pt x="25122" y="30523"/>
                    <a:pt x="23951" y="30935"/>
                    <a:pt x="22823" y="30935"/>
                  </a:cubicBezTo>
                  <a:cubicBezTo>
                    <a:pt x="21592" y="30935"/>
                    <a:pt x="20412" y="30445"/>
                    <a:pt x="19780" y="29388"/>
                  </a:cubicBezTo>
                  <a:cubicBezTo>
                    <a:pt x="18997" y="28077"/>
                    <a:pt x="19220" y="26303"/>
                    <a:pt x="18294" y="25088"/>
                  </a:cubicBezTo>
                  <a:cubicBezTo>
                    <a:pt x="17746" y="24366"/>
                    <a:pt x="16937" y="24053"/>
                    <a:pt x="16075" y="24053"/>
                  </a:cubicBezTo>
                  <a:cubicBezTo>
                    <a:pt x="14585" y="24053"/>
                    <a:pt x="12935" y="24986"/>
                    <a:pt x="12182" y="26360"/>
                  </a:cubicBezTo>
                  <a:cubicBezTo>
                    <a:pt x="10995" y="28527"/>
                    <a:pt x="11281" y="31160"/>
                    <a:pt x="11356" y="33631"/>
                  </a:cubicBezTo>
                  <a:cubicBezTo>
                    <a:pt x="11575" y="40857"/>
                    <a:pt x="9565" y="47714"/>
                    <a:pt x="6067" y="53983"/>
                  </a:cubicBezTo>
                  <a:cubicBezTo>
                    <a:pt x="3884" y="57898"/>
                    <a:pt x="0" y="65357"/>
                    <a:pt x="7035" y="66961"/>
                  </a:cubicBezTo>
                  <a:cubicBezTo>
                    <a:pt x="7444" y="67054"/>
                    <a:pt x="7854" y="67098"/>
                    <a:pt x="8262" y="67098"/>
                  </a:cubicBezTo>
                  <a:cubicBezTo>
                    <a:pt x="10775" y="67098"/>
                    <a:pt x="13200" y="65433"/>
                    <a:pt x="14777" y="63385"/>
                  </a:cubicBezTo>
                  <a:cubicBezTo>
                    <a:pt x="16609" y="61003"/>
                    <a:pt x="17649" y="58117"/>
                    <a:pt x="19200" y="55544"/>
                  </a:cubicBezTo>
                  <a:cubicBezTo>
                    <a:pt x="20751" y="52972"/>
                    <a:pt x="23092" y="50567"/>
                    <a:pt x="26076" y="50218"/>
                  </a:cubicBezTo>
                  <a:cubicBezTo>
                    <a:pt x="26340" y="50187"/>
                    <a:pt x="26603" y="50173"/>
                    <a:pt x="26866" y="50173"/>
                  </a:cubicBezTo>
                  <a:cubicBezTo>
                    <a:pt x="30400" y="50173"/>
                    <a:pt x="33890" y="52754"/>
                    <a:pt x="37267" y="52754"/>
                  </a:cubicBezTo>
                  <a:cubicBezTo>
                    <a:pt x="37961" y="52754"/>
                    <a:pt x="38651" y="52645"/>
                    <a:pt x="39335" y="52382"/>
                  </a:cubicBezTo>
                  <a:cubicBezTo>
                    <a:pt x="42673" y="51097"/>
                    <a:pt x="43506" y="45872"/>
                    <a:pt x="40734" y="43612"/>
                  </a:cubicBezTo>
                  <a:cubicBezTo>
                    <a:pt x="39406" y="42529"/>
                    <a:pt x="37380" y="41883"/>
                    <a:pt x="37100" y="40193"/>
                  </a:cubicBezTo>
                  <a:cubicBezTo>
                    <a:pt x="36819" y="38493"/>
                    <a:pt x="38713" y="37135"/>
                    <a:pt x="40435" y="37089"/>
                  </a:cubicBezTo>
                  <a:cubicBezTo>
                    <a:pt x="40486" y="37087"/>
                    <a:pt x="40536" y="37087"/>
                    <a:pt x="40586" y="37087"/>
                  </a:cubicBezTo>
                  <a:cubicBezTo>
                    <a:pt x="42253" y="37087"/>
                    <a:pt x="43836" y="37820"/>
                    <a:pt x="45482" y="38119"/>
                  </a:cubicBezTo>
                  <a:cubicBezTo>
                    <a:pt x="46012" y="38216"/>
                    <a:pt x="46550" y="38262"/>
                    <a:pt x="47087" y="38262"/>
                  </a:cubicBezTo>
                  <a:cubicBezTo>
                    <a:pt x="50002" y="38262"/>
                    <a:pt x="52916" y="36888"/>
                    <a:pt x="54700" y="34575"/>
                  </a:cubicBezTo>
                  <a:cubicBezTo>
                    <a:pt x="56076" y="32791"/>
                    <a:pt x="56370" y="29563"/>
                    <a:pt x="54242" y="28823"/>
                  </a:cubicBezTo>
                  <a:cubicBezTo>
                    <a:pt x="53979" y="28732"/>
                    <a:pt x="53718" y="28692"/>
                    <a:pt x="53459" y="28692"/>
                  </a:cubicBezTo>
                  <a:cubicBezTo>
                    <a:pt x="51743" y="28692"/>
                    <a:pt x="50090" y="30435"/>
                    <a:pt x="48246" y="30473"/>
                  </a:cubicBezTo>
                  <a:cubicBezTo>
                    <a:pt x="48227" y="30474"/>
                    <a:pt x="48208" y="30474"/>
                    <a:pt x="48189" y="30474"/>
                  </a:cubicBezTo>
                  <a:cubicBezTo>
                    <a:pt x="46286" y="30474"/>
                    <a:pt x="44789" y="28479"/>
                    <a:pt x="44850" y="26569"/>
                  </a:cubicBezTo>
                  <a:cubicBezTo>
                    <a:pt x="44912" y="24640"/>
                    <a:pt x="46188" y="22929"/>
                    <a:pt x="47729" y="21765"/>
                  </a:cubicBezTo>
                  <a:cubicBezTo>
                    <a:pt x="49268" y="20601"/>
                    <a:pt x="51081" y="19864"/>
                    <a:pt x="52786" y="18959"/>
                  </a:cubicBezTo>
                  <a:cubicBezTo>
                    <a:pt x="56801" y="16826"/>
                    <a:pt x="60280" y="13699"/>
                    <a:pt x="62828" y="9934"/>
                  </a:cubicBezTo>
                  <a:cubicBezTo>
                    <a:pt x="64569" y="7363"/>
                    <a:pt x="65760" y="3609"/>
                    <a:pt x="63591" y="1386"/>
                  </a:cubicBezTo>
                  <a:cubicBezTo>
                    <a:pt x="62585" y="355"/>
                    <a:pt x="61147" y="1"/>
                    <a:pt x="59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969;p49">
              <a:extLst>
                <a:ext uri="{FF2B5EF4-FFF2-40B4-BE49-F238E27FC236}">
                  <a16:creationId xmlns:a16="http://schemas.microsoft.com/office/drawing/2014/main" id="{873DDCCA-16EC-6BDA-7434-8547E2BC892C}"/>
                </a:ext>
              </a:extLst>
            </p:cNvPr>
            <p:cNvSpPr/>
            <p:nvPr/>
          </p:nvSpPr>
          <p:spPr>
            <a:xfrm>
              <a:off x="4533350" y="315675"/>
              <a:ext cx="1253925" cy="1326725"/>
            </a:xfrm>
            <a:custGeom>
              <a:avLst/>
              <a:gdLst/>
              <a:ahLst/>
              <a:cxnLst/>
              <a:rect l="l" t="t" r="r" b="b"/>
              <a:pathLst>
                <a:path w="50157" h="53069" extrusionOk="0">
                  <a:moveTo>
                    <a:pt x="49544" y="1"/>
                  </a:moveTo>
                  <a:cubicBezTo>
                    <a:pt x="49499" y="1"/>
                    <a:pt x="49452" y="9"/>
                    <a:pt x="49403" y="28"/>
                  </a:cubicBezTo>
                  <a:cubicBezTo>
                    <a:pt x="38761" y="4119"/>
                    <a:pt x="31033" y="13934"/>
                    <a:pt x="24423" y="22831"/>
                  </a:cubicBezTo>
                  <a:cubicBezTo>
                    <a:pt x="24134" y="21368"/>
                    <a:pt x="23791" y="19918"/>
                    <a:pt x="23517" y="18453"/>
                  </a:cubicBezTo>
                  <a:cubicBezTo>
                    <a:pt x="23286" y="17214"/>
                    <a:pt x="22297" y="14004"/>
                    <a:pt x="22999" y="12859"/>
                  </a:cubicBezTo>
                  <a:cubicBezTo>
                    <a:pt x="23108" y="12683"/>
                    <a:pt x="22939" y="12442"/>
                    <a:pt x="22747" y="12442"/>
                  </a:cubicBezTo>
                  <a:cubicBezTo>
                    <a:pt x="22717" y="12442"/>
                    <a:pt x="22685" y="12448"/>
                    <a:pt x="22654" y="12462"/>
                  </a:cubicBezTo>
                  <a:cubicBezTo>
                    <a:pt x="21385" y="13021"/>
                    <a:pt x="22001" y="14726"/>
                    <a:pt x="22170" y="15809"/>
                  </a:cubicBezTo>
                  <a:cubicBezTo>
                    <a:pt x="22561" y="18330"/>
                    <a:pt x="23099" y="20870"/>
                    <a:pt x="24028" y="23251"/>
                  </a:cubicBezTo>
                  <a:cubicBezTo>
                    <a:pt x="24036" y="23274"/>
                    <a:pt x="24059" y="23281"/>
                    <a:pt x="24074" y="23300"/>
                  </a:cubicBezTo>
                  <a:cubicBezTo>
                    <a:pt x="24031" y="23356"/>
                    <a:pt x="23988" y="23413"/>
                    <a:pt x="23947" y="23470"/>
                  </a:cubicBezTo>
                  <a:cubicBezTo>
                    <a:pt x="20080" y="28687"/>
                    <a:pt x="16357" y="34036"/>
                    <a:pt x="12011" y="38874"/>
                  </a:cubicBezTo>
                  <a:cubicBezTo>
                    <a:pt x="7935" y="43411"/>
                    <a:pt x="3090" y="47213"/>
                    <a:pt x="131" y="52640"/>
                  </a:cubicBezTo>
                  <a:cubicBezTo>
                    <a:pt x="0" y="52879"/>
                    <a:pt x="197" y="53068"/>
                    <a:pt x="405" y="53068"/>
                  </a:cubicBezTo>
                  <a:cubicBezTo>
                    <a:pt x="505" y="53068"/>
                    <a:pt x="609" y="53024"/>
                    <a:pt x="679" y="52919"/>
                  </a:cubicBezTo>
                  <a:cubicBezTo>
                    <a:pt x="4020" y="47879"/>
                    <a:pt x="8765" y="44023"/>
                    <a:pt x="12782" y="39559"/>
                  </a:cubicBezTo>
                  <a:cubicBezTo>
                    <a:pt x="13436" y="38834"/>
                    <a:pt x="14059" y="38083"/>
                    <a:pt x="14689" y="37339"/>
                  </a:cubicBezTo>
                  <a:cubicBezTo>
                    <a:pt x="16099" y="39053"/>
                    <a:pt x="18783" y="40048"/>
                    <a:pt x="20729" y="40874"/>
                  </a:cubicBezTo>
                  <a:cubicBezTo>
                    <a:pt x="22197" y="41497"/>
                    <a:pt x="23959" y="42367"/>
                    <a:pt x="25633" y="42367"/>
                  </a:cubicBezTo>
                  <a:cubicBezTo>
                    <a:pt x="26056" y="42367"/>
                    <a:pt x="26474" y="42311"/>
                    <a:pt x="26879" y="42182"/>
                  </a:cubicBezTo>
                  <a:cubicBezTo>
                    <a:pt x="27172" y="42089"/>
                    <a:pt x="27093" y="41719"/>
                    <a:pt x="26847" y="41634"/>
                  </a:cubicBezTo>
                  <a:cubicBezTo>
                    <a:pt x="24609" y="40869"/>
                    <a:pt x="22372" y="40193"/>
                    <a:pt x="20217" y="39196"/>
                  </a:cubicBezTo>
                  <a:cubicBezTo>
                    <a:pt x="18604" y="38448"/>
                    <a:pt x="16974" y="37185"/>
                    <a:pt x="15248" y="36688"/>
                  </a:cubicBezTo>
                  <a:cubicBezTo>
                    <a:pt x="18291" y="33040"/>
                    <a:pt x="21113" y="29214"/>
                    <a:pt x="23938" y="25395"/>
                  </a:cubicBezTo>
                  <a:cubicBezTo>
                    <a:pt x="25886" y="27417"/>
                    <a:pt x="28920" y="28875"/>
                    <a:pt x="31743" y="28875"/>
                  </a:cubicBezTo>
                  <a:cubicBezTo>
                    <a:pt x="32001" y="28875"/>
                    <a:pt x="32257" y="28863"/>
                    <a:pt x="32511" y="28838"/>
                  </a:cubicBezTo>
                  <a:cubicBezTo>
                    <a:pt x="32878" y="28802"/>
                    <a:pt x="32896" y="28316"/>
                    <a:pt x="32558" y="28212"/>
                  </a:cubicBezTo>
                  <a:cubicBezTo>
                    <a:pt x="30929" y="27713"/>
                    <a:pt x="29284" y="27417"/>
                    <a:pt x="27709" y="26734"/>
                  </a:cubicBezTo>
                  <a:cubicBezTo>
                    <a:pt x="26532" y="26223"/>
                    <a:pt x="25417" y="25549"/>
                    <a:pt x="24313" y="24887"/>
                  </a:cubicBezTo>
                  <a:lnTo>
                    <a:pt x="24484" y="24653"/>
                  </a:lnTo>
                  <a:cubicBezTo>
                    <a:pt x="31626" y="15010"/>
                    <a:pt x="39114" y="6574"/>
                    <a:pt x="49774" y="786"/>
                  </a:cubicBezTo>
                  <a:cubicBezTo>
                    <a:pt x="50156" y="581"/>
                    <a:pt x="49918" y="1"/>
                    <a:pt x="49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970;p49">
              <a:extLst>
                <a:ext uri="{FF2B5EF4-FFF2-40B4-BE49-F238E27FC236}">
                  <a16:creationId xmlns:a16="http://schemas.microsoft.com/office/drawing/2014/main" id="{4CB44C65-66C7-AA39-BB5F-E0356D295526}"/>
                </a:ext>
              </a:extLst>
            </p:cNvPr>
            <p:cNvSpPr/>
            <p:nvPr/>
          </p:nvSpPr>
          <p:spPr>
            <a:xfrm>
              <a:off x="1110575" y="4701475"/>
              <a:ext cx="2143550" cy="500375"/>
            </a:xfrm>
            <a:custGeom>
              <a:avLst/>
              <a:gdLst/>
              <a:ahLst/>
              <a:cxnLst/>
              <a:rect l="l" t="t" r="r" b="b"/>
              <a:pathLst>
                <a:path w="85742" h="20015" extrusionOk="0">
                  <a:moveTo>
                    <a:pt x="51249" y="1"/>
                  </a:moveTo>
                  <a:cubicBezTo>
                    <a:pt x="49619" y="1"/>
                    <a:pt x="48041" y="308"/>
                    <a:pt x="46611" y="1129"/>
                  </a:cubicBezTo>
                  <a:cubicBezTo>
                    <a:pt x="45111" y="1990"/>
                    <a:pt x="43884" y="3375"/>
                    <a:pt x="42218" y="3835"/>
                  </a:cubicBezTo>
                  <a:cubicBezTo>
                    <a:pt x="41799" y="3951"/>
                    <a:pt x="41378" y="4003"/>
                    <a:pt x="40958" y="4003"/>
                  </a:cubicBezTo>
                  <a:cubicBezTo>
                    <a:pt x="39045" y="4003"/>
                    <a:pt x="37144" y="2929"/>
                    <a:pt x="35404" y="1976"/>
                  </a:cubicBezTo>
                  <a:cubicBezTo>
                    <a:pt x="33948" y="1177"/>
                    <a:pt x="32252" y="440"/>
                    <a:pt x="30649" y="440"/>
                  </a:cubicBezTo>
                  <a:cubicBezTo>
                    <a:pt x="29917" y="440"/>
                    <a:pt x="29204" y="594"/>
                    <a:pt x="28543" y="966"/>
                  </a:cubicBezTo>
                  <a:cubicBezTo>
                    <a:pt x="27367" y="1628"/>
                    <a:pt x="26626" y="2858"/>
                    <a:pt x="25561" y="3689"/>
                  </a:cubicBezTo>
                  <a:cubicBezTo>
                    <a:pt x="24252" y="4712"/>
                    <a:pt x="22666" y="5021"/>
                    <a:pt x="20994" y="5021"/>
                  </a:cubicBezTo>
                  <a:cubicBezTo>
                    <a:pt x="19300" y="5021"/>
                    <a:pt x="17518" y="4704"/>
                    <a:pt x="15847" y="4493"/>
                  </a:cubicBezTo>
                  <a:cubicBezTo>
                    <a:pt x="13107" y="4147"/>
                    <a:pt x="9192" y="3237"/>
                    <a:pt x="6003" y="3237"/>
                  </a:cubicBezTo>
                  <a:cubicBezTo>
                    <a:pt x="3210" y="3237"/>
                    <a:pt x="973" y="3935"/>
                    <a:pt x="568" y="6319"/>
                  </a:cubicBezTo>
                  <a:cubicBezTo>
                    <a:pt x="0" y="9659"/>
                    <a:pt x="3768" y="9868"/>
                    <a:pt x="8163" y="9868"/>
                  </a:cubicBezTo>
                  <a:cubicBezTo>
                    <a:pt x="8791" y="9868"/>
                    <a:pt x="9432" y="9864"/>
                    <a:pt x="10074" y="9864"/>
                  </a:cubicBezTo>
                  <a:cubicBezTo>
                    <a:pt x="13045" y="9864"/>
                    <a:pt x="16059" y="9954"/>
                    <a:pt x="18048" y="10978"/>
                  </a:cubicBezTo>
                  <a:cubicBezTo>
                    <a:pt x="19530" y="11741"/>
                    <a:pt x="20814" y="12844"/>
                    <a:pt x="22272" y="13654"/>
                  </a:cubicBezTo>
                  <a:cubicBezTo>
                    <a:pt x="24660" y="14982"/>
                    <a:pt x="27279" y="15437"/>
                    <a:pt x="29990" y="15437"/>
                  </a:cubicBezTo>
                  <a:cubicBezTo>
                    <a:pt x="33754" y="15437"/>
                    <a:pt x="37695" y="14560"/>
                    <a:pt x="41437" y="13927"/>
                  </a:cubicBezTo>
                  <a:cubicBezTo>
                    <a:pt x="41954" y="13840"/>
                    <a:pt x="42486" y="13759"/>
                    <a:pt x="43010" y="13759"/>
                  </a:cubicBezTo>
                  <a:cubicBezTo>
                    <a:pt x="43410" y="13759"/>
                    <a:pt x="43806" y="13806"/>
                    <a:pt x="44186" y="13935"/>
                  </a:cubicBezTo>
                  <a:cubicBezTo>
                    <a:pt x="45064" y="14232"/>
                    <a:pt x="45819" y="15101"/>
                    <a:pt x="45666" y="16014"/>
                  </a:cubicBezTo>
                  <a:cubicBezTo>
                    <a:pt x="45562" y="16641"/>
                    <a:pt x="45070" y="17150"/>
                    <a:pt x="44971" y="17778"/>
                  </a:cubicBezTo>
                  <a:cubicBezTo>
                    <a:pt x="44830" y="18664"/>
                    <a:pt x="45552" y="19505"/>
                    <a:pt x="46397" y="19811"/>
                  </a:cubicBezTo>
                  <a:cubicBezTo>
                    <a:pt x="46816" y="19963"/>
                    <a:pt x="47255" y="20014"/>
                    <a:pt x="47701" y="20014"/>
                  </a:cubicBezTo>
                  <a:cubicBezTo>
                    <a:pt x="48154" y="20014"/>
                    <a:pt x="48613" y="19961"/>
                    <a:pt x="49062" y="19904"/>
                  </a:cubicBezTo>
                  <a:cubicBezTo>
                    <a:pt x="59165" y="18630"/>
                    <a:pt x="69104" y="16302"/>
                    <a:pt x="78717" y="12960"/>
                  </a:cubicBezTo>
                  <a:lnTo>
                    <a:pt x="78717" y="12960"/>
                  </a:lnTo>
                  <a:lnTo>
                    <a:pt x="85741" y="12483"/>
                  </a:lnTo>
                  <a:cubicBezTo>
                    <a:pt x="84820" y="9274"/>
                    <a:pt x="81133" y="7890"/>
                    <a:pt x="77926" y="6962"/>
                  </a:cubicBezTo>
                  <a:lnTo>
                    <a:pt x="58384" y="1311"/>
                  </a:lnTo>
                  <a:cubicBezTo>
                    <a:pt x="56087" y="647"/>
                    <a:pt x="53613" y="1"/>
                    <a:pt x="51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971;p49">
              <a:extLst>
                <a:ext uri="{FF2B5EF4-FFF2-40B4-BE49-F238E27FC236}">
                  <a16:creationId xmlns:a16="http://schemas.microsoft.com/office/drawing/2014/main" id="{348E4EA5-50B7-9948-3220-28CF7B140FC6}"/>
                </a:ext>
              </a:extLst>
            </p:cNvPr>
            <p:cNvSpPr/>
            <p:nvPr/>
          </p:nvSpPr>
          <p:spPr>
            <a:xfrm>
              <a:off x="1171875" y="4840125"/>
              <a:ext cx="1033075" cy="124175"/>
            </a:xfrm>
            <a:custGeom>
              <a:avLst/>
              <a:gdLst/>
              <a:ahLst/>
              <a:cxnLst/>
              <a:rect l="l" t="t" r="r" b="b"/>
              <a:pathLst>
                <a:path w="41323" h="4967" extrusionOk="0">
                  <a:moveTo>
                    <a:pt x="28422" y="1"/>
                  </a:moveTo>
                  <a:cubicBezTo>
                    <a:pt x="28226" y="1"/>
                    <a:pt x="28024" y="185"/>
                    <a:pt x="28101" y="400"/>
                  </a:cubicBezTo>
                  <a:cubicBezTo>
                    <a:pt x="28642" y="1918"/>
                    <a:pt x="29946" y="3021"/>
                    <a:pt x="31425" y="3628"/>
                  </a:cubicBezTo>
                  <a:cubicBezTo>
                    <a:pt x="27593" y="3619"/>
                    <a:pt x="23767" y="3238"/>
                    <a:pt x="19877" y="2622"/>
                  </a:cubicBezTo>
                  <a:cubicBezTo>
                    <a:pt x="14502" y="1768"/>
                    <a:pt x="9003" y="582"/>
                    <a:pt x="3521" y="582"/>
                  </a:cubicBezTo>
                  <a:cubicBezTo>
                    <a:pt x="2569" y="582"/>
                    <a:pt x="1617" y="618"/>
                    <a:pt x="666" y="698"/>
                  </a:cubicBezTo>
                  <a:cubicBezTo>
                    <a:pt x="21" y="750"/>
                    <a:pt x="0" y="1701"/>
                    <a:pt x="666" y="1716"/>
                  </a:cubicBezTo>
                  <a:cubicBezTo>
                    <a:pt x="8168" y="1880"/>
                    <a:pt x="15374" y="3291"/>
                    <a:pt x="22783" y="4309"/>
                  </a:cubicBezTo>
                  <a:cubicBezTo>
                    <a:pt x="25498" y="4683"/>
                    <a:pt x="28266" y="4967"/>
                    <a:pt x="31017" y="4967"/>
                  </a:cubicBezTo>
                  <a:cubicBezTo>
                    <a:pt x="34426" y="4967"/>
                    <a:pt x="37809" y="4531"/>
                    <a:pt x="41035" y="3289"/>
                  </a:cubicBezTo>
                  <a:cubicBezTo>
                    <a:pt x="41323" y="3179"/>
                    <a:pt x="41239" y="2787"/>
                    <a:pt x="40959" y="2787"/>
                  </a:cubicBezTo>
                  <a:cubicBezTo>
                    <a:pt x="40940" y="2787"/>
                    <a:pt x="40919" y="2789"/>
                    <a:pt x="40898" y="2793"/>
                  </a:cubicBezTo>
                  <a:cubicBezTo>
                    <a:pt x="38365" y="3273"/>
                    <a:pt x="35858" y="3522"/>
                    <a:pt x="33360" y="3604"/>
                  </a:cubicBezTo>
                  <a:cubicBezTo>
                    <a:pt x="33346" y="3597"/>
                    <a:pt x="33342" y="3581"/>
                    <a:pt x="33326" y="3576"/>
                  </a:cubicBezTo>
                  <a:cubicBezTo>
                    <a:pt x="31316" y="2893"/>
                    <a:pt x="30006" y="1628"/>
                    <a:pt x="28629" y="92"/>
                  </a:cubicBezTo>
                  <a:cubicBezTo>
                    <a:pt x="28572" y="28"/>
                    <a:pt x="28497" y="1"/>
                    <a:pt x="28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972;p49">
              <a:extLst>
                <a:ext uri="{FF2B5EF4-FFF2-40B4-BE49-F238E27FC236}">
                  <a16:creationId xmlns:a16="http://schemas.microsoft.com/office/drawing/2014/main" id="{3DAB8AF1-362D-3441-3842-66EBAD05DA48}"/>
                </a:ext>
              </a:extLst>
            </p:cNvPr>
            <p:cNvSpPr/>
            <p:nvPr/>
          </p:nvSpPr>
          <p:spPr>
            <a:xfrm>
              <a:off x="1960675" y="343850"/>
              <a:ext cx="1181750" cy="1656875"/>
            </a:xfrm>
            <a:custGeom>
              <a:avLst/>
              <a:gdLst/>
              <a:ahLst/>
              <a:cxnLst/>
              <a:rect l="l" t="t" r="r" b="b"/>
              <a:pathLst>
                <a:path w="47270" h="66275" extrusionOk="0">
                  <a:moveTo>
                    <a:pt x="10554" y="0"/>
                  </a:moveTo>
                  <a:cubicBezTo>
                    <a:pt x="8228" y="0"/>
                    <a:pt x="5915" y="677"/>
                    <a:pt x="4158" y="2175"/>
                  </a:cubicBezTo>
                  <a:cubicBezTo>
                    <a:pt x="0" y="5718"/>
                    <a:pt x="322" y="12319"/>
                    <a:pt x="2335" y="17397"/>
                  </a:cubicBezTo>
                  <a:cubicBezTo>
                    <a:pt x="8766" y="33616"/>
                    <a:pt x="25927" y="42304"/>
                    <a:pt x="32731" y="58432"/>
                  </a:cubicBezTo>
                  <a:cubicBezTo>
                    <a:pt x="34317" y="62193"/>
                    <a:pt x="34934" y="66274"/>
                    <a:pt x="39333" y="66274"/>
                  </a:cubicBezTo>
                  <a:cubicBezTo>
                    <a:pt x="39611" y="66274"/>
                    <a:pt x="39903" y="66258"/>
                    <a:pt x="40213" y="66224"/>
                  </a:cubicBezTo>
                  <a:cubicBezTo>
                    <a:pt x="43477" y="65869"/>
                    <a:pt x="45395" y="63630"/>
                    <a:pt x="45966" y="60619"/>
                  </a:cubicBezTo>
                  <a:cubicBezTo>
                    <a:pt x="47270" y="53743"/>
                    <a:pt x="41581" y="42079"/>
                    <a:pt x="39766" y="35495"/>
                  </a:cubicBezTo>
                  <a:cubicBezTo>
                    <a:pt x="36595" y="24001"/>
                    <a:pt x="31125" y="12705"/>
                    <a:pt x="21802" y="4949"/>
                  </a:cubicBezTo>
                  <a:cubicBezTo>
                    <a:pt x="19310" y="2876"/>
                    <a:pt x="16505" y="1058"/>
                    <a:pt x="13348" y="323"/>
                  </a:cubicBezTo>
                  <a:cubicBezTo>
                    <a:pt x="12439" y="111"/>
                    <a:pt x="11495" y="0"/>
                    <a:pt x="10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973;p49">
              <a:extLst>
                <a:ext uri="{FF2B5EF4-FFF2-40B4-BE49-F238E27FC236}">
                  <a16:creationId xmlns:a16="http://schemas.microsoft.com/office/drawing/2014/main" id="{D7DB8FAC-A4F5-480A-64AC-BC3C431457DC}"/>
                </a:ext>
              </a:extLst>
            </p:cNvPr>
            <p:cNvSpPr/>
            <p:nvPr/>
          </p:nvSpPr>
          <p:spPr>
            <a:xfrm>
              <a:off x="2176700" y="452750"/>
              <a:ext cx="731600" cy="1037425"/>
            </a:xfrm>
            <a:custGeom>
              <a:avLst/>
              <a:gdLst/>
              <a:ahLst/>
              <a:cxnLst/>
              <a:rect l="l" t="t" r="r" b="b"/>
              <a:pathLst>
                <a:path w="29264" h="41497" extrusionOk="0">
                  <a:moveTo>
                    <a:pt x="345" y="0"/>
                  </a:moveTo>
                  <a:cubicBezTo>
                    <a:pt x="155" y="0"/>
                    <a:pt x="1" y="286"/>
                    <a:pt x="163" y="451"/>
                  </a:cubicBezTo>
                  <a:cubicBezTo>
                    <a:pt x="5934" y="6312"/>
                    <a:pt x="11526" y="12306"/>
                    <a:pt x="16092" y="19180"/>
                  </a:cubicBezTo>
                  <a:cubicBezTo>
                    <a:pt x="20818" y="26293"/>
                    <a:pt x="24528" y="34048"/>
                    <a:pt x="28861" y="41401"/>
                  </a:cubicBezTo>
                  <a:cubicBezTo>
                    <a:pt x="28900" y="41468"/>
                    <a:pt x="28958" y="41496"/>
                    <a:pt x="29015" y="41496"/>
                  </a:cubicBezTo>
                  <a:cubicBezTo>
                    <a:pt x="29140" y="41496"/>
                    <a:pt x="29264" y="41359"/>
                    <a:pt x="29192" y="41206"/>
                  </a:cubicBezTo>
                  <a:cubicBezTo>
                    <a:pt x="23971" y="29960"/>
                    <a:pt x="18190" y="18583"/>
                    <a:pt x="10063" y="9189"/>
                  </a:cubicBezTo>
                  <a:cubicBezTo>
                    <a:pt x="10866" y="7966"/>
                    <a:pt x="10979" y="6252"/>
                    <a:pt x="10923" y="4839"/>
                  </a:cubicBezTo>
                  <a:cubicBezTo>
                    <a:pt x="10881" y="3821"/>
                    <a:pt x="10826" y="1380"/>
                    <a:pt x="9782" y="880"/>
                  </a:cubicBezTo>
                  <a:cubicBezTo>
                    <a:pt x="9690" y="835"/>
                    <a:pt x="9601" y="815"/>
                    <a:pt x="9518" y="815"/>
                  </a:cubicBezTo>
                  <a:cubicBezTo>
                    <a:pt x="9300" y="815"/>
                    <a:pt x="9120" y="955"/>
                    <a:pt x="9021" y="1189"/>
                  </a:cubicBezTo>
                  <a:cubicBezTo>
                    <a:pt x="8967" y="1317"/>
                    <a:pt x="9001" y="1423"/>
                    <a:pt x="9054" y="1531"/>
                  </a:cubicBezTo>
                  <a:lnTo>
                    <a:pt x="9040" y="1531"/>
                  </a:lnTo>
                  <a:cubicBezTo>
                    <a:pt x="10287" y="3740"/>
                    <a:pt x="9549" y="6116"/>
                    <a:pt x="9389" y="8419"/>
                  </a:cubicBezTo>
                  <a:cubicBezTo>
                    <a:pt x="6693" y="5387"/>
                    <a:pt x="3747" y="2569"/>
                    <a:pt x="475" y="47"/>
                  </a:cubicBezTo>
                  <a:cubicBezTo>
                    <a:pt x="432" y="14"/>
                    <a:pt x="388" y="0"/>
                    <a:pt x="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974;p49">
              <a:extLst>
                <a:ext uri="{FF2B5EF4-FFF2-40B4-BE49-F238E27FC236}">
                  <a16:creationId xmlns:a16="http://schemas.microsoft.com/office/drawing/2014/main" id="{5314E38F-A755-D849-54F3-C9C8D000E9CF}"/>
                </a:ext>
              </a:extLst>
            </p:cNvPr>
            <p:cNvSpPr/>
            <p:nvPr/>
          </p:nvSpPr>
          <p:spPr>
            <a:xfrm>
              <a:off x="2459825" y="935000"/>
              <a:ext cx="143975" cy="45650"/>
            </a:xfrm>
            <a:custGeom>
              <a:avLst/>
              <a:gdLst/>
              <a:ahLst/>
              <a:cxnLst/>
              <a:rect l="l" t="t" r="r" b="b"/>
              <a:pathLst>
                <a:path w="5759" h="1826" extrusionOk="0">
                  <a:moveTo>
                    <a:pt x="621" y="0"/>
                  </a:moveTo>
                  <a:cubicBezTo>
                    <a:pt x="315" y="0"/>
                    <a:pt x="0" y="392"/>
                    <a:pt x="312" y="634"/>
                  </a:cubicBezTo>
                  <a:cubicBezTo>
                    <a:pt x="1359" y="1446"/>
                    <a:pt x="2915" y="1825"/>
                    <a:pt x="4316" y="1825"/>
                  </a:cubicBezTo>
                  <a:cubicBezTo>
                    <a:pt x="4638" y="1825"/>
                    <a:pt x="4950" y="1806"/>
                    <a:pt x="5247" y="1766"/>
                  </a:cubicBezTo>
                  <a:cubicBezTo>
                    <a:pt x="5592" y="1720"/>
                    <a:pt x="5759" y="1170"/>
                    <a:pt x="5339" y="1089"/>
                  </a:cubicBezTo>
                  <a:cubicBezTo>
                    <a:pt x="4556" y="938"/>
                    <a:pt x="3766" y="851"/>
                    <a:pt x="2990" y="657"/>
                  </a:cubicBezTo>
                  <a:cubicBezTo>
                    <a:pt x="2214" y="463"/>
                    <a:pt x="1465" y="140"/>
                    <a:pt x="678" y="5"/>
                  </a:cubicBezTo>
                  <a:cubicBezTo>
                    <a:pt x="659" y="2"/>
                    <a:pt x="640" y="0"/>
                    <a:pt x="621" y="0"/>
                  </a:cubicBezTo>
                  <a:close/>
                </a:path>
              </a:pathLst>
            </a:custGeom>
            <a:solidFill>
              <a:srgbClr val="C4C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975;p49">
              <a:extLst>
                <a:ext uri="{FF2B5EF4-FFF2-40B4-BE49-F238E27FC236}">
                  <a16:creationId xmlns:a16="http://schemas.microsoft.com/office/drawing/2014/main" id="{54E006D5-437E-EADD-D37E-B3CA7A3B837A}"/>
                </a:ext>
              </a:extLst>
            </p:cNvPr>
            <p:cNvSpPr/>
            <p:nvPr/>
          </p:nvSpPr>
          <p:spPr>
            <a:xfrm>
              <a:off x="4318025" y="1076800"/>
              <a:ext cx="2141950" cy="3090625"/>
            </a:xfrm>
            <a:custGeom>
              <a:avLst/>
              <a:gdLst/>
              <a:ahLst/>
              <a:cxnLst/>
              <a:rect l="l" t="t" r="r" b="b"/>
              <a:pathLst>
                <a:path w="85678" h="123625" extrusionOk="0">
                  <a:moveTo>
                    <a:pt x="74029" y="1"/>
                  </a:moveTo>
                  <a:cubicBezTo>
                    <a:pt x="67476" y="1"/>
                    <a:pt x="62904" y="12956"/>
                    <a:pt x="59309" y="19841"/>
                  </a:cubicBezTo>
                  <a:cubicBezTo>
                    <a:pt x="56714" y="24809"/>
                    <a:pt x="54275" y="30777"/>
                    <a:pt x="48924" y="32439"/>
                  </a:cubicBezTo>
                  <a:cubicBezTo>
                    <a:pt x="46764" y="33110"/>
                    <a:pt x="44365" y="32952"/>
                    <a:pt x="42328" y="33938"/>
                  </a:cubicBezTo>
                  <a:cubicBezTo>
                    <a:pt x="38683" y="35706"/>
                    <a:pt x="37589" y="40313"/>
                    <a:pt x="37164" y="44342"/>
                  </a:cubicBezTo>
                  <a:cubicBezTo>
                    <a:pt x="36738" y="48372"/>
                    <a:pt x="36326" y="52900"/>
                    <a:pt x="33212" y="55492"/>
                  </a:cubicBezTo>
                  <a:cubicBezTo>
                    <a:pt x="30987" y="57342"/>
                    <a:pt x="27910" y="57710"/>
                    <a:pt x="25293" y="58949"/>
                  </a:cubicBezTo>
                  <a:cubicBezTo>
                    <a:pt x="19181" y="61848"/>
                    <a:pt x="16461" y="68910"/>
                    <a:pt x="14297" y="75318"/>
                  </a:cubicBezTo>
                  <a:lnTo>
                    <a:pt x="3404" y="107600"/>
                  </a:lnTo>
                  <a:cubicBezTo>
                    <a:pt x="1617" y="112898"/>
                    <a:pt x="1" y="119292"/>
                    <a:pt x="3535" y="123625"/>
                  </a:cubicBezTo>
                  <a:lnTo>
                    <a:pt x="10902" y="114416"/>
                  </a:lnTo>
                  <a:lnTo>
                    <a:pt x="10902" y="114416"/>
                  </a:lnTo>
                  <a:cubicBezTo>
                    <a:pt x="24682" y="104384"/>
                    <a:pt x="37378" y="92935"/>
                    <a:pt x="48779" y="80256"/>
                  </a:cubicBezTo>
                  <a:cubicBezTo>
                    <a:pt x="49785" y="79137"/>
                    <a:pt x="50812" y="77952"/>
                    <a:pt x="51198" y="76498"/>
                  </a:cubicBezTo>
                  <a:cubicBezTo>
                    <a:pt x="51585" y="75045"/>
                    <a:pt x="51117" y="73249"/>
                    <a:pt x="49763" y="72594"/>
                  </a:cubicBezTo>
                  <a:cubicBezTo>
                    <a:pt x="48806" y="72132"/>
                    <a:pt x="47635" y="72322"/>
                    <a:pt x="46673" y="71868"/>
                  </a:cubicBezTo>
                  <a:cubicBezTo>
                    <a:pt x="45272" y="71205"/>
                    <a:pt x="44797" y="69335"/>
                    <a:pt x="45226" y="67844"/>
                  </a:cubicBezTo>
                  <a:cubicBezTo>
                    <a:pt x="45656" y="66353"/>
                    <a:pt x="46756" y="65163"/>
                    <a:pt x="47843" y="64055"/>
                  </a:cubicBezTo>
                  <a:cubicBezTo>
                    <a:pt x="55488" y="56241"/>
                    <a:pt x="64688" y="48307"/>
                    <a:pt x="65775" y="37429"/>
                  </a:cubicBezTo>
                  <a:cubicBezTo>
                    <a:pt x="66053" y="34649"/>
                    <a:pt x="65760" y="31831"/>
                    <a:pt x="66127" y="29061"/>
                  </a:cubicBezTo>
                  <a:cubicBezTo>
                    <a:pt x="67471" y="18922"/>
                    <a:pt x="85677" y="4910"/>
                    <a:pt x="76417" y="565"/>
                  </a:cubicBezTo>
                  <a:cubicBezTo>
                    <a:pt x="75593" y="179"/>
                    <a:pt x="74797" y="1"/>
                    <a:pt x="74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976;p49">
              <a:extLst>
                <a:ext uri="{FF2B5EF4-FFF2-40B4-BE49-F238E27FC236}">
                  <a16:creationId xmlns:a16="http://schemas.microsoft.com/office/drawing/2014/main" id="{E621E4D3-097C-B508-76E5-6D72FC0D282E}"/>
                </a:ext>
              </a:extLst>
            </p:cNvPr>
            <p:cNvSpPr/>
            <p:nvPr/>
          </p:nvSpPr>
          <p:spPr>
            <a:xfrm>
              <a:off x="4393650" y="1172275"/>
              <a:ext cx="1772500" cy="2794775"/>
            </a:xfrm>
            <a:custGeom>
              <a:avLst/>
              <a:gdLst/>
              <a:ahLst/>
              <a:cxnLst/>
              <a:rect l="l" t="t" r="r" b="b"/>
              <a:pathLst>
                <a:path w="70900" h="111791" extrusionOk="0">
                  <a:moveTo>
                    <a:pt x="70747" y="1"/>
                  </a:moveTo>
                  <a:cubicBezTo>
                    <a:pt x="70717" y="1"/>
                    <a:pt x="70688" y="12"/>
                    <a:pt x="70665" y="40"/>
                  </a:cubicBezTo>
                  <a:cubicBezTo>
                    <a:pt x="65587" y="6106"/>
                    <a:pt x="62393" y="13987"/>
                    <a:pt x="59039" y="21078"/>
                  </a:cubicBezTo>
                  <a:cubicBezTo>
                    <a:pt x="56516" y="26410"/>
                    <a:pt x="53936" y="31685"/>
                    <a:pt x="50978" y="36756"/>
                  </a:cubicBezTo>
                  <a:cubicBezTo>
                    <a:pt x="50946" y="36752"/>
                    <a:pt x="50913" y="36752"/>
                    <a:pt x="50881" y="36748"/>
                  </a:cubicBezTo>
                  <a:cubicBezTo>
                    <a:pt x="50853" y="36745"/>
                    <a:pt x="50826" y="36743"/>
                    <a:pt x="50799" y="36743"/>
                  </a:cubicBezTo>
                  <a:cubicBezTo>
                    <a:pt x="50306" y="36743"/>
                    <a:pt x="50134" y="37346"/>
                    <a:pt x="50468" y="37626"/>
                  </a:cubicBezTo>
                  <a:cubicBezTo>
                    <a:pt x="49207" y="39742"/>
                    <a:pt x="47884" y="41825"/>
                    <a:pt x="46454" y="43854"/>
                  </a:cubicBezTo>
                  <a:cubicBezTo>
                    <a:pt x="41428" y="50996"/>
                    <a:pt x="35636" y="57559"/>
                    <a:pt x="30472" y="64598"/>
                  </a:cubicBezTo>
                  <a:cubicBezTo>
                    <a:pt x="25288" y="71665"/>
                    <a:pt x="21617" y="79688"/>
                    <a:pt x="16191" y="86567"/>
                  </a:cubicBezTo>
                  <a:cubicBezTo>
                    <a:pt x="10200" y="94167"/>
                    <a:pt x="3470" y="101961"/>
                    <a:pt x="121" y="111199"/>
                  </a:cubicBezTo>
                  <a:cubicBezTo>
                    <a:pt x="0" y="111533"/>
                    <a:pt x="245" y="111790"/>
                    <a:pt x="506" y="111790"/>
                  </a:cubicBezTo>
                  <a:cubicBezTo>
                    <a:pt x="639" y="111790"/>
                    <a:pt x="776" y="111724"/>
                    <a:pt x="871" y="111567"/>
                  </a:cubicBezTo>
                  <a:cubicBezTo>
                    <a:pt x="4006" y="106439"/>
                    <a:pt x="6648" y="101131"/>
                    <a:pt x="10190" y="96240"/>
                  </a:cubicBezTo>
                  <a:cubicBezTo>
                    <a:pt x="13545" y="91607"/>
                    <a:pt x="17479" y="87409"/>
                    <a:pt x="20640" y="82636"/>
                  </a:cubicBezTo>
                  <a:cubicBezTo>
                    <a:pt x="21895" y="80741"/>
                    <a:pt x="23036" y="78779"/>
                    <a:pt x="24165" y="76811"/>
                  </a:cubicBezTo>
                  <a:cubicBezTo>
                    <a:pt x="26627" y="76870"/>
                    <a:pt x="28921" y="77637"/>
                    <a:pt x="31359" y="77637"/>
                  </a:cubicBezTo>
                  <a:cubicBezTo>
                    <a:pt x="31823" y="77637"/>
                    <a:pt x="32293" y="77609"/>
                    <a:pt x="32770" y="77543"/>
                  </a:cubicBezTo>
                  <a:cubicBezTo>
                    <a:pt x="35094" y="77223"/>
                    <a:pt x="37157" y="76453"/>
                    <a:pt x="38903" y="74886"/>
                  </a:cubicBezTo>
                  <a:cubicBezTo>
                    <a:pt x="39103" y="74706"/>
                    <a:pt x="38900" y="74393"/>
                    <a:pt x="38669" y="74393"/>
                  </a:cubicBezTo>
                  <a:cubicBezTo>
                    <a:pt x="38640" y="74393"/>
                    <a:pt x="38610" y="74398"/>
                    <a:pt x="38581" y="74409"/>
                  </a:cubicBezTo>
                  <a:cubicBezTo>
                    <a:pt x="35988" y="75383"/>
                    <a:pt x="33491" y="76314"/>
                    <a:pt x="30746" y="76314"/>
                  </a:cubicBezTo>
                  <a:cubicBezTo>
                    <a:pt x="30315" y="76314"/>
                    <a:pt x="29879" y="76291"/>
                    <a:pt x="29434" y="76242"/>
                  </a:cubicBezTo>
                  <a:cubicBezTo>
                    <a:pt x="27917" y="76074"/>
                    <a:pt x="26567" y="75634"/>
                    <a:pt x="25124" y="75634"/>
                  </a:cubicBezTo>
                  <a:cubicBezTo>
                    <a:pt x="25031" y="75634"/>
                    <a:pt x="24937" y="75636"/>
                    <a:pt x="24843" y="75640"/>
                  </a:cubicBezTo>
                  <a:cubicBezTo>
                    <a:pt x="26264" y="73159"/>
                    <a:pt x="27690" y="70681"/>
                    <a:pt x="29307" y="68312"/>
                  </a:cubicBezTo>
                  <a:cubicBezTo>
                    <a:pt x="32398" y="63786"/>
                    <a:pt x="35823" y="59506"/>
                    <a:pt x="39205" y="55198"/>
                  </a:cubicBezTo>
                  <a:cubicBezTo>
                    <a:pt x="43621" y="49571"/>
                    <a:pt x="47642" y="43875"/>
                    <a:pt x="51231" y="37844"/>
                  </a:cubicBezTo>
                  <a:cubicBezTo>
                    <a:pt x="51560" y="37898"/>
                    <a:pt x="51907" y="37926"/>
                    <a:pt x="52261" y="37926"/>
                  </a:cubicBezTo>
                  <a:cubicBezTo>
                    <a:pt x="53971" y="37926"/>
                    <a:pt x="55837" y="37271"/>
                    <a:pt x="56568" y="35756"/>
                  </a:cubicBezTo>
                  <a:cubicBezTo>
                    <a:pt x="56731" y="35419"/>
                    <a:pt x="56462" y="35146"/>
                    <a:pt x="56161" y="35146"/>
                  </a:cubicBezTo>
                  <a:cubicBezTo>
                    <a:pt x="56085" y="35146"/>
                    <a:pt x="56006" y="35163"/>
                    <a:pt x="55931" y="35202"/>
                  </a:cubicBezTo>
                  <a:cubicBezTo>
                    <a:pt x="55153" y="35612"/>
                    <a:pt x="54519" y="36197"/>
                    <a:pt x="53672" y="36490"/>
                  </a:cubicBezTo>
                  <a:cubicBezTo>
                    <a:pt x="53083" y="36694"/>
                    <a:pt x="52469" y="36784"/>
                    <a:pt x="51852" y="36793"/>
                  </a:cubicBezTo>
                  <a:cubicBezTo>
                    <a:pt x="53393" y="34149"/>
                    <a:pt x="54860" y="31444"/>
                    <a:pt x="56229" y="28640"/>
                  </a:cubicBezTo>
                  <a:cubicBezTo>
                    <a:pt x="58575" y="23831"/>
                    <a:pt x="60768" y="18949"/>
                    <a:pt x="63131" y="14147"/>
                  </a:cubicBezTo>
                  <a:cubicBezTo>
                    <a:pt x="65490" y="9347"/>
                    <a:pt x="68321" y="4860"/>
                    <a:pt x="70856" y="165"/>
                  </a:cubicBezTo>
                  <a:cubicBezTo>
                    <a:pt x="70899" y="81"/>
                    <a:pt x="70823" y="1"/>
                    <a:pt x="70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977;p49">
              <a:extLst>
                <a:ext uri="{FF2B5EF4-FFF2-40B4-BE49-F238E27FC236}">
                  <a16:creationId xmlns:a16="http://schemas.microsoft.com/office/drawing/2014/main" id="{8D24CBB4-41F6-C909-5D79-6757B3F4632E}"/>
                </a:ext>
              </a:extLst>
            </p:cNvPr>
            <p:cNvSpPr/>
            <p:nvPr/>
          </p:nvSpPr>
          <p:spPr>
            <a:xfrm>
              <a:off x="5438950" y="2037875"/>
              <a:ext cx="67275" cy="309975"/>
            </a:xfrm>
            <a:custGeom>
              <a:avLst/>
              <a:gdLst/>
              <a:ahLst/>
              <a:cxnLst/>
              <a:rect l="l" t="t" r="r" b="b"/>
              <a:pathLst>
                <a:path w="2691" h="12399" extrusionOk="0">
                  <a:moveTo>
                    <a:pt x="1751" y="1"/>
                  </a:moveTo>
                  <a:cubicBezTo>
                    <a:pt x="1706" y="1"/>
                    <a:pt x="1658" y="17"/>
                    <a:pt x="1610" y="57"/>
                  </a:cubicBezTo>
                  <a:cubicBezTo>
                    <a:pt x="345" y="1085"/>
                    <a:pt x="435" y="3030"/>
                    <a:pt x="344" y="4543"/>
                  </a:cubicBezTo>
                  <a:cubicBezTo>
                    <a:pt x="190" y="7118"/>
                    <a:pt x="542" y="9593"/>
                    <a:pt x="1428" y="12012"/>
                  </a:cubicBezTo>
                  <a:cubicBezTo>
                    <a:pt x="1527" y="12283"/>
                    <a:pt x="1743" y="12398"/>
                    <a:pt x="1962" y="12398"/>
                  </a:cubicBezTo>
                  <a:cubicBezTo>
                    <a:pt x="2323" y="12398"/>
                    <a:pt x="2691" y="12084"/>
                    <a:pt x="2548" y="11631"/>
                  </a:cubicBezTo>
                  <a:cubicBezTo>
                    <a:pt x="1630" y="8710"/>
                    <a:pt x="0" y="3231"/>
                    <a:pt x="1936" y="424"/>
                  </a:cubicBezTo>
                  <a:cubicBezTo>
                    <a:pt x="2052" y="257"/>
                    <a:pt x="1927" y="1"/>
                    <a:pt x="1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978;p49">
              <a:extLst>
                <a:ext uri="{FF2B5EF4-FFF2-40B4-BE49-F238E27FC236}">
                  <a16:creationId xmlns:a16="http://schemas.microsoft.com/office/drawing/2014/main" id="{84882FBA-ACF0-819F-2883-55C3E3AE28F6}"/>
                </a:ext>
              </a:extLst>
            </p:cNvPr>
            <p:cNvSpPr/>
            <p:nvPr/>
          </p:nvSpPr>
          <p:spPr>
            <a:xfrm>
              <a:off x="2418475" y="264100"/>
              <a:ext cx="2563650" cy="4940025"/>
            </a:xfrm>
            <a:custGeom>
              <a:avLst/>
              <a:gdLst/>
              <a:ahLst/>
              <a:cxnLst/>
              <a:rect l="l" t="t" r="r" b="b"/>
              <a:pathLst>
                <a:path w="102546" h="197601" extrusionOk="0">
                  <a:moveTo>
                    <a:pt x="1" y="0"/>
                  </a:moveTo>
                  <a:lnTo>
                    <a:pt x="1" y="197601"/>
                  </a:lnTo>
                  <a:lnTo>
                    <a:pt x="102546" y="197601"/>
                  </a:lnTo>
                  <a:lnTo>
                    <a:pt x="1025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979;p49">
              <a:extLst>
                <a:ext uri="{FF2B5EF4-FFF2-40B4-BE49-F238E27FC236}">
                  <a16:creationId xmlns:a16="http://schemas.microsoft.com/office/drawing/2014/main" id="{D761E7F9-D331-7A91-E3C7-6283FC09A4D7}"/>
                </a:ext>
              </a:extLst>
            </p:cNvPr>
            <p:cNvSpPr/>
            <p:nvPr/>
          </p:nvSpPr>
          <p:spPr>
            <a:xfrm>
              <a:off x="2762900" y="616650"/>
              <a:ext cx="393800" cy="724900"/>
            </a:xfrm>
            <a:custGeom>
              <a:avLst/>
              <a:gdLst/>
              <a:ahLst/>
              <a:cxnLst/>
              <a:rect l="l" t="t" r="r" b="b"/>
              <a:pathLst>
                <a:path w="15752" h="28996" extrusionOk="0">
                  <a:moveTo>
                    <a:pt x="2" y="0"/>
                  </a:moveTo>
                  <a:lnTo>
                    <a:pt x="0" y="28995"/>
                  </a:lnTo>
                  <a:lnTo>
                    <a:pt x="5477" y="28995"/>
                  </a:lnTo>
                  <a:lnTo>
                    <a:pt x="5477" y="13961"/>
                  </a:lnTo>
                  <a:lnTo>
                    <a:pt x="11420" y="28995"/>
                  </a:lnTo>
                  <a:lnTo>
                    <a:pt x="15751" y="28995"/>
                  </a:lnTo>
                  <a:lnTo>
                    <a:pt x="15751" y="0"/>
                  </a:lnTo>
                  <a:lnTo>
                    <a:pt x="10454" y="0"/>
                  </a:lnTo>
                  <a:lnTo>
                    <a:pt x="10454" y="13961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980;p49">
              <a:extLst>
                <a:ext uri="{FF2B5EF4-FFF2-40B4-BE49-F238E27FC236}">
                  <a16:creationId xmlns:a16="http://schemas.microsoft.com/office/drawing/2014/main" id="{4EC0D13C-36EB-F6A3-D5DC-257864796181}"/>
                </a:ext>
              </a:extLst>
            </p:cNvPr>
            <p:cNvSpPr/>
            <p:nvPr/>
          </p:nvSpPr>
          <p:spPr>
            <a:xfrm>
              <a:off x="3264950" y="616650"/>
              <a:ext cx="327550" cy="724900"/>
            </a:xfrm>
            <a:custGeom>
              <a:avLst/>
              <a:gdLst/>
              <a:ahLst/>
              <a:cxnLst/>
              <a:rect l="l" t="t" r="r" b="b"/>
              <a:pathLst>
                <a:path w="13102" h="28996" extrusionOk="0">
                  <a:moveTo>
                    <a:pt x="1" y="0"/>
                  </a:moveTo>
                  <a:lnTo>
                    <a:pt x="1" y="28995"/>
                  </a:lnTo>
                  <a:lnTo>
                    <a:pt x="13102" y="28995"/>
                  </a:lnTo>
                  <a:lnTo>
                    <a:pt x="13102" y="24664"/>
                  </a:lnTo>
                  <a:lnTo>
                    <a:pt x="6408" y="24664"/>
                  </a:lnTo>
                  <a:lnTo>
                    <a:pt x="6408" y="16001"/>
                  </a:lnTo>
                  <a:lnTo>
                    <a:pt x="11454" y="16001"/>
                  </a:lnTo>
                  <a:lnTo>
                    <a:pt x="11454" y="11563"/>
                  </a:lnTo>
                  <a:lnTo>
                    <a:pt x="6408" y="11563"/>
                  </a:lnTo>
                  <a:lnTo>
                    <a:pt x="6408" y="4367"/>
                  </a:lnTo>
                  <a:lnTo>
                    <a:pt x="13029" y="4367"/>
                  </a:lnTo>
                  <a:lnTo>
                    <a:pt x="13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981;p49">
              <a:extLst>
                <a:ext uri="{FF2B5EF4-FFF2-40B4-BE49-F238E27FC236}">
                  <a16:creationId xmlns:a16="http://schemas.microsoft.com/office/drawing/2014/main" id="{C37357DC-98F6-3D36-DEC6-6B6823A56D23}"/>
                </a:ext>
              </a:extLst>
            </p:cNvPr>
            <p:cNvSpPr/>
            <p:nvPr/>
          </p:nvSpPr>
          <p:spPr>
            <a:xfrm>
              <a:off x="3635400" y="616650"/>
              <a:ext cx="575475" cy="724900"/>
            </a:xfrm>
            <a:custGeom>
              <a:avLst/>
              <a:gdLst/>
              <a:ahLst/>
              <a:cxnLst/>
              <a:rect l="l" t="t" r="r" b="b"/>
              <a:pathLst>
                <a:path w="23019" h="28996" extrusionOk="0">
                  <a:moveTo>
                    <a:pt x="1" y="0"/>
                  </a:moveTo>
                  <a:lnTo>
                    <a:pt x="3510" y="28995"/>
                  </a:lnTo>
                  <a:lnTo>
                    <a:pt x="9166" y="28995"/>
                  </a:lnTo>
                  <a:lnTo>
                    <a:pt x="11491" y="11491"/>
                  </a:lnTo>
                  <a:lnTo>
                    <a:pt x="13961" y="28995"/>
                  </a:lnTo>
                  <a:lnTo>
                    <a:pt x="19546" y="28995"/>
                  </a:lnTo>
                  <a:lnTo>
                    <a:pt x="23018" y="0"/>
                  </a:lnTo>
                  <a:lnTo>
                    <a:pt x="17649" y="0"/>
                  </a:lnTo>
                  <a:lnTo>
                    <a:pt x="15895" y="16789"/>
                  </a:lnTo>
                  <a:lnTo>
                    <a:pt x="13604" y="36"/>
                  </a:lnTo>
                  <a:lnTo>
                    <a:pt x="9344" y="36"/>
                  </a:lnTo>
                  <a:lnTo>
                    <a:pt x="7161" y="16897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982;p49">
              <a:extLst>
                <a:ext uri="{FF2B5EF4-FFF2-40B4-BE49-F238E27FC236}">
                  <a16:creationId xmlns:a16="http://schemas.microsoft.com/office/drawing/2014/main" id="{09D9316D-99E8-5150-3E1D-83C60BB6ACFA}"/>
                </a:ext>
              </a:extLst>
            </p:cNvPr>
            <p:cNvSpPr/>
            <p:nvPr/>
          </p:nvSpPr>
          <p:spPr>
            <a:xfrm>
              <a:off x="4268975" y="606825"/>
              <a:ext cx="398275" cy="745425"/>
            </a:xfrm>
            <a:custGeom>
              <a:avLst/>
              <a:gdLst/>
              <a:ahLst/>
              <a:cxnLst/>
              <a:rect l="l" t="t" r="r" b="b"/>
              <a:pathLst>
                <a:path w="15931" h="29817" extrusionOk="0">
                  <a:moveTo>
                    <a:pt x="8163" y="0"/>
                  </a:moveTo>
                  <a:cubicBezTo>
                    <a:pt x="5633" y="0"/>
                    <a:pt x="3647" y="656"/>
                    <a:pt x="2203" y="1970"/>
                  </a:cubicBezTo>
                  <a:cubicBezTo>
                    <a:pt x="759" y="3282"/>
                    <a:pt x="37" y="5156"/>
                    <a:pt x="37" y="7589"/>
                  </a:cubicBezTo>
                  <a:cubicBezTo>
                    <a:pt x="37" y="9212"/>
                    <a:pt x="378" y="10613"/>
                    <a:pt x="1057" y="11794"/>
                  </a:cubicBezTo>
                  <a:cubicBezTo>
                    <a:pt x="1737" y="12977"/>
                    <a:pt x="2698" y="14092"/>
                    <a:pt x="3939" y="15142"/>
                  </a:cubicBezTo>
                  <a:lnTo>
                    <a:pt x="6445" y="17325"/>
                  </a:lnTo>
                  <a:cubicBezTo>
                    <a:pt x="7543" y="18257"/>
                    <a:pt x="8348" y="19128"/>
                    <a:pt x="8861" y="19938"/>
                  </a:cubicBezTo>
                  <a:cubicBezTo>
                    <a:pt x="9374" y="20750"/>
                    <a:pt x="9631" y="21715"/>
                    <a:pt x="9631" y="22838"/>
                  </a:cubicBezTo>
                  <a:cubicBezTo>
                    <a:pt x="9631" y="24245"/>
                    <a:pt x="9093" y="24949"/>
                    <a:pt x="8020" y="24949"/>
                  </a:cubicBezTo>
                  <a:cubicBezTo>
                    <a:pt x="7185" y="24949"/>
                    <a:pt x="6558" y="24549"/>
                    <a:pt x="6140" y="23750"/>
                  </a:cubicBezTo>
                  <a:cubicBezTo>
                    <a:pt x="5723" y="22950"/>
                    <a:pt x="5501" y="21632"/>
                    <a:pt x="5478" y="19794"/>
                  </a:cubicBezTo>
                  <a:lnTo>
                    <a:pt x="1" y="20618"/>
                  </a:lnTo>
                  <a:cubicBezTo>
                    <a:pt x="96" y="23816"/>
                    <a:pt x="818" y="26149"/>
                    <a:pt x="2167" y="27616"/>
                  </a:cubicBezTo>
                  <a:cubicBezTo>
                    <a:pt x="3513" y="29084"/>
                    <a:pt x="5570" y="29817"/>
                    <a:pt x="8335" y="29817"/>
                  </a:cubicBezTo>
                  <a:cubicBezTo>
                    <a:pt x="8337" y="29817"/>
                    <a:pt x="8339" y="29817"/>
                    <a:pt x="8342" y="29817"/>
                  </a:cubicBezTo>
                  <a:cubicBezTo>
                    <a:pt x="9846" y="29817"/>
                    <a:pt x="11170" y="29495"/>
                    <a:pt x="12315" y="28851"/>
                  </a:cubicBezTo>
                  <a:cubicBezTo>
                    <a:pt x="13460" y="28206"/>
                    <a:pt x="14349" y="27328"/>
                    <a:pt x="14982" y="26220"/>
                  </a:cubicBezTo>
                  <a:cubicBezTo>
                    <a:pt x="15614" y="25109"/>
                    <a:pt x="15930" y="23875"/>
                    <a:pt x="15930" y="22513"/>
                  </a:cubicBezTo>
                  <a:cubicBezTo>
                    <a:pt x="15930" y="20652"/>
                    <a:pt x="15536" y="19041"/>
                    <a:pt x="14749" y="17681"/>
                  </a:cubicBezTo>
                  <a:cubicBezTo>
                    <a:pt x="13962" y="16322"/>
                    <a:pt x="12852" y="15033"/>
                    <a:pt x="11420" y="13816"/>
                  </a:cubicBezTo>
                  <a:lnTo>
                    <a:pt x="9021" y="11705"/>
                  </a:lnTo>
                  <a:cubicBezTo>
                    <a:pt x="8044" y="10844"/>
                    <a:pt x="7334" y="10082"/>
                    <a:pt x="6893" y="9414"/>
                  </a:cubicBezTo>
                  <a:cubicBezTo>
                    <a:pt x="6451" y="8747"/>
                    <a:pt x="6230" y="7923"/>
                    <a:pt x="6230" y="6944"/>
                  </a:cubicBezTo>
                  <a:cubicBezTo>
                    <a:pt x="6230" y="6371"/>
                    <a:pt x="6380" y="5852"/>
                    <a:pt x="6677" y="5387"/>
                  </a:cubicBezTo>
                  <a:cubicBezTo>
                    <a:pt x="6976" y="4922"/>
                    <a:pt x="7399" y="4689"/>
                    <a:pt x="7949" y="4689"/>
                  </a:cubicBezTo>
                  <a:cubicBezTo>
                    <a:pt x="8713" y="4689"/>
                    <a:pt x="9207" y="5017"/>
                    <a:pt x="9434" y="5673"/>
                  </a:cubicBezTo>
                  <a:cubicBezTo>
                    <a:pt x="9660" y="6329"/>
                    <a:pt x="9798" y="7410"/>
                    <a:pt x="9846" y="8913"/>
                  </a:cubicBezTo>
                  <a:lnTo>
                    <a:pt x="15359" y="8234"/>
                  </a:lnTo>
                  <a:cubicBezTo>
                    <a:pt x="15288" y="5943"/>
                    <a:pt x="14756" y="3997"/>
                    <a:pt x="13765" y="2398"/>
                  </a:cubicBezTo>
                  <a:cubicBezTo>
                    <a:pt x="12774" y="800"/>
                    <a:pt x="10907" y="0"/>
                    <a:pt x="8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983;p49">
              <a:extLst>
                <a:ext uri="{FF2B5EF4-FFF2-40B4-BE49-F238E27FC236}">
                  <a16:creationId xmlns:a16="http://schemas.microsoft.com/office/drawing/2014/main" id="{603E0851-AB1F-6A8C-702A-4CF050110386}"/>
                </a:ext>
              </a:extLst>
            </p:cNvPr>
            <p:cNvSpPr/>
            <p:nvPr/>
          </p:nvSpPr>
          <p:spPr>
            <a:xfrm>
              <a:off x="2232375" y="3039125"/>
              <a:ext cx="366025" cy="505250"/>
            </a:xfrm>
            <a:custGeom>
              <a:avLst/>
              <a:gdLst/>
              <a:ahLst/>
              <a:cxnLst/>
              <a:rect l="l" t="t" r="r" b="b"/>
              <a:pathLst>
                <a:path w="14641" h="20210" extrusionOk="0">
                  <a:moveTo>
                    <a:pt x="14049" y="0"/>
                  </a:moveTo>
                  <a:cubicBezTo>
                    <a:pt x="12759" y="1471"/>
                    <a:pt x="11369" y="2851"/>
                    <a:pt x="9888" y="4130"/>
                  </a:cubicBezTo>
                  <a:cubicBezTo>
                    <a:pt x="10485" y="3448"/>
                    <a:pt x="10899" y="2623"/>
                    <a:pt x="11088" y="1736"/>
                  </a:cubicBezTo>
                  <a:lnTo>
                    <a:pt x="11088" y="1736"/>
                  </a:lnTo>
                  <a:cubicBezTo>
                    <a:pt x="10295" y="1989"/>
                    <a:pt x="9681" y="2631"/>
                    <a:pt x="9241" y="3337"/>
                  </a:cubicBezTo>
                  <a:cubicBezTo>
                    <a:pt x="8802" y="4043"/>
                    <a:pt x="8507" y="4827"/>
                    <a:pt x="8126" y="5568"/>
                  </a:cubicBezTo>
                  <a:cubicBezTo>
                    <a:pt x="7279" y="7219"/>
                    <a:pt x="6031" y="8587"/>
                    <a:pt x="4868" y="10015"/>
                  </a:cubicBezTo>
                  <a:cubicBezTo>
                    <a:pt x="4725" y="10190"/>
                    <a:pt x="4577" y="10362"/>
                    <a:pt x="4425" y="10533"/>
                  </a:cubicBezTo>
                  <a:cubicBezTo>
                    <a:pt x="3286" y="11812"/>
                    <a:pt x="1487" y="14450"/>
                    <a:pt x="817" y="16067"/>
                  </a:cubicBezTo>
                  <a:cubicBezTo>
                    <a:pt x="372" y="17149"/>
                    <a:pt x="1" y="18266"/>
                    <a:pt x="645" y="19243"/>
                  </a:cubicBezTo>
                  <a:cubicBezTo>
                    <a:pt x="1089" y="19917"/>
                    <a:pt x="1632" y="20210"/>
                    <a:pt x="2295" y="20210"/>
                  </a:cubicBezTo>
                  <a:cubicBezTo>
                    <a:pt x="2586" y="20210"/>
                    <a:pt x="2899" y="20153"/>
                    <a:pt x="3238" y="20048"/>
                  </a:cubicBezTo>
                  <a:cubicBezTo>
                    <a:pt x="5238" y="19428"/>
                    <a:pt x="6840" y="15475"/>
                    <a:pt x="7512" y="13794"/>
                  </a:cubicBezTo>
                  <a:cubicBezTo>
                    <a:pt x="8108" y="12300"/>
                    <a:pt x="8707" y="10806"/>
                    <a:pt x="9295" y="9308"/>
                  </a:cubicBezTo>
                  <a:cubicBezTo>
                    <a:pt x="9687" y="8311"/>
                    <a:pt x="9962" y="8108"/>
                    <a:pt x="10257" y="7586"/>
                  </a:cubicBezTo>
                  <a:cubicBezTo>
                    <a:pt x="10875" y="6494"/>
                    <a:pt x="12312" y="5962"/>
                    <a:pt x="13298" y="5185"/>
                  </a:cubicBezTo>
                  <a:cubicBezTo>
                    <a:pt x="13651" y="4906"/>
                    <a:pt x="13990" y="4594"/>
                    <a:pt x="14207" y="4198"/>
                  </a:cubicBezTo>
                  <a:cubicBezTo>
                    <a:pt x="14410" y="3832"/>
                    <a:pt x="14498" y="3413"/>
                    <a:pt x="14544" y="2996"/>
                  </a:cubicBezTo>
                  <a:cubicBezTo>
                    <a:pt x="14640" y="2129"/>
                    <a:pt x="14572" y="1251"/>
                    <a:pt x="14343" y="409"/>
                  </a:cubicBezTo>
                  <a:cubicBezTo>
                    <a:pt x="14296" y="239"/>
                    <a:pt x="14219" y="47"/>
                    <a:pt x="14049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984;p49">
              <a:extLst>
                <a:ext uri="{FF2B5EF4-FFF2-40B4-BE49-F238E27FC236}">
                  <a16:creationId xmlns:a16="http://schemas.microsoft.com/office/drawing/2014/main" id="{14730298-78B8-4895-EF75-A728687A459A}"/>
                </a:ext>
              </a:extLst>
            </p:cNvPr>
            <p:cNvSpPr/>
            <p:nvPr/>
          </p:nvSpPr>
          <p:spPr>
            <a:xfrm>
              <a:off x="2458900" y="2813175"/>
              <a:ext cx="667200" cy="395000"/>
            </a:xfrm>
            <a:custGeom>
              <a:avLst/>
              <a:gdLst/>
              <a:ahLst/>
              <a:cxnLst/>
              <a:rect l="l" t="t" r="r" b="b"/>
              <a:pathLst>
                <a:path w="26688" h="15800" extrusionOk="0">
                  <a:moveTo>
                    <a:pt x="1" y="1"/>
                  </a:moveTo>
                  <a:lnTo>
                    <a:pt x="1" y="15799"/>
                  </a:lnTo>
                  <a:lnTo>
                    <a:pt x="26687" y="15799"/>
                  </a:lnTo>
                  <a:lnTo>
                    <a:pt x="26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985;p49">
              <a:extLst>
                <a:ext uri="{FF2B5EF4-FFF2-40B4-BE49-F238E27FC236}">
                  <a16:creationId xmlns:a16="http://schemas.microsoft.com/office/drawing/2014/main" id="{BE83455B-2B96-E16A-5316-B43B6A826453}"/>
                </a:ext>
              </a:extLst>
            </p:cNvPr>
            <p:cNvSpPr/>
            <p:nvPr/>
          </p:nvSpPr>
          <p:spPr>
            <a:xfrm>
              <a:off x="2524250" y="2866200"/>
              <a:ext cx="531475" cy="13625"/>
            </a:xfrm>
            <a:custGeom>
              <a:avLst/>
              <a:gdLst/>
              <a:ahLst/>
              <a:cxnLst/>
              <a:rect l="l" t="t" r="r" b="b"/>
              <a:pathLst>
                <a:path w="21259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986;p49">
              <a:extLst>
                <a:ext uri="{FF2B5EF4-FFF2-40B4-BE49-F238E27FC236}">
                  <a16:creationId xmlns:a16="http://schemas.microsoft.com/office/drawing/2014/main" id="{18C4B153-101F-2D0C-9D3D-2B928B422D3C}"/>
                </a:ext>
              </a:extLst>
            </p:cNvPr>
            <p:cNvSpPr/>
            <p:nvPr/>
          </p:nvSpPr>
          <p:spPr>
            <a:xfrm>
              <a:off x="2524250" y="2932250"/>
              <a:ext cx="531475" cy="13600"/>
            </a:xfrm>
            <a:custGeom>
              <a:avLst/>
              <a:gdLst/>
              <a:ahLst/>
              <a:cxnLst/>
              <a:rect l="l" t="t" r="r" b="b"/>
              <a:pathLst>
                <a:path w="21259" h="544" extrusionOk="0">
                  <a:moveTo>
                    <a:pt x="1" y="0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987;p49">
              <a:extLst>
                <a:ext uri="{FF2B5EF4-FFF2-40B4-BE49-F238E27FC236}">
                  <a16:creationId xmlns:a16="http://schemas.microsoft.com/office/drawing/2014/main" id="{C7D62C8F-B557-8F1A-8E3C-67267D78E8BF}"/>
                </a:ext>
              </a:extLst>
            </p:cNvPr>
            <p:cNvSpPr/>
            <p:nvPr/>
          </p:nvSpPr>
          <p:spPr>
            <a:xfrm>
              <a:off x="2524250" y="2998300"/>
              <a:ext cx="531475" cy="13600"/>
            </a:xfrm>
            <a:custGeom>
              <a:avLst/>
              <a:gdLst/>
              <a:ahLst/>
              <a:cxnLst/>
              <a:rect l="l" t="t" r="r" b="b"/>
              <a:pathLst>
                <a:path w="21259" h="544" extrusionOk="0">
                  <a:moveTo>
                    <a:pt x="1" y="1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988;p49">
              <a:extLst>
                <a:ext uri="{FF2B5EF4-FFF2-40B4-BE49-F238E27FC236}">
                  <a16:creationId xmlns:a16="http://schemas.microsoft.com/office/drawing/2014/main" id="{147BBAE2-9FA9-3168-7295-D0AC65067881}"/>
                </a:ext>
              </a:extLst>
            </p:cNvPr>
            <p:cNvSpPr/>
            <p:nvPr/>
          </p:nvSpPr>
          <p:spPr>
            <a:xfrm>
              <a:off x="2524250" y="3064325"/>
              <a:ext cx="531475" cy="13625"/>
            </a:xfrm>
            <a:custGeom>
              <a:avLst/>
              <a:gdLst/>
              <a:ahLst/>
              <a:cxnLst/>
              <a:rect l="l" t="t" r="r" b="b"/>
              <a:pathLst>
                <a:path w="21259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989;p49">
              <a:extLst>
                <a:ext uri="{FF2B5EF4-FFF2-40B4-BE49-F238E27FC236}">
                  <a16:creationId xmlns:a16="http://schemas.microsoft.com/office/drawing/2014/main" id="{7ACE4577-1D02-E59F-3F12-6C6337331A1F}"/>
                </a:ext>
              </a:extLst>
            </p:cNvPr>
            <p:cNvSpPr/>
            <p:nvPr/>
          </p:nvSpPr>
          <p:spPr>
            <a:xfrm>
              <a:off x="2524250" y="3130400"/>
              <a:ext cx="531475" cy="13600"/>
            </a:xfrm>
            <a:custGeom>
              <a:avLst/>
              <a:gdLst/>
              <a:ahLst/>
              <a:cxnLst/>
              <a:rect l="l" t="t" r="r" b="b"/>
              <a:pathLst>
                <a:path w="21259" h="544" extrusionOk="0">
                  <a:moveTo>
                    <a:pt x="1" y="0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990;p49">
              <a:extLst>
                <a:ext uri="{FF2B5EF4-FFF2-40B4-BE49-F238E27FC236}">
                  <a16:creationId xmlns:a16="http://schemas.microsoft.com/office/drawing/2014/main" id="{04AE8520-2E16-B64F-E635-671E453277D4}"/>
                </a:ext>
              </a:extLst>
            </p:cNvPr>
            <p:cNvSpPr/>
            <p:nvPr/>
          </p:nvSpPr>
          <p:spPr>
            <a:xfrm>
              <a:off x="2734250" y="3336225"/>
              <a:ext cx="1932125" cy="384325"/>
            </a:xfrm>
            <a:custGeom>
              <a:avLst/>
              <a:gdLst/>
              <a:ahLst/>
              <a:cxnLst/>
              <a:rect l="l" t="t" r="r" b="b"/>
              <a:pathLst>
                <a:path w="77285" h="15373" extrusionOk="0">
                  <a:moveTo>
                    <a:pt x="1" y="1"/>
                  </a:moveTo>
                  <a:lnTo>
                    <a:pt x="1" y="15372"/>
                  </a:lnTo>
                  <a:lnTo>
                    <a:pt x="77285" y="15372"/>
                  </a:lnTo>
                  <a:lnTo>
                    <a:pt x="77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991;p49">
              <a:extLst>
                <a:ext uri="{FF2B5EF4-FFF2-40B4-BE49-F238E27FC236}">
                  <a16:creationId xmlns:a16="http://schemas.microsoft.com/office/drawing/2014/main" id="{09104012-FFF3-1A41-5A20-6A1FCFC98946}"/>
                </a:ext>
              </a:extLst>
            </p:cNvPr>
            <p:cNvSpPr/>
            <p:nvPr/>
          </p:nvSpPr>
          <p:spPr>
            <a:xfrm>
              <a:off x="2792475" y="338427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992;p49">
              <a:extLst>
                <a:ext uri="{FF2B5EF4-FFF2-40B4-BE49-F238E27FC236}">
                  <a16:creationId xmlns:a16="http://schemas.microsoft.com/office/drawing/2014/main" id="{129B521E-24B7-B1F9-FD0E-F619F9F16FA0}"/>
                </a:ext>
              </a:extLst>
            </p:cNvPr>
            <p:cNvSpPr/>
            <p:nvPr/>
          </p:nvSpPr>
          <p:spPr>
            <a:xfrm>
              <a:off x="2792475" y="3450325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993;p49">
              <a:extLst>
                <a:ext uri="{FF2B5EF4-FFF2-40B4-BE49-F238E27FC236}">
                  <a16:creationId xmlns:a16="http://schemas.microsoft.com/office/drawing/2014/main" id="{21E9745B-946C-57D3-2668-772526769048}"/>
                </a:ext>
              </a:extLst>
            </p:cNvPr>
            <p:cNvSpPr/>
            <p:nvPr/>
          </p:nvSpPr>
          <p:spPr>
            <a:xfrm>
              <a:off x="2792475" y="351637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3"/>
                  </a:lnTo>
                  <a:lnTo>
                    <a:pt x="72426" y="543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994;p49">
              <a:extLst>
                <a:ext uri="{FF2B5EF4-FFF2-40B4-BE49-F238E27FC236}">
                  <a16:creationId xmlns:a16="http://schemas.microsoft.com/office/drawing/2014/main" id="{05AA2789-88A5-E7BA-AC31-1A9FE54FF7CA}"/>
                </a:ext>
              </a:extLst>
            </p:cNvPr>
            <p:cNvSpPr/>
            <p:nvPr/>
          </p:nvSpPr>
          <p:spPr>
            <a:xfrm>
              <a:off x="2792475" y="358242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995;p49">
              <a:extLst>
                <a:ext uri="{FF2B5EF4-FFF2-40B4-BE49-F238E27FC236}">
                  <a16:creationId xmlns:a16="http://schemas.microsoft.com/office/drawing/2014/main" id="{F1EEED89-3C5B-7FA3-DAAF-7ED190CB7FCC}"/>
                </a:ext>
              </a:extLst>
            </p:cNvPr>
            <p:cNvSpPr/>
            <p:nvPr/>
          </p:nvSpPr>
          <p:spPr>
            <a:xfrm>
              <a:off x="2792475" y="3648450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996;p49">
              <a:extLst>
                <a:ext uri="{FF2B5EF4-FFF2-40B4-BE49-F238E27FC236}">
                  <a16:creationId xmlns:a16="http://schemas.microsoft.com/office/drawing/2014/main" id="{FD55CACD-AAB7-5538-4502-56E26875A6DA}"/>
                </a:ext>
              </a:extLst>
            </p:cNvPr>
            <p:cNvSpPr/>
            <p:nvPr/>
          </p:nvSpPr>
          <p:spPr>
            <a:xfrm>
              <a:off x="1829975" y="5261625"/>
              <a:ext cx="108325" cy="117300"/>
            </a:xfrm>
            <a:custGeom>
              <a:avLst/>
              <a:gdLst/>
              <a:ahLst/>
              <a:cxnLst/>
              <a:rect l="l" t="t" r="r" b="b"/>
              <a:pathLst>
                <a:path w="4333" h="4692" extrusionOk="0">
                  <a:moveTo>
                    <a:pt x="2323" y="1"/>
                  </a:moveTo>
                  <a:cubicBezTo>
                    <a:pt x="2128" y="1"/>
                    <a:pt x="1937" y="38"/>
                    <a:pt x="1745" y="63"/>
                  </a:cubicBezTo>
                  <a:cubicBezTo>
                    <a:pt x="1" y="96"/>
                    <a:pt x="1178" y="1211"/>
                    <a:pt x="844" y="3516"/>
                  </a:cubicBezTo>
                  <a:cubicBezTo>
                    <a:pt x="750" y="3939"/>
                    <a:pt x="507" y="4438"/>
                    <a:pt x="980" y="4581"/>
                  </a:cubicBezTo>
                  <a:cubicBezTo>
                    <a:pt x="1020" y="4593"/>
                    <a:pt x="1060" y="4599"/>
                    <a:pt x="1101" y="4599"/>
                  </a:cubicBezTo>
                  <a:cubicBezTo>
                    <a:pt x="1225" y="4599"/>
                    <a:pt x="1345" y="4543"/>
                    <a:pt x="1425" y="4443"/>
                  </a:cubicBezTo>
                  <a:cubicBezTo>
                    <a:pt x="1568" y="4511"/>
                    <a:pt x="1940" y="4565"/>
                    <a:pt x="1985" y="4565"/>
                  </a:cubicBezTo>
                  <a:cubicBezTo>
                    <a:pt x="1999" y="4565"/>
                    <a:pt x="1980" y="4559"/>
                    <a:pt x="1908" y="4547"/>
                  </a:cubicBezTo>
                  <a:lnTo>
                    <a:pt x="1908" y="4547"/>
                  </a:lnTo>
                  <a:cubicBezTo>
                    <a:pt x="2407" y="4631"/>
                    <a:pt x="2700" y="4691"/>
                    <a:pt x="2912" y="4691"/>
                  </a:cubicBezTo>
                  <a:cubicBezTo>
                    <a:pt x="3118" y="4691"/>
                    <a:pt x="3248" y="4635"/>
                    <a:pt x="3419" y="4487"/>
                  </a:cubicBezTo>
                  <a:cubicBezTo>
                    <a:pt x="3903" y="4072"/>
                    <a:pt x="3524" y="3192"/>
                    <a:pt x="4069" y="1882"/>
                  </a:cubicBezTo>
                  <a:cubicBezTo>
                    <a:pt x="4199" y="1566"/>
                    <a:pt x="4332" y="1375"/>
                    <a:pt x="4261" y="944"/>
                  </a:cubicBezTo>
                  <a:cubicBezTo>
                    <a:pt x="4143" y="199"/>
                    <a:pt x="3061" y="1"/>
                    <a:pt x="2323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997;p49">
              <a:extLst>
                <a:ext uri="{FF2B5EF4-FFF2-40B4-BE49-F238E27FC236}">
                  <a16:creationId xmlns:a16="http://schemas.microsoft.com/office/drawing/2014/main" id="{CECE28D9-A6D5-E30D-235C-B3E1DAF620AC}"/>
                </a:ext>
              </a:extLst>
            </p:cNvPr>
            <p:cNvSpPr/>
            <p:nvPr/>
          </p:nvSpPr>
          <p:spPr>
            <a:xfrm>
              <a:off x="2276725" y="5261625"/>
              <a:ext cx="108275" cy="117300"/>
            </a:xfrm>
            <a:custGeom>
              <a:avLst/>
              <a:gdLst/>
              <a:ahLst/>
              <a:cxnLst/>
              <a:rect l="l" t="t" r="r" b="b"/>
              <a:pathLst>
                <a:path w="4331" h="4692" extrusionOk="0">
                  <a:moveTo>
                    <a:pt x="2321" y="1"/>
                  </a:moveTo>
                  <a:cubicBezTo>
                    <a:pt x="2126" y="1"/>
                    <a:pt x="1935" y="38"/>
                    <a:pt x="1743" y="63"/>
                  </a:cubicBezTo>
                  <a:cubicBezTo>
                    <a:pt x="0" y="96"/>
                    <a:pt x="1178" y="1211"/>
                    <a:pt x="842" y="3516"/>
                  </a:cubicBezTo>
                  <a:cubicBezTo>
                    <a:pt x="748" y="3939"/>
                    <a:pt x="506" y="4438"/>
                    <a:pt x="978" y="4581"/>
                  </a:cubicBezTo>
                  <a:cubicBezTo>
                    <a:pt x="1018" y="4593"/>
                    <a:pt x="1059" y="4599"/>
                    <a:pt x="1099" y="4599"/>
                  </a:cubicBezTo>
                  <a:cubicBezTo>
                    <a:pt x="1223" y="4599"/>
                    <a:pt x="1344" y="4543"/>
                    <a:pt x="1425" y="4443"/>
                  </a:cubicBezTo>
                  <a:cubicBezTo>
                    <a:pt x="1566" y="4511"/>
                    <a:pt x="1939" y="4565"/>
                    <a:pt x="1984" y="4565"/>
                  </a:cubicBezTo>
                  <a:cubicBezTo>
                    <a:pt x="1998" y="4565"/>
                    <a:pt x="1979" y="4559"/>
                    <a:pt x="1906" y="4547"/>
                  </a:cubicBezTo>
                  <a:lnTo>
                    <a:pt x="1906" y="4547"/>
                  </a:lnTo>
                  <a:cubicBezTo>
                    <a:pt x="2406" y="4631"/>
                    <a:pt x="2698" y="4691"/>
                    <a:pt x="2911" y="4691"/>
                  </a:cubicBezTo>
                  <a:cubicBezTo>
                    <a:pt x="3116" y="4691"/>
                    <a:pt x="3247" y="4635"/>
                    <a:pt x="3419" y="4487"/>
                  </a:cubicBezTo>
                  <a:cubicBezTo>
                    <a:pt x="3902" y="4072"/>
                    <a:pt x="3524" y="3192"/>
                    <a:pt x="4067" y="1882"/>
                  </a:cubicBezTo>
                  <a:cubicBezTo>
                    <a:pt x="4197" y="1566"/>
                    <a:pt x="4331" y="1375"/>
                    <a:pt x="4260" y="944"/>
                  </a:cubicBezTo>
                  <a:cubicBezTo>
                    <a:pt x="4141" y="199"/>
                    <a:pt x="3060" y="1"/>
                    <a:pt x="2321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998;p49">
              <a:extLst>
                <a:ext uri="{FF2B5EF4-FFF2-40B4-BE49-F238E27FC236}">
                  <a16:creationId xmlns:a16="http://schemas.microsoft.com/office/drawing/2014/main" id="{916839C4-DE1A-1E2D-70AD-BF75F58D442C}"/>
                </a:ext>
              </a:extLst>
            </p:cNvPr>
            <p:cNvSpPr/>
            <p:nvPr/>
          </p:nvSpPr>
          <p:spPr>
            <a:xfrm>
              <a:off x="1832250" y="4015425"/>
              <a:ext cx="476675" cy="1315800"/>
            </a:xfrm>
            <a:custGeom>
              <a:avLst/>
              <a:gdLst/>
              <a:ahLst/>
              <a:cxnLst/>
              <a:rect l="l" t="t" r="r" b="b"/>
              <a:pathLst>
                <a:path w="19067" h="52632" extrusionOk="0">
                  <a:moveTo>
                    <a:pt x="8284" y="0"/>
                  </a:moveTo>
                  <a:cubicBezTo>
                    <a:pt x="7802" y="0"/>
                    <a:pt x="7124" y="341"/>
                    <a:pt x="6738" y="1301"/>
                  </a:cubicBezTo>
                  <a:cubicBezTo>
                    <a:pt x="6644" y="1536"/>
                    <a:pt x="5739" y="3955"/>
                    <a:pt x="5858" y="4459"/>
                  </a:cubicBezTo>
                  <a:cubicBezTo>
                    <a:pt x="5569" y="7093"/>
                    <a:pt x="6406" y="13049"/>
                    <a:pt x="6891" y="15557"/>
                  </a:cubicBezTo>
                  <a:cubicBezTo>
                    <a:pt x="8295" y="22800"/>
                    <a:pt x="9206" y="22021"/>
                    <a:pt x="5738" y="29033"/>
                  </a:cubicBezTo>
                  <a:cubicBezTo>
                    <a:pt x="4681" y="31174"/>
                    <a:pt x="4258" y="33847"/>
                    <a:pt x="4216" y="34065"/>
                  </a:cubicBezTo>
                  <a:cubicBezTo>
                    <a:pt x="3267" y="38909"/>
                    <a:pt x="795" y="45243"/>
                    <a:pt x="607" y="48469"/>
                  </a:cubicBezTo>
                  <a:cubicBezTo>
                    <a:pt x="494" y="50484"/>
                    <a:pt x="0" y="51130"/>
                    <a:pt x="1134" y="51767"/>
                  </a:cubicBezTo>
                  <a:cubicBezTo>
                    <a:pt x="2117" y="52326"/>
                    <a:pt x="2879" y="52468"/>
                    <a:pt x="2894" y="52468"/>
                  </a:cubicBezTo>
                  <a:cubicBezTo>
                    <a:pt x="2895" y="52468"/>
                    <a:pt x="2894" y="52468"/>
                    <a:pt x="2892" y="52467"/>
                  </a:cubicBezTo>
                  <a:lnTo>
                    <a:pt x="2892" y="52467"/>
                  </a:lnTo>
                  <a:cubicBezTo>
                    <a:pt x="3179" y="52533"/>
                    <a:pt x="3407" y="52631"/>
                    <a:pt x="3638" y="52631"/>
                  </a:cubicBezTo>
                  <a:cubicBezTo>
                    <a:pt x="3985" y="52631"/>
                    <a:pt x="4338" y="52408"/>
                    <a:pt x="4900" y="51515"/>
                  </a:cubicBezTo>
                  <a:cubicBezTo>
                    <a:pt x="5316" y="50849"/>
                    <a:pt x="9258" y="42741"/>
                    <a:pt x="11635" y="36212"/>
                  </a:cubicBezTo>
                  <a:cubicBezTo>
                    <a:pt x="14579" y="28142"/>
                    <a:pt x="17544" y="29561"/>
                    <a:pt x="18722" y="15941"/>
                  </a:cubicBezTo>
                  <a:cubicBezTo>
                    <a:pt x="18723" y="15929"/>
                    <a:pt x="19067" y="9504"/>
                    <a:pt x="19066" y="9476"/>
                  </a:cubicBezTo>
                  <a:cubicBezTo>
                    <a:pt x="19015" y="8105"/>
                    <a:pt x="18272" y="6468"/>
                    <a:pt x="17630" y="5626"/>
                  </a:cubicBezTo>
                  <a:cubicBezTo>
                    <a:pt x="14200" y="1128"/>
                    <a:pt x="12663" y="678"/>
                    <a:pt x="9048" y="84"/>
                  </a:cubicBezTo>
                  <a:cubicBezTo>
                    <a:pt x="8798" y="42"/>
                    <a:pt x="8541" y="0"/>
                    <a:pt x="8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999;p49">
              <a:extLst>
                <a:ext uri="{FF2B5EF4-FFF2-40B4-BE49-F238E27FC236}">
                  <a16:creationId xmlns:a16="http://schemas.microsoft.com/office/drawing/2014/main" id="{6CAAD2CB-FA24-3FCB-4DE9-04E42A0A378A}"/>
                </a:ext>
              </a:extLst>
            </p:cNvPr>
            <p:cNvSpPr/>
            <p:nvPr/>
          </p:nvSpPr>
          <p:spPr>
            <a:xfrm>
              <a:off x="1958775" y="3970650"/>
              <a:ext cx="564375" cy="1367100"/>
            </a:xfrm>
            <a:custGeom>
              <a:avLst/>
              <a:gdLst/>
              <a:ahLst/>
              <a:cxnLst/>
              <a:rect l="l" t="t" r="r" b="b"/>
              <a:pathLst>
                <a:path w="22575" h="54684" extrusionOk="0">
                  <a:moveTo>
                    <a:pt x="1842" y="1"/>
                  </a:moveTo>
                  <a:cubicBezTo>
                    <a:pt x="1402" y="1"/>
                    <a:pt x="1047" y="402"/>
                    <a:pt x="1134" y="855"/>
                  </a:cubicBezTo>
                  <a:cubicBezTo>
                    <a:pt x="0" y="5367"/>
                    <a:pt x="2239" y="8915"/>
                    <a:pt x="3639" y="11396"/>
                  </a:cubicBezTo>
                  <a:cubicBezTo>
                    <a:pt x="4553" y="13017"/>
                    <a:pt x="4988" y="13550"/>
                    <a:pt x="4988" y="13550"/>
                  </a:cubicBezTo>
                  <a:cubicBezTo>
                    <a:pt x="5228" y="13883"/>
                    <a:pt x="6878" y="15949"/>
                    <a:pt x="6878" y="15949"/>
                  </a:cubicBezTo>
                  <a:cubicBezTo>
                    <a:pt x="6896" y="15973"/>
                    <a:pt x="6923" y="16007"/>
                    <a:pt x="6946" y="16034"/>
                  </a:cubicBezTo>
                  <a:cubicBezTo>
                    <a:pt x="6914" y="15985"/>
                    <a:pt x="6901" y="15961"/>
                    <a:pt x="6905" y="15961"/>
                  </a:cubicBezTo>
                  <a:cubicBezTo>
                    <a:pt x="6938" y="15961"/>
                    <a:pt x="7913" y="17207"/>
                    <a:pt x="9164" y="18442"/>
                  </a:cubicBezTo>
                  <a:cubicBezTo>
                    <a:pt x="12751" y="21981"/>
                    <a:pt x="13904" y="24093"/>
                    <a:pt x="13065" y="29487"/>
                  </a:cubicBezTo>
                  <a:cubicBezTo>
                    <a:pt x="12167" y="35249"/>
                    <a:pt x="11456" y="31961"/>
                    <a:pt x="12050" y="43197"/>
                  </a:cubicBezTo>
                  <a:cubicBezTo>
                    <a:pt x="12296" y="47773"/>
                    <a:pt x="11764" y="53708"/>
                    <a:pt x="12923" y="54286"/>
                  </a:cubicBezTo>
                  <a:cubicBezTo>
                    <a:pt x="13632" y="54638"/>
                    <a:pt x="14767" y="54683"/>
                    <a:pt x="15388" y="54683"/>
                  </a:cubicBezTo>
                  <a:cubicBezTo>
                    <a:pt x="15599" y="54683"/>
                    <a:pt x="15750" y="54678"/>
                    <a:pt x="15805" y="54678"/>
                  </a:cubicBezTo>
                  <a:cubicBezTo>
                    <a:pt x="15854" y="54678"/>
                    <a:pt x="15903" y="54679"/>
                    <a:pt x="15953" y="54679"/>
                  </a:cubicBezTo>
                  <a:cubicBezTo>
                    <a:pt x="16335" y="54679"/>
                    <a:pt x="16756" y="54610"/>
                    <a:pt x="17326" y="53412"/>
                  </a:cubicBezTo>
                  <a:cubicBezTo>
                    <a:pt x="17843" y="52324"/>
                    <a:pt x="18484" y="51301"/>
                    <a:pt x="19446" y="47325"/>
                  </a:cubicBezTo>
                  <a:cubicBezTo>
                    <a:pt x="20403" y="43345"/>
                    <a:pt x="21429" y="34978"/>
                    <a:pt x="21500" y="33945"/>
                  </a:cubicBezTo>
                  <a:cubicBezTo>
                    <a:pt x="21925" y="29728"/>
                    <a:pt x="22575" y="29586"/>
                    <a:pt x="22565" y="26111"/>
                  </a:cubicBezTo>
                  <a:cubicBezTo>
                    <a:pt x="22554" y="23264"/>
                    <a:pt x="20192" y="14733"/>
                    <a:pt x="20125" y="14515"/>
                  </a:cubicBezTo>
                  <a:cubicBezTo>
                    <a:pt x="19134" y="11224"/>
                    <a:pt x="19365" y="12352"/>
                    <a:pt x="18523" y="9622"/>
                  </a:cubicBezTo>
                  <a:cubicBezTo>
                    <a:pt x="16356" y="2594"/>
                    <a:pt x="16583" y="3013"/>
                    <a:pt x="13668" y="2309"/>
                  </a:cubicBezTo>
                  <a:cubicBezTo>
                    <a:pt x="10674" y="1572"/>
                    <a:pt x="11043" y="1875"/>
                    <a:pt x="9259" y="1581"/>
                  </a:cubicBezTo>
                  <a:cubicBezTo>
                    <a:pt x="9119" y="1558"/>
                    <a:pt x="3305" y="507"/>
                    <a:pt x="3055" y="424"/>
                  </a:cubicBezTo>
                  <a:cubicBezTo>
                    <a:pt x="2382" y="170"/>
                    <a:pt x="2185" y="86"/>
                    <a:pt x="2185" y="86"/>
                  </a:cubicBezTo>
                  <a:lnTo>
                    <a:pt x="2004" y="19"/>
                  </a:lnTo>
                  <a:cubicBezTo>
                    <a:pt x="1950" y="7"/>
                    <a:pt x="1896" y="1"/>
                    <a:pt x="1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00;p49">
              <a:extLst>
                <a:ext uri="{FF2B5EF4-FFF2-40B4-BE49-F238E27FC236}">
                  <a16:creationId xmlns:a16="http://schemas.microsoft.com/office/drawing/2014/main" id="{A4D372ED-20C8-3BCD-9E70-54160813FEEE}"/>
                </a:ext>
              </a:extLst>
            </p:cNvPr>
            <p:cNvSpPr/>
            <p:nvPr/>
          </p:nvSpPr>
          <p:spPr>
            <a:xfrm>
              <a:off x="2045850" y="3194950"/>
              <a:ext cx="205875" cy="271825"/>
            </a:xfrm>
            <a:custGeom>
              <a:avLst/>
              <a:gdLst/>
              <a:ahLst/>
              <a:cxnLst/>
              <a:rect l="l" t="t" r="r" b="b"/>
              <a:pathLst>
                <a:path w="8235" h="10873" extrusionOk="0">
                  <a:moveTo>
                    <a:pt x="1080" y="1"/>
                  </a:moveTo>
                  <a:lnTo>
                    <a:pt x="1079" y="2"/>
                  </a:lnTo>
                  <a:cubicBezTo>
                    <a:pt x="627" y="2"/>
                    <a:pt x="1" y="445"/>
                    <a:pt x="559" y="1351"/>
                  </a:cubicBezTo>
                  <a:cubicBezTo>
                    <a:pt x="3532" y="6284"/>
                    <a:pt x="1936" y="8883"/>
                    <a:pt x="2095" y="10126"/>
                  </a:cubicBezTo>
                  <a:cubicBezTo>
                    <a:pt x="2153" y="10599"/>
                    <a:pt x="2393" y="10790"/>
                    <a:pt x="2659" y="10790"/>
                  </a:cubicBezTo>
                  <a:cubicBezTo>
                    <a:pt x="2727" y="10790"/>
                    <a:pt x="2796" y="10778"/>
                    <a:pt x="2865" y="10754"/>
                  </a:cubicBezTo>
                  <a:cubicBezTo>
                    <a:pt x="2865" y="10754"/>
                    <a:pt x="3682" y="10873"/>
                    <a:pt x="4119" y="10873"/>
                  </a:cubicBezTo>
                  <a:cubicBezTo>
                    <a:pt x="5155" y="10868"/>
                    <a:pt x="5224" y="10665"/>
                    <a:pt x="6758" y="10326"/>
                  </a:cubicBezTo>
                  <a:cubicBezTo>
                    <a:pt x="7708" y="10115"/>
                    <a:pt x="8234" y="9716"/>
                    <a:pt x="7946" y="8795"/>
                  </a:cubicBezTo>
                  <a:cubicBezTo>
                    <a:pt x="7882" y="8577"/>
                    <a:pt x="7496" y="7712"/>
                    <a:pt x="7287" y="5699"/>
                  </a:cubicBezTo>
                  <a:cubicBezTo>
                    <a:pt x="7177" y="4632"/>
                    <a:pt x="7203" y="4495"/>
                    <a:pt x="7421" y="3558"/>
                  </a:cubicBezTo>
                  <a:cubicBezTo>
                    <a:pt x="7574" y="2897"/>
                    <a:pt x="7207" y="2597"/>
                    <a:pt x="6841" y="2597"/>
                  </a:cubicBezTo>
                  <a:cubicBezTo>
                    <a:pt x="6727" y="2597"/>
                    <a:pt x="6614" y="2626"/>
                    <a:pt x="6516" y="2682"/>
                  </a:cubicBezTo>
                  <a:cubicBezTo>
                    <a:pt x="6020" y="1905"/>
                    <a:pt x="5775" y="1537"/>
                    <a:pt x="3679" y="783"/>
                  </a:cubicBezTo>
                  <a:cubicBezTo>
                    <a:pt x="2860" y="462"/>
                    <a:pt x="2638" y="455"/>
                    <a:pt x="2638" y="455"/>
                  </a:cubicBezTo>
                  <a:cubicBezTo>
                    <a:pt x="1523" y="238"/>
                    <a:pt x="1662" y="131"/>
                    <a:pt x="1253" y="22"/>
                  </a:cubicBezTo>
                  <a:cubicBezTo>
                    <a:pt x="1196" y="8"/>
                    <a:pt x="1139" y="1"/>
                    <a:pt x="1080" y="1"/>
                  </a:cubicBezTo>
                  <a:close/>
                </a:path>
              </a:pathLst>
            </a:custGeom>
            <a:solidFill>
              <a:srgbClr val="D29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01;p49">
              <a:extLst>
                <a:ext uri="{FF2B5EF4-FFF2-40B4-BE49-F238E27FC236}">
                  <a16:creationId xmlns:a16="http://schemas.microsoft.com/office/drawing/2014/main" id="{A815E08D-E9B0-0BDE-517B-9BCC5AEE51F5}"/>
                </a:ext>
              </a:extLst>
            </p:cNvPr>
            <p:cNvSpPr/>
            <p:nvPr/>
          </p:nvSpPr>
          <p:spPr>
            <a:xfrm>
              <a:off x="2009300" y="3059050"/>
              <a:ext cx="285825" cy="280875"/>
            </a:xfrm>
            <a:custGeom>
              <a:avLst/>
              <a:gdLst/>
              <a:ahLst/>
              <a:cxnLst/>
              <a:rect l="l" t="t" r="r" b="b"/>
              <a:pathLst>
                <a:path w="11433" h="11235" extrusionOk="0">
                  <a:moveTo>
                    <a:pt x="3847" y="0"/>
                  </a:moveTo>
                  <a:cubicBezTo>
                    <a:pt x="3847" y="0"/>
                    <a:pt x="3847" y="0"/>
                    <a:pt x="3848" y="0"/>
                  </a:cubicBezTo>
                  <a:lnTo>
                    <a:pt x="3848" y="0"/>
                  </a:lnTo>
                  <a:cubicBezTo>
                    <a:pt x="3848" y="0"/>
                    <a:pt x="3848" y="0"/>
                    <a:pt x="3848" y="0"/>
                  </a:cubicBezTo>
                  <a:close/>
                  <a:moveTo>
                    <a:pt x="3848" y="0"/>
                  </a:moveTo>
                  <a:lnTo>
                    <a:pt x="3848" y="0"/>
                  </a:lnTo>
                  <a:cubicBezTo>
                    <a:pt x="2980" y="0"/>
                    <a:pt x="2450" y="482"/>
                    <a:pt x="1892" y="1157"/>
                  </a:cubicBezTo>
                  <a:cubicBezTo>
                    <a:pt x="1530" y="1595"/>
                    <a:pt x="1283" y="1797"/>
                    <a:pt x="1071" y="2204"/>
                  </a:cubicBezTo>
                  <a:cubicBezTo>
                    <a:pt x="940" y="2460"/>
                    <a:pt x="748" y="3019"/>
                    <a:pt x="750" y="3019"/>
                  </a:cubicBezTo>
                  <a:cubicBezTo>
                    <a:pt x="750" y="3019"/>
                    <a:pt x="752" y="3016"/>
                    <a:pt x="754" y="3010"/>
                  </a:cubicBezTo>
                  <a:lnTo>
                    <a:pt x="754" y="3010"/>
                  </a:lnTo>
                  <a:cubicBezTo>
                    <a:pt x="0" y="5013"/>
                    <a:pt x="510" y="5901"/>
                    <a:pt x="1920" y="7398"/>
                  </a:cubicBezTo>
                  <a:cubicBezTo>
                    <a:pt x="2844" y="8380"/>
                    <a:pt x="3247" y="9031"/>
                    <a:pt x="5032" y="9990"/>
                  </a:cubicBezTo>
                  <a:cubicBezTo>
                    <a:pt x="5681" y="10338"/>
                    <a:pt x="7704" y="11235"/>
                    <a:pt x="8945" y="11235"/>
                  </a:cubicBezTo>
                  <a:cubicBezTo>
                    <a:pt x="9072" y="11235"/>
                    <a:pt x="9191" y="11226"/>
                    <a:pt x="9299" y="11205"/>
                  </a:cubicBezTo>
                  <a:cubicBezTo>
                    <a:pt x="9792" y="11121"/>
                    <a:pt x="10292" y="10815"/>
                    <a:pt x="10500" y="10597"/>
                  </a:cubicBezTo>
                  <a:cubicBezTo>
                    <a:pt x="11433" y="9628"/>
                    <a:pt x="10194" y="6420"/>
                    <a:pt x="9628" y="5210"/>
                  </a:cubicBezTo>
                  <a:lnTo>
                    <a:pt x="9628" y="5210"/>
                  </a:lnTo>
                  <a:lnTo>
                    <a:pt x="9642" y="5248"/>
                  </a:lnTo>
                  <a:cubicBezTo>
                    <a:pt x="8428" y="2559"/>
                    <a:pt x="7830" y="1984"/>
                    <a:pt x="6784" y="1118"/>
                  </a:cubicBezTo>
                  <a:cubicBezTo>
                    <a:pt x="6350" y="573"/>
                    <a:pt x="5621" y="0"/>
                    <a:pt x="3848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02;p49">
              <a:extLst>
                <a:ext uri="{FF2B5EF4-FFF2-40B4-BE49-F238E27FC236}">
                  <a16:creationId xmlns:a16="http://schemas.microsoft.com/office/drawing/2014/main" id="{E92AAD19-D585-07D6-CA1A-8AE1A9F58BC7}"/>
                </a:ext>
              </a:extLst>
            </p:cNvPr>
            <p:cNvSpPr/>
            <p:nvPr/>
          </p:nvSpPr>
          <p:spPr>
            <a:xfrm>
              <a:off x="1927050" y="3005100"/>
              <a:ext cx="245650" cy="351800"/>
            </a:xfrm>
            <a:custGeom>
              <a:avLst/>
              <a:gdLst/>
              <a:ahLst/>
              <a:cxnLst/>
              <a:rect l="l" t="t" r="r" b="b"/>
              <a:pathLst>
                <a:path w="9826" h="14072" extrusionOk="0">
                  <a:moveTo>
                    <a:pt x="6628" y="0"/>
                  </a:moveTo>
                  <a:cubicBezTo>
                    <a:pt x="6369" y="0"/>
                    <a:pt x="6022" y="30"/>
                    <a:pt x="5784" y="153"/>
                  </a:cubicBezTo>
                  <a:cubicBezTo>
                    <a:pt x="5514" y="293"/>
                    <a:pt x="5302" y="514"/>
                    <a:pt x="5306" y="514"/>
                  </a:cubicBezTo>
                  <a:cubicBezTo>
                    <a:pt x="5306" y="514"/>
                    <a:pt x="5307" y="513"/>
                    <a:pt x="5310" y="510"/>
                  </a:cubicBezTo>
                  <a:lnTo>
                    <a:pt x="5310" y="510"/>
                  </a:lnTo>
                  <a:cubicBezTo>
                    <a:pt x="4599" y="1199"/>
                    <a:pt x="3962" y="1214"/>
                    <a:pt x="2439" y="2766"/>
                  </a:cubicBezTo>
                  <a:lnTo>
                    <a:pt x="2568" y="2645"/>
                  </a:lnTo>
                  <a:lnTo>
                    <a:pt x="2568" y="2645"/>
                  </a:lnTo>
                  <a:cubicBezTo>
                    <a:pt x="1982" y="3209"/>
                    <a:pt x="1367" y="4077"/>
                    <a:pt x="1097" y="5076"/>
                  </a:cubicBezTo>
                  <a:lnTo>
                    <a:pt x="1107" y="5051"/>
                  </a:lnTo>
                  <a:lnTo>
                    <a:pt x="1107" y="5051"/>
                  </a:lnTo>
                  <a:cubicBezTo>
                    <a:pt x="0" y="8979"/>
                    <a:pt x="3187" y="14011"/>
                    <a:pt x="7287" y="14071"/>
                  </a:cubicBezTo>
                  <a:cubicBezTo>
                    <a:pt x="7321" y="14071"/>
                    <a:pt x="7355" y="14072"/>
                    <a:pt x="7388" y="14072"/>
                  </a:cubicBezTo>
                  <a:cubicBezTo>
                    <a:pt x="8949" y="14072"/>
                    <a:pt x="9826" y="13421"/>
                    <a:pt x="9645" y="11842"/>
                  </a:cubicBezTo>
                  <a:cubicBezTo>
                    <a:pt x="9421" y="9930"/>
                    <a:pt x="7986" y="9470"/>
                    <a:pt x="7819" y="8242"/>
                  </a:cubicBezTo>
                  <a:cubicBezTo>
                    <a:pt x="7607" y="6709"/>
                    <a:pt x="8171" y="6647"/>
                    <a:pt x="8691" y="5025"/>
                  </a:cubicBezTo>
                  <a:cubicBezTo>
                    <a:pt x="9405" y="2846"/>
                    <a:pt x="9517" y="1207"/>
                    <a:pt x="7488" y="185"/>
                  </a:cubicBezTo>
                  <a:cubicBezTo>
                    <a:pt x="7243" y="60"/>
                    <a:pt x="6962" y="0"/>
                    <a:pt x="6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03;p49">
              <a:extLst>
                <a:ext uri="{FF2B5EF4-FFF2-40B4-BE49-F238E27FC236}">
                  <a16:creationId xmlns:a16="http://schemas.microsoft.com/office/drawing/2014/main" id="{D361848D-4DC6-F520-3914-366B28A018F8}"/>
                </a:ext>
              </a:extLst>
            </p:cNvPr>
            <p:cNvSpPr/>
            <p:nvPr/>
          </p:nvSpPr>
          <p:spPr>
            <a:xfrm>
              <a:off x="2090625" y="3198600"/>
              <a:ext cx="104350" cy="66475"/>
            </a:xfrm>
            <a:custGeom>
              <a:avLst/>
              <a:gdLst/>
              <a:ahLst/>
              <a:cxnLst/>
              <a:rect l="l" t="t" r="r" b="b"/>
              <a:pathLst>
                <a:path w="4174" h="2659" extrusionOk="0">
                  <a:moveTo>
                    <a:pt x="710" y="2006"/>
                  </a:moveTo>
                  <a:cubicBezTo>
                    <a:pt x="761" y="2037"/>
                    <a:pt x="784" y="2051"/>
                    <a:pt x="784" y="2051"/>
                  </a:cubicBezTo>
                  <a:cubicBezTo>
                    <a:pt x="783" y="2051"/>
                    <a:pt x="757" y="2035"/>
                    <a:pt x="710" y="2006"/>
                  </a:cubicBezTo>
                  <a:close/>
                  <a:moveTo>
                    <a:pt x="1307" y="0"/>
                  </a:moveTo>
                  <a:cubicBezTo>
                    <a:pt x="1019" y="0"/>
                    <a:pt x="720" y="41"/>
                    <a:pt x="516" y="235"/>
                  </a:cubicBezTo>
                  <a:cubicBezTo>
                    <a:pt x="131" y="605"/>
                    <a:pt x="0" y="1118"/>
                    <a:pt x="343" y="1681"/>
                  </a:cubicBezTo>
                  <a:cubicBezTo>
                    <a:pt x="570" y="2053"/>
                    <a:pt x="1810" y="2659"/>
                    <a:pt x="2798" y="2659"/>
                  </a:cubicBezTo>
                  <a:cubicBezTo>
                    <a:pt x="2999" y="2659"/>
                    <a:pt x="3189" y="2634"/>
                    <a:pt x="3359" y="2577"/>
                  </a:cubicBezTo>
                  <a:cubicBezTo>
                    <a:pt x="4118" y="2326"/>
                    <a:pt x="4174" y="1119"/>
                    <a:pt x="3151" y="1031"/>
                  </a:cubicBezTo>
                  <a:cubicBezTo>
                    <a:pt x="2840" y="906"/>
                    <a:pt x="3119" y="971"/>
                    <a:pt x="2983" y="645"/>
                  </a:cubicBezTo>
                  <a:cubicBezTo>
                    <a:pt x="2897" y="442"/>
                    <a:pt x="2535" y="281"/>
                    <a:pt x="2255" y="147"/>
                  </a:cubicBezTo>
                  <a:cubicBezTo>
                    <a:pt x="2008" y="27"/>
                    <a:pt x="1714" y="0"/>
                    <a:pt x="1307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04;p49">
              <a:extLst>
                <a:ext uri="{FF2B5EF4-FFF2-40B4-BE49-F238E27FC236}">
                  <a16:creationId xmlns:a16="http://schemas.microsoft.com/office/drawing/2014/main" id="{F48520D5-190F-94E6-F40E-78CA0190EFD3}"/>
                </a:ext>
              </a:extLst>
            </p:cNvPr>
            <p:cNvSpPr/>
            <p:nvPr/>
          </p:nvSpPr>
          <p:spPr>
            <a:xfrm>
              <a:off x="2273100" y="5353400"/>
              <a:ext cx="249900" cy="119150"/>
            </a:xfrm>
            <a:custGeom>
              <a:avLst/>
              <a:gdLst/>
              <a:ahLst/>
              <a:cxnLst/>
              <a:rect l="l" t="t" r="r" b="b"/>
              <a:pathLst>
                <a:path w="9996" h="4766" extrusionOk="0">
                  <a:moveTo>
                    <a:pt x="3857" y="1"/>
                  </a:moveTo>
                  <a:cubicBezTo>
                    <a:pt x="3470" y="1"/>
                    <a:pt x="3131" y="99"/>
                    <a:pt x="2664" y="193"/>
                  </a:cubicBezTo>
                  <a:cubicBezTo>
                    <a:pt x="2637" y="197"/>
                    <a:pt x="2606" y="199"/>
                    <a:pt x="2573" y="199"/>
                  </a:cubicBezTo>
                  <a:cubicBezTo>
                    <a:pt x="2278" y="199"/>
                    <a:pt x="1777" y="44"/>
                    <a:pt x="1408" y="44"/>
                  </a:cubicBezTo>
                  <a:cubicBezTo>
                    <a:pt x="1252" y="44"/>
                    <a:pt x="1119" y="72"/>
                    <a:pt x="1035" y="151"/>
                  </a:cubicBezTo>
                  <a:cubicBezTo>
                    <a:pt x="232" y="407"/>
                    <a:pt x="1" y="1331"/>
                    <a:pt x="7" y="2169"/>
                  </a:cubicBezTo>
                  <a:cubicBezTo>
                    <a:pt x="17" y="3070"/>
                    <a:pt x="206" y="3647"/>
                    <a:pt x="943" y="4082"/>
                  </a:cubicBezTo>
                  <a:cubicBezTo>
                    <a:pt x="1408" y="4365"/>
                    <a:pt x="3489" y="4766"/>
                    <a:pt x="5196" y="4766"/>
                  </a:cubicBezTo>
                  <a:cubicBezTo>
                    <a:pt x="5462" y="4766"/>
                    <a:pt x="5720" y="4756"/>
                    <a:pt x="5960" y="4735"/>
                  </a:cubicBezTo>
                  <a:cubicBezTo>
                    <a:pt x="7827" y="4567"/>
                    <a:pt x="9082" y="4535"/>
                    <a:pt x="9622" y="3847"/>
                  </a:cubicBezTo>
                  <a:cubicBezTo>
                    <a:pt x="9987" y="3381"/>
                    <a:pt x="9995" y="2852"/>
                    <a:pt x="9488" y="2501"/>
                  </a:cubicBezTo>
                  <a:cubicBezTo>
                    <a:pt x="9360" y="2413"/>
                    <a:pt x="9097" y="2387"/>
                    <a:pt x="8928" y="2331"/>
                  </a:cubicBezTo>
                  <a:cubicBezTo>
                    <a:pt x="7450" y="1694"/>
                    <a:pt x="7664" y="1688"/>
                    <a:pt x="7120" y="1364"/>
                  </a:cubicBezTo>
                  <a:cubicBezTo>
                    <a:pt x="5315" y="286"/>
                    <a:pt x="4517" y="1"/>
                    <a:pt x="3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05;p49">
              <a:extLst>
                <a:ext uri="{FF2B5EF4-FFF2-40B4-BE49-F238E27FC236}">
                  <a16:creationId xmlns:a16="http://schemas.microsoft.com/office/drawing/2014/main" id="{C587AD1B-14E4-7970-2A6E-F937ED605053}"/>
                </a:ext>
              </a:extLst>
            </p:cNvPr>
            <p:cNvSpPr/>
            <p:nvPr/>
          </p:nvSpPr>
          <p:spPr>
            <a:xfrm>
              <a:off x="2602675" y="3021100"/>
              <a:ext cx="416700" cy="463100"/>
            </a:xfrm>
            <a:custGeom>
              <a:avLst/>
              <a:gdLst/>
              <a:ahLst/>
              <a:cxnLst/>
              <a:rect l="l" t="t" r="r" b="b"/>
              <a:pathLst>
                <a:path w="16668" h="18524" extrusionOk="0">
                  <a:moveTo>
                    <a:pt x="16312" y="0"/>
                  </a:moveTo>
                  <a:cubicBezTo>
                    <a:pt x="14840" y="1290"/>
                    <a:pt x="13282" y="2476"/>
                    <a:pt x="11647" y="3551"/>
                  </a:cubicBezTo>
                  <a:cubicBezTo>
                    <a:pt x="12328" y="2953"/>
                    <a:pt x="12845" y="2189"/>
                    <a:pt x="13148" y="1334"/>
                  </a:cubicBezTo>
                  <a:lnTo>
                    <a:pt x="13148" y="1334"/>
                  </a:lnTo>
                  <a:cubicBezTo>
                    <a:pt x="12330" y="1483"/>
                    <a:pt x="11637" y="2037"/>
                    <a:pt x="11109" y="2681"/>
                  </a:cubicBezTo>
                  <a:cubicBezTo>
                    <a:pt x="10582" y="3325"/>
                    <a:pt x="10186" y="4063"/>
                    <a:pt x="9713" y="4747"/>
                  </a:cubicBezTo>
                  <a:cubicBezTo>
                    <a:pt x="8656" y="6273"/>
                    <a:pt x="7240" y="7466"/>
                    <a:pt x="5900" y="8731"/>
                  </a:cubicBezTo>
                  <a:cubicBezTo>
                    <a:pt x="5736" y="8885"/>
                    <a:pt x="5567" y="9037"/>
                    <a:pt x="5393" y="9186"/>
                  </a:cubicBezTo>
                  <a:cubicBezTo>
                    <a:pt x="4097" y="10306"/>
                    <a:pt x="1969" y="12686"/>
                    <a:pt x="1097" y="14202"/>
                  </a:cubicBezTo>
                  <a:cubicBezTo>
                    <a:pt x="515" y="15218"/>
                    <a:pt x="1" y="16276"/>
                    <a:pt x="512" y="17329"/>
                  </a:cubicBezTo>
                  <a:cubicBezTo>
                    <a:pt x="922" y="18173"/>
                    <a:pt x="1531" y="18523"/>
                    <a:pt x="2354" y="18523"/>
                  </a:cubicBezTo>
                  <a:cubicBezTo>
                    <a:pt x="2550" y="18523"/>
                    <a:pt x="2757" y="18504"/>
                    <a:pt x="2977" y="18466"/>
                  </a:cubicBezTo>
                  <a:cubicBezTo>
                    <a:pt x="5042" y="18112"/>
                    <a:pt x="7146" y="14401"/>
                    <a:pt x="8031" y="12822"/>
                  </a:cubicBezTo>
                  <a:cubicBezTo>
                    <a:pt x="8818" y="11418"/>
                    <a:pt x="9606" y="10016"/>
                    <a:pt x="10385" y="8608"/>
                  </a:cubicBezTo>
                  <a:cubicBezTo>
                    <a:pt x="10902" y="7671"/>
                    <a:pt x="11202" y="7504"/>
                    <a:pt x="11563" y="7027"/>
                  </a:cubicBezTo>
                  <a:cubicBezTo>
                    <a:pt x="12318" y="6023"/>
                    <a:pt x="13813" y="5684"/>
                    <a:pt x="14891" y="5042"/>
                  </a:cubicBezTo>
                  <a:cubicBezTo>
                    <a:pt x="15278" y="4812"/>
                    <a:pt x="15655" y="4546"/>
                    <a:pt x="15922" y="4184"/>
                  </a:cubicBezTo>
                  <a:cubicBezTo>
                    <a:pt x="16170" y="3846"/>
                    <a:pt x="16311" y="3442"/>
                    <a:pt x="16411" y="3036"/>
                  </a:cubicBezTo>
                  <a:cubicBezTo>
                    <a:pt x="16619" y="2188"/>
                    <a:pt x="16667" y="1309"/>
                    <a:pt x="16550" y="443"/>
                  </a:cubicBezTo>
                  <a:cubicBezTo>
                    <a:pt x="16526" y="268"/>
                    <a:pt x="16474" y="68"/>
                    <a:pt x="16312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06;p49">
              <a:extLst>
                <a:ext uri="{FF2B5EF4-FFF2-40B4-BE49-F238E27FC236}">
                  <a16:creationId xmlns:a16="http://schemas.microsoft.com/office/drawing/2014/main" id="{AFC7CCC3-A0A9-FC12-F4D8-05319F78ED8D}"/>
                </a:ext>
              </a:extLst>
            </p:cNvPr>
            <p:cNvSpPr/>
            <p:nvPr/>
          </p:nvSpPr>
          <p:spPr>
            <a:xfrm>
              <a:off x="2118525" y="3384300"/>
              <a:ext cx="585925" cy="206650"/>
            </a:xfrm>
            <a:custGeom>
              <a:avLst/>
              <a:gdLst/>
              <a:ahLst/>
              <a:cxnLst/>
              <a:rect l="l" t="t" r="r" b="b"/>
              <a:pathLst>
                <a:path w="23437" h="8266" extrusionOk="0">
                  <a:moveTo>
                    <a:pt x="20041" y="0"/>
                  </a:moveTo>
                  <a:cubicBezTo>
                    <a:pt x="14127" y="0"/>
                    <a:pt x="8386" y="1422"/>
                    <a:pt x="2808" y="3150"/>
                  </a:cubicBezTo>
                  <a:cubicBezTo>
                    <a:pt x="2235" y="3327"/>
                    <a:pt x="1656" y="3512"/>
                    <a:pt x="1155" y="3841"/>
                  </a:cubicBezTo>
                  <a:cubicBezTo>
                    <a:pt x="597" y="4210"/>
                    <a:pt x="0" y="4860"/>
                    <a:pt x="113" y="5633"/>
                  </a:cubicBezTo>
                  <a:cubicBezTo>
                    <a:pt x="232" y="6447"/>
                    <a:pt x="976" y="7225"/>
                    <a:pt x="1616" y="7617"/>
                  </a:cubicBezTo>
                  <a:cubicBezTo>
                    <a:pt x="2454" y="8133"/>
                    <a:pt x="3406" y="8266"/>
                    <a:pt x="4354" y="8266"/>
                  </a:cubicBezTo>
                  <a:cubicBezTo>
                    <a:pt x="4703" y="8266"/>
                    <a:pt x="5052" y="8248"/>
                    <a:pt x="5394" y="8224"/>
                  </a:cubicBezTo>
                  <a:cubicBezTo>
                    <a:pt x="7082" y="8107"/>
                    <a:pt x="8764" y="7897"/>
                    <a:pt x="10430" y="7596"/>
                  </a:cubicBezTo>
                  <a:cubicBezTo>
                    <a:pt x="14084" y="6939"/>
                    <a:pt x="17651" y="5864"/>
                    <a:pt x="21084" y="4484"/>
                  </a:cubicBezTo>
                  <a:cubicBezTo>
                    <a:pt x="21665" y="4250"/>
                    <a:pt x="22257" y="3999"/>
                    <a:pt x="22709" y="3554"/>
                  </a:cubicBezTo>
                  <a:cubicBezTo>
                    <a:pt x="22773" y="3490"/>
                    <a:pt x="22834" y="3423"/>
                    <a:pt x="22891" y="3352"/>
                  </a:cubicBezTo>
                  <a:cubicBezTo>
                    <a:pt x="23237" y="2915"/>
                    <a:pt x="23436" y="2328"/>
                    <a:pt x="23312" y="1746"/>
                  </a:cubicBezTo>
                  <a:cubicBezTo>
                    <a:pt x="23165" y="1065"/>
                    <a:pt x="22598" y="529"/>
                    <a:pt x="21987" y="276"/>
                  </a:cubicBezTo>
                  <a:cubicBezTo>
                    <a:pt x="21375" y="21"/>
                    <a:pt x="20719" y="1"/>
                    <a:pt x="20079" y="1"/>
                  </a:cubicBezTo>
                  <a:cubicBezTo>
                    <a:pt x="20066" y="0"/>
                    <a:pt x="20054" y="0"/>
                    <a:pt x="20041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07;p49">
              <a:extLst>
                <a:ext uri="{FF2B5EF4-FFF2-40B4-BE49-F238E27FC236}">
                  <a16:creationId xmlns:a16="http://schemas.microsoft.com/office/drawing/2014/main" id="{E0FBC0C8-7ED6-F46A-2A6E-9F8DDB964E7B}"/>
                </a:ext>
              </a:extLst>
            </p:cNvPr>
            <p:cNvSpPr/>
            <p:nvPr/>
          </p:nvSpPr>
          <p:spPr>
            <a:xfrm>
              <a:off x="1815875" y="5341400"/>
              <a:ext cx="247875" cy="134200"/>
            </a:xfrm>
            <a:custGeom>
              <a:avLst/>
              <a:gdLst/>
              <a:ahLst/>
              <a:cxnLst/>
              <a:rect l="l" t="t" r="r" b="b"/>
              <a:pathLst>
                <a:path w="9915" h="5368" extrusionOk="0">
                  <a:moveTo>
                    <a:pt x="1659" y="0"/>
                  </a:moveTo>
                  <a:cubicBezTo>
                    <a:pt x="1562" y="0"/>
                    <a:pt x="1477" y="19"/>
                    <a:pt x="1412" y="66"/>
                  </a:cubicBezTo>
                  <a:cubicBezTo>
                    <a:pt x="581" y="207"/>
                    <a:pt x="225" y="1091"/>
                    <a:pt x="114" y="1922"/>
                  </a:cubicBezTo>
                  <a:cubicBezTo>
                    <a:pt x="1" y="2816"/>
                    <a:pt x="109" y="3413"/>
                    <a:pt x="778" y="3947"/>
                  </a:cubicBezTo>
                  <a:cubicBezTo>
                    <a:pt x="1124" y="4229"/>
                    <a:pt x="2533" y="4739"/>
                    <a:pt x="3961" y="5043"/>
                  </a:cubicBezTo>
                  <a:lnTo>
                    <a:pt x="3961" y="5043"/>
                  </a:lnTo>
                  <a:cubicBezTo>
                    <a:pt x="3967" y="5045"/>
                    <a:pt x="3975" y="5046"/>
                    <a:pt x="3982" y="5048"/>
                  </a:cubicBezTo>
                  <a:cubicBezTo>
                    <a:pt x="3976" y="5047"/>
                    <a:pt x="3970" y="5045"/>
                    <a:pt x="3964" y="5044"/>
                  </a:cubicBezTo>
                  <a:lnTo>
                    <a:pt x="3964" y="5044"/>
                  </a:lnTo>
                  <a:cubicBezTo>
                    <a:pt x="4549" y="5169"/>
                    <a:pt x="5138" y="5259"/>
                    <a:pt x="5658" y="5284"/>
                  </a:cubicBezTo>
                  <a:cubicBezTo>
                    <a:pt x="6419" y="5322"/>
                    <a:pt x="7077" y="5367"/>
                    <a:pt x="7633" y="5367"/>
                  </a:cubicBezTo>
                  <a:cubicBezTo>
                    <a:pt x="8442" y="5367"/>
                    <a:pt x="9033" y="5271"/>
                    <a:pt x="9406" y="4910"/>
                  </a:cubicBezTo>
                  <a:cubicBezTo>
                    <a:pt x="9832" y="4500"/>
                    <a:pt x="9914" y="3977"/>
                    <a:pt x="9460" y="3559"/>
                  </a:cubicBezTo>
                  <a:cubicBezTo>
                    <a:pt x="9345" y="3453"/>
                    <a:pt x="9088" y="3392"/>
                    <a:pt x="8929" y="3313"/>
                  </a:cubicBezTo>
                  <a:cubicBezTo>
                    <a:pt x="7552" y="2478"/>
                    <a:pt x="7765" y="2502"/>
                    <a:pt x="7272" y="2106"/>
                  </a:cubicBezTo>
                  <a:cubicBezTo>
                    <a:pt x="5325" y="543"/>
                    <a:pt x="4631" y="282"/>
                    <a:pt x="3864" y="282"/>
                  </a:cubicBezTo>
                  <a:cubicBezTo>
                    <a:pt x="3607" y="282"/>
                    <a:pt x="3342" y="312"/>
                    <a:pt x="3019" y="331"/>
                  </a:cubicBezTo>
                  <a:lnTo>
                    <a:pt x="3020" y="331"/>
                  </a:lnTo>
                  <a:cubicBezTo>
                    <a:pt x="3017" y="331"/>
                    <a:pt x="3015" y="331"/>
                    <a:pt x="3012" y="331"/>
                  </a:cubicBezTo>
                  <a:cubicBezTo>
                    <a:pt x="2702" y="331"/>
                    <a:pt x="2069" y="0"/>
                    <a:pt x="1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08;p49">
              <a:extLst>
                <a:ext uri="{FF2B5EF4-FFF2-40B4-BE49-F238E27FC236}">
                  <a16:creationId xmlns:a16="http://schemas.microsoft.com/office/drawing/2014/main" id="{A1BABF2C-DC1B-5A1B-4528-9C96024C089E}"/>
                </a:ext>
              </a:extLst>
            </p:cNvPr>
            <p:cNvSpPr/>
            <p:nvPr/>
          </p:nvSpPr>
          <p:spPr>
            <a:xfrm>
              <a:off x="1944200" y="3360075"/>
              <a:ext cx="611000" cy="759900"/>
            </a:xfrm>
            <a:custGeom>
              <a:avLst/>
              <a:gdLst/>
              <a:ahLst/>
              <a:cxnLst/>
              <a:rect l="l" t="t" r="r" b="b"/>
              <a:pathLst>
                <a:path w="24440" h="30396" extrusionOk="0">
                  <a:moveTo>
                    <a:pt x="15971" y="411"/>
                  </a:moveTo>
                  <a:cubicBezTo>
                    <a:pt x="15970" y="411"/>
                    <a:pt x="15974" y="411"/>
                    <a:pt x="15983" y="411"/>
                  </a:cubicBezTo>
                  <a:lnTo>
                    <a:pt x="15983" y="411"/>
                  </a:lnTo>
                  <a:cubicBezTo>
                    <a:pt x="15985" y="411"/>
                    <a:pt x="15987" y="411"/>
                    <a:pt x="15989" y="411"/>
                  </a:cubicBezTo>
                  <a:cubicBezTo>
                    <a:pt x="15978" y="411"/>
                    <a:pt x="15972" y="411"/>
                    <a:pt x="15971" y="411"/>
                  </a:cubicBezTo>
                  <a:close/>
                  <a:moveTo>
                    <a:pt x="17939" y="9857"/>
                  </a:moveTo>
                  <a:lnTo>
                    <a:pt x="17939" y="9857"/>
                  </a:lnTo>
                  <a:cubicBezTo>
                    <a:pt x="17935" y="9857"/>
                    <a:pt x="17932" y="9858"/>
                    <a:pt x="17929" y="9859"/>
                  </a:cubicBezTo>
                  <a:cubicBezTo>
                    <a:pt x="17933" y="9858"/>
                    <a:pt x="17936" y="9857"/>
                    <a:pt x="17939" y="9857"/>
                  </a:cubicBezTo>
                  <a:close/>
                  <a:moveTo>
                    <a:pt x="20547" y="0"/>
                  </a:moveTo>
                  <a:cubicBezTo>
                    <a:pt x="20497" y="0"/>
                    <a:pt x="18587" y="318"/>
                    <a:pt x="18190" y="367"/>
                  </a:cubicBezTo>
                  <a:cubicBezTo>
                    <a:pt x="17866" y="408"/>
                    <a:pt x="17212" y="417"/>
                    <a:pt x="16698" y="417"/>
                  </a:cubicBezTo>
                  <a:cubicBezTo>
                    <a:pt x="16338" y="417"/>
                    <a:pt x="16046" y="413"/>
                    <a:pt x="15983" y="411"/>
                  </a:cubicBezTo>
                  <a:lnTo>
                    <a:pt x="15983" y="411"/>
                  </a:lnTo>
                  <a:cubicBezTo>
                    <a:pt x="11755" y="412"/>
                    <a:pt x="10343" y="599"/>
                    <a:pt x="7568" y="1346"/>
                  </a:cubicBezTo>
                  <a:cubicBezTo>
                    <a:pt x="4641" y="2135"/>
                    <a:pt x="3774" y="3083"/>
                    <a:pt x="3147" y="3951"/>
                  </a:cubicBezTo>
                  <a:cubicBezTo>
                    <a:pt x="1" y="8312"/>
                    <a:pt x="1372" y="14244"/>
                    <a:pt x="999" y="18540"/>
                  </a:cubicBezTo>
                  <a:lnTo>
                    <a:pt x="1009" y="18485"/>
                  </a:lnTo>
                  <a:lnTo>
                    <a:pt x="1009" y="18485"/>
                  </a:lnTo>
                  <a:cubicBezTo>
                    <a:pt x="785" y="20232"/>
                    <a:pt x="620" y="28053"/>
                    <a:pt x="954" y="28586"/>
                  </a:cubicBezTo>
                  <a:cubicBezTo>
                    <a:pt x="1650" y="29701"/>
                    <a:pt x="9522" y="30396"/>
                    <a:pt x="13057" y="30396"/>
                  </a:cubicBezTo>
                  <a:cubicBezTo>
                    <a:pt x="13646" y="30396"/>
                    <a:pt x="14115" y="30376"/>
                    <a:pt x="14410" y="30337"/>
                  </a:cubicBezTo>
                  <a:cubicBezTo>
                    <a:pt x="18090" y="29838"/>
                    <a:pt x="17625" y="30131"/>
                    <a:pt x="16832" y="23415"/>
                  </a:cubicBezTo>
                  <a:cubicBezTo>
                    <a:pt x="16364" y="19501"/>
                    <a:pt x="16027" y="12569"/>
                    <a:pt x="16026" y="12559"/>
                  </a:cubicBezTo>
                  <a:cubicBezTo>
                    <a:pt x="15752" y="10443"/>
                    <a:pt x="16049" y="10553"/>
                    <a:pt x="16406" y="10415"/>
                  </a:cubicBezTo>
                  <a:cubicBezTo>
                    <a:pt x="16608" y="10339"/>
                    <a:pt x="16774" y="10271"/>
                    <a:pt x="17193" y="10076"/>
                  </a:cubicBezTo>
                  <a:cubicBezTo>
                    <a:pt x="17426" y="9972"/>
                    <a:pt x="17937" y="9855"/>
                    <a:pt x="17943" y="9855"/>
                  </a:cubicBezTo>
                  <a:cubicBezTo>
                    <a:pt x="17943" y="9855"/>
                    <a:pt x="17942" y="9856"/>
                    <a:pt x="17939" y="9857"/>
                  </a:cubicBezTo>
                  <a:lnTo>
                    <a:pt x="17939" y="9857"/>
                  </a:lnTo>
                  <a:cubicBezTo>
                    <a:pt x="21597" y="8965"/>
                    <a:pt x="20876" y="9414"/>
                    <a:pt x="23187" y="8510"/>
                  </a:cubicBezTo>
                  <a:cubicBezTo>
                    <a:pt x="24439" y="8016"/>
                    <a:pt x="24330" y="7590"/>
                    <a:pt x="23861" y="6800"/>
                  </a:cubicBezTo>
                  <a:cubicBezTo>
                    <a:pt x="22897" y="5165"/>
                    <a:pt x="23565" y="5946"/>
                    <a:pt x="21741" y="1790"/>
                  </a:cubicBezTo>
                  <a:cubicBezTo>
                    <a:pt x="21349" y="895"/>
                    <a:pt x="21504" y="1"/>
                    <a:pt x="20547" y="1"/>
                  </a:cubicBezTo>
                  <a:lnTo>
                    <a:pt x="20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09;p49">
              <a:extLst>
                <a:ext uri="{FF2B5EF4-FFF2-40B4-BE49-F238E27FC236}">
                  <a16:creationId xmlns:a16="http://schemas.microsoft.com/office/drawing/2014/main" id="{673503D5-AEBB-609A-4F97-31C670E6B78C}"/>
                </a:ext>
              </a:extLst>
            </p:cNvPr>
            <p:cNvSpPr/>
            <p:nvPr/>
          </p:nvSpPr>
          <p:spPr>
            <a:xfrm>
              <a:off x="2734250" y="1564250"/>
              <a:ext cx="1126200" cy="394975"/>
            </a:xfrm>
            <a:custGeom>
              <a:avLst/>
              <a:gdLst/>
              <a:ahLst/>
              <a:cxnLst/>
              <a:rect l="l" t="t" r="r" b="b"/>
              <a:pathLst>
                <a:path w="45048" h="15799" extrusionOk="0">
                  <a:moveTo>
                    <a:pt x="1" y="0"/>
                  </a:moveTo>
                  <a:lnTo>
                    <a:pt x="1" y="15799"/>
                  </a:lnTo>
                  <a:lnTo>
                    <a:pt x="45048" y="15799"/>
                  </a:lnTo>
                  <a:lnTo>
                    <a:pt x="45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10;p49">
              <a:extLst>
                <a:ext uri="{FF2B5EF4-FFF2-40B4-BE49-F238E27FC236}">
                  <a16:creationId xmlns:a16="http://schemas.microsoft.com/office/drawing/2014/main" id="{B26768BF-AEBA-8B48-3137-991F48943939}"/>
                </a:ext>
              </a:extLst>
            </p:cNvPr>
            <p:cNvSpPr/>
            <p:nvPr/>
          </p:nvSpPr>
          <p:spPr>
            <a:xfrm>
              <a:off x="2792475" y="1626175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11;p49">
              <a:extLst>
                <a:ext uri="{FF2B5EF4-FFF2-40B4-BE49-F238E27FC236}">
                  <a16:creationId xmlns:a16="http://schemas.microsoft.com/office/drawing/2014/main" id="{5474BFE4-2D06-5CCE-E364-A5E500B0466C}"/>
                </a:ext>
              </a:extLst>
            </p:cNvPr>
            <p:cNvSpPr/>
            <p:nvPr/>
          </p:nvSpPr>
          <p:spPr>
            <a:xfrm>
              <a:off x="2792475" y="1692250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12;p49">
              <a:extLst>
                <a:ext uri="{FF2B5EF4-FFF2-40B4-BE49-F238E27FC236}">
                  <a16:creationId xmlns:a16="http://schemas.microsoft.com/office/drawing/2014/main" id="{8526D0A2-C8ED-A7C6-0E37-FCB3091DF132}"/>
                </a:ext>
              </a:extLst>
            </p:cNvPr>
            <p:cNvSpPr/>
            <p:nvPr/>
          </p:nvSpPr>
          <p:spPr>
            <a:xfrm>
              <a:off x="2792475" y="175827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13;p49">
              <a:extLst>
                <a:ext uri="{FF2B5EF4-FFF2-40B4-BE49-F238E27FC236}">
                  <a16:creationId xmlns:a16="http://schemas.microsoft.com/office/drawing/2014/main" id="{546DE43A-F69E-0C2E-D409-055074761EA9}"/>
                </a:ext>
              </a:extLst>
            </p:cNvPr>
            <p:cNvSpPr/>
            <p:nvPr/>
          </p:nvSpPr>
          <p:spPr>
            <a:xfrm>
              <a:off x="2792475" y="1824325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14;p49">
              <a:extLst>
                <a:ext uri="{FF2B5EF4-FFF2-40B4-BE49-F238E27FC236}">
                  <a16:creationId xmlns:a16="http://schemas.microsoft.com/office/drawing/2014/main" id="{7FD9A23B-2431-C287-20BF-2DC2D9C6DB46}"/>
                </a:ext>
              </a:extLst>
            </p:cNvPr>
            <p:cNvSpPr/>
            <p:nvPr/>
          </p:nvSpPr>
          <p:spPr>
            <a:xfrm>
              <a:off x="2792475" y="189037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15;p49">
              <a:extLst>
                <a:ext uri="{FF2B5EF4-FFF2-40B4-BE49-F238E27FC236}">
                  <a16:creationId xmlns:a16="http://schemas.microsoft.com/office/drawing/2014/main" id="{478A3C33-3B98-7DB4-71CF-DF0A7C3ABAA4}"/>
                </a:ext>
              </a:extLst>
            </p:cNvPr>
            <p:cNvSpPr/>
            <p:nvPr/>
          </p:nvSpPr>
          <p:spPr>
            <a:xfrm>
              <a:off x="3540175" y="2813175"/>
              <a:ext cx="1126200" cy="395000"/>
            </a:xfrm>
            <a:custGeom>
              <a:avLst/>
              <a:gdLst/>
              <a:ahLst/>
              <a:cxnLst/>
              <a:rect l="l" t="t" r="r" b="b"/>
              <a:pathLst>
                <a:path w="45048" h="15800" extrusionOk="0">
                  <a:moveTo>
                    <a:pt x="1" y="1"/>
                  </a:moveTo>
                  <a:lnTo>
                    <a:pt x="1" y="15799"/>
                  </a:lnTo>
                  <a:lnTo>
                    <a:pt x="45048" y="15799"/>
                  </a:lnTo>
                  <a:lnTo>
                    <a:pt x="45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16;p49">
              <a:extLst>
                <a:ext uri="{FF2B5EF4-FFF2-40B4-BE49-F238E27FC236}">
                  <a16:creationId xmlns:a16="http://schemas.microsoft.com/office/drawing/2014/main" id="{47DE894B-C6EC-B13F-6AB0-78414A3942C3}"/>
                </a:ext>
              </a:extLst>
            </p:cNvPr>
            <p:cNvSpPr/>
            <p:nvPr/>
          </p:nvSpPr>
          <p:spPr>
            <a:xfrm>
              <a:off x="3609525" y="2871775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0" y="1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17;p49">
              <a:extLst>
                <a:ext uri="{FF2B5EF4-FFF2-40B4-BE49-F238E27FC236}">
                  <a16:creationId xmlns:a16="http://schemas.microsoft.com/office/drawing/2014/main" id="{DB837046-F67C-9887-570E-B0FFA41E5FD9}"/>
                </a:ext>
              </a:extLst>
            </p:cNvPr>
            <p:cNvSpPr/>
            <p:nvPr/>
          </p:nvSpPr>
          <p:spPr>
            <a:xfrm>
              <a:off x="3609525" y="2937800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0" y="1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18;p49">
              <a:extLst>
                <a:ext uri="{FF2B5EF4-FFF2-40B4-BE49-F238E27FC236}">
                  <a16:creationId xmlns:a16="http://schemas.microsoft.com/office/drawing/2014/main" id="{3793A7DE-020E-3CF4-0937-3BDA9A016E24}"/>
                </a:ext>
              </a:extLst>
            </p:cNvPr>
            <p:cNvSpPr/>
            <p:nvPr/>
          </p:nvSpPr>
          <p:spPr>
            <a:xfrm>
              <a:off x="3609525" y="300387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0" y="0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19;p49">
              <a:extLst>
                <a:ext uri="{FF2B5EF4-FFF2-40B4-BE49-F238E27FC236}">
                  <a16:creationId xmlns:a16="http://schemas.microsoft.com/office/drawing/2014/main" id="{3965D6EF-5EF0-15B3-DFD1-E71EB930C1D4}"/>
                </a:ext>
              </a:extLst>
            </p:cNvPr>
            <p:cNvSpPr/>
            <p:nvPr/>
          </p:nvSpPr>
          <p:spPr>
            <a:xfrm>
              <a:off x="3609525" y="3069900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0" y="1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20;p49">
              <a:extLst>
                <a:ext uri="{FF2B5EF4-FFF2-40B4-BE49-F238E27FC236}">
                  <a16:creationId xmlns:a16="http://schemas.microsoft.com/office/drawing/2014/main" id="{DA500809-44E4-0811-626D-4E810229236C}"/>
                </a:ext>
              </a:extLst>
            </p:cNvPr>
            <p:cNvSpPr/>
            <p:nvPr/>
          </p:nvSpPr>
          <p:spPr>
            <a:xfrm>
              <a:off x="3609525" y="313597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0" y="0"/>
                  </a:moveTo>
                  <a:lnTo>
                    <a:pt x="0" y="543"/>
                  </a:lnTo>
                  <a:lnTo>
                    <a:pt x="39499" y="543"/>
                  </a:lnTo>
                  <a:lnTo>
                    <a:pt x="394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21;p49">
              <a:extLst>
                <a:ext uri="{FF2B5EF4-FFF2-40B4-BE49-F238E27FC236}">
                  <a16:creationId xmlns:a16="http://schemas.microsoft.com/office/drawing/2014/main" id="{BC1D29DE-2936-C3F5-1578-546808E91800}"/>
                </a:ext>
              </a:extLst>
            </p:cNvPr>
            <p:cNvSpPr/>
            <p:nvPr/>
          </p:nvSpPr>
          <p:spPr>
            <a:xfrm>
              <a:off x="2734250" y="2087300"/>
              <a:ext cx="1932125" cy="597825"/>
            </a:xfrm>
            <a:custGeom>
              <a:avLst/>
              <a:gdLst/>
              <a:ahLst/>
              <a:cxnLst/>
              <a:rect l="l" t="t" r="r" b="b"/>
              <a:pathLst>
                <a:path w="77285" h="23913" extrusionOk="0">
                  <a:moveTo>
                    <a:pt x="1" y="0"/>
                  </a:moveTo>
                  <a:lnTo>
                    <a:pt x="1" y="23912"/>
                  </a:lnTo>
                  <a:lnTo>
                    <a:pt x="77285" y="23912"/>
                  </a:lnTo>
                  <a:lnTo>
                    <a:pt x="77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22;p49">
              <a:extLst>
                <a:ext uri="{FF2B5EF4-FFF2-40B4-BE49-F238E27FC236}">
                  <a16:creationId xmlns:a16="http://schemas.microsoft.com/office/drawing/2014/main" id="{7FA46B39-1D47-8B8B-BF95-18F8CC8DAFCE}"/>
                </a:ext>
              </a:extLst>
            </p:cNvPr>
            <p:cNvSpPr/>
            <p:nvPr/>
          </p:nvSpPr>
          <p:spPr>
            <a:xfrm>
              <a:off x="2792475" y="214397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3"/>
                  </a:lnTo>
                  <a:lnTo>
                    <a:pt x="72426" y="543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23;p49">
              <a:extLst>
                <a:ext uri="{FF2B5EF4-FFF2-40B4-BE49-F238E27FC236}">
                  <a16:creationId xmlns:a16="http://schemas.microsoft.com/office/drawing/2014/main" id="{A05FB2BC-C1A1-C1EE-0B6F-59D41541D0FB}"/>
                </a:ext>
              </a:extLst>
            </p:cNvPr>
            <p:cNvSpPr/>
            <p:nvPr/>
          </p:nvSpPr>
          <p:spPr>
            <a:xfrm>
              <a:off x="2792475" y="2210075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24;p49">
              <a:extLst>
                <a:ext uri="{FF2B5EF4-FFF2-40B4-BE49-F238E27FC236}">
                  <a16:creationId xmlns:a16="http://schemas.microsoft.com/office/drawing/2014/main" id="{2C204BA5-96CF-09A3-A5B9-B75412B12619}"/>
                </a:ext>
              </a:extLst>
            </p:cNvPr>
            <p:cNvSpPr/>
            <p:nvPr/>
          </p:nvSpPr>
          <p:spPr>
            <a:xfrm>
              <a:off x="2792475" y="2276175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25;p49">
              <a:extLst>
                <a:ext uri="{FF2B5EF4-FFF2-40B4-BE49-F238E27FC236}">
                  <a16:creationId xmlns:a16="http://schemas.microsoft.com/office/drawing/2014/main" id="{41329E94-D906-F44C-7129-46330AD66767}"/>
                </a:ext>
              </a:extLst>
            </p:cNvPr>
            <p:cNvSpPr/>
            <p:nvPr/>
          </p:nvSpPr>
          <p:spPr>
            <a:xfrm>
              <a:off x="2792475" y="234227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26;p49">
              <a:extLst>
                <a:ext uri="{FF2B5EF4-FFF2-40B4-BE49-F238E27FC236}">
                  <a16:creationId xmlns:a16="http://schemas.microsoft.com/office/drawing/2014/main" id="{76D7F1BF-9334-EC93-9B48-2FF680276A7D}"/>
                </a:ext>
              </a:extLst>
            </p:cNvPr>
            <p:cNvSpPr/>
            <p:nvPr/>
          </p:nvSpPr>
          <p:spPr>
            <a:xfrm>
              <a:off x="2792475" y="2408400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27;p49">
              <a:extLst>
                <a:ext uri="{FF2B5EF4-FFF2-40B4-BE49-F238E27FC236}">
                  <a16:creationId xmlns:a16="http://schemas.microsoft.com/office/drawing/2014/main" id="{3AE632D1-D4CA-DE79-F293-5552930FD826}"/>
                </a:ext>
              </a:extLst>
            </p:cNvPr>
            <p:cNvSpPr/>
            <p:nvPr/>
          </p:nvSpPr>
          <p:spPr>
            <a:xfrm>
              <a:off x="2792475" y="2474500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3"/>
                  </a:lnTo>
                  <a:lnTo>
                    <a:pt x="72426" y="543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28;p49">
              <a:extLst>
                <a:ext uri="{FF2B5EF4-FFF2-40B4-BE49-F238E27FC236}">
                  <a16:creationId xmlns:a16="http://schemas.microsoft.com/office/drawing/2014/main" id="{4206E786-795B-C46C-7C15-031043944C81}"/>
                </a:ext>
              </a:extLst>
            </p:cNvPr>
            <p:cNvSpPr/>
            <p:nvPr/>
          </p:nvSpPr>
          <p:spPr>
            <a:xfrm>
              <a:off x="2792475" y="2540575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29;p49">
              <a:extLst>
                <a:ext uri="{FF2B5EF4-FFF2-40B4-BE49-F238E27FC236}">
                  <a16:creationId xmlns:a16="http://schemas.microsoft.com/office/drawing/2014/main" id="{84ECA4C3-509A-7567-EE82-E04B6515B642}"/>
                </a:ext>
              </a:extLst>
            </p:cNvPr>
            <p:cNvSpPr/>
            <p:nvPr/>
          </p:nvSpPr>
          <p:spPr>
            <a:xfrm>
              <a:off x="2792475" y="2606700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30;p49">
              <a:extLst>
                <a:ext uri="{FF2B5EF4-FFF2-40B4-BE49-F238E27FC236}">
                  <a16:creationId xmlns:a16="http://schemas.microsoft.com/office/drawing/2014/main" id="{1E06913E-E8D7-BFF6-A84E-29D83414AA19}"/>
                </a:ext>
              </a:extLst>
            </p:cNvPr>
            <p:cNvSpPr/>
            <p:nvPr/>
          </p:nvSpPr>
          <p:spPr>
            <a:xfrm>
              <a:off x="3999200" y="1564250"/>
              <a:ext cx="667175" cy="394975"/>
            </a:xfrm>
            <a:custGeom>
              <a:avLst/>
              <a:gdLst/>
              <a:ahLst/>
              <a:cxnLst/>
              <a:rect l="l" t="t" r="r" b="b"/>
              <a:pathLst>
                <a:path w="26687" h="15799" extrusionOk="0">
                  <a:moveTo>
                    <a:pt x="0" y="0"/>
                  </a:moveTo>
                  <a:lnTo>
                    <a:pt x="0" y="15799"/>
                  </a:lnTo>
                  <a:lnTo>
                    <a:pt x="26687" y="15799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31;p49">
              <a:extLst>
                <a:ext uri="{FF2B5EF4-FFF2-40B4-BE49-F238E27FC236}">
                  <a16:creationId xmlns:a16="http://schemas.microsoft.com/office/drawing/2014/main" id="{C30D8481-FED4-E3D8-031A-7D58E31F4BDC}"/>
                </a:ext>
              </a:extLst>
            </p:cNvPr>
            <p:cNvSpPr/>
            <p:nvPr/>
          </p:nvSpPr>
          <p:spPr>
            <a:xfrm>
              <a:off x="4063125" y="1626175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32;p49">
              <a:extLst>
                <a:ext uri="{FF2B5EF4-FFF2-40B4-BE49-F238E27FC236}">
                  <a16:creationId xmlns:a16="http://schemas.microsoft.com/office/drawing/2014/main" id="{15CDD6E7-3184-08D9-ABF0-0A6EA2D6E7DD}"/>
                </a:ext>
              </a:extLst>
            </p:cNvPr>
            <p:cNvSpPr/>
            <p:nvPr/>
          </p:nvSpPr>
          <p:spPr>
            <a:xfrm>
              <a:off x="4063125" y="1692250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33;p49">
              <a:extLst>
                <a:ext uri="{FF2B5EF4-FFF2-40B4-BE49-F238E27FC236}">
                  <a16:creationId xmlns:a16="http://schemas.microsoft.com/office/drawing/2014/main" id="{B94EBFC4-3BBA-EAB0-0483-31D603FFF5F9}"/>
                </a:ext>
              </a:extLst>
            </p:cNvPr>
            <p:cNvSpPr/>
            <p:nvPr/>
          </p:nvSpPr>
          <p:spPr>
            <a:xfrm>
              <a:off x="4063125" y="175827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34;p49">
              <a:extLst>
                <a:ext uri="{FF2B5EF4-FFF2-40B4-BE49-F238E27FC236}">
                  <a16:creationId xmlns:a16="http://schemas.microsoft.com/office/drawing/2014/main" id="{B138D68D-1F8C-8ECA-9BEE-02088E2567DC}"/>
                </a:ext>
              </a:extLst>
            </p:cNvPr>
            <p:cNvSpPr/>
            <p:nvPr/>
          </p:nvSpPr>
          <p:spPr>
            <a:xfrm>
              <a:off x="4063125" y="1824325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35;p49">
              <a:extLst>
                <a:ext uri="{FF2B5EF4-FFF2-40B4-BE49-F238E27FC236}">
                  <a16:creationId xmlns:a16="http://schemas.microsoft.com/office/drawing/2014/main" id="{B9AB8289-AC19-6434-8E22-E2C3AAEBB200}"/>
                </a:ext>
              </a:extLst>
            </p:cNvPr>
            <p:cNvSpPr/>
            <p:nvPr/>
          </p:nvSpPr>
          <p:spPr>
            <a:xfrm>
              <a:off x="4063125" y="189037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36;p49">
              <a:extLst>
                <a:ext uri="{FF2B5EF4-FFF2-40B4-BE49-F238E27FC236}">
                  <a16:creationId xmlns:a16="http://schemas.microsoft.com/office/drawing/2014/main" id="{DA147921-B2FC-6A82-968E-BA2BEA144592}"/>
                </a:ext>
              </a:extLst>
            </p:cNvPr>
            <p:cNvSpPr/>
            <p:nvPr/>
          </p:nvSpPr>
          <p:spPr>
            <a:xfrm>
              <a:off x="3540175" y="3826700"/>
              <a:ext cx="1126200" cy="394950"/>
            </a:xfrm>
            <a:custGeom>
              <a:avLst/>
              <a:gdLst/>
              <a:ahLst/>
              <a:cxnLst/>
              <a:rect l="l" t="t" r="r" b="b"/>
              <a:pathLst>
                <a:path w="45048" h="15798" extrusionOk="0">
                  <a:moveTo>
                    <a:pt x="1" y="0"/>
                  </a:moveTo>
                  <a:lnTo>
                    <a:pt x="1" y="15798"/>
                  </a:lnTo>
                  <a:lnTo>
                    <a:pt x="45048" y="15798"/>
                  </a:lnTo>
                  <a:lnTo>
                    <a:pt x="450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37;p49">
              <a:extLst>
                <a:ext uri="{FF2B5EF4-FFF2-40B4-BE49-F238E27FC236}">
                  <a16:creationId xmlns:a16="http://schemas.microsoft.com/office/drawing/2014/main" id="{C1970A67-DCFA-6A7A-30F3-84876123C4EC}"/>
                </a:ext>
              </a:extLst>
            </p:cNvPr>
            <p:cNvSpPr/>
            <p:nvPr/>
          </p:nvSpPr>
          <p:spPr>
            <a:xfrm>
              <a:off x="3620625" y="388862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038;p49">
              <a:extLst>
                <a:ext uri="{FF2B5EF4-FFF2-40B4-BE49-F238E27FC236}">
                  <a16:creationId xmlns:a16="http://schemas.microsoft.com/office/drawing/2014/main" id="{232C31BF-061F-F3CF-2202-6BF419190125}"/>
                </a:ext>
              </a:extLst>
            </p:cNvPr>
            <p:cNvSpPr/>
            <p:nvPr/>
          </p:nvSpPr>
          <p:spPr>
            <a:xfrm>
              <a:off x="3620625" y="3954650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039;p49">
              <a:extLst>
                <a:ext uri="{FF2B5EF4-FFF2-40B4-BE49-F238E27FC236}">
                  <a16:creationId xmlns:a16="http://schemas.microsoft.com/office/drawing/2014/main" id="{6FE686A4-4193-FDF9-3022-0F7449C31AFD}"/>
                </a:ext>
              </a:extLst>
            </p:cNvPr>
            <p:cNvSpPr/>
            <p:nvPr/>
          </p:nvSpPr>
          <p:spPr>
            <a:xfrm>
              <a:off x="3620625" y="402072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040;p49">
              <a:extLst>
                <a:ext uri="{FF2B5EF4-FFF2-40B4-BE49-F238E27FC236}">
                  <a16:creationId xmlns:a16="http://schemas.microsoft.com/office/drawing/2014/main" id="{5D2EA32F-E3FF-0FEA-CBC1-7F93CEAE1CD4}"/>
                </a:ext>
              </a:extLst>
            </p:cNvPr>
            <p:cNvSpPr/>
            <p:nvPr/>
          </p:nvSpPr>
          <p:spPr>
            <a:xfrm>
              <a:off x="3620625" y="4086750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041;p49">
              <a:extLst>
                <a:ext uri="{FF2B5EF4-FFF2-40B4-BE49-F238E27FC236}">
                  <a16:creationId xmlns:a16="http://schemas.microsoft.com/office/drawing/2014/main" id="{C2557AB1-23FD-D1B1-59D5-8A81586C9EF0}"/>
                </a:ext>
              </a:extLst>
            </p:cNvPr>
            <p:cNvSpPr/>
            <p:nvPr/>
          </p:nvSpPr>
          <p:spPr>
            <a:xfrm>
              <a:off x="3620625" y="4152800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042;p49">
              <a:extLst>
                <a:ext uri="{FF2B5EF4-FFF2-40B4-BE49-F238E27FC236}">
                  <a16:creationId xmlns:a16="http://schemas.microsoft.com/office/drawing/2014/main" id="{28413983-E767-58EF-F4F4-F164D01229B2}"/>
                </a:ext>
              </a:extLst>
            </p:cNvPr>
            <p:cNvSpPr/>
            <p:nvPr/>
          </p:nvSpPr>
          <p:spPr>
            <a:xfrm>
              <a:off x="2734225" y="4349750"/>
              <a:ext cx="1932125" cy="597775"/>
            </a:xfrm>
            <a:custGeom>
              <a:avLst/>
              <a:gdLst/>
              <a:ahLst/>
              <a:cxnLst/>
              <a:rect l="l" t="t" r="r" b="b"/>
              <a:pathLst>
                <a:path w="77285" h="23911" extrusionOk="0">
                  <a:moveTo>
                    <a:pt x="1" y="0"/>
                  </a:moveTo>
                  <a:lnTo>
                    <a:pt x="1" y="23911"/>
                  </a:lnTo>
                  <a:lnTo>
                    <a:pt x="77285" y="23911"/>
                  </a:lnTo>
                  <a:lnTo>
                    <a:pt x="77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043;p49">
              <a:extLst>
                <a:ext uri="{FF2B5EF4-FFF2-40B4-BE49-F238E27FC236}">
                  <a16:creationId xmlns:a16="http://schemas.microsoft.com/office/drawing/2014/main" id="{2A5BCD9B-C716-31FB-0FF1-E9A9C4757E5E}"/>
                </a:ext>
              </a:extLst>
            </p:cNvPr>
            <p:cNvSpPr/>
            <p:nvPr/>
          </p:nvSpPr>
          <p:spPr>
            <a:xfrm>
              <a:off x="2797475" y="4406400"/>
              <a:ext cx="1810650" cy="13625"/>
            </a:xfrm>
            <a:custGeom>
              <a:avLst/>
              <a:gdLst/>
              <a:ahLst/>
              <a:cxnLst/>
              <a:rect l="l" t="t" r="r" b="b"/>
              <a:pathLst>
                <a:path w="72426" h="545" extrusionOk="0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044;p49">
              <a:extLst>
                <a:ext uri="{FF2B5EF4-FFF2-40B4-BE49-F238E27FC236}">
                  <a16:creationId xmlns:a16="http://schemas.microsoft.com/office/drawing/2014/main" id="{6043D204-C9E3-5D0F-28E6-DAE04741B4E9}"/>
                </a:ext>
              </a:extLst>
            </p:cNvPr>
            <p:cNvSpPr/>
            <p:nvPr/>
          </p:nvSpPr>
          <p:spPr>
            <a:xfrm>
              <a:off x="2797475" y="4472500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045;p49">
              <a:extLst>
                <a:ext uri="{FF2B5EF4-FFF2-40B4-BE49-F238E27FC236}">
                  <a16:creationId xmlns:a16="http://schemas.microsoft.com/office/drawing/2014/main" id="{2C3C3332-C9F8-69E1-9F80-4B2376BC5580}"/>
                </a:ext>
              </a:extLst>
            </p:cNvPr>
            <p:cNvSpPr/>
            <p:nvPr/>
          </p:nvSpPr>
          <p:spPr>
            <a:xfrm>
              <a:off x="2797475" y="4538600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046;p49">
              <a:extLst>
                <a:ext uri="{FF2B5EF4-FFF2-40B4-BE49-F238E27FC236}">
                  <a16:creationId xmlns:a16="http://schemas.microsoft.com/office/drawing/2014/main" id="{C9F2E28A-2557-C1F0-2F46-4D87DF9B092E}"/>
                </a:ext>
              </a:extLst>
            </p:cNvPr>
            <p:cNvSpPr/>
            <p:nvPr/>
          </p:nvSpPr>
          <p:spPr>
            <a:xfrm>
              <a:off x="2797475" y="4604725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047;p49">
              <a:extLst>
                <a:ext uri="{FF2B5EF4-FFF2-40B4-BE49-F238E27FC236}">
                  <a16:creationId xmlns:a16="http://schemas.microsoft.com/office/drawing/2014/main" id="{80B67503-6EE9-92A3-CC77-0A247FC98172}"/>
                </a:ext>
              </a:extLst>
            </p:cNvPr>
            <p:cNvSpPr/>
            <p:nvPr/>
          </p:nvSpPr>
          <p:spPr>
            <a:xfrm>
              <a:off x="2797475" y="4670800"/>
              <a:ext cx="1810650" cy="13625"/>
            </a:xfrm>
            <a:custGeom>
              <a:avLst/>
              <a:gdLst/>
              <a:ahLst/>
              <a:cxnLst/>
              <a:rect l="l" t="t" r="r" b="b"/>
              <a:pathLst>
                <a:path w="72426" h="545" extrusionOk="0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048;p49">
              <a:extLst>
                <a:ext uri="{FF2B5EF4-FFF2-40B4-BE49-F238E27FC236}">
                  <a16:creationId xmlns:a16="http://schemas.microsoft.com/office/drawing/2014/main" id="{7EFC406D-4155-F708-5013-1554A02B3F5A}"/>
                </a:ext>
              </a:extLst>
            </p:cNvPr>
            <p:cNvSpPr/>
            <p:nvPr/>
          </p:nvSpPr>
          <p:spPr>
            <a:xfrm>
              <a:off x="2797475" y="4736900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049;p49">
              <a:extLst>
                <a:ext uri="{FF2B5EF4-FFF2-40B4-BE49-F238E27FC236}">
                  <a16:creationId xmlns:a16="http://schemas.microsoft.com/office/drawing/2014/main" id="{E0428F72-1981-CA5A-425C-BF6CC8FA854C}"/>
                </a:ext>
              </a:extLst>
            </p:cNvPr>
            <p:cNvSpPr/>
            <p:nvPr/>
          </p:nvSpPr>
          <p:spPr>
            <a:xfrm>
              <a:off x="2797475" y="4803025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050;p49">
              <a:extLst>
                <a:ext uri="{FF2B5EF4-FFF2-40B4-BE49-F238E27FC236}">
                  <a16:creationId xmlns:a16="http://schemas.microsoft.com/office/drawing/2014/main" id="{7C5EA6C0-B8EC-3C59-FFDD-900C51BCF0F1}"/>
                </a:ext>
              </a:extLst>
            </p:cNvPr>
            <p:cNvSpPr/>
            <p:nvPr/>
          </p:nvSpPr>
          <p:spPr>
            <a:xfrm>
              <a:off x="2797475" y="4869125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051;p49">
              <a:extLst>
                <a:ext uri="{FF2B5EF4-FFF2-40B4-BE49-F238E27FC236}">
                  <a16:creationId xmlns:a16="http://schemas.microsoft.com/office/drawing/2014/main" id="{AFE6076C-935C-CE74-CC2C-1A95C04289CE}"/>
                </a:ext>
              </a:extLst>
            </p:cNvPr>
            <p:cNvSpPr/>
            <p:nvPr/>
          </p:nvSpPr>
          <p:spPr>
            <a:xfrm>
              <a:off x="2734225" y="3826700"/>
              <a:ext cx="667200" cy="394950"/>
            </a:xfrm>
            <a:custGeom>
              <a:avLst/>
              <a:gdLst/>
              <a:ahLst/>
              <a:cxnLst/>
              <a:rect l="l" t="t" r="r" b="b"/>
              <a:pathLst>
                <a:path w="26688" h="15798" extrusionOk="0">
                  <a:moveTo>
                    <a:pt x="1" y="0"/>
                  </a:moveTo>
                  <a:lnTo>
                    <a:pt x="1" y="15798"/>
                  </a:lnTo>
                  <a:lnTo>
                    <a:pt x="26687" y="15798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052;p49">
              <a:extLst>
                <a:ext uri="{FF2B5EF4-FFF2-40B4-BE49-F238E27FC236}">
                  <a16:creationId xmlns:a16="http://schemas.microsoft.com/office/drawing/2014/main" id="{C98557D0-4BCA-FE47-BEEA-12448C69DD26}"/>
                </a:ext>
              </a:extLst>
            </p:cNvPr>
            <p:cNvSpPr/>
            <p:nvPr/>
          </p:nvSpPr>
          <p:spPr>
            <a:xfrm>
              <a:off x="2797475" y="388862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053;p49">
              <a:extLst>
                <a:ext uri="{FF2B5EF4-FFF2-40B4-BE49-F238E27FC236}">
                  <a16:creationId xmlns:a16="http://schemas.microsoft.com/office/drawing/2014/main" id="{F99995F3-12EB-66AA-DD91-41B3F3AA191A}"/>
                </a:ext>
              </a:extLst>
            </p:cNvPr>
            <p:cNvSpPr/>
            <p:nvPr/>
          </p:nvSpPr>
          <p:spPr>
            <a:xfrm>
              <a:off x="2797475" y="3954650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054;p49">
              <a:extLst>
                <a:ext uri="{FF2B5EF4-FFF2-40B4-BE49-F238E27FC236}">
                  <a16:creationId xmlns:a16="http://schemas.microsoft.com/office/drawing/2014/main" id="{5742E048-4293-B3D6-09F4-361B322BCAF3}"/>
                </a:ext>
              </a:extLst>
            </p:cNvPr>
            <p:cNvSpPr/>
            <p:nvPr/>
          </p:nvSpPr>
          <p:spPr>
            <a:xfrm>
              <a:off x="2797475" y="402072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055;p49">
              <a:extLst>
                <a:ext uri="{FF2B5EF4-FFF2-40B4-BE49-F238E27FC236}">
                  <a16:creationId xmlns:a16="http://schemas.microsoft.com/office/drawing/2014/main" id="{E1145FEA-CA26-A72F-3DBE-A6B7082083FB}"/>
                </a:ext>
              </a:extLst>
            </p:cNvPr>
            <p:cNvSpPr/>
            <p:nvPr/>
          </p:nvSpPr>
          <p:spPr>
            <a:xfrm>
              <a:off x="2797475" y="4086750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056;p49">
              <a:extLst>
                <a:ext uri="{FF2B5EF4-FFF2-40B4-BE49-F238E27FC236}">
                  <a16:creationId xmlns:a16="http://schemas.microsoft.com/office/drawing/2014/main" id="{B0F43B17-ADE7-4652-2AC1-E6BC6F984520}"/>
                </a:ext>
              </a:extLst>
            </p:cNvPr>
            <p:cNvSpPr/>
            <p:nvPr/>
          </p:nvSpPr>
          <p:spPr>
            <a:xfrm>
              <a:off x="2797475" y="4152800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057;p49">
              <a:extLst>
                <a:ext uri="{FF2B5EF4-FFF2-40B4-BE49-F238E27FC236}">
                  <a16:creationId xmlns:a16="http://schemas.microsoft.com/office/drawing/2014/main" id="{6EDBEF32-DD12-FAFC-E473-93B15DF8432C}"/>
                </a:ext>
              </a:extLst>
            </p:cNvPr>
            <p:cNvSpPr/>
            <p:nvPr/>
          </p:nvSpPr>
          <p:spPr>
            <a:xfrm>
              <a:off x="1453825" y="1330600"/>
              <a:ext cx="667200" cy="394975"/>
            </a:xfrm>
            <a:custGeom>
              <a:avLst/>
              <a:gdLst/>
              <a:ahLst/>
              <a:cxnLst/>
              <a:rect l="l" t="t" r="r" b="b"/>
              <a:pathLst>
                <a:path w="26688" h="15799" extrusionOk="0">
                  <a:moveTo>
                    <a:pt x="1" y="0"/>
                  </a:moveTo>
                  <a:lnTo>
                    <a:pt x="1" y="15799"/>
                  </a:lnTo>
                  <a:lnTo>
                    <a:pt x="26688" y="15799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058;p49">
              <a:extLst>
                <a:ext uri="{FF2B5EF4-FFF2-40B4-BE49-F238E27FC236}">
                  <a16:creationId xmlns:a16="http://schemas.microsoft.com/office/drawing/2014/main" id="{D124AC21-51A1-E103-9DC6-BA7CC5DB6068}"/>
                </a:ext>
              </a:extLst>
            </p:cNvPr>
            <p:cNvSpPr/>
            <p:nvPr/>
          </p:nvSpPr>
          <p:spPr>
            <a:xfrm>
              <a:off x="1517775" y="1392550"/>
              <a:ext cx="540000" cy="13625"/>
            </a:xfrm>
            <a:custGeom>
              <a:avLst/>
              <a:gdLst/>
              <a:ahLst/>
              <a:cxnLst/>
              <a:rect l="l" t="t" r="r" b="b"/>
              <a:pathLst>
                <a:path w="216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059;p49">
              <a:extLst>
                <a:ext uri="{FF2B5EF4-FFF2-40B4-BE49-F238E27FC236}">
                  <a16:creationId xmlns:a16="http://schemas.microsoft.com/office/drawing/2014/main" id="{8FD35E5F-2E50-A7F1-8604-19E31F1D6BFE}"/>
                </a:ext>
              </a:extLst>
            </p:cNvPr>
            <p:cNvSpPr/>
            <p:nvPr/>
          </p:nvSpPr>
          <p:spPr>
            <a:xfrm>
              <a:off x="1517775" y="1458600"/>
              <a:ext cx="540000" cy="13600"/>
            </a:xfrm>
            <a:custGeom>
              <a:avLst/>
              <a:gdLst/>
              <a:ahLst/>
              <a:cxnLst/>
              <a:rect l="l" t="t" r="r" b="b"/>
              <a:pathLst>
                <a:path w="216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060;p49">
              <a:extLst>
                <a:ext uri="{FF2B5EF4-FFF2-40B4-BE49-F238E27FC236}">
                  <a16:creationId xmlns:a16="http://schemas.microsoft.com/office/drawing/2014/main" id="{5556CB66-9828-5937-2025-FE484716FCFF}"/>
                </a:ext>
              </a:extLst>
            </p:cNvPr>
            <p:cNvSpPr/>
            <p:nvPr/>
          </p:nvSpPr>
          <p:spPr>
            <a:xfrm>
              <a:off x="1517775" y="1524650"/>
              <a:ext cx="540000" cy="13625"/>
            </a:xfrm>
            <a:custGeom>
              <a:avLst/>
              <a:gdLst/>
              <a:ahLst/>
              <a:cxnLst/>
              <a:rect l="l" t="t" r="r" b="b"/>
              <a:pathLst>
                <a:path w="216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061;p49">
              <a:extLst>
                <a:ext uri="{FF2B5EF4-FFF2-40B4-BE49-F238E27FC236}">
                  <a16:creationId xmlns:a16="http://schemas.microsoft.com/office/drawing/2014/main" id="{0D1FD589-4130-9A43-DDE4-8648AF15298D}"/>
                </a:ext>
              </a:extLst>
            </p:cNvPr>
            <p:cNvSpPr/>
            <p:nvPr/>
          </p:nvSpPr>
          <p:spPr>
            <a:xfrm>
              <a:off x="1517775" y="1590675"/>
              <a:ext cx="540000" cy="13625"/>
            </a:xfrm>
            <a:custGeom>
              <a:avLst/>
              <a:gdLst/>
              <a:ahLst/>
              <a:cxnLst/>
              <a:rect l="l" t="t" r="r" b="b"/>
              <a:pathLst>
                <a:path w="216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062;p49">
              <a:extLst>
                <a:ext uri="{FF2B5EF4-FFF2-40B4-BE49-F238E27FC236}">
                  <a16:creationId xmlns:a16="http://schemas.microsoft.com/office/drawing/2014/main" id="{349293B7-F877-1927-092F-58C5739179ED}"/>
                </a:ext>
              </a:extLst>
            </p:cNvPr>
            <p:cNvSpPr/>
            <p:nvPr/>
          </p:nvSpPr>
          <p:spPr>
            <a:xfrm>
              <a:off x="1517775" y="1656750"/>
              <a:ext cx="540000" cy="13600"/>
            </a:xfrm>
            <a:custGeom>
              <a:avLst/>
              <a:gdLst/>
              <a:ahLst/>
              <a:cxnLst/>
              <a:rect l="l" t="t" r="r" b="b"/>
              <a:pathLst>
                <a:path w="216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063;p49">
              <a:extLst>
                <a:ext uri="{FF2B5EF4-FFF2-40B4-BE49-F238E27FC236}">
                  <a16:creationId xmlns:a16="http://schemas.microsoft.com/office/drawing/2014/main" id="{CA68BF17-13A8-11B4-565A-F45087D03D42}"/>
                </a:ext>
              </a:extLst>
            </p:cNvPr>
            <p:cNvSpPr/>
            <p:nvPr/>
          </p:nvSpPr>
          <p:spPr>
            <a:xfrm>
              <a:off x="5170500" y="639850"/>
              <a:ext cx="667200" cy="394975"/>
            </a:xfrm>
            <a:custGeom>
              <a:avLst/>
              <a:gdLst/>
              <a:ahLst/>
              <a:cxnLst/>
              <a:rect l="l" t="t" r="r" b="b"/>
              <a:pathLst>
                <a:path w="26688" h="15799" extrusionOk="0">
                  <a:moveTo>
                    <a:pt x="0" y="0"/>
                  </a:moveTo>
                  <a:lnTo>
                    <a:pt x="0" y="15799"/>
                  </a:lnTo>
                  <a:lnTo>
                    <a:pt x="26687" y="15799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064;p49">
              <a:extLst>
                <a:ext uri="{FF2B5EF4-FFF2-40B4-BE49-F238E27FC236}">
                  <a16:creationId xmlns:a16="http://schemas.microsoft.com/office/drawing/2014/main" id="{E1B27595-C618-1DE9-CCFB-2E309438BFD4}"/>
                </a:ext>
              </a:extLst>
            </p:cNvPr>
            <p:cNvSpPr/>
            <p:nvPr/>
          </p:nvSpPr>
          <p:spPr>
            <a:xfrm>
              <a:off x="5234450" y="70177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065;p49">
              <a:extLst>
                <a:ext uri="{FF2B5EF4-FFF2-40B4-BE49-F238E27FC236}">
                  <a16:creationId xmlns:a16="http://schemas.microsoft.com/office/drawing/2014/main" id="{D15C66ED-BEBC-4F04-3750-DEF62678DDE1}"/>
                </a:ext>
              </a:extLst>
            </p:cNvPr>
            <p:cNvSpPr/>
            <p:nvPr/>
          </p:nvSpPr>
          <p:spPr>
            <a:xfrm>
              <a:off x="5234450" y="767800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066;p49">
              <a:extLst>
                <a:ext uri="{FF2B5EF4-FFF2-40B4-BE49-F238E27FC236}">
                  <a16:creationId xmlns:a16="http://schemas.microsoft.com/office/drawing/2014/main" id="{1CEAAC21-116D-B075-058C-BE30A8A61FAB}"/>
                </a:ext>
              </a:extLst>
            </p:cNvPr>
            <p:cNvSpPr/>
            <p:nvPr/>
          </p:nvSpPr>
          <p:spPr>
            <a:xfrm>
              <a:off x="5234450" y="83387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21600" y="5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067;p49">
              <a:extLst>
                <a:ext uri="{FF2B5EF4-FFF2-40B4-BE49-F238E27FC236}">
                  <a16:creationId xmlns:a16="http://schemas.microsoft.com/office/drawing/2014/main" id="{5569E855-DBA1-C082-D718-CF9156F65BBD}"/>
                </a:ext>
              </a:extLst>
            </p:cNvPr>
            <p:cNvSpPr/>
            <p:nvPr/>
          </p:nvSpPr>
          <p:spPr>
            <a:xfrm>
              <a:off x="5234450" y="899925"/>
              <a:ext cx="540025" cy="13575"/>
            </a:xfrm>
            <a:custGeom>
              <a:avLst/>
              <a:gdLst/>
              <a:ahLst/>
              <a:cxnLst/>
              <a:rect l="l" t="t" r="r" b="b"/>
              <a:pathLst>
                <a:path w="21601" h="543" extrusionOk="0">
                  <a:moveTo>
                    <a:pt x="0" y="1"/>
                  </a:moveTo>
                  <a:lnTo>
                    <a:pt x="0" y="543"/>
                  </a:lnTo>
                  <a:lnTo>
                    <a:pt x="21600" y="543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068;p49">
              <a:extLst>
                <a:ext uri="{FF2B5EF4-FFF2-40B4-BE49-F238E27FC236}">
                  <a16:creationId xmlns:a16="http://schemas.microsoft.com/office/drawing/2014/main" id="{FA9DEB9D-3FFF-AE55-26EA-31ECBE7F9EC0}"/>
                </a:ext>
              </a:extLst>
            </p:cNvPr>
            <p:cNvSpPr/>
            <p:nvPr/>
          </p:nvSpPr>
          <p:spPr>
            <a:xfrm>
              <a:off x="5234450" y="965950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069;p49">
              <a:extLst>
                <a:ext uri="{FF2B5EF4-FFF2-40B4-BE49-F238E27FC236}">
                  <a16:creationId xmlns:a16="http://schemas.microsoft.com/office/drawing/2014/main" id="{F17E8283-2ECE-8CEA-0097-A52A27B3E8EA}"/>
                </a:ext>
              </a:extLst>
            </p:cNvPr>
            <p:cNvSpPr/>
            <p:nvPr/>
          </p:nvSpPr>
          <p:spPr>
            <a:xfrm>
              <a:off x="4400950" y="3911725"/>
              <a:ext cx="1050500" cy="1553050"/>
            </a:xfrm>
            <a:custGeom>
              <a:avLst/>
              <a:gdLst/>
              <a:ahLst/>
              <a:cxnLst/>
              <a:rect l="l" t="t" r="r" b="b"/>
              <a:pathLst>
                <a:path w="42020" h="62122" extrusionOk="0">
                  <a:moveTo>
                    <a:pt x="0" y="0"/>
                  </a:moveTo>
                  <a:lnTo>
                    <a:pt x="0" y="62121"/>
                  </a:lnTo>
                  <a:lnTo>
                    <a:pt x="42019" y="62121"/>
                  </a:lnTo>
                  <a:lnTo>
                    <a:pt x="42019" y="0"/>
                  </a:lnTo>
                  <a:close/>
                </a:path>
              </a:pathLst>
            </a:custGeom>
            <a:solidFill>
              <a:srgbClr val="23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070;p49">
              <a:extLst>
                <a:ext uri="{FF2B5EF4-FFF2-40B4-BE49-F238E27FC236}">
                  <a16:creationId xmlns:a16="http://schemas.microsoft.com/office/drawing/2014/main" id="{01AF747B-AFCD-6846-D569-F1C420884875}"/>
                </a:ext>
              </a:extLst>
            </p:cNvPr>
            <p:cNvSpPr/>
            <p:nvPr/>
          </p:nvSpPr>
          <p:spPr>
            <a:xfrm>
              <a:off x="4653450" y="3691000"/>
              <a:ext cx="75375" cy="135850"/>
            </a:xfrm>
            <a:custGeom>
              <a:avLst/>
              <a:gdLst/>
              <a:ahLst/>
              <a:cxnLst/>
              <a:rect l="l" t="t" r="r" b="b"/>
              <a:pathLst>
                <a:path w="3015" h="5434" extrusionOk="0">
                  <a:moveTo>
                    <a:pt x="2213" y="1"/>
                  </a:moveTo>
                  <a:cubicBezTo>
                    <a:pt x="2010" y="1"/>
                    <a:pt x="1802" y="126"/>
                    <a:pt x="1749" y="332"/>
                  </a:cubicBezTo>
                  <a:cubicBezTo>
                    <a:pt x="1675" y="627"/>
                    <a:pt x="1668" y="734"/>
                    <a:pt x="1657" y="734"/>
                  </a:cubicBezTo>
                  <a:cubicBezTo>
                    <a:pt x="1642" y="734"/>
                    <a:pt x="1619" y="511"/>
                    <a:pt x="1374" y="304"/>
                  </a:cubicBezTo>
                  <a:cubicBezTo>
                    <a:pt x="1285" y="233"/>
                    <a:pt x="1172" y="199"/>
                    <a:pt x="1054" y="199"/>
                  </a:cubicBezTo>
                  <a:cubicBezTo>
                    <a:pt x="788" y="199"/>
                    <a:pt x="496" y="373"/>
                    <a:pt x="404" y="701"/>
                  </a:cubicBezTo>
                  <a:cubicBezTo>
                    <a:pt x="341" y="930"/>
                    <a:pt x="281" y="2252"/>
                    <a:pt x="288" y="3292"/>
                  </a:cubicBezTo>
                  <a:cubicBezTo>
                    <a:pt x="292" y="4009"/>
                    <a:pt x="1" y="5428"/>
                    <a:pt x="873" y="5428"/>
                  </a:cubicBezTo>
                  <a:cubicBezTo>
                    <a:pt x="969" y="5428"/>
                    <a:pt x="1080" y="5410"/>
                    <a:pt x="1206" y="5373"/>
                  </a:cubicBezTo>
                  <a:cubicBezTo>
                    <a:pt x="1583" y="5262"/>
                    <a:pt x="2527" y="5433"/>
                    <a:pt x="2765" y="4768"/>
                  </a:cubicBezTo>
                  <a:cubicBezTo>
                    <a:pt x="2825" y="4602"/>
                    <a:pt x="2659" y="3788"/>
                    <a:pt x="2535" y="2793"/>
                  </a:cubicBezTo>
                  <a:cubicBezTo>
                    <a:pt x="2385" y="683"/>
                    <a:pt x="3015" y="236"/>
                    <a:pt x="2354" y="22"/>
                  </a:cubicBezTo>
                  <a:lnTo>
                    <a:pt x="2353" y="22"/>
                  </a:lnTo>
                  <a:cubicBezTo>
                    <a:pt x="2308" y="8"/>
                    <a:pt x="2261" y="1"/>
                    <a:pt x="2213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071;p49">
              <a:extLst>
                <a:ext uri="{FF2B5EF4-FFF2-40B4-BE49-F238E27FC236}">
                  <a16:creationId xmlns:a16="http://schemas.microsoft.com/office/drawing/2014/main" id="{7D150296-FEAC-885A-1330-E97C71ECA46D}"/>
                </a:ext>
              </a:extLst>
            </p:cNvPr>
            <p:cNvSpPr/>
            <p:nvPr/>
          </p:nvSpPr>
          <p:spPr>
            <a:xfrm>
              <a:off x="5397875" y="3375225"/>
              <a:ext cx="107275" cy="87100"/>
            </a:xfrm>
            <a:custGeom>
              <a:avLst/>
              <a:gdLst/>
              <a:ahLst/>
              <a:cxnLst/>
              <a:rect l="l" t="t" r="r" b="b"/>
              <a:pathLst>
                <a:path w="4291" h="3484" extrusionOk="0">
                  <a:moveTo>
                    <a:pt x="1063" y="0"/>
                  </a:moveTo>
                  <a:cubicBezTo>
                    <a:pt x="947" y="0"/>
                    <a:pt x="835" y="47"/>
                    <a:pt x="757" y="144"/>
                  </a:cubicBezTo>
                  <a:cubicBezTo>
                    <a:pt x="436" y="179"/>
                    <a:pt x="158" y="535"/>
                    <a:pt x="286" y="893"/>
                  </a:cubicBezTo>
                  <a:cubicBezTo>
                    <a:pt x="147" y="1009"/>
                    <a:pt x="101" y="1149"/>
                    <a:pt x="80" y="1323"/>
                  </a:cubicBezTo>
                  <a:cubicBezTo>
                    <a:pt x="1" y="1993"/>
                    <a:pt x="1287" y="2422"/>
                    <a:pt x="1900" y="2699"/>
                  </a:cubicBezTo>
                  <a:cubicBezTo>
                    <a:pt x="2656" y="3083"/>
                    <a:pt x="3126" y="3484"/>
                    <a:pt x="3543" y="3484"/>
                  </a:cubicBezTo>
                  <a:cubicBezTo>
                    <a:pt x="3643" y="3484"/>
                    <a:pt x="3740" y="3461"/>
                    <a:pt x="3836" y="3410"/>
                  </a:cubicBezTo>
                  <a:cubicBezTo>
                    <a:pt x="3981" y="3358"/>
                    <a:pt x="4109" y="3226"/>
                    <a:pt x="4166" y="3056"/>
                  </a:cubicBezTo>
                  <a:cubicBezTo>
                    <a:pt x="4235" y="2904"/>
                    <a:pt x="4201" y="2760"/>
                    <a:pt x="4180" y="2595"/>
                  </a:cubicBezTo>
                  <a:cubicBezTo>
                    <a:pt x="4164" y="2228"/>
                    <a:pt x="4290" y="1745"/>
                    <a:pt x="3895" y="1485"/>
                  </a:cubicBezTo>
                  <a:cubicBezTo>
                    <a:pt x="3718" y="1365"/>
                    <a:pt x="3478" y="1291"/>
                    <a:pt x="3284" y="1207"/>
                  </a:cubicBezTo>
                  <a:lnTo>
                    <a:pt x="1286" y="60"/>
                  </a:lnTo>
                  <a:cubicBezTo>
                    <a:pt x="1216" y="20"/>
                    <a:pt x="1139" y="0"/>
                    <a:pt x="1063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072;p49">
              <a:extLst>
                <a:ext uri="{FF2B5EF4-FFF2-40B4-BE49-F238E27FC236}">
                  <a16:creationId xmlns:a16="http://schemas.microsoft.com/office/drawing/2014/main" id="{BCE85F96-5303-89E6-CCED-954F997C387F}"/>
                </a:ext>
              </a:extLst>
            </p:cNvPr>
            <p:cNvSpPr/>
            <p:nvPr/>
          </p:nvSpPr>
          <p:spPr>
            <a:xfrm>
              <a:off x="4785975" y="2417125"/>
              <a:ext cx="684050" cy="1022275"/>
            </a:xfrm>
            <a:custGeom>
              <a:avLst/>
              <a:gdLst/>
              <a:ahLst/>
              <a:cxnLst/>
              <a:rect l="l" t="t" r="r" b="b"/>
              <a:pathLst>
                <a:path w="27362" h="40891" extrusionOk="0">
                  <a:moveTo>
                    <a:pt x="6351" y="0"/>
                  </a:moveTo>
                  <a:cubicBezTo>
                    <a:pt x="4296" y="0"/>
                    <a:pt x="956" y="8680"/>
                    <a:pt x="879" y="8916"/>
                  </a:cubicBezTo>
                  <a:cubicBezTo>
                    <a:pt x="0" y="11599"/>
                    <a:pt x="2223" y="22219"/>
                    <a:pt x="2282" y="22448"/>
                  </a:cubicBezTo>
                  <a:cubicBezTo>
                    <a:pt x="5373" y="34662"/>
                    <a:pt x="8136" y="31354"/>
                    <a:pt x="15023" y="36373"/>
                  </a:cubicBezTo>
                  <a:cubicBezTo>
                    <a:pt x="17810" y="38402"/>
                    <a:pt x="19469" y="39183"/>
                    <a:pt x="24207" y="40615"/>
                  </a:cubicBezTo>
                  <a:cubicBezTo>
                    <a:pt x="24601" y="40729"/>
                    <a:pt x="25031" y="40891"/>
                    <a:pt x="25419" y="40891"/>
                  </a:cubicBezTo>
                  <a:cubicBezTo>
                    <a:pt x="25602" y="40891"/>
                    <a:pt x="25775" y="40855"/>
                    <a:pt x="25932" y="40762"/>
                  </a:cubicBezTo>
                  <a:cubicBezTo>
                    <a:pt x="26525" y="40414"/>
                    <a:pt x="26298" y="40040"/>
                    <a:pt x="26537" y="39715"/>
                  </a:cubicBezTo>
                  <a:lnTo>
                    <a:pt x="26537" y="39715"/>
                  </a:lnTo>
                  <a:cubicBezTo>
                    <a:pt x="26526" y="39730"/>
                    <a:pt x="26523" y="39737"/>
                    <a:pt x="26525" y="39737"/>
                  </a:cubicBezTo>
                  <a:cubicBezTo>
                    <a:pt x="26554" y="39737"/>
                    <a:pt x="27362" y="38829"/>
                    <a:pt x="26940" y="38219"/>
                  </a:cubicBezTo>
                  <a:cubicBezTo>
                    <a:pt x="26940" y="38219"/>
                    <a:pt x="23666" y="34358"/>
                    <a:pt x="20734" y="31362"/>
                  </a:cubicBezTo>
                  <a:cubicBezTo>
                    <a:pt x="17061" y="27607"/>
                    <a:pt x="19304" y="29731"/>
                    <a:pt x="16594" y="26708"/>
                  </a:cubicBezTo>
                  <a:cubicBezTo>
                    <a:pt x="14875" y="24787"/>
                    <a:pt x="14872" y="24944"/>
                    <a:pt x="13383" y="24307"/>
                  </a:cubicBezTo>
                  <a:cubicBezTo>
                    <a:pt x="11684" y="23464"/>
                    <a:pt x="12100" y="22993"/>
                    <a:pt x="12352" y="20631"/>
                  </a:cubicBezTo>
                  <a:cubicBezTo>
                    <a:pt x="12623" y="18207"/>
                    <a:pt x="13106" y="10848"/>
                    <a:pt x="12065" y="7100"/>
                  </a:cubicBezTo>
                  <a:cubicBezTo>
                    <a:pt x="11226" y="4037"/>
                    <a:pt x="9962" y="2876"/>
                    <a:pt x="7385" y="845"/>
                  </a:cubicBezTo>
                  <a:cubicBezTo>
                    <a:pt x="7280" y="355"/>
                    <a:pt x="6868" y="0"/>
                    <a:pt x="6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073;p49">
              <a:extLst>
                <a:ext uri="{FF2B5EF4-FFF2-40B4-BE49-F238E27FC236}">
                  <a16:creationId xmlns:a16="http://schemas.microsoft.com/office/drawing/2014/main" id="{34BBFF5B-74AE-81EE-50ED-6EAD94887B9F}"/>
                </a:ext>
              </a:extLst>
            </p:cNvPr>
            <p:cNvSpPr/>
            <p:nvPr/>
          </p:nvSpPr>
          <p:spPr>
            <a:xfrm>
              <a:off x="4522925" y="2421725"/>
              <a:ext cx="458325" cy="1334025"/>
            </a:xfrm>
            <a:custGeom>
              <a:avLst/>
              <a:gdLst/>
              <a:ahLst/>
              <a:cxnLst/>
              <a:rect l="l" t="t" r="r" b="b"/>
              <a:pathLst>
                <a:path w="18333" h="53361" extrusionOk="0">
                  <a:moveTo>
                    <a:pt x="6481" y="1"/>
                  </a:moveTo>
                  <a:cubicBezTo>
                    <a:pt x="4810" y="1"/>
                    <a:pt x="5248" y="2200"/>
                    <a:pt x="3127" y="7867"/>
                  </a:cubicBezTo>
                  <a:cubicBezTo>
                    <a:pt x="2319" y="10040"/>
                    <a:pt x="1584" y="12271"/>
                    <a:pt x="1181" y="14544"/>
                  </a:cubicBezTo>
                  <a:lnTo>
                    <a:pt x="1196" y="14437"/>
                  </a:lnTo>
                  <a:lnTo>
                    <a:pt x="1196" y="14437"/>
                  </a:lnTo>
                  <a:cubicBezTo>
                    <a:pt x="334" y="19271"/>
                    <a:pt x="0" y="24640"/>
                    <a:pt x="1340" y="31785"/>
                  </a:cubicBezTo>
                  <a:cubicBezTo>
                    <a:pt x="5341" y="53103"/>
                    <a:pt x="4886" y="53361"/>
                    <a:pt x="6193" y="53361"/>
                  </a:cubicBezTo>
                  <a:cubicBezTo>
                    <a:pt x="6961" y="53355"/>
                    <a:pt x="8199" y="53040"/>
                    <a:pt x="8429" y="52110"/>
                  </a:cubicBezTo>
                  <a:lnTo>
                    <a:pt x="8429" y="52110"/>
                  </a:lnTo>
                  <a:cubicBezTo>
                    <a:pt x="8427" y="52118"/>
                    <a:pt x="8426" y="52121"/>
                    <a:pt x="8426" y="52121"/>
                  </a:cubicBezTo>
                  <a:cubicBezTo>
                    <a:pt x="8415" y="52121"/>
                    <a:pt x="9033" y="48984"/>
                    <a:pt x="9317" y="48097"/>
                  </a:cubicBezTo>
                  <a:cubicBezTo>
                    <a:pt x="9317" y="48097"/>
                    <a:pt x="9614" y="46999"/>
                    <a:pt x="10079" y="44279"/>
                  </a:cubicBezTo>
                  <a:lnTo>
                    <a:pt x="10079" y="44279"/>
                  </a:lnTo>
                  <a:lnTo>
                    <a:pt x="10068" y="44358"/>
                  </a:lnTo>
                  <a:cubicBezTo>
                    <a:pt x="10232" y="43451"/>
                    <a:pt x="10351" y="42519"/>
                    <a:pt x="10536" y="41332"/>
                  </a:cubicBezTo>
                  <a:lnTo>
                    <a:pt x="10536" y="41332"/>
                  </a:lnTo>
                  <a:lnTo>
                    <a:pt x="10531" y="41380"/>
                  </a:lnTo>
                  <a:cubicBezTo>
                    <a:pt x="10946" y="39123"/>
                    <a:pt x="10931" y="38175"/>
                    <a:pt x="10945" y="36906"/>
                  </a:cubicBezTo>
                  <a:cubicBezTo>
                    <a:pt x="11029" y="27623"/>
                    <a:pt x="8932" y="25579"/>
                    <a:pt x="11257" y="21822"/>
                  </a:cubicBezTo>
                  <a:cubicBezTo>
                    <a:pt x="15187" y="15541"/>
                    <a:pt x="18332" y="11297"/>
                    <a:pt x="16922" y="4696"/>
                  </a:cubicBezTo>
                  <a:cubicBezTo>
                    <a:pt x="17578" y="4233"/>
                    <a:pt x="17491" y="3248"/>
                    <a:pt x="16872" y="2882"/>
                  </a:cubicBezTo>
                  <a:cubicBezTo>
                    <a:pt x="16172" y="2467"/>
                    <a:pt x="15188" y="2391"/>
                    <a:pt x="14173" y="2279"/>
                  </a:cubicBezTo>
                  <a:cubicBezTo>
                    <a:pt x="10768" y="1908"/>
                    <a:pt x="7268" y="218"/>
                    <a:pt x="7038" y="127"/>
                  </a:cubicBezTo>
                  <a:cubicBezTo>
                    <a:pt x="6850" y="54"/>
                    <a:pt x="6680" y="2"/>
                    <a:pt x="6480" y="2"/>
                  </a:cubicBezTo>
                  <a:lnTo>
                    <a:pt x="64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074;p49">
              <a:extLst>
                <a:ext uri="{FF2B5EF4-FFF2-40B4-BE49-F238E27FC236}">
                  <a16:creationId xmlns:a16="http://schemas.microsoft.com/office/drawing/2014/main" id="{1531AF20-2DA5-D1D8-E2B8-569CE5424848}"/>
                </a:ext>
              </a:extLst>
            </p:cNvPr>
            <p:cNvSpPr/>
            <p:nvPr/>
          </p:nvSpPr>
          <p:spPr>
            <a:xfrm>
              <a:off x="4249800" y="953100"/>
              <a:ext cx="356675" cy="803150"/>
            </a:xfrm>
            <a:custGeom>
              <a:avLst/>
              <a:gdLst/>
              <a:ahLst/>
              <a:cxnLst/>
              <a:rect l="l" t="t" r="r" b="b"/>
              <a:pathLst>
                <a:path w="14267" h="32126" extrusionOk="0">
                  <a:moveTo>
                    <a:pt x="10518" y="7539"/>
                  </a:moveTo>
                  <a:lnTo>
                    <a:pt x="10518" y="7540"/>
                  </a:lnTo>
                  <a:lnTo>
                    <a:pt x="10519" y="7539"/>
                  </a:lnTo>
                  <a:close/>
                  <a:moveTo>
                    <a:pt x="11257" y="1"/>
                  </a:moveTo>
                  <a:cubicBezTo>
                    <a:pt x="10896" y="15"/>
                    <a:pt x="10648" y="143"/>
                    <a:pt x="10390" y="341"/>
                  </a:cubicBezTo>
                  <a:cubicBezTo>
                    <a:pt x="9868" y="714"/>
                    <a:pt x="9749" y="861"/>
                    <a:pt x="9497" y="1059"/>
                  </a:cubicBezTo>
                  <a:lnTo>
                    <a:pt x="9498" y="1061"/>
                  </a:lnTo>
                  <a:cubicBezTo>
                    <a:pt x="6455" y="2948"/>
                    <a:pt x="6361" y="4010"/>
                    <a:pt x="6143" y="6568"/>
                  </a:cubicBezTo>
                  <a:cubicBezTo>
                    <a:pt x="5865" y="7857"/>
                    <a:pt x="5811" y="7197"/>
                    <a:pt x="4876" y="9196"/>
                  </a:cubicBezTo>
                  <a:lnTo>
                    <a:pt x="4887" y="9159"/>
                  </a:lnTo>
                  <a:lnTo>
                    <a:pt x="4887" y="9159"/>
                  </a:lnTo>
                  <a:cubicBezTo>
                    <a:pt x="4397" y="10181"/>
                    <a:pt x="4133" y="10492"/>
                    <a:pt x="1536" y="19089"/>
                  </a:cubicBezTo>
                  <a:cubicBezTo>
                    <a:pt x="0" y="24144"/>
                    <a:pt x="1222" y="23744"/>
                    <a:pt x="6294" y="27824"/>
                  </a:cubicBezTo>
                  <a:lnTo>
                    <a:pt x="6263" y="27802"/>
                  </a:lnTo>
                  <a:lnTo>
                    <a:pt x="6263" y="27802"/>
                  </a:lnTo>
                  <a:cubicBezTo>
                    <a:pt x="9304" y="30355"/>
                    <a:pt x="10653" y="32125"/>
                    <a:pt x="11864" y="32125"/>
                  </a:cubicBezTo>
                  <a:cubicBezTo>
                    <a:pt x="11960" y="32125"/>
                    <a:pt x="12056" y="32114"/>
                    <a:pt x="12151" y="32091"/>
                  </a:cubicBezTo>
                  <a:cubicBezTo>
                    <a:pt x="12799" y="31941"/>
                    <a:pt x="12677" y="31735"/>
                    <a:pt x="13046" y="31568"/>
                  </a:cubicBezTo>
                  <a:cubicBezTo>
                    <a:pt x="13270" y="31467"/>
                    <a:pt x="13449" y="31354"/>
                    <a:pt x="13609" y="31018"/>
                  </a:cubicBezTo>
                  <a:cubicBezTo>
                    <a:pt x="13651" y="31030"/>
                    <a:pt x="13692" y="31035"/>
                    <a:pt x="13730" y="31035"/>
                  </a:cubicBezTo>
                  <a:cubicBezTo>
                    <a:pt x="14080" y="31035"/>
                    <a:pt x="14267" y="30576"/>
                    <a:pt x="14023" y="30341"/>
                  </a:cubicBezTo>
                  <a:cubicBezTo>
                    <a:pt x="13457" y="29796"/>
                    <a:pt x="12975" y="29335"/>
                    <a:pt x="11353" y="27428"/>
                  </a:cubicBezTo>
                  <a:cubicBezTo>
                    <a:pt x="4120" y="18903"/>
                    <a:pt x="6439" y="23635"/>
                    <a:pt x="7787" y="15841"/>
                  </a:cubicBezTo>
                  <a:lnTo>
                    <a:pt x="7787" y="15841"/>
                  </a:lnTo>
                  <a:lnTo>
                    <a:pt x="7786" y="15871"/>
                  </a:lnTo>
                  <a:cubicBezTo>
                    <a:pt x="8794" y="11194"/>
                    <a:pt x="8584" y="9905"/>
                    <a:pt x="9132" y="8998"/>
                  </a:cubicBezTo>
                  <a:lnTo>
                    <a:pt x="9131" y="8997"/>
                  </a:lnTo>
                  <a:lnTo>
                    <a:pt x="9150" y="8982"/>
                  </a:lnTo>
                  <a:lnTo>
                    <a:pt x="9150" y="8982"/>
                  </a:lnTo>
                  <a:cubicBezTo>
                    <a:pt x="9149" y="8982"/>
                    <a:pt x="9148" y="8983"/>
                    <a:pt x="9147" y="8983"/>
                  </a:cubicBezTo>
                  <a:cubicBezTo>
                    <a:pt x="9147" y="8983"/>
                    <a:pt x="9516" y="8747"/>
                    <a:pt x="9907" y="8265"/>
                  </a:cubicBezTo>
                  <a:lnTo>
                    <a:pt x="9907" y="8265"/>
                  </a:lnTo>
                  <a:lnTo>
                    <a:pt x="9891" y="8288"/>
                  </a:lnTo>
                  <a:cubicBezTo>
                    <a:pt x="9963" y="8201"/>
                    <a:pt x="9967" y="8196"/>
                    <a:pt x="10016" y="8135"/>
                  </a:cubicBezTo>
                  <a:lnTo>
                    <a:pt x="10016" y="8135"/>
                  </a:lnTo>
                  <a:lnTo>
                    <a:pt x="10001" y="8158"/>
                  </a:lnTo>
                  <a:cubicBezTo>
                    <a:pt x="10130" y="8014"/>
                    <a:pt x="10247" y="7861"/>
                    <a:pt x="10349" y="7727"/>
                  </a:cubicBezTo>
                  <a:lnTo>
                    <a:pt x="10349" y="7727"/>
                  </a:lnTo>
                  <a:lnTo>
                    <a:pt x="10346" y="7730"/>
                  </a:lnTo>
                  <a:cubicBezTo>
                    <a:pt x="10402" y="7672"/>
                    <a:pt x="10455" y="7612"/>
                    <a:pt x="10505" y="7549"/>
                  </a:cubicBezTo>
                  <a:lnTo>
                    <a:pt x="10505" y="7549"/>
                  </a:lnTo>
                  <a:lnTo>
                    <a:pt x="10483" y="7582"/>
                  </a:lnTo>
                  <a:cubicBezTo>
                    <a:pt x="10495" y="7568"/>
                    <a:pt x="10508" y="7555"/>
                    <a:pt x="10505" y="7549"/>
                  </a:cubicBezTo>
                  <a:lnTo>
                    <a:pt x="10505" y="7549"/>
                  </a:lnTo>
                  <a:lnTo>
                    <a:pt x="10506" y="7551"/>
                  </a:lnTo>
                  <a:lnTo>
                    <a:pt x="10518" y="7539"/>
                  </a:lnTo>
                  <a:lnTo>
                    <a:pt x="10522" y="7534"/>
                  </a:lnTo>
                  <a:lnTo>
                    <a:pt x="10521" y="7533"/>
                  </a:lnTo>
                  <a:cubicBezTo>
                    <a:pt x="11756" y="6348"/>
                    <a:pt x="11943" y="3288"/>
                    <a:pt x="12055" y="1961"/>
                  </a:cubicBezTo>
                  <a:lnTo>
                    <a:pt x="12055" y="1961"/>
                  </a:lnTo>
                  <a:cubicBezTo>
                    <a:pt x="12053" y="1969"/>
                    <a:pt x="12052" y="1972"/>
                    <a:pt x="12051" y="1972"/>
                  </a:cubicBezTo>
                  <a:cubicBezTo>
                    <a:pt x="12047" y="1972"/>
                    <a:pt x="12189" y="1368"/>
                    <a:pt x="12196" y="1226"/>
                  </a:cubicBezTo>
                  <a:cubicBezTo>
                    <a:pt x="12624" y="607"/>
                    <a:pt x="11573" y="2"/>
                    <a:pt x="11257" y="2"/>
                  </a:cubicBezTo>
                  <a:lnTo>
                    <a:pt x="11257" y="1"/>
                  </a:ln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075;p49">
              <a:extLst>
                <a:ext uri="{FF2B5EF4-FFF2-40B4-BE49-F238E27FC236}">
                  <a16:creationId xmlns:a16="http://schemas.microsoft.com/office/drawing/2014/main" id="{6CF8DAB3-FFDB-810D-5271-FA20915065FC}"/>
                </a:ext>
              </a:extLst>
            </p:cNvPr>
            <p:cNvSpPr/>
            <p:nvPr/>
          </p:nvSpPr>
          <p:spPr>
            <a:xfrm>
              <a:off x="5159875" y="2207750"/>
              <a:ext cx="346750" cy="605900"/>
            </a:xfrm>
            <a:custGeom>
              <a:avLst/>
              <a:gdLst/>
              <a:ahLst/>
              <a:cxnLst/>
              <a:rect l="l" t="t" r="r" b="b"/>
              <a:pathLst>
                <a:path w="13870" h="24236" extrusionOk="0">
                  <a:moveTo>
                    <a:pt x="1664" y="1"/>
                  </a:moveTo>
                  <a:cubicBezTo>
                    <a:pt x="958" y="1"/>
                    <a:pt x="682" y="526"/>
                    <a:pt x="443" y="1218"/>
                  </a:cubicBezTo>
                  <a:cubicBezTo>
                    <a:pt x="1" y="2471"/>
                    <a:pt x="30" y="3088"/>
                    <a:pt x="490" y="3958"/>
                  </a:cubicBezTo>
                  <a:cubicBezTo>
                    <a:pt x="414" y="4224"/>
                    <a:pt x="547" y="4340"/>
                    <a:pt x="793" y="4708"/>
                  </a:cubicBezTo>
                  <a:cubicBezTo>
                    <a:pt x="1137" y="5221"/>
                    <a:pt x="1080" y="5238"/>
                    <a:pt x="1545" y="6068"/>
                  </a:cubicBezTo>
                  <a:cubicBezTo>
                    <a:pt x="5478" y="13069"/>
                    <a:pt x="6287" y="16386"/>
                    <a:pt x="7759" y="17612"/>
                  </a:cubicBezTo>
                  <a:cubicBezTo>
                    <a:pt x="7795" y="17700"/>
                    <a:pt x="7839" y="17801"/>
                    <a:pt x="7879" y="17862"/>
                  </a:cubicBezTo>
                  <a:cubicBezTo>
                    <a:pt x="8112" y="18212"/>
                    <a:pt x="8173" y="18295"/>
                    <a:pt x="9457" y="19174"/>
                  </a:cubicBezTo>
                  <a:cubicBezTo>
                    <a:pt x="10621" y="19971"/>
                    <a:pt x="11037" y="20279"/>
                    <a:pt x="11495" y="22115"/>
                  </a:cubicBezTo>
                  <a:cubicBezTo>
                    <a:pt x="11697" y="22929"/>
                    <a:pt x="12047" y="24236"/>
                    <a:pt x="12820" y="24236"/>
                  </a:cubicBezTo>
                  <a:cubicBezTo>
                    <a:pt x="12866" y="24236"/>
                    <a:pt x="12913" y="24231"/>
                    <a:pt x="12962" y="24221"/>
                  </a:cubicBezTo>
                  <a:cubicBezTo>
                    <a:pt x="13553" y="24103"/>
                    <a:pt x="13485" y="23464"/>
                    <a:pt x="13686" y="22195"/>
                  </a:cubicBezTo>
                  <a:cubicBezTo>
                    <a:pt x="13754" y="21750"/>
                    <a:pt x="13869" y="21195"/>
                    <a:pt x="13596" y="19340"/>
                  </a:cubicBezTo>
                  <a:cubicBezTo>
                    <a:pt x="13596" y="19340"/>
                    <a:pt x="13626" y="18775"/>
                    <a:pt x="12906" y="17702"/>
                  </a:cubicBezTo>
                  <a:cubicBezTo>
                    <a:pt x="12471" y="17048"/>
                    <a:pt x="12355" y="16971"/>
                    <a:pt x="10310" y="15736"/>
                  </a:cubicBezTo>
                  <a:cubicBezTo>
                    <a:pt x="9671" y="15350"/>
                    <a:pt x="9445" y="14811"/>
                    <a:pt x="9059" y="13949"/>
                  </a:cubicBezTo>
                  <a:cubicBezTo>
                    <a:pt x="8737" y="13238"/>
                    <a:pt x="8370" y="12565"/>
                    <a:pt x="7852" y="11473"/>
                  </a:cubicBezTo>
                  <a:cubicBezTo>
                    <a:pt x="6720" y="8417"/>
                    <a:pt x="4610" y="3312"/>
                    <a:pt x="3237" y="991"/>
                  </a:cubicBezTo>
                  <a:cubicBezTo>
                    <a:pt x="3168" y="873"/>
                    <a:pt x="3046" y="802"/>
                    <a:pt x="2919" y="802"/>
                  </a:cubicBezTo>
                  <a:cubicBezTo>
                    <a:pt x="2906" y="802"/>
                    <a:pt x="2893" y="802"/>
                    <a:pt x="2881" y="804"/>
                  </a:cubicBezTo>
                  <a:cubicBezTo>
                    <a:pt x="2521" y="341"/>
                    <a:pt x="2107" y="1"/>
                    <a:pt x="1664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076;p49">
              <a:extLst>
                <a:ext uri="{FF2B5EF4-FFF2-40B4-BE49-F238E27FC236}">
                  <a16:creationId xmlns:a16="http://schemas.microsoft.com/office/drawing/2014/main" id="{C76F18E1-2EB6-46FF-B9B3-4DF0950F8FAD}"/>
                </a:ext>
              </a:extLst>
            </p:cNvPr>
            <p:cNvSpPr/>
            <p:nvPr/>
          </p:nvSpPr>
          <p:spPr>
            <a:xfrm>
              <a:off x="5322400" y="2407750"/>
              <a:ext cx="1525" cy="4000"/>
            </a:xfrm>
            <a:custGeom>
              <a:avLst/>
              <a:gdLst/>
              <a:ahLst/>
              <a:cxnLst/>
              <a:rect l="l" t="t" r="r" b="b"/>
              <a:pathLst>
                <a:path w="61" h="160" extrusionOk="0">
                  <a:moveTo>
                    <a:pt x="0" y="1"/>
                  </a:moveTo>
                  <a:lnTo>
                    <a:pt x="30" y="80"/>
                  </a:lnTo>
                  <a:lnTo>
                    <a:pt x="30" y="80"/>
                  </a:lnTo>
                  <a:cubicBezTo>
                    <a:pt x="18" y="48"/>
                    <a:pt x="6" y="17"/>
                    <a:pt x="0" y="1"/>
                  </a:cubicBezTo>
                  <a:close/>
                  <a:moveTo>
                    <a:pt x="30" y="80"/>
                  </a:moveTo>
                  <a:cubicBezTo>
                    <a:pt x="42" y="112"/>
                    <a:pt x="54" y="144"/>
                    <a:pt x="60" y="160"/>
                  </a:cubicBezTo>
                  <a:lnTo>
                    <a:pt x="30" y="80"/>
                  </a:lnTo>
                  <a:close/>
                </a:path>
              </a:pathLst>
            </a:custGeom>
            <a:solidFill>
              <a:srgbClr val="E9A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077;p49">
              <a:extLst>
                <a:ext uri="{FF2B5EF4-FFF2-40B4-BE49-F238E27FC236}">
                  <a16:creationId xmlns:a16="http://schemas.microsoft.com/office/drawing/2014/main" id="{200D6028-B930-4D8A-D4DC-3EA3789E9F41}"/>
                </a:ext>
              </a:extLst>
            </p:cNvPr>
            <p:cNvSpPr/>
            <p:nvPr/>
          </p:nvSpPr>
          <p:spPr>
            <a:xfrm>
              <a:off x="4482550" y="3788225"/>
              <a:ext cx="263675" cy="125700"/>
            </a:xfrm>
            <a:custGeom>
              <a:avLst/>
              <a:gdLst/>
              <a:ahLst/>
              <a:cxnLst/>
              <a:rect l="l" t="t" r="r" b="b"/>
              <a:pathLst>
                <a:path w="10547" h="5028" extrusionOk="0">
                  <a:moveTo>
                    <a:pt x="6479" y="1"/>
                  </a:moveTo>
                  <a:cubicBezTo>
                    <a:pt x="5782" y="1"/>
                    <a:pt x="4941" y="302"/>
                    <a:pt x="3035" y="1439"/>
                  </a:cubicBezTo>
                  <a:cubicBezTo>
                    <a:pt x="2461" y="1782"/>
                    <a:pt x="2687" y="1788"/>
                    <a:pt x="1127" y="2458"/>
                  </a:cubicBezTo>
                  <a:cubicBezTo>
                    <a:pt x="949" y="2520"/>
                    <a:pt x="671" y="2545"/>
                    <a:pt x="537" y="2638"/>
                  </a:cubicBezTo>
                  <a:cubicBezTo>
                    <a:pt x="1" y="3009"/>
                    <a:pt x="9" y="3567"/>
                    <a:pt x="395" y="4058"/>
                  </a:cubicBezTo>
                  <a:cubicBezTo>
                    <a:pt x="965" y="4785"/>
                    <a:pt x="2291" y="4818"/>
                    <a:pt x="4259" y="4994"/>
                  </a:cubicBezTo>
                  <a:cubicBezTo>
                    <a:pt x="4513" y="5017"/>
                    <a:pt x="4786" y="5028"/>
                    <a:pt x="5068" y="5028"/>
                  </a:cubicBezTo>
                  <a:cubicBezTo>
                    <a:pt x="6869" y="5028"/>
                    <a:pt x="9061" y="4604"/>
                    <a:pt x="9552" y="4306"/>
                  </a:cubicBezTo>
                  <a:cubicBezTo>
                    <a:pt x="10330" y="3846"/>
                    <a:pt x="10529" y="3238"/>
                    <a:pt x="10540" y="2288"/>
                  </a:cubicBezTo>
                  <a:cubicBezTo>
                    <a:pt x="10546" y="1403"/>
                    <a:pt x="10303" y="428"/>
                    <a:pt x="9456" y="159"/>
                  </a:cubicBezTo>
                  <a:cubicBezTo>
                    <a:pt x="9367" y="75"/>
                    <a:pt x="9227" y="45"/>
                    <a:pt x="9061" y="45"/>
                  </a:cubicBezTo>
                  <a:cubicBezTo>
                    <a:pt x="8671" y="45"/>
                    <a:pt x="8142" y="209"/>
                    <a:pt x="7832" y="209"/>
                  </a:cubicBezTo>
                  <a:cubicBezTo>
                    <a:pt x="7798" y="209"/>
                    <a:pt x="7766" y="207"/>
                    <a:pt x="7737" y="203"/>
                  </a:cubicBezTo>
                  <a:cubicBezTo>
                    <a:pt x="7245" y="104"/>
                    <a:pt x="6887" y="1"/>
                    <a:pt x="6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078;p49">
              <a:extLst>
                <a:ext uri="{FF2B5EF4-FFF2-40B4-BE49-F238E27FC236}">
                  <a16:creationId xmlns:a16="http://schemas.microsoft.com/office/drawing/2014/main" id="{BEBC0F95-DC2C-62A7-A41C-E7F16D44E65D}"/>
                </a:ext>
              </a:extLst>
            </p:cNvPr>
            <p:cNvSpPr/>
            <p:nvPr/>
          </p:nvSpPr>
          <p:spPr>
            <a:xfrm>
              <a:off x="5449025" y="3367075"/>
              <a:ext cx="154950" cy="304350"/>
            </a:xfrm>
            <a:custGeom>
              <a:avLst/>
              <a:gdLst/>
              <a:ahLst/>
              <a:cxnLst/>
              <a:rect l="l" t="t" r="r" b="b"/>
              <a:pathLst>
                <a:path w="6198" h="12174" extrusionOk="0">
                  <a:moveTo>
                    <a:pt x="3426" y="0"/>
                  </a:moveTo>
                  <a:cubicBezTo>
                    <a:pt x="2719" y="0"/>
                    <a:pt x="2177" y="315"/>
                    <a:pt x="1893" y="1211"/>
                  </a:cubicBezTo>
                  <a:cubicBezTo>
                    <a:pt x="1766" y="1304"/>
                    <a:pt x="1678" y="1447"/>
                    <a:pt x="1685" y="1610"/>
                  </a:cubicBezTo>
                  <a:cubicBezTo>
                    <a:pt x="1767" y="3513"/>
                    <a:pt x="697" y="3401"/>
                    <a:pt x="400" y="3999"/>
                  </a:cubicBezTo>
                  <a:cubicBezTo>
                    <a:pt x="1" y="4796"/>
                    <a:pt x="226" y="5407"/>
                    <a:pt x="99" y="7593"/>
                  </a:cubicBezTo>
                  <a:cubicBezTo>
                    <a:pt x="84" y="7840"/>
                    <a:pt x="18" y="11317"/>
                    <a:pt x="193" y="11788"/>
                  </a:cubicBezTo>
                  <a:cubicBezTo>
                    <a:pt x="260" y="11967"/>
                    <a:pt x="485" y="12173"/>
                    <a:pt x="810" y="12173"/>
                  </a:cubicBezTo>
                  <a:cubicBezTo>
                    <a:pt x="1109" y="12173"/>
                    <a:pt x="1493" y="11998"/>
                    <a:pt x="1914" y="11464"/>
                  </a:cubicBezTo>
                  <a:cubicBezTo>
                    <a:pt x="2691" y="10471"/>
                    <a:pt x="3279" y="8413"/>
                    <a:pt x="3973" y="6921"/>
                  </a:cubicBezTo>
                  <a:cubicBezTo>
                    <a:pt x="4610" y="5635"/>
                    <a:pt x="5245" y="5972"/>
                    <a:pt x="5713" y="3917"/>
                  </a:cubicBezTo>
                  <a:cubicBezTo>
                    <a:pt x="6013" y="2606"/>
                    <a:pt x="6198" y="1866"/>
                    <a:pt x="5848" y="1276"/>
                  </a:cubicBezTo>
                  <a:cubicBezTo>
                    <a:pt x="5363" y="450"/>
                    <a:pt x="4473" y="46"/>
                    <a:pt x="3528" y="3"/>
                  </a:cubicBezTo>
                  <a:cubicBezTo>
                    <a:pt x="3494" y="2"/>
                    <a:pt x="3460" y="0"/>
                    <a:pt x="3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079;p49">
              <a:extLst>
                <a:ext uri="{FF2B5EF4-FFF2-40B4-BE49-F238E27FC236}">
                  <a16:creationId xmlns:a16="http://schemas.microsoft.com/office/drawing/2014/main" id="{5ED49EBC-FDC6-59B3-9047-A9EC3714FFAC}"/>
                </a:ext>
              </a:extLst>
            </p:cNvPr>
            <p:cNvSpPr/>
            <p:nvPr/>
          </p:nvSpPr>
          <p:spPr>
            <a:xfrm>
              <a:off x="4328450" y="1528050"/>
              <a:ext cx="951975" cy="1011750"/>
            </a:xfrm>
            <a:custGeom>
              <a:avLst/>
              <a:gdLst/>
              <a:ahLst/>
              <a:cxnLst/>
              <a:rect l="l" t="t" r="r" b="b"/>
              <a:pathLst>
                <a:path w="38079" h="40470" extrusionOk="0">
                  <a:moveTo>
                    <a:pt x="34810" y="31340"/>
                  </a:moveTo>
                  <a:cubicBezTo>
                    <a:pt x="34811" y="31340"/>
                    <a:pt x="34840" y="31371"/>
                    <a:pt x="34892" y="31423"/>
                  </a:cubicBezTo>
                  <a:lnTo>
                    <a:pt x="34889" y="31425"/>
                  </a:lnTo>
                  <a:cubicBezTo>
                    <a:pt x="34835" y="31366"/>
                    <a:pt x="34810" y="31340"/>
                    <a:pt x="34810" y="31340"/>
                  </a:cubicBezTo>
                  <a:close/>
                  <a:moveTo>
                    <a:pt x="4482" y="0"/>
                  </a:moveTo>
                  <a:cubicBezTo>
                    <a:pt x="3571" y="0"/>
                    <a:pt x="3061" y="1044"/>
                    <a:pt x="2665" y="1573"/>
                  </a:cubicBezTo>
                  <a:cubicBezTo>
                    <a:pt x="586" y="3927"/>
                    <a:pt x="1" y="3491"/>
                    <a:pt x="60" y="4415"/>
                  </a:cubicBezTo>
                  <a:cubicBezTo>
                    <a:pt x="76" y="4820"/>
                    <a:pt x="175" y="5186"/>
                    <a:pt x="486" y="5609"/>
                  </a:cubicBezTo>
                  <a:lnTo>
                    <a:pt x="440" y="5552"/>
                  </a:lnTo>
                  <a:lnTo>
                    <a:pt x="440" y="5552"/>
                  </a:lnTo>
                  <a:cubicBezTo>
                    <a:pt x="1456" y="7090"/>
                    <a:pt x="2872" y="8196"/>
                    <a:pt x="2851" y="8196"/>
                  </a:cubicBezTo>
                  <a:cubicBezTo>
                    <a:pt x="2849" y="8196"/>
                    <a:pt x="2823" y="8178"/>
                    <a:pt x="2772" y="8142"/>
                  </a:cubicBezTo>
                  <a:lnTo>
                    <a:pt x="2772" y="8142"/>
                  </a:lnTo>
                  <a:cubicBezTo>
                    <a:pt x="2904" y="8257"/>
                    <a:pt x="3038" y="8371"/>
                    <a:pt x="3173" y="8481"/>
                  </a:cubicBezTo>
                  <a:lnTo>
                    <a:pt x="3132" y="8452"/>
                  </a:lnTo>
                  <a:lnTo>
                    <a:pt x="3132" y="8452"/>
                  </a:lnTo>
                  <a:cubicBezTo>
                    <a:pt x="4183" y="9408"/>
                    <a:pt x="3911" y="9132"/>
                    <a:pt x="4761" y="9748"/>
                  </a:cubicBezTo>
                  <a:cubicBezTo>
                    <a:pt x="5372" y="10190"/>
                    <a:pt x="8534" y="13188"/>
                    <a:pt x="9441" y="13750"/>
                  </a:cubicBezTo>
                  <a:lnTo>
                    <a:pt x="9419" y="13738"/>
                  </a:lnTo>
                  <a:lnTo>
                    <a:pt x="9419" y="13738"/>
                  </a:lnTo>
                  <a:cubicBezTo>
                    <a:pt x="9919" y="14154"/>
                    <a:pt x="10272" y="14509"/>
                    <a:pt x="10272" y="14509"/>
                  </a:cubicBezTo>
                  <a:lnTo>
                    <a:pt x="10234" y="14483"/>
                  </a:lnTo>
                  <a:lnTo>
                    <a:pt x="10234" y="14483"/>
                  </a:lnTo>
                  <a:cubicBezTo>
                    <a:pt x="10857" y="15039"/>
                    <a:pt x="10933" y="14651"/>
                    <a:pt x="11297" y="18559"/>
                  </a:cubicBezTo>
                  <a:lnTo>
                    <a:pt x="11380" y="20552"/>
                  </a:lnTo>
                  <a:cubicBezTo>
                    <a:pt x="12000" y="30147"/>
                    <a:pt x="12571" y="25143"/>
                    <a:pt x="12020" y="37055"/>
                  </a:cubicBezTo>
                  <a:cubicBezTo>
                    <a:pt x="11956" y="38454"/>
                    <a:pt x="11967" y="39319"/>
                    <a:pt x="14412" y="39683"/>
                  </a:cubicBezTo>
                  <a:cubicBezTo>
                    <a:pt x="14949" y="39762"/>
                    <a:pt x="16385" y="40467"/>
                    <a:pt x="20190" y="40467"/>
                  </a:cubicBezTo>
                  <a:cubicBezTo>
                    <a:pt x="20904" y="40467"/>
                    <a:pt x="20922" y="40403"/>
                    <a:pt x="21432" y="40403"/>
                  </a:cubicBezTo>
                  <a:cubicBezTo>
                    <a:pt x="21570" y="40403"/>
                    <a:pt x="21744" y="40408"/>
                    <a:pt x="21978" y="40420"/>
                  </a:cubicBezTo>
                  <a:cubicBezTo>
                    <a:pt x="22652" y="40455"/>
                    <a:pt x="23171" y="40469"/>
                    <a:pt x="23583" y="40469"/>
                  </a:cubicBezTo>
                  <a:cubicBezTo>
                    <a:pt x="24915" y="40469"/>
                    <a:pt x="25113" y="40317"/>
                    <a:pt x="25764" y="40223"/>
                  </a:cubicBezTo>
                  <a:cubicBezTo>
                    <a:pt x="26119" y="40187"/>
                    <a:pt x="26394" y="40180"/>
                    <a:pt x="26633" y="40180"/>
                  </a:cubicBezTo>
                  <a:cubicBezTo>
                    <a:pt x="26786" y="40180"/>
                    <a:pt x="26924" y="40183"/>
                    <a:pt x="27059" y="40183"/>
                  </a:cubicBezTo>
                  <a:cubicBezTo>
                    <a:pt x="27442" y="40183"/>
                    <a:pt x="27803" y="40160"/>
                    <a:pt x="28406" y="39985"/>
                  </a:cubicBezTo>
                  <a:cubicBezTo>
                    <a:pt x="30395" y="39428"/>
                    <a:pt x="29538" y="37479"/>
                    <a:pt x="29565" y="35356"/>
                  </a:cubicBezTo>
                  <a:lnTo>
                    <a:pt x="29449" y="27982"/>
                  </a:lnTo>
                  <a:cubicBezTo>
                    <a:pt x="29388" y="26918"/>
                    <a:pt x="29269" y="26435"/>
                    <a:pt x="29346" y="26435"/>
                  </a:cubicBezTo>
                  <a:cubicBezTo>
                    <a:pt x="29417" y="26435"/>
                    <a:pt x="29652" y="26840"/>
                    <a:pt x="30244" y="27573"/>
                  </a:cubicBezTo>
                  <a:cubicBezTo>
                    <a:pt x="31364" y="28958"/>
                    <a:pt x="31459" y="29117"/>
                    <a:pt x="31993" y="29961"/>
                  </a:cubicBezTo>
                  <a:cubicBezTo>
                    <a:pt x="33536" y="32388"/>
                    <a:pt x="34431" y="33036"/>
                    <a:pt x="34987" y="33036"/>
                  </a:cubicBezTo>
                  <a:cubicBezTo>
                    <a:pt x="35511" y="33036"/>
                    <a:pt x="35735" y="32462"/>
                    <a:pt x="35916" y="32255"/>
                  </a:cubicBezTo>
                  <a:lnTo>
                    <a:pt x="35916" y="32255"/>
                  </a:lnTo>
                  <a:lnTo>
                    <a:pt x="35910" y="32263"/>
                  </a:lnTo>
                  <a:cubicBezTo>
                    <a:pt x="36359" y="31886"/>
                    <a:pt x="36783" y="31480"/>
                    <a:pt x="37177" y="31047"/>
                  </a:cubicBezTo>
                  <a:cubicBezTo>
                    <a:pt x="38079" y="30053"/>
                    <a:pt x="37923" y="29607"/>
                    <a:pt x="37441" y="28373"/>
                  </a:cubicBezTo>
                  <a:lnTo>
                    <a:pt x="37441" y="28373"/>
                  </a:lnTo>
                  <a:lnTo>
                    <a:pt x="37444" y="28377"/>
                  </a:lnTo>
                  <a:lnTo>
                    <a:pt x="37436" y="28358"/>
                  </a:lnTo>
                  <a:cubicBezTo>
                    <a:pt x="36759" y="26614"/>
                    <a:pt x="35403" y="23816"/>
                    <a:pt x="34051" y="20394"/>
                  </a:cubicBezTo>
                  <a:cubicBezTo>
                    <a:pt x="33146" y="18117"/>
                    <a:pt x="31341" y="14547"/>
                    <a:pt x="29713" y="12243"/>
                  </a:cubicBezTo>
                  <a:lnTo>
                    <a:pt x="29713" y="12243"/>
                  </a:lnTo>
                  <a:lnTo>
                    <a:pt x="29761" y="12302"/>
                  </a:lnTo>
                  <a:cubicBezTo>
                    <a:pt x="27773" y="9421"/>
                    <a:pt x="25709" y="9501"/>
                    <a:pt x="24929" y="9255"/>
                  </a:cubicBezTo>
                  <a:cubicBezTo>
                    <a:pt x="24666" y="9173"/>
                    <a:pt x="23698" y="8831"/>
                    <a:pt x="22356" y="8649"/>
                  </a:cubicBezTo>
                  <a:lnTo>
                    <a:pt x="22381" y="8649"/>
                  </a:lnTo>
                  <a:lnTo>
                    <a:pt x="22381" y="8650"/>
                  </a:lnTo>
                  <a:lnTo>
                    <a:pt x="22400" y="8652"/>
                  </a:lnTo>
                  <a:cubicBezTo>
                    <a:pt x="22400" y="8633"/>
                    <a:pt x="21655" y="8546"/>
                    <a:pt x="21624" y="8544"/>
                  </a:cubicBezTo>
                  <a:cubicBezTo>
                    <a:pt x="20557" y="8484"/>
                    <a:pt x="20513" y="8269"/>
                    <a:pt x="19708" y="7951"/>
                  </a:cubicBezTo>
                  <a:cubicBezTo>
                    <a:pt x="19328" y="7797"/>
                    <a:pt x="19446" y="7913"/>
                    <a:pt x="19181" y="7748"/>
                  </a:cubicBezTo>
                  <a:cubicBezTo>
                    <a:pt x="18558" y="7360"/>
                    <a:pt x="18233" y="7326"/>
                    <a:pt x="18233" y="7326"/>
                  </a:cubicBezTo>
                  <a:lnTo>
                    <a:pt x="18249" y="7326"/>
                  </a:lnTo>
                  <a:cubicBezTo>
                    <a:pt x="17967" y="7268"/>
                    <a:pt x="18114" y="7238"/>
                    <a:pt x="17421" y="7151"/>
                  </a:cubicBezTo>
                  <a:cubicBezTo>
                    <a:pt x="15155" y="6536"/>
                    <a:pt x="14419" y="6547"/>
                    <a:pt x="13579" y="6028"/>
                  </a:cubicBezTo>
                  <a:cubicBezTo>
                    <a:pt x="12183" y="5172"/>
                    <a:pt x="12151" y="4939"/>
                    <a:pt x="10404" y="4016"/>
                  </a:cubicBezTo>
                  <a:lnTo>
                    <a:pt x="10404" y="4016"/>
                  </a:lnTo>
                  <a:cubicBezTo>
                    <a:pt x="10423" y="4026"/>
                    <a:pt x="10432" y="4031"/>
                    <a:pt x="10431" y="4031"/>
                  </a:cubicBezTo>
                  <a:cubicBezTo>
                    <a:pt x="10421" y="4031"/>
                    <a:pt x="9429" y="3529"/>
                    <a:pt x="8900" y="3094"/>
                  </a:cubicBezTo>
                  <a:lnTo>
                    <a:pt x="8900" y="3094"/>
                  </a:lnTo>
                  <a:cubicBezTo>
                    <a:pt x="8900" y="3094"/>
                    <a:pt x="8900" y="3094"/>
                    <a:pt x="8900" y="3094"/>
                  </a:cubicBezTo>
                  <a:cubicBezTo>
                    <a:pt x="8902" y="3094"/>
                    <a:pt x="8708" y="2902"/>
                    <a:pt x="8125" y="2492"/>
                  </a:cubicBezTo>
                  <a:cubicBezTo>
                    <a:pt x="6282" y="1193"/>
                    <a:pt x="5361" y="2"/>
                    <a:pt x="4484" y="2"/>
                  </a:cubicBezTo>
                  <a:lnTo>
                    <a:pt x="4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080;p49">
              <a:extLst>
                <a:ext uri="{FF2B5EF4-FFF2-40B4-BE49-F238E27FC236}">
                  <a16:creationId xmlns:a16="http://schemas.microsoft.com/office/drawing/2014/main" id="{6D0F9647-E26D-E36E-5C68-DE125DFB0167}"/>
                </a:ext>
              </a:extLst>
            </p:cNvPr>
            <p:cNvSpPr/>
            <p:nvPr/>
          </p:nvSpPr>
          <p:spPr>
            <a:xfrm>
              <a:off x="4722775" y="1373750"/>
              <a:ext cx="372925" cy="864375"/>
            </a:xfrm>
            <a:custGeom>
              <a:avLst/>
              <a:gdLst/>
              <a:ahLst/>
              <a:cxnLst/>
              <a:rect l="l" t="t" r="r" b="b"/>
              <a:pathLst>
                <a:path w="14917" h="34575" extrusionOk="0">
                  <a:moveTo>
                    <a:pt x="9683" y="0"/>
                  </a:moveTo>
                  <a:lnTo>
                    <a:pt x="9683" y="1"/>
                  </a:lnTo>
                  <a:cubicBezTo>
                    <a:pt x="9633" y="1"/>
                    <a:pt x="9584" y="1"/>
                    <a:pt x="9535" y="5"/>
                  </a:cubicBezTo>
                  <a:cubicBezTo>
                    <a:pt x="7627" y="74"/>
                    <a:pt x="7171" y="536"/>
                    <a:pt x="6752" y="879"/>
                  </a:cubicBezTo>
                  <a:cubicBezTo>
                    <a:pt x="5428" y="1971"/>
                    <a:pt x="3764" y="4343"/>
                    <a:pt x="3622" y="4572"/>
                  </a:cubicBezTo>
                  <a:cubicBezTo>
                    <a:pt x="1810" y="7483"/>
                    <a:pt x="1888" y="7273"/>
                    <a:pt x="1069" y="10001"/>
                  </a:cubicBezTo>
                  <a:cubicBezTo>
                    <a:pt x="418" y="12169"/>
                    <a:pt x="1" y="14298"/>
                    <a:pt x="1470" y="18184"/>
                  </a:cubicBezTo>
                  <a:lnTo>
                    <a:pt x="1471" y="18184"/>
                  </a:lnTo>
                  <a:cubicBezTo>
                    <a:pt x="3793" y="26527"/>
                    <a:pt x="1968" y="26787"/>
                    <a:pt x="3392" y="30469"/>
                  </a:cubicBezTo>
                  <a:lnTo>
                    <a:pt x="3368" y="30412"/>
                  </a:lnTo>
                  <a:lnTo>
                    <a:pt x="3368" y="30412"/>
                  </a:lnTo>
                  <a:cubicBezTo>
                    <a:pt x="4341" y="33099"/>
                    <a:pt x="5086" y="33546"/>
                    <a:pt x="5740" y="34198"/>
                  </a:cubicBezTo>
                  <a:cubicBezTo>
                    <a:pt x="6013" y="34472"/>
                    <a:pt x="6273" y="34575"/>
                    <a:pt x="6503" y="34575"/>
                  </a:cubicBezTo>
                  <a:cubicBezTo>
                    <a:pt x="6878" y="34575"/>
                    <a:pt x="7173" y="34300"/>
                    <a:pt x="7311" y="34043"/>
                  </a:cubicBezTo>
                  <a:cubicBezTo>
                    <a:pt x="7496" y="33699"/>
                    <a:pt x="7639" y="33341"/>
                    <a:pt x="7808" y="32974"/>
                  </a:cubicBezTo>
                  <a:cubicBezTo>
                    <a:pt x="8293" y="32022"/>
                    <a:pt x="8574" y="31925"/>
                    <a:pt x="9447" y="30525"/>
                  </a:cubicBezTo>
                  <a:cubicBezTo>
                    <a:pt x="9592" y="30296"/>
                    <a:pt x="10412" y="28973"/>
                    <a:pt x="10790" y="28295"/>
                  </a:cubicBezTo>
                  <a:cubicBezTo>
                    <a:pt x="11785" y="26517"/>
                    <a:pt x="12312" y="26137"/>
                    <a:pt x="13233" y="24146"/>
                  </a:cubicBezTo>
                  <a:cubicBezTo>
                    <a:pt x="13233" y="24146"/>
                    <a:pt x="13238" y="24137"/>
                    <a:pt x="13239" y="24137"/>
                  </a:cubicBezTo>
                  <a:cubicBezTo>
                    <a:pt x="13245" y="24137"/>
                    <a:pt x="13290" y="24033"/>
                    <a:pt x="13293" y="24027"/>
                  </a:cubicBezTo>
                  <a:lnTo>
                    <a:pt x="13293" y="24027"/>
                  </a:lnTo>
                  <a:lnTo>
                    <a:pt x="13289" y="24037"/>
                  </a:lnTo>
                  <a:cubicBezTo>
                    <a:pt x="13631" y="23311"/>
                    <a:pt x="13890" y="22376"/>
                    <a:pt x="14021" y="21642"/>
                  </a:cubicBezTo>
                  <a:lnTo>
                    <a:pt x="14021" y="21642"/>
                  </a:lnTo>
                  <a:cubicBezTo>
                    <a:pt x="14019" y="21655"/>
                    <a:pt x="14019" y="21667"/>
                    <a:pt x="14019" y="21680"/>
                  </a:cubicBezTo>
                  <a:cubicBezTo>
                    <a:pt x="14868" y="17499"/>
                    <a:pt x="14276" y="17297"/>
                    <a:pt x="14409" y="13548"/>
                  </a:cubicBezTo>
                  <a:cubicBezTo>
                    <a:pt x="14539" y="9784"/>
                    <a:pt x="14917" y="9959"/>
                    <a:pt x="14462" y="5562"/>
                  </a:cubicBezTo>
                  <a:lnTo>
                    <a:pt x="14462" y="5562"/>
                  </a:lnTo>
                  <a:lnTo>
                    <a:pt x="14464" y="5569"/>
                  </a:lnTo>
                  <a:lnTo>
                    <a:pt x="14460" y="5532"/>
                  </a:lnTo>
                  <a:cubicBezTo>
                    <a:pt x="14460" y="5532"/>
                    <a:pt x="14437" y="5349"/>
                    <a:pt x="14431" y="5297"/>
                  </a:cubicBezTo>
                  <a:cubicBezTo>
                    <a:pt x="14400" y="4545"/>
                    <a:pt x="14386" y="3772"/>
                    <a:pt x="14082" y="3076"/>
                  </a:cubicBezTo>
                  <a:cubicBezTo>
                    <a:pt x="13883" y="2616"/>
                    <a:pt x="13653" y="2386"/>
                    <a:pt x="13326" y="1983"/>
                  </a:cubicBezTo>
                  <a:cubicBezTo>
                    <a:pt x="12366" y="808"/>
                    <a:pt x="11372" y="0"/>
                    <a:pt x="9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081;p49">
              <a:extLst>
                <a:ext uri="{FF2B5EF4-FFF2-40B4-BE49-F238E27FC236}">
                  <a16:creationId xmlns:a16="http://schemas.microsoft.com/office/drawing/2014/main" id="{2F365436-C6B8-FD99-4B35-6BE414AC88A8}"/>
                </a:ext>
              </a:extLst>
            </p:cNvPr>
            <p:cNvSpPr/>
            <p:nvPr/>
          </p:nvSpPr>
          <p:spPr>
            <a:xfrm>
              <a:off x="5586150" y="1752400"/>
              <a:ext cx="616200" cy="413650"/>
            </a:xfrm>
            <a:custGeom>
              <a:avLst/>
              <a:gdLst/>
              <a:ahLst/>
              <a:cxnLst/>
              <a:rect l="l" t="t" r="r" b="b"/>
              <a:pathLst>
                <a:path w="24648" h="16546" extrusionOk="0">
                  <a:moveTo>
                    <a:pt x="0" y="0"/>
                  </a:moveTo>
                  <a:lnTo>
                    <a:pt x="0" y="16546"/>
                  </a:lnTo>
                  <a:lnTo>
                    <a:pt x="24648" y="16546"/>
                  </a:lnTo>
                  <a:lnTo>
                    <a:pt x="24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082;p49">
              <a:extLst>
                <a:ext uri="{FF2B5EF4-FFF2-40B4-BE49-F238E27FC236}">
                  <a16:creationId xmlns:a16="http://schemas.microsoft.com/office/drawing/2014/main" id="{B6621C8B-F46A-A60F-803E-1B2C7DA845C4}"/>
                </a:ext>
              </a:extLst>
            </p:cNvPr>
            <p:cNvSpPr/>
            <p:nvPr/>
          </p:nvSpPr>
          <p:spPr>
            <a:xfrm>
              <a:off x="5708950" y="1919300"/>
              <a:ext cx="493400" cy="246750"/>
            </a:xfrm>
            <a:custGeom>
              <a:avLst/>
              <a:gdLst/>
              <a:ahLst/>
              <a:cxnLst/>
              <a:rect l="l" t="t" r="r" b="b"/>
              <a:pathLst>
                <a:path w="19736" h="9870" extrusionOk="0">
                  <a:moveTo>
                    <a:pt x="9869" y="1"/>
                  </a:moveTo>
                  <a:lnTo>
                    <a:pt x="0" y="9870"/>
                  </a:lnTo>
                  <a:lnTo>
                    <a:pt x="19736" y="9870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083;p49">
              <a:extLst>
                <a:ext uri="{FF2B5EF4-FFF2-40B4-BE49-F238E27FC236}">
                  <a16:creationId xmlns:a16="http://schemas.microsoft.com/office/drawing/2014/main" id="{2548A34B-5DAE-0BAE-7C07-422837E065D8}"/>
                </a:ext>
              </a:extLst>
            </p:cNvPr>
            <p:cNvSpPr/>
            <p:nvPr/>
          </p:nvSpPr>
          <p:spPr>
            <a:xfrm>
              <a:off x="5586150" y="2008450"/>
              <a:ext cx="315125" cy="157600"/>
            </a:xfrm>
            <a:custGeom>
              <a:avLst/>
              <a:gdLst/>
              <a:ahLst/>
              <a:cxnLst/>
              <a:rect l="l" t="t" r="r" b="b"/>
              <a:pathLst>
                <a:path w="12605" h="6304" extrusionOk="0">
                  <a:moveTo>
                    <a:pt x="6302" y="0"/>
                  </a:moveTo>
                  <a:lnTo>
                    <a:pt x="0" y="6304"/>
                  </a:lnTo>
                  <a:lnTo>
                    <a:pt x="12604" y="630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084;p49">
              <a:extLst>
                <a:ext uri="{FF2B5EF4-FFF2-40B4-BE49-F238E27FC236}">
                  <a16:creationId xmlns:a16="http://schemas.microsoft.com/office/drawing/2014/main" id="{C6432637-BB5D-ABE9-0545-D3CDFE565B41}"/>
                </a:ext>
              </a:extLst>
            </p:cNvPr>
            <p:cNvSpPr/>
            <p:nvPr/>
          </p:nvSpPr>
          <p:spPr>
            <a:xfrm>
              <a:off x="5739325" y="1828550"/>
              <a:ext cx="79600" cy="79625"/>
            </a:xfrm>
            <a:custGeom>
              <a:avLst/>
              <a:gdLst/>
              <a:ahLst/>
              <a:cxnLst/>
              <a:rect l="l" t="t" r="r" b="b"/>
              <a:pathLst>
                <a:path w="3184" h="3185" extrusionOk="0">
                  <a:moveTo>
                    <a:pt x="1592" y="1"/>
                  </a:moveTo>
                  <a:cubicBezTo>
                    <a:pt x="713" y="1"/>
                    <a:pt x="0" y="713"/>
                    <a:pt x="0" y="1593"/>
                  </a:cubicBezTo>
                  <a:cubicBezTo>
                    <a:pt x="0" y="2472"/>
                    <a:pt x="713" y="3184"/>
                    <a:pt x="1592" y="3184"/>
                  </a:cubicBezTo>
                  <a:cubicBezTo>
                    <a:pt x="2472" y="3184"/>
                    <a:pt x="3184" y="2472"/>
                    <a:pt x="3184" y="1593"/>
                  </a:cubicBezTo>
                  <a:cubicBezTo>
                    <a:pt x="3184" y="713"/>
                    <a:pt x="2472" y="1"/>
                    <a:pt x="1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085;p49">
              <a:extLst>
                <a:ext uri="{FF2B5EF4-FFF2-40B4-BE49-F238E27FC236}">
                  <a16:creationId xmlns:a16="http://schemas.microsoft.com/office/drawing/2014/main" id="{2FCB05B1-0200-A63E-4391-241D217A80FD}"/>
                </a:ext>
              </a:extLst>
            </p:cNvPr>
            <p:cNvSpPr/>
            <p:nvPr/>
          </p:nvSpPr>
          <p:spPr>
            <a:xfrm>
              <a:off x="1356050" y="595475"/>
              <a:ext cx="476775" cy="320025"/>
            </a:xfrm>
            <a:custGeom>
              <a:avLst/>
              <a:gdLst/>
              <a:ahLst/>
              <a:cxnLst/>
              <a:rect l="l" t="t" r="r" b="b"/>
              <a:pathLst>
                <a:path w="19071" h="12801" extrusionOk="0">
                  <a:moveTo>
                    <a:pt x="0" y="0"/>
                  </a:moveTo>
                  <a:lnTo>
                    <a:pt x="0" y="12800"/>
                  </a:lnTo>
                  <a:lnTo>
                    <a:pt x="19070" y="12800"/>
                  </a:lnTo>
                  <a:lnTo>
                    <a:pt x="19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086;p49">
              <a:extLst>
                <a:ext uri="{FF2B5EF4-FFF2-40B4-BE49-F238E27FC236}">
                  <a16:creationId xmlns:a16="http://schemas.microsoft.com/office/drawing/2014/main" id="{797263DE-6ACA-5613-7695-837085D3E2A4}"/>
                </a:ext>
              </a:extLst>
            </p:cNvPr>
            <p:cNvSpPr/>
            <p:nvPr/>
          </p:nvSpPr>
          <p:spPr>
            <a:xfrm>
              <a:off x="1451050" y="724600"/>
              <a:ext cx="381775" cy="190900"/>
            </a:xfrm>
            <a:custGeom>
              <a:avLst/>
              <a:gdLst/>
              <a:ahLst/>
              <a:cxnLst/>
              <a:rect l="l" t="t" r="r" b="b"/>
              <a:pathLst>
                <a:path w="15271" h="7636" extrusionOk="0">
                  <a:moveTo>
                    <a:pt x="7635" y="0"/>
                  </a:moveTo>
                  <a:lnTo>
                    <a:pt x="1" y="7635"/>
                  </a:lnTo>
                  <a:lnTo>
                    <a:pt x="15270" y="7635"/>
                  </a:lnTo>
                  <a:lnTo>
                    <a:pt x="7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087;p49">
              <a:extLst>
                <a:ext uri="{FF2B5EF4-FFF2-40B4-BE49-F238E27FC236}">
                  <a16:creationId xmlns:a16="http://schemas.microsoft.com/office/drawing/2014/main" id="{B8F48A89-3560-3B08-1AAB-C69723FFB59D}"/>
                </a:ext>
              </a:extLst>
            </p:cNvPr>
            <p:cNvSpPr/>
            <p:nvPr/>
          </p:nvSpPr>
          <p:spPr>
            <a:xfrm>
              <a:off x="1356050" y="793575"/>
              <a:ext cx="243825" cy="121925"/>
            </a:xfrm>
            <a:custGeom>
              <a:avLst/>
              <a:gdLst/>
              <a:ahLst/>
              <a:cxnLst/>
              <a:rect l="l" t="t" r="r" b="b"/>
              <a:pathLst>
                <a:path w="9753" h="4877" extrusionOk="0">
                  <a:moveTo>
                    <a:pt x="4876" y="0"/>
                  </a:moveTo>
                  <a:lnTo>
                    <a:pt x="0" y="4876"/>
                  </a:lnTo>
                  <a:lnTo>
                    <a:pt x="9753" y="4876"/>
                  </a:lnTo>
                  <a:lnTo>
                    <a:pt x="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088;p49">
              <a:extLst>
                <a:ext uri="{FF2B5EF4-FFF2-40B4-BE49-F238E27FC236}">
                  <a16:creationId xmlns:a16="http://schemas.microsoft.com/office/drawing/2014/main" id="{0A4AB5D6-D51E-7E04-E962-00D119D6DB3A}"/>
                </a:ext>
              </a:extLst>
            </p:cNvPr>
            <p:cNvSpPr/>
            <p:nvPr/>
          </p:nvSpPr>
          <p:spPr>
            <a:xfrm>
              <a:off x="1472125" y="654400"/>
              <a:ext cx="64025" cy="61600"/>
            </a:xfrm>
            <a:custGeom>
              <a:avLst/>
              <a:gdLst/>
              <a:ahLst/>
              <a:cxnLst/>
              <a:rect l="l" t="t" r="r" b="b"/>
              <a:pathLst>
                <a:path w="2561" h="2464" extrusionOk="0">
                  <a:moveTo>
                    <a:pt x="1329" y="1"/>
                  </a:moveTo>
                  <a:cubicBezTo>
                    <a:pt x="831" y="1"/>
                    <a:pt x="381" y="301"/>
                    <a:pt x="191" y="761"/>
                  </a:cubicBezTo>
                  <a:cubicBezTo>
                    <a:pt x="1" y="1221"/>
                    <a:pt x="106" y="1751"/>
                    <a:pt x="459" y="2102"/>
                  </a:cubicBezTo>
                  <a:cubicBezTo>
                    <a:pt x="694" y="2338"/>
                    <a:pt x="1009" y="2463"/>
                    <a:pt x="1330" y="2463"/>
                  </a:cubicBezTo>
                  <a:cubicBezTo>
                    <a:pt x="1488" y="2463"/>
                    <a:pt x="1648" y="2433"/>
                    <a:pt x="1800" y="2370"/>
                  </a:cubicBezTo>
                  <a:cubicBezTo>
                    <a:pt x="2260" y="2179"/>
                    <a:pt x="2560" y="1730"/>
                    <a:pt x="2560" y="1232"/>
                  </a:cubicBezTo>
                  <a:cubicBezTo>
                    <a:pt x="2560" y="551"/>
                    <a:pt x="2009" y="1"/>
                    <a:pt x="13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089;p49">
              <a:extLst>
                <a:ext uri="{FF2B5EF4-FFF2-40B4-BE49-F238E27FC236}">
                  <a16:creationId xmlns:a16="http://schemas.microsoft.com/office/drawing/2014/main" id="{20DD26DB-5472-93E8-5239-F2BB1207A876}"/>
                </a:ext>
              </a:extLst>
            </p:cNvPr>
            <p:cNvSpPr/>
            <p:nvPr/>
          </p:nvSpPr>
          <p:spPr>
            <a:xfrm>
              <a:off x="1279400" y="2574125"/>
              <a:ext cx="476775" cy="320025"/>
            </a:xfrm>
            <a:custGeom>
              <a:avLst/>
              <a:gdLst/>
              <a:ahLst/>
              <a:cxnLst/>
              <a:rect l="l" t="t" r="r" b="b"/>
              <a:pathLst>
                <a:path w="19071" h="12801" extrusionOk="0">
                  <a:moveTo>
                    <a:pt x="0" y="0"/>
                  </a:moveTo>
                  <a:lnTo>
                    <a:pt x="0" y="12800"/>
                  </a:lnTo>
                  <a:lnTo>
                    <a:pt x="19070" y="12800"/>
                  </a:lnTo>
                  <a:lnTo>
                    <a:pt x="19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090;p49">
              <a:extLst>
                <a:ext uri="{FF2B5EF4-FFF2-40B4-BE49-F238E27FC236}">
                  <a16:creationId xmlns:a16="http://schemas.microsoft.com/office/drawing/2014/main" id="{6D5914C5-6602-20BB-375D-2919C7D3E394}"/>
                </a:ext>
              </a:extLst>
            </p:cNvPr>
            <p:cNvSpPr/>
            <p:nvPr/>
          </p:nvSpPr>
          <p:spPr>
            <a:xfrm>
              <a:off x="1374400" y="2703250"/>
              <a:ext cx="381775" cy="190900"/>
            </a:xfrm>
            <a:custGeom>
              <a:avLst/>
              <a:gdLst/>
              <a:ahLst/>
              <a:cxnLst/>
              <a:rect l="l" t="t" r="r" b="b"/>
              <a:pathLst>
                <a:path w="15271" h="7636" extrusionOk="0">
                  <a:moveTo>
                    <a:pt x="7636" y="0"/>
                  </a:moveTo>
                  <a:lnTo>
                    <a:pt x="1" y="7635"/>
                  </a:lnTo>
                  <a:lnTo>
                    <a:pt x="15270" y="7635"/>
                  </a:lnTo>
                  <a:lnTo>
                    <a:pt x="76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091;p49">
              <a:extLst>
                <a:ext uri="{FF2B5EF4-FFF2-40B4-BE49-F238E27FC236}">
                  <a16:creationId xmlns:a16="http://schemas.microsoft.com/office/drawing/2014/main" id="{C8325266-E73B-449C-9ED2-5A7A6BE3E54D}"/>
                </a:ext>
              </a:extLst>
            </p:cNvPr>
            <p:cNvSpPr/>
            <p:nvPr/>
          </p:nvSpPr>
          <p:spPr>
            <a:xfrm>
              <a:off x="1279400" y="2772200"/>
              <a:ext cx="243825" cy="121950"/>
            </a:xfrm>
            <a:custGeom>
              <a:avLst/>
              <a:gdLst/>
              <a:ahLst/>
              <a:cxnLst/>
              <a:rect l="l" t="t" r="r" b="b"/>
              <a:pathLst>
                <a:path w="9753" h="4878" extrusionOk="0">
                  <a:moveTo>
                    <a:pt x="4876" y="1"/>
                  </a:moveTo>
                  <a:lnTo>
                    <a:pt x="0" y="4877"/>
                  </a:lnTo>
                  <a:lnTo>
                    <a:pt x="9753" y="4877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092;p49">
              <a:extLst>
                <a:ext uri="{FF2B5EF4-FFF2-40B4-BE49-F238E27FC236}">
                  <a16:creationId xmlns:a16="http://schemas.microsoft.com/office/drawing/2014/main" id="{A0DDC079-6A18-69BB-4F75-07EE63A42CA5}"/>
                </a:ext>
              </a:extLst>
            </p:cNvPr>
            <p:cNvSpPr/>
            <p:nvPr/>
          </p:nvSpPr>
          <p:spPr>
            <a:xfrm>
              <a:off x="1395475" y="2633050"/>
              <a:ext cx="64050" cy="61575"/>
            </a:xfrm>
            <a:custGeom>
              <a:avLst/>
              <a:gdLst/>
              <a:ahLst/>
              <a:cxnLst/>
              <a:rect l="l" t="t" r="r" b="b"/>
              <a:pathLst>
                <a:path w="2562" h="2463" extrusionOk="0">
                  <a:moveTo>
                    <a:pt x="1329" y="0"/>
                  </a:moveTo>
                  <a:cubicBezTo>
                    <a:pt x="831" y="0"/>
                    <a:pt x="382" y="300"/>
                    <a:pt x="192" y="761"/>
                  </a:cubicBezTo>
                  <a:cubicBezTo>
                    <a:pt x="1" y="1221"/>
                    <a:pt x="106" y="1749"/>
                    <a:pt x="459" y="2102"/>
                  </a:cubicBezTo>
                  <a:cubicBezTo>
                    <a:pt x="694" y="2338"/>
                    <a:pt x="1009" y="2463"/>
                    <a:pt x="1329" y="2463"/>
                  </a:cubicBezTo>
                  <a:cubicBezTo>
                    <a:pt x="1488" y="2463"/>
                    <a:pt x="1648" y="2432"/>
                    <a:pt x="1800" y="2369"/>
                  </a:cubicBezTo>
                  <a:cubicBezTo>
                    <a:pt x="2260" y="2179"/>
                    <a:pt x="2561" y="1730"/>
                    <a:pt x="2561" y="1232"/>
                  </a:cubicBezTo>
                  <a:cubicBezTo>
                    <a:pt x="2561" y="551"/>
                    <a:pt x="2009" y="0"/>
                    <a:pt x="1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1941;p49">
            <a:extLst>
              <a:ext uri="{FF2B5EF4-FFF2-40B4-BE49-F238E27FC236}">
                <a16:creationId xmlns:a16="http://schemas.microsoft.com/office/drawing/2014/main" id="{9EF565D4-B877-2673-2AD2-C992127CB171}"/>
              </a:ext>
            </a:extLst>
          </p:cNvPr>
          <p:cNvSpPr/>
          <p:nvPr/>
        </p:nvSpPr>
        <p:spPr>
          <a:xfrm>
            <a:off x="4147869" y="3122510"/>
            <a:ext cx="1072153" cy="806394"/>
          </a:xfrm>
          <a:custGeom>
            <a:avLst/>
            <a:gdLst/>
            <a:ahLst/>
            <a:cxnLst/>
            <a:rect l="l" t="t" r="r" b="b"/>
            <a:pathLst>
              <a:path w="63040" h="47414" extrusionOk="0">
                <a:moveTo>
                  <a:pt x="25119" y="0"/>
                </a:moveTo>
                <a:cubicBezTo>
                  <a:pt x="21204" y="4819"/>
                  <a:pt x="18538" y="10275"/>
                  <a:pt x="15694" y="15747"/>
                </a:cubicBezTo>
                <a:cubicBezTo>
                  <a:pt x="13113" y="20712"/>
                  <a:pt x="9177" y="24772"/>
                  <a:pt x="6102" y="29412"/>
                </a:cubicBezTo>
                <a:cubicBezTo>
                  <a:pt x="3379" y="33520"/>
                  <a:pt x="0" y="39775"/>
                  <a:pt x="3566" y="44383"/>
                </a:cubicBezTo>
                <a:cubicBezTo>
                  <a:pt x="4067" y="44945"/>
                  <a:pt x="4529" y="45541"/>
                  <a:pt x="5109" y="46028"/>
                </a:cubicBezTo>
                <a:cubicBezTo>
                  <a:pt x="5706" y="46529"/>
                  <a:pt x="6355" y="46942"/>
                  <a:pt x="7078" y="47240"/>
                </a:cubicBezTo>
                <a:cubicBezTo>
                  <a:pt x="7419" y="47291"/>
                  <a:pt x="7757" y="47365"/>
                  <a:pt x="8099" y="47389"/>
                </a:cubicBezTo>
                <a:cubicBezTo>
                  <a:pt x="8338" y="47405"/>
                  <a:pt x="8573" y="47413"/>
                  <a:pt x="8804" y="47413"/>
                </a:cubicBezTo>
                <a:cubicBezTo>
                  <a:pt x="11883" y="47413"/>
                  <a:pt x="14309" y="45964"/>
                  <a:pt x="16226" y="43567"/>
                </a:cubicBezTo>
                <a:cubicBezTo>
                  <a:pt x="17546" y="41917"/>
                  <a:pt x="18546" y="40050"/>
                  <a:pt x="19398" y="38100"/>
                </a:cubicBezTo>
                <a:cubicBezTo>
                  <a:pt x="20971" y="34501"/>
                  <a:pt x="22276" y="30797"/>
                  <a:pt x="23701" y="27141"/>
                </a:cubicBezTo>
                <a:cubicBezTo>
                  <a:pt x="24669" y="24662"/>
                  <a:pt x="25913" y="22356"/>
                  <a:pt x="27570" y="20268"/>
                </a:cubicBezTo>
                <a:cubicBezTo>
                  <a:pt x="28140" y="19550"/>
                  <a:pt x="28805" y="18981"/>
                  <a:pt x="29606" y="18552"/>
                </a:cubicBezTo>
                <a:cubicBezTo>
                  <a:pt x="30112" y="18282"/>
                  <a:pt x="30596" y="18162"/>
                  <a:pt x="31049" y="18162"/>
                </a:cubicBezTo>
                <a:cubicBezTo>
                  <a:pt x="32480" y="18162"/>
                  <a:pt x="33606" y="19365"/>
                  <a:pt x="34187" y="20834"/>
                </a:cubicBezTo>
                <a:cubicBezTo>
                  <a:pt x="35771" y="24836"/>
                  <a:pt x="37041" y="29058"/>
                  <a:pt x="40152" y="32201"/>
                </a:cubicBezTo>
                <a:cubicBezTo>
                  <a:pt x="41910" y="33979"/>
                  <a:pt x="44265" y="35274"/>
                  <a:pt x="46764" y="35340"/>
                </a:cubicBezTo>
                <a:cubicBezTo>
                  <a:pt x="46838" y="35342"/>
                  <a:pt x="46912" y="35343"/>
                  <a:pt x="46986" y="35343"/>
                </a:cubicBezTo>
                <a:cubicBezTo>
                  <a:pt x="52172" y="35343"/>
                  <a:pt x="57525" y="30641"/>
                  <a:pt x="60605" y="26876"/>
                </a:cubicBezTo>
                <a:cubicBezTo>
                  <a:pt x="61950" y="25236"/>
                  <a:pt x="63040" y="21365"/>
                  <a:pt x="62688" y="18270"/>
                </a:cubicBezTo>
                <a:cubicBezTo>
                  <a:pt x="62461" y="16281"/>
                  <a:pt x="61457" y="14222"/>
                  <a:pt x="59267" y="13925"/>
                </a:cubicBezTo>
                <a:cubicBezTo>
                  <a:pt x="59080" y="13899"/>
                  <a:pt x="58891" y="13887"/>
                  <a:pt x="58704" y="13887"/>
                </a:cubicBezTo>
                <a:cubicBezTo>
                  <a:pt x="57680" y="13887"/>
                  <a:pt x="56664" y="14247"/>
                  <a:pt x="55779" y="14777"/>
                </a:cubicBezTo>
                <a:cubicBezTo>
                  <a:pt x="54075" y="15796"/>
                  <a:pt x="51623" y="18391"/>
                  <a:pt x="49494" y="18391"/>
                </a:cubicBezTo>
                <a:cubicBezTo>
                  <a:pt x="48611" y="18391"/>
                  <a:pt x="47784" y="17945"/>
                  <a:pt x="47089" y="16756"/>
                </a:cubicBezTo>
                <a:cubicBezTo>
                  <a:pt x="46281" y="15374"/>
                  <a:pt x="45880" y="13683"/>
                  <a:pt x="45544" y="12134"/>
                </a:cubicBezTo>
                <a:cubicBezTo>
                  <a:pt x="44788" y="8649"/>
                  <a:pt x="44104" y="5149"/>
                  <a:pt x="43251" y="1686"/>
                </a:cubicBezTo>
                <a:cubicBezTo>
                  <a:pt x="43133" y="1353"/>
                  <a:pt x="43019" y="1021"/>
                  <a:pt x="42907" y="686"/>
                </a:cubicBezTo>
                <a:cubicBezTo>
                  <a:pt x="40088" y="1212"/>
                  <a:pt x="37233" y="1398"/>
                  <a:pt x="34373" y="1517"/>
                </a:cubicBezTo>
                <a:cubicBezTo>
                  <a:pt x="34076" y="1530"/>
                  <a:pt x="33779" y="1536"/>
                  <a:pt x="33484" y="1536"/>
                </a:cubicBezTo>
                <a:cubicBezTo>
                  <a:pt x="31107" y="1536"/>
                  <a:pt x="28779" y="1144"/>
                  <a:pt x="26503" y="409"/>
                </a:cubicBezTo>
                <a:cubicBezTo>
                  <a:pt x="26046" y="262"/>
                  <a:pt x="25580" y="137"/>
                  <a:pt x="25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1945;p49">
            <a:extLst>
              <a:ext uri="{FF2B5EF4-FFF2-40B4-BE49-F238E27FC236}">
                <a16:creationId xmlns:a16="http://schemas.microsoft.com/office/drawing/2014/main" id="{2344A0B1-3BDA-52AC-C1AF-CE0F49A3A8A4}"/>
              </a:ext>
            </a:extLst>
          </p:cNvPr>
          <p:cNvSpPr/>
          <p:nvPr/>
        </p:nvSpPr>
        <p:spPr>
          <a:xfrm>
            <a:off x="4099993" y="3862881"/>
            <a:ext cx="168272" cy="112930"/>
          </a:xfrm>
          <a:custGeom>
            <a:avLst/>
            <a:gdLst/>
            <a:ahLst/>
            <a:cxnLst/>
            <a:rect l="l" t="t" r="r" b="b"/>
            <a:pathLst>
              <a:path w="9894" h="6640" extrusionOk="0">
                <a:moveTo>
                  <a:pt x="1542" y="0"/>
                </a:moveTo>
                <a:cubicBezTo>
                  <a:pt x="1440" y="0"/>
                  <a:pt x="1337" y="6"/>
                  <a:pt x="1235" y="19"/>
                </a:cubicBezTo>
                <a:cubicBezTo>
                  <a:pt x="405" y="122"/>
                  <a:pt x="1" y="940"/>
                  <a:pt x="414" y="1666"/>
                </a:cubicBezTo>
                <a:cubicBezTo>
                  <a:pt x="577" y="1950"/>
                  <a:pt x="825" y="2155"/>
                  <a:pt x="1087" y="2346"/>
                </a:cubicBezTo>
                <a:cubicBezTo>
                  <a:pt x="1683" y="2782"/>
                  <a:pt x="2339" y="3114"/>
                  <a:pt x="3005" y="3425"/>
                </a:cubicBezTo>
                <a:cubicBezTo>
                  <a:pt x="3782" y="3789"/>
                  <a:pt x="4453" y="4286"/>
                  <a:pt x="5092" y="4862"/>
                </a:cubicBezTo>
                <a:cubicBezTo>
                  <a:pt x="5683" y="5395"/>
                  <a:pt x="6203" y="6031"/>
                  <a:pt x="6947" y="6382"/>
                </a:cubicBezTo>
                <a:cubicBezTo>
                  <a:pt x="7316" y="6556"/>
                  <a:pt x="7651" y="6639"/>
                  <a:pt x="7949" y="6639"/>
                </a:cubicBezTo>
                <a:cubicBezTo>
                  <a:pt x="8733" y="6639"/>
                  <a:pt x="9260" y="6066"/>
                  <a:pt x="9474" y="5062"/>
                </a:cubicBezTo>
                <a:cubicBezTo>
                  <a:pt x="9545" y="4726"/>
                  <a:pt x="9577" y="4381"/>
                  <a:pt x="9609" y="4039"/>
                </a:cubicBezTo>
                <a:cubicBezTo>
                  <a:pt x="9627" y="3850"/>
                  <a:pt x="9714" y="3746"/>
                  <a:pt x="9893" y="3708"/>
                </a:cubicBezTo>
                <a:cubicBezTo>
                  <a:pt x="9171" y="3410"/>
                  <a:pt x="8521" y="2997"/>
                  <a:pt x="7924" y="2496"/>
                </a:cubicBezTo>
                <a:cubicBezTo>
                  <a:pt x="7344" y="2009"/>
                  <a:pt x="6882" y="1413"/>
                  <a:pt x="6381" y="851"/>
                </a:cubicBezTo>
                <a:cubicBezTo>
                  <a:pt x="6083" y="842"/>
                  <a:pt x="5787" y="833"/>
                  <a:pt x="5491" y="770"/>
                </a:cubicBezTo>
                <a:cubicBezTo>
                  <a:pt x="4394" y="532"/>
                  <a:pt x="3291" y="312"/>
                  <a:pt x="2193" y="74"/>
                </a:cubicBezTo>
                <a:cubicBezTo>
                  <a:pt x="1976" y="27"/>
                  <a:pt x="1759" y="0"/>
                  <a:pt x="15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49"/>
          <p:cNvGrpSpPr/>
          <p:nvPr/>
        </p:nvGrpSpPr>
        <p:grpSpPr>
          <a:xfrm>
            <a:off x="7289398" y="1842076"/>
            <a:ext cx="1854603" cy="3294390"/>
            <a:chOff x="14035350" y="567150"/>
            <a:chExt cx="2489400" cy="4422000"/>
          </a:xfrm>
        </p:grpSpPr>
        <p:sp>
          <p:nvSpPr>
            <p:cNvPr id="1858" name="Google Shape;1858;p49"/>
            <p:cNvSpPr/>
            <p:nvPr/>
          </p:nvSpPr>
          <p:spPr>
            <a:xfrm>
              <a:off x="14738650" y="1951950"/>
              <a:ext cx="855575" cy="925275"/>
            </a:xfrm>
            <a:custGeom>
              <a:avLst/>
              <a:gdLst/>
              <a:ahLst/>
              <a:cxnLst/>
              <a:rect l="l" t="t" r="r" b="b"/>
              <a:pathLst>
                <a:path w="34223" h="37011" extrusionOk="0">
                  <a:moveTo>
                    <a:pt x="17137" y="0"/>
                  </a:moveTo>
                  <a:lnTo>
                    <a:pt x="10789" y="4573"/>
                  </a:lnTo>
                  <a:cubicBezTo>
                    <a:pt x="11165" y="5127"/>
                    <a:pt x="11387" y="5464"/>
                    <a:pt x="11387" y="5464"/>
                  </a:cubicBezTo>
                  <a:cubicBezTo>
                    <a:pt x="11387" y="5464"/>
                    <a:pt x="1" y="13398"/>
                    <a:pt x="4308" y="19887"/>
                  </a:cubicBezTo>
                  <a:cubicBezTo>
                    <a:pt x="9810" y="28178"/>
                    <a:pt x="14657" y="28996"/>
                    <a:pt x="16356" y="28996"/>
                  </a:cubicBezTo>
                  <a:cubicBezTo>
                    <a:pt x="16774" y="28996"/>
                    <a:pt x="17001" y="28947"/>
                    <a:pt x="17001" y="28947"/>
                  </a:cubicBezTo>
                  <a:lnTo>
                    <a:pt x="22517" y="37011"/>
                  </a:lnTo>
                  <a:lnTo>
                    <a:pt x="34222" y="27991"/>
                  </a:lnTo>
                  <a:cubicBezTo>
                    <a:pt x="34222" y="27991"/>
                    <a:pt x="29542" y="21085"/>
                    <a:pt x="28536" y="18875"/>
                  </a:cubicBezTo>
                  <a:cubicBezTo>
                    <a:pt x="27529" y="16664"/>
                    <a:pt x="25196" y="10268"/>
                    <a:pt x="20113" y="3802"/>
                  </a:cubicBezTo>
                  <a:cubicBezTo>
                    <a:pt x="19059" y="2463"/>
                    <a:pt x="18068" y="1195"/>
                    <a:pt x="17137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9"/>
            <p:cNvSpPr/>
            <p:nvPr/>
          </p:nvSpPr>
          <p:spPr>
            <a:xfrm>
              <a:off x="15280825" y="2647075"/>
              <a:ext cx="384125" cy="317425"/>
            </a:xfrm>
            <a:custGeom>
              <a:avLst/>
              <a:gdLst/>
              <a:ahLst/>
              <a:cxnLst/>
              <a:rect l="l" t="t" r="r" b="b"/>
              <a:pathLst>
                <a:path w="15365" h="12697" extrusionOk="0">
                  <a:moveTo>
                    <a:pt x="12791" y="0"/>
                  </a:moveTo>
                  <a:lnTo>
                    <a:pt x="0" y="9217"/>
                  </a:lnTo>
                  <a:cubicBezTo>
                    <a:pt x="0" y="9217"/>
                    <a:pt x="924" y="10499"/>
                    <a:pt x="2505" y="12697"/>
                  </a:cubicBezTo>
                  <a:lnTo>
                    <a:pt x="15364" y="3432"/>
                  </a:lnTo>
                  <a:lnTo>
                    <a:pt x="127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9"/>
            <p:cNvSpPr/>
            <p:nvPr/>
          </p:nvSpPr>
          <p:spPr>
            <a:xfrm>
              <a:off x="15330675" y="2712575"/>
              <a:ext cx="1194075" cy="2077100"/>
            </a:xfrm>
            <a:custGeom>
              <a:avLst/>
              <a:gdLst/>
              <a:ahLst/>
              <a:cxnLst/>
              <a:rect l="l" t="t" r="r" b="b"/>
              <a:pathLst>
                <a:path w="47763" h="83084" extrusionOk="0">
                  <a:moveTo>
                    <a:pt x="14497" y="0"/>
                  </a:moveTo>
                  <a:lnTo>
                    <a:pt x="13370" y="812"/>
                  </a:lnTo>
                  <a:lnTo>
                    <a:pt x="511" y="10077"/>
                  </a:lnTo>
                  <a:lnTo>
                    <a:pt x="1" y="10444"/>
                  </a:lnTo>
                  <a:cubicBezTo>
                    <a:pt x="1" y="10444"/>
                    <a:pt x="32581" y="59632"/>
                    <a:pt x="47763" y="83084"/>
                  </a:cubicBezTo>
                  <a:lnTo>
                    <a:pt x="47763" y="44481"/>
                  </a:lnTo>
                  <a:lnTo>
                    <a:pt x="14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14941625" y="1737575"/>
              <a:ext cx="463450" cy="658075"/>
            </a:xfrm>
            <a:custGeom>
              <a:avLst/>
              <a:gdLst/>
              <a:ahLst/>
              <a:cxnLst/>
              <a:rect l="l" t="t" r="r" b="b"/>
              <a:pathLst>
                <a:path w="18538" h="26323" extrusionOk="0">
                  <a:moveTo>
                    <a:pt x="3628" y="0"/>
                  </a:moveTo>
                  <a:cubicBezTo>
                    <a:pt x="2692" y="0"/>
                    <a:pt x="1820" y="371"/>
                    <a:pt x="1258" y="1087"/>
                  </a:cubicBezTo>
                  <a:lnTo>
                    <a:pt x="1134" y="1245"/>
                  </a:lnTo>
                  <a:cubicBezTo>
                    <a:pt x="1" y="2691"/>
                    <a:pt x="313" y="4807"/>
                    <a:pt x="1677" y="6119"/>
                  </a:cubicBezTo>
                  <a:cubicBezTo>
                    <a:pt x="6492" y="11387"/>
                    <a:pt x="9337" y="16425"/>
                    <a:pt x="11352" y="23307"/>
                  </a:cubicBezTo>
                  <a:cubicBezTo>
                    <a:pt x="11737" y="25023"/>
                    <a:pt x="13185" y="26323"/>
                    <a:pt x="14851" y="26323"/>
                  </a:cubicBezTo>
                  <a:cubicBezTo>
                    <a:pt x="14978" y="26323"/>
                    <a:pt x="15106" y="26315"/>
                    <a:pt x="15236" y="26300"/>
                  </a:cubicBezTo>
                  <a:lnTo>
                    <a:pt x="15437" y="26276"/>
                  </a:lnTo>
                  <a:cubicBezTo>
                    <a:pt x="17260" y="26055"/>
                    <a:pt x="18537" y="24025"/>
                    <a:pt x="18039" y="21807"/>
                  </a:cubicBezTo>
                  <a:cubicBezTo>
                    <a:pt x="15734" y="13633"/>
                    <a:pt x="12241" y="7412"/>
                    <a:pt x="6428" y="1179"/>
                  </a:cubicBezTo>
                  <a:cubicBezTo>
                    <a:pt x="5601" y="384"/>
                    <a:pt x="4582" y="0"/>
                    <a:pt x="3628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14503175" y="1700550"/>
              <a:ext cx="948925" cy="955375"/>
            </a:xfrm>
            <a:custGeom>
              <a:avLst/>
              <a:gdLst/>
              <a:ahLst/>
              <a:cxnLst/>
              <a:rect l="l" t="t" r="r" b="b"/>
              <a:pathLst>
                <a:path w="37957" h="38215" extrusionOk="0">
                  <a:moveTo>
                    <a:pt x="12775" y="0"/>
                  </a:moveTo>
                  <a:cubicBezTo>
                    <a:pt x="11823" y="0"/>
                    <a:pt x="10868" y="344"/>
                    <a:pt x="10113" y="1040"/>
                  </a:cubicBezTo>
                  <a:lnTo>
                    <a:pt x="1701" y="8786"/>
                  </a:lnTo>
                  <a:cubicBezTo>
                    <a:pt x="104" y="10257"/>
                    <a:pt x="1" y="12743"/>
                    <a:pt x="1472" y="14340"/>
                  </a:cubicBezTo>
                  <a:lnTo>
                    <a:pt x="22290" y="36948"/>
                  </a:lnTo>
                  <a:cubicBezTo>
                    <a:pt x="23065" y="37788"/>
                    <a:pt x="24122" y="38215"/>
                    <a:pt x="25183" y="38215"/>
                  </a:cubicBezTo>
                  <a:cubicBezTo>
                    <a:pt x="26135" y="38215"/>
                    <a:pt x="27090" y="37871"/>
                    <a:pt x="27846" y="37175"/>
                  </a:cubicBezTo>
                  <a:lnTo>
                    <a:pt x="36256" y="29428"/>
                  </a:lnTo>
                  <a:cubicBezTo>
                    <a:pt x="37853" y="27959"/>
                    <a:pt x="37956" y="25471"/>
                    <a:pt x="36485" y="23875"/>
                  </a:cubicBezTo>
                  <a:lnTo>
                    <a:pt x="15666" y="1268"/>
                  </a:lnTo>
                  <a:cubicBezTo>
                    <a:pt x="14892" y="427"/>
                    <a:pt x="13835" y="0"/>
                    <a:pt x="12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14545200" y="1727000"/>
              <a:ext cx="865100" cy="902275"/>
            </a:xfrm>
            <a:custGeom>
              <a:avLst/>
              <a:gdLst/>
              <a:ahLst/>
              <a:cxnLst/>
              <a:rect l="l" t="t" r="r" b="b"/>
              <a:pathLst>
                <a:path w="34604" h="36091" extrusionOk="0">
                  <a:moveTo>
                    <a:pt x="8410" y="1"/>
                  </a:moveTo>
                  <a:lnTo>
                    <a:pt x="20" y="7728"/>
                  </a:lnTo>
                  <a:cubicBezTo>
                    <a:pt x="13" y="7735"/>
                    <a:pt x="6" y="7742"/>
                    <a:pt x="0" y="7749"/>
                  </a:cubicBezTo>
                  <a:lnTo>
                    <a:pt x="26193" y="36091"/>
                  </a:lnTo>
                  <a:lnTo>
                    <a:pt x="34575" y="28370"/>
                  </a:lnTo>
                  <a:cubicBezTo>
                    <a:pt x="34585" y="28362"/>
                    <a:pt x="34594" y="28352"/>
                    <a:pt x="34604" y="28342"/>
                  </a:cubicBezTo>
                  <a:lnTo>
                    <a:pt x="8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14985875" y="2196125"/>
              <a:ext cx="118750" cy="110200"/>
            </a:xfrm>
            <a:custGeom>
              <a:avLst/>
              <a:gdLst/>
              <a:ahLst/>
              <a:cxnLst/>
              <a:rect l="l" t="t" r="r" b="b"/>
              <a:pathLst>
                <a:path w="4750" h="4408" extrusionOk="0">
                  <a:moveTo>
                    <a:pt x="2376" y="0"/>
                  </a:moveTo>
                  <a:cubicBezTo>
                    <a:pt x="1842" y="0"/>
                    <a:pt x="1308" y="193"/>
                    <a:pt x="884" y="583"/>
                  </a:cubicBezTo>
                  <a:cubicBezTo>
                    <a:pt x="228" y="1187"/>
                    <a:pt x="0" y="2126"/>
                    <a:pt x="307" y="2962"/>
                  </a:cubicBezTo>
                  <a:cubicBezTo>
                    <a:pt x="614" y="3799"/>
                    <a:pt x="1395" y="4369"/>
                    <a:pt x="2284" y="4406"/>
                  </a:cubicBezTo>
                  <a:cubicBezTo>
                    <a:pt x="2315" y="4407"/>
                    <a:pt x="2345" y="4408"/>
                    <a:pt x="2376" y="4408"/>
                  </a:cubicBezTo>
                  <a:cubicBezTo>
                    <a:pt x="3232" y="4408"/>
                    <a:pt x="4013" y="3911"/>
                    <a:pt x="4375" y="3130"/>
                  </a:cubicBezTo>
                  <a:cubicBezTo>
                    <a:pt x="4750" y="2322"/>
                    <a:pt x="4601" y="1368"/>
                    <a:pt x="3997" y="711"/>
                  </a:cubicBezTo>
                  <a:cubicBezTo>
                    <a:pt x="3563" y="239"/>
                    <a:pt x="2970" y="0"/>
                    <a:pt x="2376" y="0"/>
                  </a:cubicBezTo>
                  <a:close/>
                </a:path>
              </a:pathLst>
            </a:custGeom>
            <a:solidFill>
              <a:srgbClr val="848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14985875" y="2196125"/>
              <a:ext cx="118750" cy="110200"/>
            </a:xfrm>
            <a:custGeom>
              <a:avLst/>
              <a:gdLst/>
              <a:ahLst/>
              <a:cxnLst/>
              <a:rect l="l" t="t" r="r" b="b"/>
              <a:pathLst>
                <a:path w="4750" h="4408" extrusionOk="0">
                  <a:moveTo>
                    <a:pt x="2376" y="0"/>
                  </a:moveTo>
                  <a:cubicBezTo>
                    <a:pt x="1842" y="0"/>
                    <a:pt x="1308" y="193"/>
                    <a:pt x="884" y="583"/>
                  </a:cubicBezTo>
                  <a:cubicBezTo>
                    <a:pt x="228" y="1187"/>
                    <a:pt x="0" y="2126"/>
                    <a:pt x="307" y="2962"/>
                  </a:cubicBezTo>
                  <a:cubicBezTo>
                    <a:pt x="614" y="3799"/>
                    <a:pt x="1395" y="4369"/>
                    <a:pt x="2284" y="4406"/>
                  </a:cubicBezTo>
                  <a:cubicBezTo>
                    <a:pt x="2315" y="4407"/>
                    <a:pt x="2345" y="4408"/>
                    <a:pt x="2376" y="4408"/>
                  </a:cubicBezTo>
                  <a:cubicBezTo>
                    <a:pt x="3232" y="4408"/>
                    <a:pt x="4013" y="3911"/>
                    <a:pt x="4375" y="3130"/>
                  </a:cubicBezTo>
                  <a:cubicBezTo>
                    <a:pt x="4750" y="2322"/>
                    <a:pt x="4601" y="1368"/>
                    <a:pt x="3997" y="711"/>
                  </a:cubicBezTo>
                  <a:cubicBezTo>
                    <a:pt x="3563" y="239"/>
                    <a:pt x="2970" y="0"/>
                    <a:pt x="2376" y="0"/>
                  </a:cubicBezTo>
                  <a:close/>
                </a:path>
              </a:pathLst>
            </a:custGeom>
            <a:solidFill>
              <a:srgbClr val="848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9"/>
            <p:cNvSpPr/>
            <p:nvPr/>
          </p:nvSpPr>
          <p:spPr>
            <a:xfrm>
              <a:off x="15012200" y="2229725"/>
              <a:ext cx="56675" cy="53925"/>
            </a:xfrm>
            <a:custGeom>
              <a:avLst/>
              <a:gdLst/>
              <a:ahLst/>
              <a:cxnLst/>
              <a:rect l="l" t="t" r="r" b="b"/>
              <a:pathLst>
                <a:path w="2267" h="2157" extrusionOk="0">
                  <a:moveTo>
                    <a:pt x="2267" y="1"/>
                  </a:moveTo>
                  <a:lnTo>
                    <a:pt x="1" y="249"/>
                  </a:lnTo>
                  <a:lnTo>
                    <a:pt x="1758" y="21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7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9"/>
            <p:cNvSpPr/>
            <p:nvPr/>
          </p:nvSpPr>
          <p:spPr>
            <a:xfrm>
              <a:off x="14574750" y="1764875"/>
              <a:ext cx="555475" cy="555475"/>
            </a:xfrm>
            <a:custGeom>
              <a:avLst/>
              <a:gdLst/>
              <a:ahLst/>
              <a:cxnLst/>
              <a:rect l="l" t="t" r="r" b="b"/>
              <a:pathLst>
                <a:path w="22219" h="22219" extrusionOk="0">
                  <a:moveTo>
                    <a:pt x="11547" y="1"/>
                  </a:moveTo>
                  <a:lnTo>
                    <a:pt x="1" y="10673"/>
                  </a:lnTo>
                  <a:lnTo>
                    <a:pt x="10671" y="22219"/>
                  </a:lnTo>
                  <a:lnTo>
                    <a:pt x="22219" y="11548"/>
                  </a:lnTo>
                  <a:lnTo>
                    <a:pt x="11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14599975" y="1790125"/>
              <a:ext cx="505025" cy="504975"/>
            </a:xfrm>
            <a:custGeom>
              <a:avLst/>
              <a:gdLst/>
              <a:ahLst/>
              <a:cxnLst/>
              <a:rect l="l" t="t" r="r" b="b"/>
              <a:pathLst>
                <a:path w="20201" h="20199" extrusionOk="0">
                  <a:moveTo>
                    <a:pt x="10498" y="0"/>
                  </a:moveTo>
                  <a:lnTo>
                    <a:pt x="0" y="9702"/>
                  </a:lnTo>
                  <a:lnTo>
                    <a:pt x="9703" y="20199"/>
                  </a:lnTo>
                  <a:lnTo>
                    <a:pt x="20200" y="10497"/>
                  </a:lnTo>
                  <a:lnTo>
                    <a:pt x="10498" y="0"/>
                  </a:ln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14842550" y="1790125"/>
              <a:ext cx="262450" cy="504975"/>
            </a:xfrm>
            <a:custGeom>
              <a:avLst/>
              <a:gdLst/>
              <a:ahLst/>
              <a:cxnLst/>
              <a:rect l="l" t="t" r="r" b="b"/>
              <a:pathLst>
                <a:path w="10498" h="20199" extrusionOk="0">
                  <a:moveTo>
                    <a:pt x="795" y="0"/>
                  </a:moveTo>
                  <a:lnTo>
                    <a:pt x="0" y="20199"/>
                  </a:lnTo>
                  <a:lnTo>
                    <a:pt x="10497" y="10497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E6E7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9"/>
            <p:cNvSpPr/>
            <p:nvPr/>
          </p:nvSpPr>
          <p:spPr>
            <a:xfrm>
              <a:off x="14778150" y="2263425"/>
              <a:ext cx="441225" cy="346300"/>
            </a:xfrm>
            <a:custGeom>
              <a:avLst/>
              <a:gdLst/>
              <a:ahLst/>
              <a:cxnLst/>
              <a:rect l="l" t="t" r="r" b="b"/>
              <a:pathLst>
                <a:path w="17649" h="13852" extrusionOk="0">
                  <a:moveTo>
                    <a:pt x="14199" y="0"/>
                  </a:moveTo>
                  <a:cubicBezTo>
                    <a:pt x="13596" y="0"/>
                    <a:pt x="12988" y="183"/>
                    <a:pt x="12461" y="563"/>
                  </a:cubicBezTo>
                  <a:lnTo>
                    <a:pt x="1637" y="8360"/>
                  </a:lnTo>
                  <a:cubicBezTo>
                    <a:pt x="302" y="9322"/>
                    <a:pt x="1" y="11184"/>
                    <a:pt x="961" y="12518"/>
                  </a:cubicBezTo>
                  <a:lnTo>
                    <a:pt x="1032" y="12614"/>
                  </a:lnTo>
                  <a:cubicBezTo>
                    <a:pt x="1613" y="13422"/>
                    <a:pt x="2525" y="13851"/>
                    <a:pt x="3450" y="13851"/>
                  </a:cubicBezTo>
                  <a:cubicBezTo>
                    <a:pt x="4053" y="13851"/>
                    <a:pt x="4662" y="13669"/>
                    <a:pt x="5189" y="13290"/>
                  </a:cubicBezTo>
                  <a:lnTo>
                    <a:pt x="16012" y="5492"/>
                  </a:lnTo>
                  <a:cubicBezTo>
                    <a:pt x="17346" y="4530"/>
                    <a:pt x="17649" y="2669"/>
                    <a:pt x="16687" y="1333"/>
                  </a:cubicBezTo>
                  <a:lnTo>
                    <a:pt x="16618" y="1237"/>
                  </a:lnTo>
                  <a:cubicBezTo>
                    <a:pt x="16035" y="430"/>
                    <a:pt x="15124" y="0"/>
                    <a:pt x="14199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9"/>
            <p:cNvSpPr/>
            <p:nvPr/>
          </p:nvSpPr>
          <p:spPr>
            <a:xfrm>
              <a:off x="14866950" y="2402325"/>
              <a:ext cx="419475" cy="330650"/>
            </a:xfrm>
            <a:custGeom>
              <a:avLst/>
              <a:gdLst/>
              <a:ahLst/>
              <a:cxnLst/>
              <a:rect l="l" t="t" r="r" b="b"/>
              <a:pathLst>
                <a:path w="16779" h="13226" extrusionOk="0">
                  <a:moveTo>
                    <a:pt x="13329" y="0"/>
                  </a:moveTo>
                  <a:cubicBezTo>
                    <a:pt x="12725" y="0"/>
                    <a:pt x="12117" y="183"/>
                    <a:pt x="11590" y="563"/>
                  </a:cubicBezTo>
                  <a:lnTo>
                    <a:pt x="1637" y="7735"/>
                  </a:lnTo>
                  <a:cubicBezTo>
                    <a:pt x="302" y="8696"/>
                    <a:pt x="0" y="10557"/>
                    <a:pt x="961" y="11891"/>
                  </a:cubicBezTo>
                  <a:lnTo>
                    <a:pt x="1030" y="11989"/>
                  </a:lnTo>
                  <a:cubicBezTo>
                    <a:pt x="1612" y="12796"/>
                    <a:pt x="2524" y="13225"/>
                    <a:pt x="3449" y="13225"/>
                  </a:cubicBezTo>
                  <a:cubicBezTo>
                    <a:pt x="4052" y="13225"/>
                    <a:pt x="4661" y="13043"/>
                    <a:pt x="5187" y="12663"/>
                  </a:cubicBezTo>
                  <a:lnTo>
                    <a:pt x="15142" y="5492"/>
                  </a:lnTo>
                  <a:cubicBezTo>
                    <a:pt x="16476" y="4530"/>
                    <a:pt x="16779" y="2669"/>
                    <a:pt x="15817" y="1333"/>
                  </a:cubicBezTo>
                  <a:lnTo>
                    <a:pt x="15747" y="1237"/>
                  </a:lnTo>
                  <a:cubicBezTo>
                    <a:pt x="15165" y="430"/>
                    <a:pt x="14253" y="0"/>
                    <a:pt x="13329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14694600" y="2121325"/>
              <a:ext cx="477475" cy="372425"/>
            </a:xfrm>
            <a:custGeom>
              <a:avLst/>
              <a:gdLst/>
              <a:ahLst/>
              <a:cxnLst/>
              <a:rect l="l" t="t" r="r" b="b"/>
              <a:pathLst>
                <a:path w="19099" h="14897" extrusionOk="0">
                  <a:moveTo>
                    <a:pt x="15649" y="1"/>
                  </a:moveTo>
                  <a:cubicBezTo>
                    <a:pt x="15045" y="1"/>
                    <a:pt x="14436" y="184"/>
                    <a:pt x="13910" y="563"/>
                  </a:cubicBezTo>
                  <a:lnTo>
                    <a:pt x="1637" y="9406"/>
                  </a:lnTo>
                  <a:cubicBezTo>
                    <a:pt x="301" y="10367"/>
                    <a:pt x="0" y="12228"/>
                    <a:pt x="961" y="13564"/>
                  </a:cubicBezTo>
                  <a:lnTo>
                    <a:pt x="1030" y="13660"/>
                  </a:lnTo>
                  <a:cubicBezTo>
                    <a:pt x="1612" y="14467"/>
                    <a:pt x="2524" y="14897"/>
                    <a:pt x="3449" y="14897"/>
                  </a:cubicBezTo>
                  <a:cubicBezTo>
                    <a:pt x="4052" y="14897"/>
                    <a:pt x="4661" y="14714"/>
                    <a:pt x="5188" y="14334"/>
                  </a:cubicBezTo>
                  <a:lnTo>
                    <a:pt x="17462" y="5491"/>
                  </a:lnTo>
                  <a:cubicBezTo>
                    <a:pt x="18796" y="4529"/>
                    <a:pt x="19098" y="2669"/>
                    <a:pt x="18136" y="1334"/>
                  </a:cubicBezTo>
                  <a:lnTo>
                    <a:pt x="18069" y="1238"/>
                  </a:lnTo>
                  <a:cubicBezTo>
                    <a:pt x="17486" y="431"/>
                    <a:pt x="16574" y="1"/>
                    <a:pt x="15649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4611000" y="2015800"/>
              <a:ext cx="463000" cy="361975"/>
            </a:xfrm>
            <a:custGeom>
              <a:avLst/>
              <a:gdLst/>
              <a:ahLst/>
              <a:cxnLst/>
              <a:rect l="l" t="t" r="r" b="b"/>
              <a:pathLst>
                <a:path w="18520" h="14479" extrusionOk="0">
                  <a:moveTo>
                    <a:pt x="15069" y="0"/>
                  </a:moveTo>
                  <a:cubicBezTo>
                    <a:pt x="14466" y="0"/>
                    <a:pt x="13857" y="183"/>
                    <a:pt x="13330" y="562"/>
                  </a:cubicBezTo>
                  <a:lnTo>
                    <a:pt x="1637" y="8988"/>
                  </a:lnTo>
                  <a:cubicBezTo>
                    <a:pt x="303" y="9950"/>
                    <a:pt x="0" y="11810"/>
                    <a:pt x="962" y="13145"/>
                  </a:cubicBezTo>
                  <a:lnTo>
                    <a:pt x="1032" y="13241"/>
                  </a:lnTo>
                  <a:cubicBezTo>
                    <a:pt x="1614" y="14049"/>
                    <a:pt x="2526" y="14479"/>
                    <a:pt x="3451" y="14479"/>
                  </a:cubicBezTo>
                  <a:cubicBezTo>
                    <a:pt x="4054" y="14479"/>
                    <a:pt x="4662" y="14296"/>
                    <a:pt x="5189" y="13917"/>
                  </a:cubicBezTo>
                  <a:lnTo>
                    <a:pt x="16883" y="5491"/>
                  </a:lnTo>
                  <a:cubicBezTo>
                    <a:pt x="18217" y="4530"/>
                    <a:pt x="18520" y="2668"/>
                    <a:pt x="17558" y="1334"/>
                  </a:cubicBezTo>
                  <a:lnTo>
                    <a:pt x="17487" y="1238"/>
                  </a:lnTo>
                  <a:cubicBezTo>
                    <a:pt x="16906" y="430"/>
                    <a:pt x="15994" y="0"/>
                    <a:pt x="15069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14656625" y="3398175"/>
              <a:ext cx="877750" cy="914450"/>
            </a:xfrm>
            <a:custGeom>
              <a:avLst/>
              <a:gdLst/>
              <a:ahLst/>
              <a:cxnLst/>
              <a:rect l="l" t="t" r="r" b="b"/>
              <a:pathLst>
                <a:path w="35110" h="36578" extrusionOk="0">
                  <a:moveTo>
                    <a:pt x="16215" y="1"/>
                  </a:moveTo>
                  <a:lnTo>
                    <a:pt x="10184" y="4983"/>
                  </a:lnTo>
                  <a:cubicBezTo>
                    <a:pt x="10594" y="5510"/>
                    <a:pt x="10838" y="5833"/>
                    <a:pt x="10838" y="5833"/>
                  </a:cubicBezTo>
                  <a:cubicBezTo>
                    <a:pt x="10838" y="5833"/>
                    <a:pt x="0" y="14498"/>
                    <a:pt x="4724" y="20690"/>
                  </a:cubicBezTo>
                  <a:cubicBezTo>
                    <a:pt x="10358" y="28072"/>
                    <a:pt x="14993" y="28998"/>
                    <a:pt x="16965" y="28998"/>
                  </a:cubicBezTo>
                  <a:cubicBezTo>
                    <a:pt x="17626" y="28998"/>
                    <a:pt x="17988" y="28894"/>
                    <a:pt x="17988" y="28894"/>
                  </a:cubicBezTo>
                  <a:lnTo>
                    <a:pt x="24023" y="36577"/>
                  </a:lnTo>
                  <a:lnTo>
                    <a:pt x="35110" y="26804"/>
                  </a:lnTo>
                  <a:cubicBezTo>
                    <a:pt x="35110" y="26804"/>
                    <a:pt x="29984" y="20224"/>
                    <a:pt x="28835" y="18083"/>
                  </a:cubicBezTo>
                  <a:cubicBezTo>
                    <a:pt x="27685" y="15942"/>
                    <a:pt x="24937" y="9715"/>
                    <a:pt x="19436" y="3599"/>
                  </a:cubicBezTo>
                  <a:cubicBezTo>
                    <a:pt x="18298" y="2332"/>
                    <a:pt x="17227" y="1128"/>
                    <a:pt x="16215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15211825" y="4015425"/>
              <a:ext cx="368450" cy="340625"/>
            </a:xfrm>
            <a:custGeom>
              <a:avLst/>
              <a:gdLst/>
              <a:ahLst/>
              <a:cxnLst/>
              <a:rect l="l" t="t" r="r" b="b"/>
              <a:pathLst>
                <a:path w="14738" h="13625" extrusionOk="0">
                  <a:moveTo>
                    <a:pt x="11848" y="0"/>
                  </a:moveTo>
                  <a:lnTo>
                    <a:pt x="1" y="10401"/>
                  </a:lnTo>
                  <a:cubicBezTo>
                    <a:pt x="1" y="10401"/>
                    <a:pt x="1043" y="11589"/>
                    <a:pt x="2828" y="13624"/>
                  </a:cubicBezTo>
                  <a:lnTo>
                    <a:pt x="14738" y="3170"/>
                  </a:lnTo>
                  <a:lnTo>
                    <a:pt x="11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15270700" y="4071725"/>
              <a:ext cx="1179650" cy="917425"/>
            </a:xfrm>
            <a:custGeom>
              <a:avLst/>
              <a:gdLst/>
              <a:ahLst/>
              <a:cxnLst/>
              <a:rect l="l" t="t" r="r" b="b"/>
              <a:pathLst>
                <a:path w="47186" h="36697" extrusionOk="0">
                  <a:moveTo>
                    <a:pt x="13428" y="0"/>
                  </a:moveTo>
                  <a:lnTo>
                    <a:pt x="12383" y="918"/>
                  </a:lnTo>
                  <a:lnTo>
                    <a:pt x="473" y="11372"/>
                  </a:lnTo>
                  <a:lnTo>
                    <a:pt x="1" y="11788"/>
                  </a:lnTo>
                  <a:cubicBezTo>
                    <a:pt x="1" y="11788"/>
                    <a:pt x="9029" y="22654"/>
                    <a:pt x="20652" y="36697"/>
                  </a:cubicBezTo>
                  <a:lnTo>
                    <a:pt x="47186" y="36697"/>
                  </a:lnTo>
                  <a:lnTo>
                    <a:pt x="13428" y="0"/>
                  </a:lnTo>
                  <a:close/>
                </a:path>
              </a:pathLst>
            </a:custGeom>
            <a:solidFill>
              <a:srgbClr val="E9A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14855100" y="3148200"/>
              <a:ext cx="443975" cy="667850"/>
            </a:xfrm>
            <a:custGeom>
              <a:avLst/>
              <a:gdLst/>
              <a:ahLst/>
              <a:cxnLst/>
              <a:rect l="l" t="t" r="r" b="b"/>
              <a:pathLst>
                <a:path w="17759" h="26714" extrusionOk="0">
                  <a:moveTo>
                    <a:pt x="3596" y="0"/>
                  </a:moveTo>
                  <a:cubicBezTo>
                    <a:pt x="2707" y="0"/>
                    <a:pt x="1876" y="339"/>
                    <a:pt x="1316" y="1003"/>
                  </a:cubicBezTo>
                  <a:lnTo>
                    <a:pt x="1186" y="1157"/>
                  </a:lnTo>
                  <a:cubicBezTo>
                    <a:pt x="0" y="2560"/>
                    <a:pt x="237" y="4686"/>
                    <a:pt x="1553" y="6047"/>
                  </a:cubicBezTo>
                  <a:cubicBezTo>
                    <a:pt x="6176" y="11484"/>
                    <a:pt x="8838" y="16621"/>
                    <a:pt x="10605" y="23572"/>
                  </a:cubicBezTo>
                  <a:cubicBezTo>
                    <a:pt x="10934" y="25340"/>
                    <a:pt x="12394" y="26713"/>
                    <a:pt x="14108" y="26713"/>
                  </a:cubicBezTo>
                  <a:cubicBezTo>
                    <a:pt x="14198" y="26713"/>
                    <a:pt x="14289" y="26710"/>
                    <a:pt x="14380" y="26702"/>
                  </a:cubicBezTo>
                  <a:lnTo>
                    <a:pt x="14579" y="26684"/>
                  </a:lnTo>
                  <a:cubicBezTo>
                    <a:pt x="16410" y="26531"/>
                    <a:pt x="17759" y="24546"/>
                    <a:pt x="17342" y="22313"/>
                  </a:cubicBezTo>
                  <a:cubicBezTo>
                    <a:pt x="15332" y="14061"/>
                    <a:pt x="12066" y="7720"/>
                    <a:pt x="6479" y="1281"/>
                  </a:cubicBezTo>
                  <a:cubicBezTo>
                    <a:pt x="5646" y="421"/>
                    <a:pt x="4586" y="0"/>
                    <a:pt x="3596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14531850" y="3219325"/>
              <a:ext cx="876900" cy="932325"/>
            </a:xfrm>
            <a:custGeom>
              <a:avLst/>
              <a:gdLst/>
              <a:ahLst/>
              <a:cxnLst/>
              <a:rect l="l" t="t" r="r" b="b"/>
              <a:pathLst>
                <a:path w="35076" h="37293" extrusionOk="0">
                  <a:moveTo>
                    <a:pt x="7548" y="1"/>
                  </a:moveTo>
                  <a:lnTo>
                    <a:pt x="1" y="7011"/>
                  </a:lnTo>
                  <a:lnTo>
                    <a:pt x="23298" y="30635"/>
                  </a:lnTo>
                  <a:cubicBezTo>
                    <a:pt x="22966" y="31122"/>
                    <a:pt x="22983" y="31788"/>
                    <a:pt x="23399" y="32238"/>
                  </a:cubicBezTo>
                  <a:lnTo>
                    <a:pt x="23477" y="32320"/>
                  </a:lnTo>
                  <a:cubicBezTo>
                    <a:pt x="23727" y="32589"/>
                    <a:pt x="24067" y="32723"/>
                    <a:pt x="24410" y="32723"/>
                  </a:cubicBezTo>
                  <a:cubicBezTo>
                    <a:pt x="24665" y="32723"/>
                    <a:pt x="24921" y="32649"/>
                    <a:pt x="25141" y="32502"/>
                  </a:cubicBezTo>
                  <a:lnTo>
                    <a:pt x="29886" y="37293"/>
                  </a:lnTo>
                  <a:lnTo>
                    <a:pt x="35075" y="32474"/>
                  </a:lnTo>
                  <a:lnTo>
                    <a:pt x="30765" y="27293"/>
                  </a:lnTo>
                  <a:cubicBezTo>
                    <a:pt x="31211" y="26802"/>
                    <a:pt x="31266" y="26004"/>
                    <a:pt x="30808" y="25510"/>
                  </a:cubicBezTo>
                  <a:lnTo>
                    <a:pt x="30731" y="25428"/>
                  </a:lnTo>
                  <a:cubicBezTo>
                    <a:pt x="30492" y="25171"/>
                    <a:pt x="30160" y="25050"/>
                    <a:pt x="29825" y="25050"/>
                  </a:cubicBezTo>
                  <a:cubicBezTo>
                    <a:pt x="29556" y="25050"/>
                    <a:pt x="29285" y="25128"/>
                    <a:pt x="29057" y="25274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14686075" y="3396675"/>
              <a:ext cx="333625" cy="322025"/>
            </a:xfrm>
            <a:custGeom>
              <a:avLst/>
              <a:gdLst/>
              <a:ahLst/>
              <a:cxnLst/>
              <a:rect l="l" t="t" r="r" b="b"/>
              <a:pathLst>
                <a:path w="13345" h="12881" extrusionOk="0">
                  <a:moveTo>
                    <a:pt x="7392" y="0"/>
                  </a:moveTo>
                  <a:cubicBezTo>
                    <a:pt x="6002" y="1321"/>
                    <a:pt x="4613" y="2642"/>
                    <a:pt x="3224" y="3965"/>
                  </a:cubicBezTo>
                  <a:cubicBezTo>
                    <a:pt x="2289" y="4833"/>
                    <a:pt x="1196" y="5563"/>
                    <a:pt x="0" y="6166"/>
                  </a:cubicBezTo>
                  <a:lnTo>
                    <a:pt x="6624" y="12880"/>
                  </a:lnTo>
                  <a:cubicBezTo>
                    <a:pt x="7892" y="12264"/>
                    <a:pt x="8759" y="11727"/>
                    <a:pt x="10708" y="10189"/>
                  </a:cubicBezTo>
                  <a:cubicBezTo>
                    <a:pt x="12657" y="8651"/>
                    <a:pt x="13039" y="7870"/>
                    <a:pt x="13344" y="7023"/>
                  </a:cubicBezTo>
                  <a:lnTo>
                    <a:pt x="7392" y="0"/>
                  </a:lnTo>
                  <a:close/>
                </a:path>
              </a:pathLst>
            </a:custGeom>
            <a:solidFill>
              <a:srgbClr val="21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14262050" y="2911800"/>
              <a:ext cx="509100" cy="521350"/>
            </a:xfrm>
            <a:custGeom>
              <a:avLst/>
              <a:gdLst/>
              <a:ahLst/>
              <a:cxnLst/>
              <a:rect l="l" t="t" r="r" b="b"/>
              <a:pathLst>
                <a:path w="20364" h="20854" extrusionOk="0">
                  <a:moveTo>
                    <a:pt x="20363" y="0"/>
                  </a:moveTo>
                  <a:lnTo>
                    <a:pt x="9554" y="8435"/>
                  </a:lnTo>
                  <a:lnTo>
                    <a:pt x="0" y="20853"/>
                  </a:lnTo>
                  <a:lnTo>
                    <a:pt x="15161" y="12167"/>
                  </a:lnTo>
                  <a:lnTo>
                    <a:pt x="20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4035350" y="2734650"/>
              <a:ext cx="825650" cy="733875"/>
            </a:xfrm>
            <a:custGeom>
              <a:avLst/>
              <a:gdLst/>
              <a:ahLst/>
              <a:cxnLst/>
              <a:rect l="l" t="t" r="r" b="b"/>
              <a:pathLst>
                <a:path w="33026" h="29355" extrusionOk="0">
                  <a:moveTo>
                    <a:pt x="14632" y="0"/>
                  </a:moveTo>
                  <a:cubicBezTo>
                    <a:pt x="11416" y="0"/>
                    <a:pt x="8192" y="1168"/>
                    <a:pt x="5650" y="3530"/>
                  </a:cubicBezTo>
                  <a:cubicBezTo>
                    <a:pt x="307" y="8492"/>
                    <a:pt x="0" y="16844"/>
                    <a:pt x="4962" y="22187"/>
                  </a:cubicBezTo>
                  <a:cubicBezTo>
                    <a:pt x="8440" y="25933"/>
                    <a:pt x="15585" y="29355"/>
                    <a:pt x="21386" y="29355"/>
                  </a:cubicBezTo>
                  <a:cubicBezTo>
                    <a:pt x="23858" y="29355"/>
                    <a:pt x="26086" y="28733"/>
                    <a:pt x="27683" y="27251"/>
                  </a:cubicBezTo>
                  <a:cubicBezTo>
                    <a:pt x="33025" y="22289"/>
                    <a:pt x="29270" y="9560"/>
                    <a:pt x="24308" y="4218"/>
                  </a:cubicBezTo>
                  <a:cubicBezTo>
                    <a:pt x="21707" y="1417"/>
                    <a:pt x="18175" y="0"/>
                    <a:pt x="14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4221425" y="2918900"/>
              <a:ext cx="617725" cy="549625"/>
            </a:xfrm>
            <a:custGeom>
              <a:avLst/>
              <a:gdLst/>
              <a:ahLst/>
              <a:cxnLst/>
              <a:rect l="l" t="t" r="r" b="b"/>
              <a:pathLst>
                <a:path w="24709" h="21985" extrusionOk="0">
                  <a:moveTo>
                    <a:pt x="19168" y="0"/>
                  </a:moveTo>
                  <a:cubicBezTo>
                    <a:pt x="17981" y="2047"/>
                    <a:pt x="16582" y="3979"/>
                    <a:pt x="14943" y="5763"/>
                  </a:cubicBezTo>
                  <a:cubicBezTo>
                    <a:pt x="14595" y="6271"/>
                    <a:pt x="14231" y="6770"/>
                    <a:pt x="13838" y="7257"/>
                  </a:cubicBezTo>
                  <a:cubicBezTo>
                    <a:pt x="12405" y="8620"/>
                    <a:pt x="10974" y="9984"/>
                    <a:pt x="9541" y="11347"/>
                  </a:cubicBezTo>
                  <a:cubicBezTo>
                    <a:pt x="8757" y="12074"/>
                    <a:pt x="7859" y="12702"/>
                    <a:pt x="6886" y="13241"/>
                  </a:cubicBezTo>
                  <a:cubicBezTo>
                    <a:pt x="4750" y="14825"/>
                    <a:pt x="2456" y="16151"/>
                    <a:pt x="0" y="16992"/>
                  </a:cubicBezTo>
                  <a:cubicBezTo>
                    <a:pt x="3797" y="19790"/>
                    <a:pt x="9303" y="21984"/>
                    <a:pt x="13946" y="21984"/>
                  </a:cubicBezTo>
                  <a:cubicBezTo>
                    <a:pt x="16417" y="21984"/>
                    <a:pt x="18644" y="21363"/>
                    <a:pt x="20240" y="19881"/>
                  </a:cubicBezTo>
                  <a:cubicBezTo>
                    <a:pt x="24708" y="15731"/>
                    <a:pt x="22811" y="6152"/>
                    <a:pt x="19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14262050" y="3189175"/>
              <a:ext cx="678575" cy="586900"/>
            </a:xfrm>
            <a:custGeom>
              <a:avLst/>
              <a:gdLst/>
              <a:ahLst/>
              <a:cxnLst/>
              <a:rect l="l" t="t" r="r" b="b"/>
              <a:pathLst>
                <a:path w="27143" h="23476" extrusionOk="0">
                  <a:moveTo>
                    <a:pt x="14163" y="0"/>
                  </a:moveTo>
                  <a:lnTo>
                    <a:pt x="0" y="9758"/>
                  </a:lnTo>
                  <a:lnTo>
                    <a:pt x="13964" y="23476"/>
                  </a:lnTo>
                  <a:lnTo>
                    <a:pt x="27143" y="14631"/>
                  </a:lnTo>
                  <a:lnTo>
                    <a:pt x="141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14616750" y="2911800"/>
              <a:ext cx="470675" cy="642525"/>
            </a:xfrm>
            <a:custGeom>
              <a:avLst/>
              <a:gdLst/>
              <a:ahLst/>
              <a:cxnLst/>
              <a:rect l="l" t="t" r="r" b="b"/>
              <a:pathLst>
                <a:path w="18827" h="25701" extrusionOk="0">
                  <a:moveTo>
                    <a:pt x="6175" y="0"/>
                  </a:moveTo>
                  <a:lnTo>
                    <a:pt x="1" y="11122"/>
                  </a:lnTo>
                  <a:lnTo>
                    <a:pt x="12932" y="25701"/>
                  </a:lnTo>
                  <a:lnTo>
                    <a:pt x="18826" y="14937"/>
                  </a:lnTo>
                  <a:lnTo>
                    <a:pt x="6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14457325" y="3444100"/>
              <a:ext cx="181525" cy="210950"/>
            </a:xfrm>
            <a:custGeom>
              <a:avLst/>
              <a:gdLst/>
              <a:ahLst/>
              <a:cxnLst/>
              <a:rect l="l" t="t" r="r" b="b"/>
              <a:pathLst>
                <a:path w="7261" h="8438" extrusionOk="0">
                  <a:moveTo>
                    <a:pt x="2140" y="1024"/>
                  </a:moveTo>
                  <a:cubicBezTo>
                    <a:pt x="2831" y="1024"/>
                    <a:pt x="3730" y="1824"/>
                    <a:pt x="4664" y="3156"/>
                  </a:cubicBezTo>
                  <a:cubicBezTo>
                    <a:pt x="5944" y="4983"/>
                    <a:pt x="6375" y="6478"/>
                    <a:pt x="5672" y="7190"/>
                  </a:cubicBezTo>
                  <a:cubicBezTo>
                    <a:pt x="5517" y="7347"/>
                    <a:pt x="5332" y="7425"/>
                    <a:pt x="5121" y="7425"/>
                  </a:cubicBezTo>
                  <a:cubicBezTo>
                    <a:pt x="4486" y="7425"/>
                    <a:pt x="3619" y="6714"/>
                    <a:pt x="2638" y="5317"/>
                  </a:cubicBezTo>
                  <a:cubicBezTo>
                    <a:pt x="1270" y="3368"/>
                    <a:pt x="938" y="1891"/>
                    <a:pt x="1542" y="1283"/>
                  </a:cubicBezTo>
                  <a:cubicBezTo>
                    <a:pt x="1716" y="1107"/>
                    <a:pt x="1917" y="1024"/>
                    <a:pt x="2140" y="1024"/>
                  </a:cubicBezTo>
                  <a:close/>
                  <a:moveTo>
                    <a:pt x="2162" y="1"/>
                  </a:moveTo>
                  <a:cubicBezTo>
                    <a:pt x="1746" y="1"/>
                    <a:pt x="1366" y="163"/>
                    <a:pt x="1037" y="494"/>
                  </a:cubicBezTo>
                  <a:cubicBezTo>
                    <a:pt x="0" y="1537"/>
                    <a:pt x="269" y="3617"/>
                    <a:pt x="1958" y="6000"/>
                  </a:cubicBezTo>
                  <a:cubicBezTo>
                    <a:pt x="3115" y="7633"/>
                    <a:pt x="4206" y="8437"/>
                    <a:pt x="5097" y="8437"/>
                  </a:cubicBezTo>
                  <a:cubicBezTo>
                    <a:pt x="5486" y="8437"/>
                    <a:pt x="5837" y="8283"/>
                    <a:pt x="6139" y="7977"/>
                  </a:cubicBezTo>
                  <a:cubicBezTo>
                    <a:pt x="7261" y="6839"/>
                    <a:pt x="7040" y="4847"/>
                    <a:pt x="5335" y="2414"/>
                  </a:cubicBezTo>
                  <a:cubicBezTo>
                    <a:pt x="4228" y="834"/>
                    <a:pt x="3105" y="1"/>
                    <a:pt x="2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14556825" y="3344850"/>
              <a:ext cx="181700" cy="226525"/>
            </a:xfrm>
            <a:custGeom>
              <a:avLst/>
              <a:gdLst/>
              <a:ahLst/>
              <a:cxnLst/>
              <a:rect l="l" t="t" r="r" b="b"/>
              <a:pathLst>
                <a:path w="7268" h="9061" extrusionOk="0">
                  <a:moveTo>
                    <a:pt x="2331" y="1"/>
                  </a:moveTo>
                  <a:cubicBezTo>
                    <a:pt x="1907" y="1"/>
                    <a:pt x="1451" y="180"/>
                    <a:pt x="1002" y="606"/>
                  </a:cubicBezTo>
                  <a:cubicBezTo>
                    <a:pt x="419" y="1159"/>
                    <a:pt x="78" y="1957"/>
                    <a:pt x="0" y="2502"/>
                  </a:cubicBezTo>
                  <a:cubicBezTo>
                    <a:pt x="280" y="2710"/>
                    <a:pt x="419" y="2814"/>
                    <a:pt x="696" y="3024"/>
                  </a:cubicBezTo>
                  <a:cubicBezTo>
                    <a:pt x="767" y="2582"/>
                    <a:pt x="995" y="1933"/>
                    <a:pt x="1426" y="1523"/>
                  </a:cubicBezTo>
                  <a:cubicBezTo>
                    <a:pt x="1707" y="1256"/>
                    <a:pt x="1982" y="1143"/>
                    <a:pt x="2237" y="1143"/>
                  </a:cubicBezTo>
                  <a:cubicBezTo>
                    <a:pt x="2595" y="1143"/>
                    <a:pt x="2914" y="1365"/>
                    <a:pt x="3152" y="1700"/>
                  </a:cubicBezTo>
                  <a:cubicBezTo>
                    <a:pt x="3756" y="2547"/>
                    <a:pt x="3330" y="3551"/>
                    <a:pt x="2801" y="4056"/>
                  </a:cubicBezTo>
                  <a:cubicBezTo>
                    <a:pt x="2640" y="4212"/>
                    <a:pt x="2559" y="4290"/>
                    <a:pt x="2398" y="4444"/>
                  </a:cubicBezTo>
                  <a:cubicBezTo>
                    <a:pt x="2603" y="4734"/>
                    <a:pt x="2705" y="4879"/>
                    <a:pt x="2907" y="5171"/>
                  </a:cubicBezTo>
                  <a:cubicBezTo>
                    <a:pt x="3068" y="5015"/>
                    <a:pt x="3149" y="4937"/>
                    <a:pt x="3310" y="4783"/>
                  </a:cubicBezTo>
                  <a:cubicBezTo>
                    <a:pt x="3673" y="4436"/>
                    <a:pt x="4114" y="4209"/>
                    <a:pt x="4552" y="4209"/>
                  </a:cubicBezTo>
                  <a:cubicBezTo>
                    <a:pt x="4960" y="4209"/>
                    <a:pt x="5364" y="4406"/>
                    <a:pt x="5699" y="4885"/>
                  </a:cubicBezTo>
                  <a:cubicBezTo>
                    <a:pt x="6115" y="5472"/>
                    <a:pt x="6351" y="6541"/>
                    <a:pt x="5418" y="7434"/>
                  </a:cubicBezTo>
                  <a:cubicBezTo>
                    <a:pt x="4914" y="7916"/>
                    <a:pt x="4257" y="8100"/>
                    <a:pt x="3934" y="8121"/>
                  </a:cubicBezTo>
                  <a:cubicBezTo>
                    <a:pt x="4060" y="8498"/>
                    <a:pt x="4122" y="8684"/>
                    <a:pt x="4247" y="9061"/>
                  </a:cubicBezTo>
                  <a:cubicBezTo>
                    <a:pt x="4661" y="9039"/>
                    <a:pt x="5350" y="8786"/>
                    <a:pt x="5952" y="8209"/>
                  </a:cubicBezTo>
                  <a:cubicBezTo>
                    <a:pt x="7240" y="6976"/>
                    <a:pt x="7268" y="5333"/>
                    <a:pt x="6484" y="4188"/>
                  </a:cubicBezTo>
                  <a:cubicBezTo>
                    <a:pt x="6040" y="3540"/>
                    <a:pt x="5458" y="3250"/>
                    <a:pt x="4887" y="3250"/>
                  </a:cubicBezTo>
                  <a:cubicBezTo>
                    <a:pt x="4576" y="3250"/>
                    <a:pt x="4269" y="3336"/>
                    <a:pt x="3989" y="3498"/>
                  </a:cubicBezTo>
                  <a:lnTo>
                    <a:pt x="3974" y="3475"/>
                  </a:lnTo>
                  <a:cubicBezTo>
                    <a:pt x="4419" y="2523"/>
                    <a:pt x="4320" y="1580"/>
                    <a:pt x="3795" y="843"/>
                  </a:cubicBezTo>
                  <a:cubicBezTo>
                    <a:pt x="3436" y="339"/>
                    <a:pt x="2914" y="1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9"/>
            <p:cNvSpPr/>
            <p:nvPr/>
          </p:nvSpPr>
          <p:spPr>
            <a:xfrm>
              <a:off x="14777300" y="3714025"/>
              <a:ext cx="403925" cy="384725"/>
            </a:xfrm>
            <a:custGeom>
              <a:avLst/>
              <a:gdLst/>
              <a:ahLst/>
              <a:cxnLst/>
              <a:rect l="l" t="t" r="r" b="b"/>
              <a:pathLst>
                <a:path w="16157" h="15389" extrusionOk="0">
                  <a:moveTo>
                    <a:pt x="12796" y="0"/>
                  </a:moveTo>
                  <a:cubicBezTo>
                    <a:pt x="12043" y="0"/>
                    <a:pt x="11290" y="284"/>
                    <a:pt x="10710" y="854"/>
                  </a:cubicBezTo>
                  <a:lnTo>
                    <a:pt x="1190" y="10201"/>
                  </a:lnTo>
                  <a:cubicBezTo>
                    <a:pt x="18" y="11352"/>
                    <a:pt x="1" y="13239"/>
                    <a:pt x="1152" y="14411"/>
                  </a:cubicBezTo>
                  <a:lnTo>
                    <a:pt x="1235" y="14496"/>
                  </a:lnTo>
                  <a:cubicBezTo>
                    <a:pt x="1819" y="15090"/>
                    <a:pt x="2589" y="15388"/>
                    <a:pt x="3361" y="15388"/>
                  </a:cubicBezTo>
                  <a:cubicBezTo>
                    <a:pt x="4114" y="15388"/>
                    <a:pt x="4867" y="15104"/>
                    <a:pt x="5446" y="14534"/>
                  </a:cubicBezTo>
                  <a:lnTo>
                    <a:pt x="14966" y="5188"/>
                  </a:lnTo>
                  <a:cubicBezTo>
                    <a:pt x="16140" y="4035"/>
                    <a:pt x="16157" y="2149"/>
                    <a:pt x="15005" y="975"/>
                  </a:cubicBezTo>
                  <a:lnTo>
                    <a:pt x="14922" y="892"/>
                  </a:lnTo>
                  <a:cubicBezTo>
                    <a:pt x="14339" y="298"/>
                    <a:pt x="13568" y="0"/>
                    <a:pt x="12796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14877775" y="3834475"/>
              <a:ext cx="384825" cy="365925"/>
            </a:xfrm>
            <a:custGeom>
              <a:avLst/>
              <a:gdLst/>
              <a:ahLst/>
              <a:cxnLst/>
              <a:rect l="l" t="t" r="r" b="b"/>
              <a:pathLst>
                <a:path w="15393" h="14637" extrusionOk="0">
                  <a:moveTo>
                    <a:pt x="12031" y="0"/>
                  </a:moveTo>
                  <a:cubicBezTo>
                    <a:pt x="11278" y="0"/>
                    <a:pt x="10525" y="284"/>
                    <a:pt x="9945" y="853"/>
                  </a:cubicBezTo>
                  <a:lnTo>
                    <a:pt x="1191" y="9449"/>
                  </a:lnTo>
                  <a:cubicBezTo>
                    <a:pt x="17" y="10602"/>
                    <a:pt x="0" y="12487"/>
                    <a:pt x="1153" y="13661"/>
                  </a:cubicBezTo>
                  <a:lnTo>
                    <a:pt x="1236" y="13746"/>
                  </a:lnTo>
                  <a:cubicBezTo>
                    <a:pt x="1819" y="14340"/>
                    <a:pt x="2589" y="14637"/>
                    <a:pt x="3360" y="14637"/>
                  </a:cubicBezTo>
                  <a:cubicBezTo>
                    <a:pt x="4113" y="14637"/>
                    <a:pt x="4867" y="14353"/>
                    <a:pt x="5447" y="13784"/>
                  </a:cubicBezTo>
                  <a:lnTo>
                    <a:pt x="14201" y="5189"/>
                  </a:lnTo>
                  <a:cubicBezTo>
                    <a:pt x="15375" y="4036"/>
                    <a:pt x="15392" y="2151"/>
                    <a:pt x="14239" y="977"/>
                  </a:cubicBezTo>
                  <a:lnTo>
                    <a:pt x="14156" y="892"/>
                  </a:lnTo>
                  <a:cubicBezTo>
                    <a:pt x="13573" y="298"/>
                    <a:pt x="12803" y="0"/>
                    <a:pt x="12031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14677150" y="3580725"/>
              <a:ext cx="435800" cy="416025"/>
            </a:xfrm>
            <a:custGeom>
              <a:avLst/>
              <a:gdLst/>
              <a:ahLst/>
              <a:cxnLst/>
              <a:rect l="l" t="t" r="r" b="b"/>
              <a:pathLst>
                <a:path w="17432" h="16641" extrusionOk="0">
                  <a:moveTo>
                    <a:pt x="14070" y="1"/>
                  </a:moveTo>
                  <a:cubicBezTo>
                    <a:pt x="13317" y="1"/>
                    <a:pt x="12564" y="285"/>
                    <a:pt x="11984" y="853"/>
                  </a:cubicBezTo>
                  <a:lnTo>
                    <a:pt x="1190" y="11453"/>
                  </a:lnTo>
                  <a:cubicBezTo>
                    <a:pt x="16" y="12605"/>
                    <a:pt x="1" y="14492"/>
                    <a:pt x="1152" y="15664"/>
                  </a:cubicBezTo>
                  <a:lnTo>
                    <a:pt x="1236" y="15749"/>
                  </a:lnTo>
                  <a:cubicBezTo>
                    <a:pt x="1818" y="16343"/>
                    <a:pt x="2589" y="16641"/>
                    <a:pt x="3360" y="16641"/>
                  </a:cubicBezTo>
                  <a:cubicBezTo>
                    <a:pt x="4114" y="16641"/>
                    <a:pt x="4868" y="16357"/>
                    <a:pt x="5448" y="15787"/>
                  </a:cubicBezTo>
                  <a:lnTo>
                    <a:pt x="16240" y="5189"/>
                  </a:lnTo>
                  <a:cubicBezTo>
                    <a:pt x="17414" y="4037"/>
                    <a:pt x="17431" y="2150"/>
                    <a:pt x="16280" y="978"/>
                  </a:cubicBezTo>
                  <a:lnTo>
                    <a:pt x="16196" y="893"/>
                  </a:lnTo>
                  <a:cubicBezTo>
                    <a:pt x="15613" y="299"/>
                    <a:pt x="14842" y="1"/>
                    <a:pt x="14070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14576975" y="3491275"/>
              <a:ext cx="423100" cy="403475"/>
            </a:xfrm>
            <a:custGeom>
              <a:avLst/>
              <a:gdLst/>
              <a:ahLst/>
              <a:cxnLst/>
              <a:rect l="l" t="t" r="r" b="b"/>
              <a:pathLst>
                <a:path w="16924" h="16139" extrusionOk="0">
                  <a:moveTo>
                    <a:pt x="13562" y="0"/>
                  </a:moveTo>
                  <a:cubicBezTo>
                    <a:pt x="12809" y="0"/>
                    <a:pt x="12056" y="284"/>
                    <a:pt x="11476" y="853"/>
                  </a:cubicBezTo>
                  <a:lnTo>
                    <a:pt x="1192" y="10951"/>
                  </a:lnTo>
                  <a:cubicBezTo>
                    <a:pt x="18" y="12103"/>
                    <a:pt x="1" y="13989"/>
                    <a:pt x="1153" y="15163"/>
                  </a:cubicBezTo>
                  <a:lnTo>
                    <a:pt x="1237" y="15248"/>
                  </a:lnTo>
                  <a:cubicBezTo>
                    <a:pt x="1820" y="15841"/>
                    <a:pt x="2591" y="16138"/>
                    <a:pt x="3362" y="16138"/>
                  </a:cubicBezTo>
                  <a:cubicBezTo>
                    <a:pt x="4115" y="16138"/>
                    <a:pt x="4868" y="15855"/>
                    <a:pt x="5448" y="15286"/>
                  </a:cubicBezTo>
                  <a:lnTo>
                    <a:pt x="15732" y="5188"/>
                  </a:lnTo>
                  <a:cubicBezTo>
                    <a:pt x="16905" y="4035"/>
                    <a:pt x="16923" y="2150"/>
                    <a:pt x="15771" y="977"/>
                  </a:cubicBezTo>
                  <a:lnTo>
                    <a:pt x="15687" y="891"/>
                  </a:lnTo>
                  <a:cubicBezTo>
                    <a:pt x="15104" y="298"/>
                    <a:pt x="14333" y="0"/>
                    <a:pt x="13562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15363250" y="1337025"/>
              <a:ext cx="799225" cy="935000"/>
            </a:xfrm>
            <a:custGeom>
              <a:avLst/>
              <a:gdLst/>
              <a:ahLst/>
              <a:cxnLst/>
              <a:rect l="l" t="t" r="r" b="b"/>
              <a:pathLst>
                <a:path w="31969" h="37400" extrusionOk="0">
                  <a:moveTo>
                    <a:pt x="18772" y="1"/>
                  </a:moveTo>
                  <a:lnTo>
                    <a:pt x="11869" y="3687"/>
                  </a:lnTo>
                  <a:cubicBezTo>
                    <a:pt x="12167" y="4287"/>
                    <a:pt x="12341" y="4650"/>
                    <a:pt x="12341" y="4650"/>
                  </a:cubicBezTo>
                  <a:cubicBezTo>
                    <a:pt x="12341" y="4650"/>
                    <a:pt x="0" y="10991"/>
                    <a:pt x="3402" y="17999"/>
                  </a:cubicBezTo>
                  <a:cubicBezTo>
                    <a:pt x="8389" y="28268"/>
                    <a:pt x="13833" y="28675"/>
                    <a:pt x="14664" y="28675"/>
                  </a:cubicBezTo>
                  <a:cubicBezTo>
                    <a:pt x="14736" y="28675"/>
                    <a:pt x="14773" y="28672"/>
                    <a:pt x="14773" y="28672"/>
                  </a:cubicBezTo>
                  <a:lnTo>
                    <a:pt x="19165" y="37399"/>
                  </a:lnTo>
                  <a:lnTo>
                    <a:pt x="31969" y="30021"/>
                  </a:lnTo>
                  <a:cubicBezTo>
                    <a:pt x="31969" y="30021"/>
                    <a:pt x="28251" y="22555"/>
                    <a:pt x="27548" y="20228"/>
                  </a:cubicBezTo>
                  <a:cubicBezTo>
                    <a:pt x="26847" y="17901"/>
                    <a:pt x="25388" y="11253"/>
                    <a:pt x="21213" y="4167"/>
                  </a:cubicBezTo>
                  <a:cubicBezTo>
                    <a:pt x="20347" y="2700"/>
                    <a:pt x="19538" y="1308"/>
                    <a:pt x="18772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15805225" y="2030500"/>
              <a:ext cx="397000" cy="289125"/>
            </a:xfrm>
            <a:custGeom>
              <a:avLst/>
              <a:gdLst/>
              <a:ahLst/>
              <a:cxnLst/>
              <a:rect l="l" t="t" r="r" b="b"/>
              <a:pathLst>
                <a:path w="15880" h="11565" extrusionOk="0">
                  <a:moveTo>
                    <a:pt x="13677" y="1"/>
                  </a:moveTo>
                  <a:lnTo>
                    <a:pt x="1" y="7844"/>
                  </a:lnTo>
                  <a:cubicBezTo>
                    <a:pt x="1" y="7844"/>
                    <a:pt x="787" y="9215"/>
                    <a:pt x="2132" y="11564"/>
                  </a:cubicBezTo>
                  <a:lnTo>
                    <a:pt x="15879" y="3681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15844900" y="2105225"/>
              <a:ext cx="679850" cy="1491575"/>
            </a:xfrm>
            <a:custGeom>
              <a:avLst/>
              <a:gdLst/>
              <a:ahLst/>
              <a:cxnLst/>
              <a:rect l="l" t="t" r="r" b="b"/>
              <a:pathLst>
                <a:path w="27194" h="59663" extrusionOk="0">
                  <a:moveTo>
                    <a:pt x="15499" y="1"/>
                  </a:moveTo>
                  <a:lnTo>
                    <a:pt x="14292" y="692"/>
                  </a:lnTo>
                  <a:lnTo>
                    <a:pt x="545" y="8575"/>
                  </a:lnTo>
                  <a:lnTo>
                    <a:pt x="1" y="8889"/>
                  </a:lnTo>
                  <a:cubicBezTo>
                    <a:pt x="1" y="8889"/>
                    <a:pt x="13763" y="34475"/>
                    <a:pt x="27194" y="59663"/>
                  </a:cubicBezTo>
                  <a:lnTo>
                    <a:pt x="27194" y="19336"/>
                  </a:lnTo>
                  <a:lnTo>
                    <a:pt x="154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15661825" y="1067125"/>
              <a:ext cx="331725" cy="710500"/>
            </a:xfrm>
            <a:custGeom>
              <a:avLst/>
              <a:gdLst/>
              <a:ahLst/>
              <a:cxnLst/>
              <a:rect l="l" t="t" r="r" b="b"/>
              <a:pathLst>
                <a:path w="13269" h="28420" extrusionOk="0">
                  <a:moveTo>
                    <a:pt x="3561" y="0"/>
                  </a:moveTo>
                  <a:cubicBezTo>
                    <a:pt x="2918" y="0"/>
                    <a:pt x="2298" y="195"/>
                    <a:pt x="1790" y="597"/>
                  </a:cubicBezTo>
                  <a:lnTo>
                    <a:pt x="1632" y="723"/>
                  </a:lnTo>
                  <a:cubicBezTo>
                    <a:pt x="192" y="1863"/>
                    <a:pt x="1" y="3993"/>
                    <a:pt x="1021" y="5589"/>
                  </a:cubicBezTo>
                  <a:cubicBezTo>
                    <a:pt x="4474" y="11835"/>
                    <a:pt x="6063" y="17398"/>
                    <a:pt x="6414" y="24561"/>
                  </a:cubicBezTo>
                  <a:cubicBezTo>
                    <a:pt x="6386" y="26454"/>
                    <a:pt x="7669" y="28165"/>
                    <a:pt x="9493" y="28377"/>
                  </a:cubicBezTo>
                  <a:lnTo>
                    <a:pt x="9693" y="28401"/>
                  </a:lnTo>
                  <a:cubicBezTo>
                    <a:pt x="9797" y="28413"/>
                    <a:pt x="9902" y="28419"/>
                    <a:pt x="10005" y="28419"/>
                  </a:cubicBezTo>
                  <a:cubicBezTo>
                    <a:pt x="11709" y="28419"/>
                    <a:pt x="13235" y="26807"/>
                    <a:pt x="13269" y="24666"/>
                  </a:cubicBezTo>
                  <a:cubicBezTo>
                    <a:pt x="12936" y="16179"/>
                    <a:pt x="10993" y="9313"/>
                    <a:pt x="6795" y="1896"/>
                  </a:cubicBezTo>
                  <a:cubicBezTo>
                    <a:pt x="6002" y="657"/>
                    <a:pt x="4742" y="0"/>
                    <a:pt x="3561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15220075" y="1105425"/>
              <a:ext cx="751725" cy="1015750"/>
            </a:xfrm>
            <a:custGeom>
              <a:avLst/>
              <a:gdLst/>
              <a:ahLst/>
              <a:cxnLst/>
              <a:rect l="l" t="t" r="r" b="b"/>
              <a:pathLst>
                <a:path w="30069" h="40630" extrusionOk="0">
                  <a:moveTo>
                    <a:pt x="8659" y="0"/>
                  </a:moveTo>
                  <a:lnTo>
                    <a:pt x="0" y="5579"/>
                  </a:lnTo>
                  <a:lnTo>
                    <a:pt x="18797" y="32922"/>
                  </a:lnTo>
                  <a:cubicBezTo>
                    <a:pt x="18384" y="33342"/>
                    <a:pt x="18283" y="34000"/>
                    <a:pt x="18614" y="34516"/>
                  </a:cubicBezTo>
                  <a:lnTo>
                    <a:pt x="18675" y="34609"/>
                  </a:lnTo>
                  <a:cubicBezTo>
                    <a:pt x="18920" y="34989"/>
                    <a:pt x="19334" y="35192"/>
                    <a:pt x="19756" y="35192"/>
                  </a:cubicBezTo>
                  <a:cubicBezTo>
                    <a:pt x="19935" y="35192"/>
                    <a:pt x="20114" y="35156"/>
                    <a:pt x="20284" y="35082"/>
                  </a:cubicBezTo>
                  <a:lnTo>
                    <a:pt x="24114" y="40629"/>
                  </a:lnTo>
                  <a:lnTo>
                    <a:pt x="30069" y="36795"/>
                  </a:lnTo>
                  <a:lnTo>
                    <a:pt x="26733" y="30937"/>
                  </a:lnTo>
                  <a:cubicBezTo>
                    <a:pt x="27257" y="30533"/>
                    <a:pt x="27452" y="29756"/>
                    <a:pt x="27087" y="29190"/>
                  </a:cubicBezTo>
                  <a:lnTo>
                    <a:pt x="27026" y="29096"/>
                  </a:lnTo>
                  <a:cubicBezTo>
                    <a:pt x="26789" y="28728"/>
                    <a:pt x="26372" y="28544"/>
                    <a:pt x="25951" y="28544"/>
                  </a:cubicBezTo>
                  <a:cubicBezTo>
                    <a:pt x="25765" y="28544"/>
                    <a:pt x="25578" y="28580"/>
                    <a:pt x="25405" y="28652"/>
                  </a:cubicBezTo>
                  <a:lnTo>
                    <a:pt x="8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15344475" y="1306375"/>
              <a:ext cx="324750" cy="313675"/>
            </a:xfrm>
            <a:custGeom>
              <a:avLst/>
              <a:gdLst/>
              <a:ahLst/>
              <a:cxnLst/>
              <a:rect l="l" t="t" r="r" b="b"/>
              <a:pathLst>
                <a:path w="12990" h="12547" extrusionOk="0">
                  <a:moveTo>
                    <a:pt x="8360" y="1"/>
                  </a:moveTo>
                  <a:cubicBezTo>
                    <a:pt x="6760" y="1057"/>
                    <a:pt x="5160" y="2115"/>
                    <a:pt x="3560" y="3173"/>
                  </a:cubicBezTo>
                  <a:cubicBezTo>
                    <a:pt x="2490" y="3864"/>
                    <a:pt x="1285" y="4391"/>
                    <a:pt x="0" y="4774"/>
                  </a:cubicBezTo>
                  <a:lnTo>
                    <a:pt x="5347" y="12547"/>
                  </a:lnTo>
                  <a:cubicBezTo>
                    <a:pt x="6703" y="12161"/>
                    <a:pt x="7650" y="11784"/>
                    <a:pt x="9839" y="10612"/>
                  </a:cubicBezTo>
                  <a:cubicBezTo>
                    <a:pt x="12029" y="9439"/>
                    <a:pt x="12539" y="8738"/>
                    <a:pt x="12989" y="7957"/>
                  </a:cubicBezTo>
                  <a:lnTo>
                    <a:pt x="8360" y="1"/>
                  </a:lnTo>
                  <a:close/>
                </a:path>
              </a:pathLst>
            </a:custGeom>
            <a:solidFill>
              <a:srgbClr val="21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14947675" y="811500"/>
              <a:ext cx="592575" cy="424100"/>
            </a:xfrm>
            <a:custGeom>
              <a:avLst/>
              <a:gdLst/>
              <a:ahLst/>
              <a:cxnLst/>
              <a:rect l="l" t="t" r="r" b="b"/>
              <a:pathLst>
                <a:path w="23703" h="16964" extrusionOk="0">
                  <a:moveTo>
                    <a:pt x="23703" y="0"/>
                  </a:moveTo>
                  <a:lnTo>
                    <a:pt x="11582" y="6411"/>
                  </a:lnTo>
                  <a:lnTo>
                    <a:pt x="0" y="16964"/>
                  </a:lnTo>
                  <a:lnTo>
                    <a:pt x="0" y="16964"/>
                  </a:lnTo>
                  <a:lnTo>
                    <a:pt x="16448" y="11068"/>
                  </a:lnTo>
                  <a:lnTo>
                    <a:pt x="23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14773050" y="567150"/>
              <a:ext cx="789025" cy="762375"/>
            </a:xfrm>
            <a:custGeom>
              <a:avLst/>
              <a:gdLst/>
              <a:ahLst/>
              <a:cxnLst/>
              <a:rect l="l" t="t" r="r" b="b"/>
              <a:pathLst>
                <a:path w="31561" h="30495" extrusionOk="0">
                  <a:moveTo>
                    <a:pt x="15035" y="0"/>
                  </a:moveTo>
                  <a:cubicBezTo>
                    <a:pt x="12587" y="0"/>
                    <a:pt x="10110" y="681"/>
                    <a:pt x="7898" y="2105"/>
                  </a:cubicBezTo>
                  <a:cubicBezTo>
                    <a:pt x="1769" y="6054"/>
                    <a:pt x="1" y="14224"/>
                    <a:pt x="3950" y="20354"/>
                  </a:cubicBezTo>
                  <a:cubicBezTo>
                    <a:pt x="7083" y="25218"/>
                    <a:pt x="14911" y="30495"/>
                    <a:pt x="21072" y="30495"/>
                  </a:cubicBezTo>
                  <a:cubicBezTo>
                    <a:pt x="22676" y="30495"/>
                    <a:pt x="24166" y="30137"/>
                    <a:pt x="25432" y="29322"/>
                  </a:cubicBezTo>
                  <a:cubicBezTo>
                    <a:pt x="31560" y="25373"/>
                    <a:pt x="30095" y="12183"/>
                    <a:pt x="26146" y="6054"/>
                  </a:cubicBezTo>
                  <a:cubicBezTo>
                    <a:pt x="23622" y="2136"/>
                    <a:pt x="19373" y="0"/>
                    <a:pt x="15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>
              <a:off x="14923350" y="806150"/>
              <a:ext cx="613650" cy="523375"/>
            </a:xfrm>
            <a:custGeom>
              <a:avLst/>
              <a:gdLst/>
              <a:ahLst/>
              <a:cxnLst/>
              <a:rect l="l" t="t" r="r" b="b"/>
              <a:pathLst>
                <a:path w="24546" h="20935" extrusionOk="0">
                  <a:moveTo>
                    <a:pt x="21848" y="1"/>
                  </a:moveTo>
                  <a:lnTo>
                    <a:pt x="21848" y="1"/>
                  </a:lnTo>
                  <a:cubicBezTo>
                    <a:pt x="20321" y="1807"/>
                    <a:pt x="18606" y="3463"/>
                    <a:pt x="16678" y="4934"/>
                  </a:cubicBezTo>
                  <a:cubicBezTo>
                    <a:pt x="16247" y="5371"/>
                    <a:pt x="15801" y="5800"/>
                    <a:pt x="15329" y="6212"/>
                  </a:cubicBezTo>
                  <a:cubicBezTo>
                    <a:pt x="13681" y="7302"/>
                    <a:pt x="12032" y="8393"/>
                    <a:pt x="10382" y="9485"/>
                  </a:cubicBezTo>
                  <a:cubicBezTo>
                    <a:pt x="9483" y="10063"/>
                    <a:pt x="8489" y="10523"/>
                    <a:pt x="7436" y="10884"/>
                  </a:cubicBezTo>
                  <a:cubicBezTo>
                    <a:pt x="5056" y="12069"/>
                    <a:pt x="2565" y="12971"/>
                    <a:pt x="0" y="13370"/>
                  </a:cubicBezTo>
                  <a:cubicBezTo>
                    <a:pt x="3781" y="17351"/>
                    <a:pt x="9985" y="20934"/>
                    <a:pt x="15060" y="20934"/>
                  </a:cubicBezTo>
                  <a:cubicBezTo>
                    <a:pt x="16663" y="20934"/>
                    <a:pt x="18154" y="20576"/>
                    <a:pt x="19420" y="19761"/>
                  </a:cubicBezTo>
                  <a:cubicBezTo>
                    <a:pt x="24546" y="16458"/>
                    <a:pt x="24357" y="6695"/>
                    <a:pt x="21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>
              <a:off x="14947675" y="1057425"/>
              <a:ext cx="646750" cy="577000"/>
            </a:xfrm>
            <a:custGeom>
              <a:avLst/>
              <a:gdLst/>
              <a:ahLst/>
              <a:cxnLst/>
              <a:rect l="l" t="t" r="r" b="b"/>
              <a:pathLst>
                <a:path w="25870" h="23080" extrusionOk="0">
                  <a:moveTo>
                    <a:pt x="15654" y="1"/>
                  </a:moveTo>
                  <a:lnTo>
                    <a:pt x="0" y="7127"/>
                  </a:lnTo>
                  <a:lnTo>
                    <a:pt x="11343" y="23079"/>
                  </a:lnTo>
                  <a:lnTo>
                    <a:pt x="25870" y="16680"/>
                  </a:lnTo>
                  <a:lnTo>
                    <a:pt x="15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15339525" y="811500"/>
              <a:ext cx="446675" cy="662225"/>
            </a:xfrm>
            <a:custGeom>
              <a:avLst/>
              <a:gdLst/>
              <a:ahLst/>
              <a:cxnLst/>
              <a:rect l="l" t="t" r="r" b="b"/>
              <a:pathLst>
                <a:path w="17867" h="26489" extrusionOk="0">
                  <a:moveTo>
                    <a:pt x="8029" y="0"/>
                  </a:moveTo>
                  <a:lnTo>
                    <a:pt x="0" y="9868"/>
                  </a:lnTo>
                  <a:lnTo>
                    <a:pt x="10176" y="26489"/>
                  </a:lnTo>
                  <a:lnTo>
                    <a:pt x="17866" y="16923"/>
                  </a:lnTo>
                  <a:lnTo>
                    <a:pt x="80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15134725" y="1186900"/>
              <a:ext cx="264200" cy="339175"/>
            </a:xfrm>
            <a:custGeom>
              <a:avLst/>
              <a:gdLst/>
              <a:ahLst/>
              <a:cxnLst/>
              <a:rect l="l" t="t" r="r" b="b"/>
              <a:pathLst>
                <a:path w="10568" h="13567" extrusionOk="0">
                  <a:moveTo>
                    <a:pt x="2977" y="0"/>
                  </a:moveTo>
                  <a:cubicBezTo>
                    <a:pt x="2423" y="265"/>
                    <a:pt x="2148" y="396"/>
                    <a:pt x="1599" y="662"/>
                  </a:cubicBezTo>
                  <a:cubicBezTo>
                    <a:pt x="947" y="1763"/>
                    <a:pt x="628" y="2313"/>
                    <a:pt x="1" y="3413"/>
                  </a:cubicBezTo>
                  <a:cubicBezTo>
                    <a:pt x="461" y="3881"/>
                    <a:pt x="688" y="4115"/>
                    <a:pt x="1142" y="4583"/>
                  </a:cubicBezTo>
                  <a:cubicBezTo>
                    <a:pt x="1640" y="3703"/>
                    <a:pt x="1895" y="3263"/>
                    <a:pt x="2410" y="2384"/>
                  </a:cubicBezTo>
                  <a:lnTo>
                    <a:pt x="2445" y="2367"/>
                  </a:lnTo>
                  <a:cubicBezTo>
                    <a:pt x="4765" y="6036"/>
                    <a:pt x="6974" y="9770"/>
                    <a:pt x="9076" y="13566"/>
                  </a:cubicBezTo>
                  <a:cubicBezTo>
                    <a:pt x="9669" y="13266"/>
                    <a:pt x="9966" y="13116"/>
                    <a:pt x="10567" y="12817"/>
                  </a:cubicBezTo>
                  <a:cubicBezTo>
                    <a:pt x="8178" y="8457"/>
                    <a:pt x="5611" y="4215"/>
                    <a:pt x="2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15465825" y="1677675"/>
              <a:ext cx="450925" cy="333225"/>
            </a:xfrm>
            <a:custGeom>
              <a:avLst/>
              <a:gdLst/>
              <a:ahLst/>
              <a:cxnLst/>
              <a:rect l="l" t="t" r="r" b="b"/>
              <a:pathLst>
                <a:path w="18037" h="13329" extrusionOk="0">
                  <a:moveTo>
                    <a:pt x="14577" y="1"/>
                  </a:moveTo>
                  <a:cubicBezTo>
                    <a:pt x="14020" y="1"/>
                    <a:pt x="13457" y="157"/>
                    <a:pt x="12956" y="483"/>
                  </a:cubicBezTo>
                  <a:lnTo>
                    <a:pt x="1770" y="7755"/>
                  </a:lnTo>
                  <a:cubicBezTo>
                    <a:pt x="391" y="8650"/>
                    <a:pt x="1" y="10496"/>
                    <a:pt x="896" y="11873"/>
                  </a:cubicBezTo>
                  <a:lnTo>
                    <a:pt x="961" y="11974"/>
                  </a:lnTo>
                  <a:cubicBezTo>
                    <a:pt x="1532" y="12851"/>
                    <a:pt x="2487" y="13328"/>
                    <a:pt x="3461" y="13328"/>
                  </a:cubicBezTo>
                  <a:cubicBezTo>
                    <a:pt x="4017" y="13328"/>
                    <a:pt x="4580" y="13173"/>
                    <a:pt x="5081" y="12847"/>
                  </a:cubicBezTo>
                  <a:lnTo>
                    <a:pt x="16267" y="5575"/>
                  </a:lnTo>
                  <a:cubicBezTo>
                    <a:pt x="17646" y="4678"/>
                    <a:pt x="18036" y="2834"/>
                    <a:pt x="17140" y="1456"/>
                  </a:cubicBezTo>
                  <a:lnTo>
                    <a:pt x="17075" y="1356"/>
                  </a:lnTo>
                  <a:cubicBezTo>
                    <a:pt x="16505" y="478"/>
                    <a:pt x="15551" y="1"/>
                    <a:pt x="14577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15544150" y="1811900"/>
              <a:ext cx="428425" cy="318625"/>
            </a:xfrm>
            <a:custGeom>
              <a:avLst/>
              <a:gdLst/>
              <a:ahLst/>
              <a:cxnLst/>
              <a:rect l="l" t="t" r="r" b="b"/>
              <a:pathLst>
                <a:path w="17137" h="12745" extrusionOk="0">
                  <a:moveTo>
                    <a:pt x="13675" y="1"/>
                  </a:moveTo>
                  <a:cubicBezTo>
                    <a:pt x="13119" y="1"/>
                    <a:pt x="12556" y="156"/>
                    <a:pt x="12055" y="482"/>
                  </a:cubicBezTo>
                  <a:lnTo>
                    <a:pt x="1769" y="7169"/>
                  </a:lnTo>
                  <a:cubicBezTo>
                    <a:pt x="391" y="8066"/>
                    <a:pt x="1" y="9910"/>
                    <a:pt x="896" y="11290"/>
                  </a:cubicBezTo>
                  <a:lnTo>
                    <a:pt x="961" y="11389"/>
                  </a:lnTo>
                  <a:cubicBezTo>
                    <a:pt x="1532" y="12266"/>
                    <a:pt x="2487" y="12744"/>
                    <a:pt x="3461" y="12744"/>
                  </a:cubicBezTo>
                  <a:cubicBezTo>
                    <a:pt x="4017" y="12744"/>
                    <a:pt x="4579" y="12589"/>
                    <a:pt x="5080" y="12263"/>
                  </a:cubicBezTo>
                  <a:lnTo>
                    <a:pt x="15367" y="5575"/>
                  </a:lnTo>
                  <a:cubicBezTo>
                    <a:pt x="16747" y="4680"/>
                    <a:pt x="17137" y="2835"/>
                    <a:pt x="16240" y="1456"/>
                  </a:cubicBezTo>
                  <a:lnTo>
                    <a:pt x="16175" y="1356"/>
                  </a:lnTo>
                  <a:cubicBezTo>
                    <a:pt x="15604" y="478"/>
                    <a:pt x="14649" y="1"/>
                    <a:pt x="13675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15387925" y="1533500"/>
              <a:ext cx="488325" cy="357575"/>
            </a:xfrm>
            <a:custGeom>
              <a:avLst/>
              <a:gdLst/>
              <a:ahLst/>
              <a:cxnLst/>
              <a:rect l="l" t="t" r="r" b="b"/>
              <a:pathLst>
                <a:path w="19533" h="14303" extrusionOk="0">
                  <a:moveTo>
                    <a:pt x="16073" y="0"/>
                  </a:moveTo>
                  <a:cubicBezTo>
                    <a:pt x="15517" y="0"/>
                    <a:pt x="14954" y="156"/>
                    <a:pt x="14454" y="482"/>
                  </a:cubicBezTo>
                  <a:lnTo>
                    <a:pt x="1770" y="8728"/>
                  </a:lnTo>
                  <a:cubicBezTo>
                    <a:pt x="391" y="9623"/>
                    <a:pt x="1" y="11469"/>
                    <a:pt x="896" y="12848"/>
                  </a:cubicBezTo>
                  <a:lnTo>
                    <a:pt x="961" y="12947"/>
                  </a:lnTo>
                  <a:cubicBezTo>
                    <a:pt x="1532" y="13824"/>
                    <a:pt x="2487" y="14302"/>
                    <a:pt x="3462" y="14302"/>
                  </a:cubicBezTo>
                  <a:cubicBezTo>
                    <a:pt x="4018" y="14302"/>
                    <a:pt x="4580" y="14147"/>
                    <a:pt x="5081" y="13821"/>
                  </a:cubicBezTo>
                  <a:lnTo>
                    <a:pt x="17763" y="5574"/>
                  </a:lnTo>
                  <a:cubicBezTo>
                    <a:pt x="19143" y="4678"/>
                    <a:pt x="19533" y="2834"/>
                    <a:pt x="18638" y="1455"/>
                  </a:cubicBezTo>
                  <a:lnTo>
                    <a:pt x="18572" y="1356"/>
                  </a:lnTo>
                  <a:cubicBezTo>
                    <a:pt x="18002" y="478"/>
                    <a:pt x="17047" y="0"/>
                    <a:pt x="16073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15310000" y="1423400"/>
              <a:ext cx="473375" cy="347800"/>
            </a:xfrm>
            <a:custGeom>
              <a:avLst/>
              <a:gdLst/>
              <a:ahLst/>
              <a:cxnLst/>
              <a:rect l="l" t="t" r="r" b="b"/>
              <a:pathLst>
                <a:path w="18935" h="13912" extrusionOk="0">
                  <a:moveTo>
                    <a:pt x="15474" y="0"/>
                  </a:moveTo>
                  <a:cubicBezTo>
                    <a:pt x="14917" y="0"/>
                    <a:pt x="14355" y="156"/>
                    <a:pt x="13853" y="481"/>
                  </a:cubicBezTo>
                  <a:lnTo>
                    <a:pt x="1771" y="8338"/>
                  </a:lnTo>
                  <a:cubicBezTo>
                    <a:pt x="392" y="9234"/>
                    <a:pt x="0" y="11078"/>
                    <a:pt x="897" y="12457"/>
                  </a:cubicBezTo>
                  <a:lnTo>
                    <a:pt x="962" y="12558"/>
                  </a:lnTo>
                  <a:cubicBezTo>
                    <a:pt x="1533" y="13435"/>
                    <a:pt x="2487" y="13911"/>
                    <a:pt x="3461" y="13911"/>
                  </a:cubicBezTo>
                  <a:cubicBezTo>
                    <a:pt x="4018" y="13911"/>
                    <a:pt x="4580" y="13756"/>
                    <a:pt x="5081" y="13430"/>
                  </a:cubicBezTo>
                  <a:lnTo>
                    <a:pt x="17165" y="5574"/>
                  </a:lnTo>
                  <a:cubicBezTo>
                    <a:pt x="18544" y="4678"/>
                    <a:pt x="18934" y="2835"/>
                    <a:pt x="18039" y="1456"/>
                  </a:cubicBezTo>
                  <a:lnTo>
                    <a:pt x="17974" y="1355"/>
                  </a:lnTo>
                  <a:cubicBezTo>
                    <a:pt x="17403" y="477"/>
                    <a:pt x="16448" y="0"/>
                    <a:pt x="15474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49"/>
          <p:cNvGrpSpPr/>
          <p:nvPr/>
        </p:nvGrpSpPr>
        <p:grpSpPr>
          <a:xfrm>
            <a:off x="6161193" y="2808254"/>
            <a:ext cx="855877" cy="1911896"/>
            <a:chOff x="290375" y="823699"/>
            <a:chExt cx="1854554" cy="4142787"/>
          </a:xfrm>
        </p:grpSpPr>
        <p:sp>
          <p:nvSpPr>
            <p:cNvPr id="1908" name="Google Shape;1908;p49"/>
            <p:cNvSpPr/>
            <p:nvPr/>
          </p:nvSpPr>
          <p:spPr>
            <a:xfrm>
              <a:off x="1196513" y="1489404"/>
              <a:ext cx="180733" cy="237374"/>
            </a:xfrm>
            <a:custGeom>
              <a:avLst/>
              <a:gdLst/>
              <a:ahLst/>
              <a:cxnLst/>
              <a:rect l="l" t="t" r="r" b="b"/>
              <a:pathLst>
                <a:path w="3861" h="5071" extrusionOk="0">
                  <a:moveTo>
                    <a:pt x="1883" y="4048"/>
                  </a:moveTo>
                  <a:cubicBezTo>
                    <a:pt x="1603" y="3924"/>
                    <a:pt x="1259" y="3955"/>
                    <a:pt x="1010" y="3774"/>
                  </a:cubicBezTo>
                  <a:cubicBezTo>
                    <a:pt x="873" y="3675"/>
                    <a:pt x="786" y="3521"/>
                    <a:pt x="708" y="3371"/>
                  </a:cubicBezTo>
                  <a:cubicBezTo>
                    <a:pt x="460" y="2894"/>
                    <a:pt x="276" y="2387"/>
                    <a:pt x="161" y="1861"/>
                  </a:cubicBezTo>
                  <a:cubicBezTo>
                    <a:pt x="21" y="1229"/>
                    <a:pt x="0" y="507"/>
                    <a:pt x="406" y="0"/>
                  </a:cubicBezTo>
                  <a:cubicBezTo>
                    <a:pt x="1570" y="848"/>
                    <a:pt x="1853" y="2495"/>
                    <a:pt x="2883" y="3501"/>
                  </a:cubicBezTo>
                  <a:cubicBezTo>
                    <a:pt x="3038" y="3651"/>
                    <a:pt x="3213" y="3793"/>
                    <a:pt x="3311" y="3984"/>
                  </a:cubicBezTo>
                  <a:cubicBezTo>
                    <a:pt x="3860" y="5070"/>
                    <a:pt x="2135" y="4159"/>
                    <a:pt x="1883" y="4048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1255403" y="1518567"/>
              <a:ext cx="161588" cy="360250"/>
            </a:xfrm>
            <a:custGeom>
              <a:avLst/>
              <a:gdLst/>
              <a:ahLst/>
              <a:cxnLst/>
              <a:rect l="l" t="t" r="r" b="b"/>
              <a:pathLst>
                <a:path w="3452" h="7696" extrusionOk="0">
                  <a:moveTo>
                    <a:pt x="799" y="5038"/>
                  </a:moveTo>
                  <a:cubicBezTo>
                    <a:pt x="945" y="4744"/>
                    <a:pt x="1100" y="4474"/>
                    <a:pt x="1190" y="4269"/>
                  </a:cubicBezTo>
                  <a:cubicBezTo>
                    <a:pt x="1255" y="4125"/>
                    <a:pt x="1320" y="3973"/>
                    <a:pt x="1307" y="3817"/>
                  </a:cubicBezTo>
                  <a:cubicBezTo>
                    <a:pt x="1266" y="3336"/>
                    <a:pt x="614" y="2779"/>
                    <a:pt x="414" y="2325"/>
                  </a:cubicBezTo>
                  <a:cubicBezTo>
                    <a:pt x="129" y="1678"/>
                    <a:pt x="1" y="973"/>
                    <a:pt x="37" y="268"/>
                  </a:cubicBezTo>
                  <a:cubicBezTo>
                    <a:pt x="41" y="186"/>
                    <a:pt x="55" y="92"/>
                    <a:pt x="126" y="53"/>
                  </a:cubicBezTo>
                  <a:cubicBezTo>
                    <a:pt x="218" y="0"/>
                    <a:pt x="328" y="78"/>
                    <a:pt x="402" y="154"/>
                  </a:cubicBezTo>
                  <a:cubicBezTo>
                    <a:pt x="1063" y="821"/>
                    <a:pt x="1482" y="1668"/>
                    <a:pt x="1967" y="2462"/>
                  </a:cubicBezTo>
                  <a:cubicBezTo>
                    <a:pt x="2366" y="3117"/>
                    <a:pt x="3452" y="3983"/>
                    <a:pt x="3335" y="4796"/>
                  </a:cubicBezTo>
                  <a:cubicBezTo>
                    <a:pt x="3285" y="5139"/>
                    <a:pt x="3109" y="5450"/>
                    <a:pt x="2936" y="5752"/>
                  </a:cubicBezTo>
                  <a:cubicBezTo>
                    <a:pt x="2681" y="6196"/>
                    <a:pt x="2427" y="6639"/>
                    <a:pt x="2173" y="7082"/>
                  </a:cubicBezTo>
                  <a:cubicBezTo>
                    <a:pt x="2041" y="7310"/>
                    <a:pt x="1881" y="7561"/>
                    <a:pt x="1621" y="7612"/>
                  </a:cubicBezTo>
                  <a:cubicBezTo>
                    <a:pt x="1195" y="7695"/>
                    <a:pt x="733" y="7103"/>
                    <a:pt x="566" y="6760"/>
                  </a:cubicBezTo>
                  <a:cubicBezTo>
                    <a:pt x="281" y="6173"/>
                    <a:pt x="525" y="5593"/>
                    <a:pt x="799" y="5038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1027475" y="1721307"/>
              <a:ext cx="383936" cy="1077379"/>
            </a:xfrm>
            <a:custGeom>
              <a:avLst/>
              <a:gdLst/>
              <a:ahLst/>
              <a:cxnLst/>
              <a:rect l="l" t="t" r="r" b="b"/>
              <a:pathLst>
                <a:path w="8202" h="23016" extrusionOk="0">
                  <a:moveTo>
                    <a:pt x="5677" y="389"/>
                  </a:moveTo>
                  <a:lnTo>
                    <a:pt x="8201" y="1899"/>
                  </a:lnTo>
                  <a:cubicBezTo>
                    <a:pt x="5576" y="5490"/>
                    <a:pt x="4462" y="10151"/>
                    <a:pt x="5181" y="14541"/>
                  </a:cubicBezTo>
                  <a:cubicBezTo>
                    <a:pt x="5383" y="15785"/>
                    <a:pt x="5728" y="17010"/>
                    <a:pt x="5788" y="18270"/>
                  </a:cubicBezTo>
                  <a:cubicBezTo>
                    <a:pt x="5856" y="19711"/>
                    <a:pt x="5275" y="22467"/>
                    <a:pt x="3592" y="22871"/>
                  </a:cubicBezTo>
                  <a:cubicBezTo>
                    <a:pt x="2991" y="23016"/>
                    <a:pt x="2321" y="22822"/>
                    <a:pt x="1889" y="22378"/>
                  </a:cubicBezTo>
                  <a:cubicBezTo>
                    <a:pt x="1503" y="21982"/>
                    <a:pt x="1322" y="21433"/>
                    <a:pt x="1173" y="20900"/>
                  </a:cubicBezTo>
                  <a:cubicBezTo>
                    <a:pt x="1" y="16708"/>
                    <a:pt x="97" y="12179"/>
                    <a:pt x="1398" y="8027"/>
                  </a:cubicBezTo>
                  <a:cubicBezTo>
                    <a:pt x="1582" y="7443"/>
                    <a:pt x="5020" y="1"/>
                    <a:pt x="5677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1146565" y="823699"/>
              <a:ext cx="998364" cy="998364"/>
            </a:xfrm>
            <a:custGeom>
              <a:avLst/>
              <a:gdLst/>
              <a:ahLst/>
              <a:cxnLst/>
              <a:rect l="l" t="t" r="r" b="b"/>
              <a:pathLst>
                <a:path w="21328" h="21328" extrusionOk="0">
                  <a:moveTo>
                    <a:pt x="10663" y="21328"/>
                  </a:moveTo>
                  <a:cubicBezTo>
                    <a:pt x="4784" y="21328"/>
                    <a:pt x="0" y="16544"/>
                    <a:pt x="0" y="10663"/>
                  </a:cubicBezTo>
                  <a:cubicBezTo>
                    <a:pt x="0" y="4785"/>
                    <a:pt x="4784" y="1"/>
                    <a:pt x="10663" y="1"/>
                  </a:cubicBezTo>
                  <a:cubicBezTo>
                    <a:pt x="16543" y="1"/>
                    <a:pt x="21327" y="4785"/>
                    <a:pt x="21327" y="10663"/>
                  </a:cubicBezTo>
                  <a:cubicBezTo>
                    <a:pt x="21327" y="16544"/>
                    <a:pt x="16543" y="21328"/>
                    <a:pt x="10663" y="21328"/>
                  </a:cubicBezTo>
                  <a:close/>
                  <a:moveTo>
                    <a:pt x="10663" y="1865"/>
                  </a:moveTo>
                  <a:cubicBezTo>
                    <a:pt x="5812" y="1865"/>
                    <a:pt x="1864" y="5812"/>
                    <a:pt x="1864" y="10663"/>
                  </a:cubicBezTo>
                  <a:cubicBezTo>
                    <a:pt x="1864" y="15515"/>
                    <a:pt x="5812" y="19462"/>
                    <a:pt x="10663" y="19462"/>
                  </a:cubicBezTo>
                  <a:cubicBezTo>
                    <a:pt x="15515" y="19462"/>
                    <a:pt x="19462" y="15516"/>
                    <a:pt x="19462" y="10663"/>
                  </a:cubicBezTo>
                  <a:cubicBezTo>
                    <a:pt x="19462" y="5812"/>
                    <a:pt x="15515" y="1865"/>
                    <a:pt x="10663" y="18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>
              <a:off x="1289014" y="1094035"/>
              <a:ext cx="439078" cy="570942"/>
            </a:xfrm>
            <a:custGeom>
              <a:avLst/>
              <a:gdLst/>
              <a:ahLst/>
              <a:cxnLst/>
              <a:rect l="l" t="t" r="r" b="b"/>
              <a:pathLst>
                <a:path w="9380" h="12197" extrusionOk="0">
                  <a:moveTo>
                    <a:pt x="7747" y="12197"/>
                  </a:moveTo>
                  <a:cubicBezTo>
                    <a:pt x="6100" y="12197"/>
                    <a:pt x="4459" y="11642"/>
                    <a:pt x="3071" y="10586"/>
                  </a:cubicBezTo>
                  <a:cubicBezTo>
                    <a:pt x="1229" y="9185"/>
                    <a:pt x="128" y="7116"/>
                    <a:pt x="53" y="4907"/>
                  </a:cubicBezTo>
                  <a:cubicBezTo>
                    <a:pt x="1" y="3332"/>
                    <a:pt x="468" y="1732"/>
                    <a:pt x="1350" y="417"/>
                  </a:cubicBezTo>
                  <a:cubicBezTo>
                    <a:pt x="1579" y="71"/>
                    <a:pt x="2058" y="1"/>
                    <a:pt x="2378" y="265"/>
                  </a:cubicBezTo>
                  <a:lnTo>
                    <a:pt x="2417" y="299"/>
                  </a:lnTo>
                  <a:cubicBezTo>
                    <a:pt x="2694" y="531"/>
                    <a:pt x="2740" y="931"/>
                    <a:pt x="2538" y="1233"/>
                  </a:cubicBezTo>
                  <a:cubicBezTo>
                    <a:pt x="1827" y="2297"/>
                    <a:pt x="1451" y="3586"/>
                    <a:pt x="1494" y="4859"/>
                  </a:cubicBezTo>
                  <a:cubicBezTo>
                    <a:pt x="1554" y="6632"/>
                    <a:pt x="2448" y="8302"/>
                    <a:pt x="3944" y="9439"/>
                  </a:cubicBezTo>
                  <a:cubicBezTo>
                    <a:pt x="5288" y="10462"/>
                    <a:pt x="6916" y="10909"/>
                    <a:pt x="8491" y="10707"/>
                  </a:cubicBezTo>
                  <a:cubicBezTo>
                    <a:pt x="8849" y="10662"/>
                    <a:pt x="9185" y="10880"/>
                    <a:pt x="9271" y="11230"/>
                  </a:cubicBezTo>
                  <a:lnTo>
                    <a:pt x="9283" y="11281"/>
                  </a:lnTo>
                  <a:cubicBezTo>
                    <a:pt x="9379" y="11686"/>
                    <a:pt x="9102" y="12084"/>
                    <a:pt x="8689" y="12135"/>
                  </a:cubicBezTo>
                  <a:cubicBezTo>
                    <a:pt x="8376" y="12176"/>
                    <a:pt x="8062" y="12197"/>
                    <a:pt x="7747" y="12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>
              <a:off x="290375" y="4379162"/>
              <a:ext cx="308337" cy="587325"/>
            </a:xfrm>
            <a:custGeom>
              <a:avLst/>
              <a:gdLst/>
              <a:ahLst/>
              <a:cxnLst/>
              <a:rect l="l" t="t" r="r" b="b"/>
              <a:pathLst>
                <a:path w="6587" h="12547" extrusionOk="0">
                  <a:moveTo>
                    <a:pt x="373" y="5591"/>
                  </a:moveTo>
                  <a:cubicBezTo>
                    <a:pt x="351" y="5635"/>
                    <a:pt x="332" y="5682"/>
                    <a:pt x="313" y="5729"/>
                  </a:cubicBezTo>
                  <a:cubicBezTo>
                    <a:pt x="1" y="6559"/>
                    <a:pt x="940" y="7371"/>
                    <a:pt x="1370" y="7996"/>
                  </a:cubicBezTo>
                  <a:cubicBezTo>
                    <a:pt x="2071" y="9012"/>
                    <a:pt x="2772" y="10026"/>
                    <a:pt x="3472" y="11042"/>
                  </a:cubicBezTo>
                  <a:cubicBezTo>
                    <a:pt x="3706" y="11381"/>
                    <a:pt x="3947" y="11727"/>
                    <a:pt x="4281" y="11965"/>
                  </a:cubicBezTo>
                  <a:cubicBezTo>
                    <a:pt x="5100" y="12546"/>
                    <a:pt x="6586" y="12429"/>
                    <a:pt x="6335" y="11113"/>
                  </a:cubicBezTo>
                  <a:cubicBezTo>
                    <a:pt x="6236" y="10591"/>
                    <a:pt x="5881" y="10164"/>
                    <a:pt x="5569" y="9736"/>
                  </a:cubicBezTo>
                  <a:cubicBezTo>
                    <a:pt x="4938" y="8872"/>
                    <a:pt x="4375" y="7823"/>
                    <a:pt x="4277" y="6740"/>
                  </a:cubicBezTo>
                  <a:cubicBezTo>
                    <a:pt x="4175" y="5594"/>
                    <a:pt x="4776" y="4730"/>
                    <a:pt x="5342" y="3791"/>
                  </a:cubicBezTo>
                  <a:cubicBezTo>
                    <a:pt x="5794" y="3042"/>
                    <a:pt x="6102" y="2218"/>
                    <a:pt x="6252" y="1358"/>
                  </a:cubicBezTo>
                  <a:cubicBezTo>
                    <a:pt x="6296" y="1107"/>
                    <a:pt x="6325" y="848"/>
                    <a:pt x="6265" y="600"/>
                  </a:cubicBezTo>
                  <a:cubicBezTo>
                    <a:pt x="6204" y="353"/>
                    <a:pt x="6036" y="120"/>
                    <a:pt x="5794" y="42"/>
                  </a:cubicBezTo>
                  <a:cubicBezTo>
                    <a:pt x="5659" y="0"/>
                    <a:pt x="5515" y="9"/>
                    <a:pt x="5376" y="34"/>
                  </a:cubicBezTo>
                  <a:cubicBezTo>
                    <a:pt x="4410" y="209"/>
                    <a:pt x="3607" y="1098"/>
                    <a:pt x="3138" y="1898"/>
                  </a:cubicBezTo>
                  <a:cubicBezTo>
                    <a:pt x="2537" y="2923"/>
                    <a:pt x="1827" y="3880"/>
                    <a:pt x="1023" y="4755"/>
                  </a:cubicBezTo>
                  <a:cubicBezTo>
                    <a:pt x="782" y="5015"/>
                    <a:pt x="529" y="5276"/>
                    <a:pt x="373" y="55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1224086" y="4521702"/>
              <a:ext cx="387540" cy="418856"/>
            </a:xfrm>
            <a:custGeom>
              <a:avLst/>
              <a:gdLst/>
              <a:ahLst/>
              <a:cxnLst/>
              <a:rect l="l" t="t" r="r" b="b"/>
              <a:pathLst>
                <a:path w="8279" h="8948" extrusionOk="0">
                  <a:moveTo>
                    <a:pt x="86" y="7360"/>
                  </a:moveTo>
                  <a:cubicBezTo>
                    <a:pt x="32" y="7735"/>
                    <a:pt x="1" y="8178"/>
                    <a:pt x="286" y="8430"/>
                  </a:cubicBezTo>
                  <a:cubicBezTo>
                    <a:pt x="491" y="8612"/>
                    <a:pt x="794" y="8624"/>
                    <a:pt x="1070" y="8627"/>
                  </a:cubicBezTo>
                  <a:cubicBezTo>
                    <a:pt x="2556" y="8647"/>
                    <a:pt x="4038" y="8730"/>
                    <a:pt x="5518" y="8875"/>
                  </a:cubicBezTo>
                  <a:cubicBezTo>
                    <a:pt x="6255" y="8948"/>
                    <a:pt x="6732" y="8903"/>
                    <a:pt x="7435" y="8653"/>
                  </a:cubicBezTo>
                  <a:cubicBezTo>
                    <a:pt x="7770" y="8532"/>
                    <a:pt x="8115" y="8311"/>
                    <a:pt x="8194" y="7964"/>
                  </a:cubicBezTo>
                  <a:cubicBezTo>
                    <a:pt x="8278" y="7590"/>
                    <a:pt x="8013" y="7212"/>
                    <a:pt x="7678" y="7028"/>
                  </a:cubicBezTo>
                  <a:cubicBezTo>
                    <a:pt x="7343" y="6846"/>
                    <a:pt x="6950" y="6808"/>
                    <a:pt x="6573" y="6749"/>
                  </a:cubicBezTo>
                  <a:cubicBezTo>
                    <a:pt x="5778" y="6628"/>
                    <a:pt x="4620" y="6587"/>
                    <a:pt x="4103" y="5895"/>
                  </a:cubicBezTo>
                  <a:cubicBezTo>
                    <a:pt x="3642" y="5278"/>
                    <a:pt x="3675" y="4397"/>
                    <a:pt x="3680" y="3668"/>
                  </a:cubicBezTo>
                  <a:cubicBezTo>
                    <a:pt x="3681" y="3145"/>
                    <a:pt x="3737" y="2621"/>
                    <a:pt x="3702" y="2100"/>
                  </a:cubicBezTo>
                  <a:cubicBezTo>
                    <a:pt x="3665" y="1577"/>
                    <a:pt x="3528" y="1044"/>
                    <a:pt x="3194" y="641"/>
                  </a:cubicBezTo>
                  <a:cubicBezTo>
                    <a:pt x="2859" y="240"/>
                    <a:pt x="2296" y="0"/>
                    <a:pt x="1797" y="155"/>
                  </a:cubicBezTo>
                  <a:cubicBezTo>
                    <a:pt x="1401" y="278"/>
                    <a:pt x="1105" y="621"/>
                    <a:pt x="941" y="1000"/>
                  </a:cubicBezTo>
                  <a:cubicBezTo>
                    <a:pt x="776" y="1380"/>
                    <a:pt x="725" y="1797"/>
                    <a:pt x="674" y="2208"/>
                  </a:cubicBezTo>
                  <a:cubicBezTo>
                    <a:pt x="468" y="3907"/>
                    <a:pt x="132" y="5646"/>
                    <a:pt x="86" y="7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1801557" y="1624220"/>
              <a:ext cx="253336" cy="503207"/>
            </a:xfrm>
            <a:custGeom>
              <a:avLst/>
              <a:gdLst/>
              <a:ahLst/>
              <a:cxnLst/>
              <a:rect l="l" t="t" r="r" b="b"/>
              <a:pathLst>
                <a:path w="5412" h="10750" extrusionOk="0">
                  <a:moveTo>
                    <a:pt x="3602" y="1574"/>
                  </a:moveTo>
                  <a:cubicBezTo>
                    <a:pt x="3271" y="1903"/>
                    <a:pt x="2915" y="2205"/>
                    <a:pt x="2545" y="2507"/>
                  </a:cubicBezTo>
                  <a:cubicBezTo>
                    <a:pt x="1897" y="3038"/>
                    <a:pt x="1426" y="2770"/>
                    <a:pt x="665" y="2619"/>
                  </a:cubicBezTo>
                  <a:cubicBezTo>
                    <a:pt x="542" y="2595"/>
                    <a:pt x="414" y="2570"/>
                    <a:pt x="291" y="2596"/>
                  </a:cubicBezTo>
                  <a:cubicBezTo>
                    <a:pt x="169" y="2622"/>
                    <a:pt x="50" y="2713"/>
                    <a:pt x="33" y="2837"/>
                  </a:cubicBezTo>
                  <a:cubicBezTo>
                    <a:pt x="1" y="3054"/>
                    <a:pt x="783" y="3574"/>
                    <a:pt x="932" y="3770"/>
                  </a:cubicBezTo>
                  <a:cubicBezTo>
                    <a:pt x="1218" y="4145"/>
                    <a:pt x="1446" y="4596"/>
                    <a:pt x="1467" y="5075"/>
                  </a:cubicBezTo>
                  <a:cubicBezTo>
                    <a:pt x="1491" y="5676"/>
                    <a:pt x="1357" y="6352"/>
                    <a:pt x="1331" y="6964"/>
                  </a:cubicBezTo>
                  <a:cubicBezTo>
                    <a:pt x="1316" y="7326"/>
                    <a:pt x="1297" y="7688"/>
                    <a:pt x="1299" y="8052"/>
                  </a:cubicBezTo>
                  <a:cubicBezTo>
                    <a:pt x="1303" y="8706"/>
                    <a:pt x="1354" y="9478"/>
                    <a:pt x="1826" y="9980"/>
                  </a:cubicBezTo>
                  <a:cubicBezTo>
                    <a:pt x="2547" y="10749"/>
                    <a:pt x="3262" y="9852"/>
                    <a:pt x="3334" y="9138"/>
                  </a:cubicBezTo>
                  <a:cubicBezTo>
                    <a:pt x="3372" y="8760"/>
                    <a:pt x="3329" y="8379"/>
                    <a:pt x="3297" y="7999"/>
                  </a:cubicBezTo>
                  <a:cubicBezTo>
                    <a:pt x="3172" y="6453"/>
                    <a:pt x="3357" y="5047"/>
                    <a:pt x="4030" y="3646"/>
                  </a:cubicBezTo>
                  <a:cubicBezTo>
                    <a:pt x="4532" y="2599"/>
                    <a:pt x="5264" y="1821"/>
                    <a:pt x="5392" y="606"/>
                  </a:cubicBezTo>
                  <a:cubicBezTo>
                    <a:pt x="5405" y="478"/>
                    <a:pt x="5411" y="339"/>
                    <a:pt x="5347" y="225"/>
                  </a:cubicBezTo>
                  <a:cubicBezTo>
                    <a:pt x="5221" y="5"/>
                    <a:pt x="4883" y="0"/>
                    <a:pt x="4680" y="152"/>
                  </a:cubicBezTo>
                  <a:cubicBezTo>
                    <a:pt x="4258" y="463"/>
                    <a:pt x="3999" y="1180"/>
                    <a:pt x="3602" y="1574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>
              <a:off x="1317663" y="2062281"/>
              <a:ext cx="279737" cy="471424"/>
            </a:xfrm>
            <a:custGeom>
              <a:avLst/>
              <a:gdLst/>
              <a:ahLst/>
              <a:cxnLst/>
              <a:rect l="l" t="t" r="r" b="b"/>
              <a:pathLst>
                <a:path w="5976" h="10071" extrusionOk="0">
                  <a:moveTo>
                    <a:pt x="653" y="5317"/>
                  </a:moveTo>
                  <a:cubicBezTo>
                    <a:pt x="424" y="4079"/>
                    <a:pt x="59" y="2753"/>
                    <a:pt x="576" y="1606"/>
                  </a:cubicBezTo>
                  <a:cubicBezTo>
                    <a:pt x="1009" y="640"/>
                    <a:pt x="2065" y="0"/>
                    <a:pt x="3123" y="32"/>
                  </a:cubicBezTo>
                  <a:cubicBezTo>
                    <a:pt x="4182" y="66"/>
                    <a:pt x="5185" y="758"/>
                    <a:pt x="5618" y="1723"/>
                  </a:cubicBezTo>
                  <a:cubicBezTo>
                    <a:pt x="5941" y="2438"/>
                    <a:pt x="5976" y="3370"/>
                    <a:pt x="5633" y="4088"/>
                  </a:cubicBezTo>
                  <a:cubicBezTo>
                    <a:pt x="5281" y="4828"/>
                    <a:pt x="4612" y="5189"/>
                    <a:pt x="4406" y="6066"/>
                  </a:cubicBezTo>
                  <a:cubicBezTo>
                    <a:pt x="4259" y="6694"/>
                    <a:pt x="4260" y="7343"/>
                    <a:pt x="4203" y="7986"/>
                  </a:cubicBezTo>
                  <a:cubicBezTo>
                    <a:pt x="4160" y="8482"/>
                    <a:pt x="4071" y="9002"/>
                    <a:pt x="3758" y="9390"/>
                  </a:cubicBezTo>
                  <a:cubicBezTo>
                    <a:pt x="3347" y="9901"/>
                    <a:pt x="2614" y="10070"/>
                    <a:pt x="1971" y="9942"/>
                  </a:cubicBezTo>
                  <a:cubicBezTo>
                    <a:pt x="1497" y="9847"/>
                    <a:pt x="450" y="9429"/>
                    <a:pt x="220" y="8959"/>
                  </a:cubicBezTo>
                  <a:cubicBezTo>
                    <a:pt x="1" y="8517"/>
                    <a:pt x="509" y="8091"/>
                    <a:pt x="643" y="7678"/>
                  </a:cubicBezTo>
                  <a:cubicBezTo>
                    <a:pt x="884" y="6936"/>
                    <a:pt x="793" y="6069"/>
                    <a:pt x="653" y="5317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>
              <a:off x="1003180" y="1911033"/>
              <a:ext cx="1005245" cy="1365401"/>
            </a:xfrm>
            <a:custGeom>
              <a:avLst/>
              <a:gdLst/>
              <a:ahLst/>
              <a:cxnLst/>
              <a:rect l="l" t="t" r="r" b="b"/>
              <a:pathLst>
                <a:path w="21475" h="29169" extrusionOk="0">
                  <a:moveTo>
                    <a:pt x="20926" y="1"/>
                  </a:moveTo>
                  <a:lnTo>
                    <a:pt x="17872" y="1"/>
                  </a:lnTo>
                  <a:cubicBezTo>
                    <a:pt x="17884" y="278"/>
                    <a:pt x="17894" y="557"/>
                    <a:pt x="17903" y="836"/>
                  </a:cubicBezTo>
                  <a:lnTo>
                    <a:pt x="17996" y="3941"/>
                  </a:lnTo>
                  <a:cubicBezTo>
                    <a:pt x="18041" y="5474"/>
                    <a:pt x="17983" y="6779"/>
                    <a:pt x="17187" y="8117"/>
                  </a:cubicBezTo>
                  <a:cubicBezTo>
                    <a:pt x="16243" y="9703"/>
                    <a:pt x="14450" y="11700"/>
                    <a:pt x="12505" y="11954"/>
                  </a:cubicBezTo>
                  <a:cubicBezTo>
                    <a:pt x="11802" y="12047"/>
                    <a:pt x="11095" y="11869"/>
                    <a:pt x="10397" y="11742"/>
                  </a:cubicBezTo>
                  <a:cubicBezTo>
                    <a:pt x="8740" y="11440"/>
                    <a:pt x="5570" y="10970"/>
                    <a:pt x="4175" y="12239"/>
                  </a:cubicBezTo>
                  <a:cubicBezTo>
                    <a:pt x="3539" y="12818"/>
                    <a:pt x="3386" y="13742"/>
                    <a:pt x="3227" y="14589"/>
                  </a:cubicBezTo>
                  <a:cubicBezTo>
                    <a:pt x="2805" y="16833"/>
                    <a:pt x="2091" y="19011"/>
                    <a:pt x="1102" y="21068"/>
                  </a:cubicBezTo>
                  <a:cubicBezTo>
                    <a:pt x="676" y="21957"/>
                    <a:pt x="190" y="22850"/>
                    <a:pt x="105" y="23831"/>
                  </a:cubicBezTo>
                  <a:cubicBezTo>
                    <a:pt x="0" y="25047"/>
                    <a:pt x="565" y="26252"/>
                    <a:pt x="1435" y="27080"/>
                  </a:cubicBezTo>
                  <a:cubicBezTo>
                    <a:pt x="2428" y="28021"/>
                    <a:pt x="3508" y="27715"/>
                    <a:pt x="4735" y="27985"/>
                  </a:cubicBezTo>
                  <a:cubicBezTo>
                    <a:pt x="6127" y="28293"/>
                    <a:pt x="7743" y="28993"/>
                    <a:pt x="9151" y="29078"/>
                  </a:cubicBezTo>
                  <a:cubicBezTo>
                    <a:pt x="10631" y="29169"/>
                    <a:pt x="10486" y="27291"/>
                    <a:pt x="10663" y="26221"/>
                  </a:cubicBezTo>
                  <a:cubicBezTo>
                    <a:pt x="10974" y="24345"/>
                    <a:pt x="11285" y="22459"/>
                    <a:pt x="11935" y="20674"/>
                  </a:cubicBezTo>
                  <a:cubicBezTo>
                    <a:pt x="12584" y="18888"/>
                    <a:pt x="13597" y="17189"/>
                    <a:pt x="15092" y="16015"/>
                  </a:cubicBezTo>
                  <a:cubicBezTo>
                    <a:pt x="16409" y="14979"/>
                    <a:pt x="18056" y="14390"/>
                    <a:pt x="19268" y="13214"/>
                  </a:cubicBezTo>
                  <a:cubicBezTo>
                    <a:pt x="19621" y="12869"/>
                    <a:pt x="19935" y="12485"/>
                    <a:pt x="20200" y="12069"/>
                  </a:cubicBezTo>
                  <a:cubicBezTo>
                    <a:pt x="20862" y="11046"/>
                    <a:pt x="21268" y="9840"/>
                    <a:pt x="21412" y="8653"/>
                  </a:cubicBezTo>
                  <a:cubicBezTo>
                    <a:pt x="21475" y="8135"/>
                    <a:pt x="21446" y="7612"/>
                    <a:pt x="21416" y="7093"/>
                  </a:cubicBezTo>
                  <a:cubicBezTo>
                    <a:pt x="21285" y="4773"/>
                    <a:pt x="20973" y="2357"/>
                    <a:pt x="20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360171" y="2917243"/>
              <a:ext cx="943362" cy="1740021"/>
            </a:xfrm>
            <a:custGeom>
              <a:avLst/>
              <a:gdLst/>
              <a:ahLst/>
              <a:cxnLst/>
              <a:rect l="l" t="t" r="r" b="b"/>
              <a:pathLst>
                <a:path w="20153" h="37172" extrusionOk="0">
                  <a:moveTo>
                    <a:pt x="7925" y="19725"/>
                  </a:moveTo>
                  <a:cubicBezTo>
                    <a:pt x="7628" y="20572"/>
                    <a:pt x="7313" y="21412"/>
                    <a:pt x="6955" y="22243"/>
                  </a:cubicBezTo>
                  <a:cubicBezTo>
                    <a:pt x="5119" y="26521"/>
                    <a:pt x="2380" y="30182"/>
                    <a:pt x="0" y="34173"/>
                  </a:cubicBezTo>
                  <a:cubicBezTo>
                    <a:pt x="209" y="34348"/>
                    <a:pt x="4139" y="36922"/>
                    <a:pt x="3967" y="37172"/>
                  </a:cubicBezTo>
                  <a:cubicBezTo>
                    <a:pt x="9322" y="31535"/>
                    <a:pt x="13898" y="22699"/>
                    <a:pt x="16974" y="13878"/>
                  </a:cubicBezTo>
                  <a:cubicBezTo>
                    <a:pt x="17983" y="10988"/>
                    <a:pt x="19148" y="8152"/>
                    <a:pt x="20031" y="5233"/>
                  </a:cubicBezTo>
                  <a:cubicBezTo>
                    <a:pt x="20094" y="5025"/>
                    <a:pt x="20152" y="4809"/>
                    <a:pt x="20116" y="4596"/>
                  </a:cubicBezTo>
                  <a:cubicBezTo>
                    <a:pt x="20060" y="4277"/>
                    <a:pt x="19805" y="4033"/>
                    <a:pt x="19557" y="3823"/>
                  </a:cubicBezTo>
                  <a:cubicBezTo>
                    <a:pt x="18066" y="2557"/>
                    <a:pt x="16360" y="1568"/>
                    <a:pt x="14519" y="906"/>
                  </a:cubicBezTo>
                  <a:cubicBezTo>
                    <a:pt x="14503" y="640"/>
                    <a:pt x="14554" y="374"/>
                    <a:pt x="14666" y="133"/>
                  </a:cubicBezTo>
                  <a:cubicBezTo>
                    <a:pt x="14552" y="1"/>
                    <a:pt x="14346" y="161"/>
                    <a:pt x="14252" y="309"/>
                  </a:cubicBezTo>
                  <a:cubicBezTo>
                    <a:pt x="12688" y="2748"/>
                    <a:pt x="12173" y="6058"/>
                    <a:pt x="11471" y="8865"/>
                  </a:cubicBezTo>
                  <a:cubicBezTo>
                    <a:pt x="11190" y="10015"/>
                    <a:pt x="11000" y="11209"/>
                    <a:pt x="10577" y="12300"/>
                  </a:cubicBezTo>
                  <a:cubicBezTo>
                    <a:pt x="10117" y="13480"/>
                    <a:pt x="9656" y="14662"/>
                    <a:pt x="9235" y="15858"/>
                  </a:cubicBezTo>
                  <a:cubicBezTo>
                    <a:pt x="8783" y="17150"/>
                    <a:pt x="8374" y="18443"/>
                    <a:pt x="7925" y="197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810268" y="1978208"/>
              <a:ext cx="766327" cy="869168"/>
            </a:xfrm>
            <a:custGeom>
              <a:avLst/>
              <a:gdLst/>
              <a:ahLst/>
              <a:cxnLst/>
              <a:rect l="l" t="t" r="r" b="b"/>
              <a:pathLst>
                <a:path w="16371" h="18568" extrusionOk="0">
                  <a:moveTo>
                    <a:pt x="16034" y="3961"/>
                  </a:moveTo>
                  <a:cubicBezTo>
                    <a:pt x="16113" y="3192"/>
                    <a:pt x="16371" y="2481"/>
                    <a:pt x="16355" y="1653"/>
                  </a:cubicBezTo>
                  <a:cubicBezTo>
                    <a:pt x="16353" y="1475"/>
                    <a:pt x="16323" y="1298"/>
                    <a:pt x="16266" y="1129"/>
                  </a:cubicBezTo>
                  <a:cubicBezTo>
                    <a:pt x="15886" y="41"/>
                    <a:pt x="14911" y="722"/>
                    <a:pt x="14145" y="479"/>
                  </a:cubicBezTo>
                  <a:cubicBezTo>
                    <a:pt x="13873" y="393"/>
                    <a:pt x="13626" y="243"/>
                    <a:pt x="13356" y="152"/>
                  </a:cubicBezTo>
                  <a:cubicBezTo>
                    <a:pt x="12910" y="1"/>
                    <a:pt x="12342" y="24"/>
                    <a:pt x="11930" y="272"/>
                  </a:cubicBezTo>
                  <a:cubicBezTo>
                    <a:pt x="11464" y="552"/>
                    <a:pt x="11491" y="1202"/>
                    <a:pt x="11067" y="1549"/>
                  </a:cubicBezTo>
                  <a:cubicBezTo>
                    <a:pt x="10527" y="1995"/>
                    <a:pt x="10045" y="2085"/>
                    <a:pt x="9797" y="2853"/>
                  </a:cubicBezTo>
                  <a:cubicBezTo>
                    <a:pt x="9663" y="3262"/>
                    <a:pt x="9835" y="4263"/>
                    <a:pt x="9568" y="4558"/>
                  </a:cubicBezTo>
                  <a:cubicBezTo>
                    <a:pt x="9324" y="4828"/>
                    <a:pt x="8448" y="4697"/>
                    <a:pt x="8073" y="4802"/>
                  </a:cubicBezTo>
                  <a:cubicBezTo>
                    <a:pt x="7009" y="5100"/>
                    <a:pt x="6063" y="5890"/>
                    <a:pt x="5683" y="6942"/>
                  </a:cubicBezTo>
                  <a:cubicBezTo>
                    <a:pt x="5689" y="6926"/>
                    <a:pt x="4209" y="7055"/>
                    <a:pt x="4064" y="7091"/>
                  </a:cubicBezTo>
                  <a:cubicBezTo>
                    <a:pt x="3464" y="7241"/>
                    <a:pt x="2893" y="7491"/>
                    <a:pt x="2374" y="7828"/>
                  </a:cubicBezTo>
                  <a:cubicBezTo>
                    <a:pt x="1311" y="8522"/>
                    <a:pt x="485" y="9548"/>
                    <a:pt x="212" y="10796"/>
                  </a:cubicBezTo>
                  <a:cubicBezTo>
                    <a:pt x="0" y="11767"/>
                    <a:pt x="64" y="12782"/>
                    <a:pt x="269" y="13754"/>
                  </a:cubicBezTo>
                  <a:cubicBezTo>
                    <a:pt x="372" y="14246"/>
                    <a:pt x="512" y="14735"/>
                    <a:pt x="727" y="15190"/>
                  </a:cubicBezTo>
                  <a:cubicBezTo>
                    <a:pt x="1467" y="16764"/>
                    <a:pt x="3064" y="17834"/>
                    <a:pt x="4765" y="18201"/>
                  </a:cubicBezTo>
                  <a:cubicBezTo>
                    <a:pt x="6464" y="18567"/>
                    <a:pt x="8253" y="18294"/>
                    <a:pt x="9894" y="17716"/>
                  </a:cubicBezTo>
                  <a:cubicBezTo>
                    <a:pt x="12005" y="16972"/>
                    <a:pt x="13996" y="15653"/>
                    <a:pt x="15108" y="13712"/>
                  </a:cubicBezTo>
                  <a:cubicBezTo>
                    <a:pt x="15930" y="12275"/>
                    <a:pt x="16193" y="10465"/>
                    <a:pt x="15682" y="8878"/>
                  </a:cubicBezTo>
                  <a:cubicBezTo>
                    <a:pt x="15558" y="8493"/>
                    <a:pt x="15307" y="8160"/>
                    <a:pt x="15178" y="7789"/>
                  </a:cubicBezTo>
                  <a:cubicBezTo>
                    <a:pt x="15000" y="7277"/>
                    <a:pt x="15045" y="7344"/>
                    <a:pt x="15371" y="6903"/>
                  </a:cubicBezTo>
                  <a:cubicBezTo>
                    <a:pt x="15851" y="6253"/>
                    <a:pt x="16126" y="5604"/>
                    <a:pt x="16031" y="4774"/>
                  </a:cubicBezTo>
                  <a:cubicBezTo>
                    <a:pt x="16002" y="4504"/>
                    <a:pt x="16003" y="4231"/>
                    <a:pt x="16034" y="39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>
              <a:off x="976778" y="2901000"/>
              <a:ext cx="555541" cy="1848340"/>
            </a:xfrm>
            <a:custGeom>
              <a:avLst/>
              <a:gdLst/>
              <a:ahLst/>
              <a:cxnLst/>
              <a:rect l="l" t="t" r="r" b="b"/>
              <a:pathLst>
                <a:path w="11868" h="39486" extrusionOk="0">
                  <a:moveTo>
                    <a:pt x="4553" y="23031"/>
                  </a:moveTo>
                  <a:cubicBezTo>
                    <a:pt x="4737" y="25780"/>
                    <a:pt x="4834" y="28535"/>
                    <a:pt x="4887" y="31289"/>
                  </a:cubicBezTo>
                  <a:cubicBezTo>
                    <a:pt x="4939" y="33943"/>
                    <a:pt x="4681" y="36757"/>
                    <a:pt x="4951" y="39398"/>
                  </a:cubicBezTo>
                  <a:cubicBezTo>
                    <a:pt x="4960" y="39485"/>
                    <a:pt x="9629" y="39408"/>
                    <a:pt x="9827" y="39192"/>
                  </a:cubicBezTo>
                  <a:cubicBezTo>
                    <a:pt x="10036" y="38963"/>
                    <a:pt x="9900" y="37838"/>
                    <a:pt x="9910" y="37552"/>
                  </a:cubicBezTo>
                  <a:cubicBezTo>
                    <a:pt x="9960" y="36272"/>
                    <a:pt x="10001" y="34990"/>
                    <a:pt x="10045" y="33710"/>
                  </a:cubicBezTo>
                  <a:cubicBezTo>
                    <a:pt x="10097" y="32189"/>
                    <a:pt x="10175" y="30668"/>
                    <a:pt x="10271" y="29149"/>
                  </a:cubicBezTo>
                  <a:cubicBezTo>
                    <a:pt x="10361" y="27694"/>
                    <a:pt x="10856" y="26573"/>
                    <a:pt x="11183" y="25162"/>
                  </a:cubicBezTo>
                  <a:cubicBezTo>
                    <a:pt x="11868" y="22219"/>
                    <a:pt x="11767" y="19156"/>
                    <a:pt x="11558" y="16164"/>
                  </a:cubicBezTo>
                  <a:cubicBezTo>
                    <a:pt x="11291" y="12330"/>
                    <a:pt x="11103" y="8673"/>
                    <a:pt x="11599" y="4854"/>
                  </a:cubicBezTo>
                  <a:cubicBezTo>
                    <a:pt x="11094" y="4727"/>
                    <a:pt x="10399" y="4206"/>
                    <a:pt x="9837" y="3952"/>
                  </a:cubicBezTo>
                  <a:cubicBezTo>
                    <a:pt x="8703" y="3441"/>
                    <a:pt x="7561" y="2937"/>
                    <a:pt x="6440" y="2399"/>
                  </a:cubicBezTo>
                  <a:cubicBezTo>
                    <a:pt x="5520" y="1956"/>
                    <a:pt x="4598" y="1520"/>
                    <a:pt x="3661" y="1114"/>
                  </a:cubicBezTo>
                  <a:cubicBezTo>
                    <a:pt x="3049" y="848"/>
                    <a:pt x="1845" y="0"/>
                    <a:pt x="1226" y="524"/>
                  </a:cubicBezTo>
                  <a:cubicBezTo>
                    <a:pt x="958" y="749"/>
                    <a:pt x="824" y="1091"/>
                    <a:pt x="715" y="1422"/>
                  </a:cubicBezTo>
                  <a:cubicBezTo>
                    <a:pt x="198" y="2977"/>
                    <a:pt x="1" y="4676"/>
                    <a:pt x="427" y="6259"/>
                  </a:cubicBezTo>
                  <a:cubicBezTo>
                    <a:pt x="918" y="8075"/>
                    <a:pt x="2150" y="9568"/>
                    <a:pt x="2761" y="11335"/>
                  </a:cubicBezTo>
                  <a:cubicBezTo>
                    <a:pt x="3465" y="13371"/>
                    <a:pt x="3328" y="15619"/>
                    <a:pt x="3737" y="17723"/>
                  </a:cubicBezTo>
                  <a:cubicBezTo>
                    <a:pt x="4078" y="19481"/>
                    <a:pt x="4433" y="21240"/>
                    <a:pt x="4553" y="230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>
              <a:off x="1327868" y="1886411"/>
              <a:ext cx="227918" cy="245472"/>
            </a:xfrm>
            <a:custGeom>
              <a:avLst/>
              <a:gdLst/>
              <a:ahLst/>
              <a:cxnLst/>
              <a:rect l="l" t="t" r="r" b="b"/>
              <a:pathLst>
                <a:path w="4869" h="5244" extrusionOk="0">
                  <a:moveTo>
                    <a:pt x="939" y="1916"/>
                  </a:moveTo>
                  <a:cubicBezTo>
                    <a:pt x="1368" y="1137"/>
                    <a:pt x="2034" y="449"/>
                    <a:pt x="2880" y="182"/>
                  </a:cubicBezTo>
                  <a:cubicBezTo>
                    <a:pt x="3453" y="1"/>
                    <a:pt x="4167" y="64"/>
                    <a:pt x="4531" y="540"/>
                  </a:cubicBezTo>
                  <a:cubicBezTo>
                    <a:pt x="4869" y="981"/>
                    <a:pt x="4797" y="1604"/>
                    <a:pt x="4651" y="2138"/>
                  </a:cubicBezTo>
                  <a:cubicBezTo>
                    <a:pt x="4406" y="3026"/>
                    <a:pt x="4003" y="3859"/>
                    <a:pt x="3461" y="4602"/>
                  </a:cubicBezTo>
                  <a:cubicBezTo>
                    <a:pt x="3323" y="4792"/>
                    <a:pt x="3169" y="4979"/>
                    <a:pt x="2964" y="5092"/>
                  </a:cubicBezTo>
                  <a:cubicBezTo>
                    <a:pt x="2771" y="5195"/>
                    <a:pt x="2548" y="5224"/>
                    <a:pt x="2330" y="5230"/>
                  </a:cubicBezTo>
                  <a:cubicBezTo>
                    <a:pt x="1800" y="5243"/>
                    <a:pt x="346" y="5051"/>
                    <a:pt x="111" y="4443"/>
                  </a:cubicBezTo>
                  <a:cubicBezTo>
                    <a:pt x="0" y="4156"/>
                    <a:pt x="298" y="3535"/>
                    <a:pt x="387" y="3251"/>
                  </a:cubicBezTo>
                  <a:cubicBezTo>
                    <a:pt x="531" y="2791"/>
                    <a:pt x="705" y="2338"/>
                    <a:pt x="939" y="19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1245572" y="1946704"/>
              <a:ext cx="283341" cy="307074"/>
            </a:xfrm>
            <a:custGeom>
              <a:avLst/>
              <a:gdLst/>
              <a:ahLst/>
              <a:cxnLst/>
              <a:rect l="l" t="t" r="r" b="b"/>
              <a:pathLst>
                <a:path w="6053" h="6560" extrusionOk="0">
                  <a:moveTo>
                    <a:pt x="5936" y="1379"/>
                  </a:moveTo>
                  <a:cubicBezTo>
                    <a:pt x="5662" y="349"/>
                    <a:pt x="4446" y="1"/>
                    <a:pt x="3520" y="37"/>
                  </a:cubicBezTo>
                  <a:cubicBezTo>
                    <a:pt x="2497" y="78"/>
                    <a:pt x="1503" y="617"/>
                    <a:pt x="968" y="1501"/>
                  </a:cubicBezTo>
                  <a:cubicBezTo>
                    <a:pt x="0" y="3107"/>
                    <a:pt x="869" y="6560"/>
                    <a:pt x="3234" y="6128"/>
                  </a:cubicBezTo>
                  <a:cubicBezTo>
                    <a:pt x="3971" y="5992"/>
                    <a:pt x="4584" y="5452"/>
                    <a:pt x="4981" y="4817"/>
                  </a:cubicBezTo>
                  <a:cubicBezTo>
                    <a:pt x="5330" y="4259"/>
                    <a:pt x="5536" y="3628"/>
                    <a:pt x="5722" y="2995"/>
                  </a:cubicBezTo>
                  <a:cubicBezTo>
                    <a:pt x="5748" y="2906"/>
                    <a:pt x="5774" y="2817"/>
                    <a:pt x="5799" y="2729"/>
                  </a:cubicBezTo>
                  <a:cubicBezTo>
                    <a:pt x="5926" y="2288"/>
                    <a:pt x="6053" y="1822"/>
                    <a:pt x="5936" y="1379"/>
                  </a:cubicBezTo>
                  <a:close/>
                  <a:moveTo>
                    <a:pt x="3618" y="5366"/>
                  </a:moveTo>
                  <a:cubicBezTo>
                    <a:pt x="3018" y="5725"/>
                    <a:pt x="2406" y="5675"/>
                    <a:pt x="1797" y="5366"/>
                  </a:cubicBezTo>
                  <a:cubicBezTo>
                    <a:pt x="1519" y="5224"/>
                    <a:pt x="1765" y="4805"/>
                    <a:pt x="2044" y="4947"/>
                  </a:cubicBezTo>
                  <a:cubicBezTo>
                    <a:pt x="2500" y="5177"/>
                    <a:pt x="2924" y="5214"/>
                    <a:pt x="3371" y="4947"/>
                  </a:cubicBezTo>
                  <a:cubicBezTo>
                    <a:pt x="3641" y="4785"/>
                    <a:pt x="3885" y="5206"/>
                    <a:pt x="3618" y="5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942699" y="3390365"/>
              <a:ext cx="192389" cy="425082"/>
            </a:xfrm>
            <a:custGeom>
              <a:avLst/>
              <a:gdLst/>
              <a:ahLst/>
              <a:cxnLst/>
              <a:rect l="l" t="t" r="r" b="b"/>
              <a:pathLst>
                <a:path w="4110" h="9081" extrusionOk="0">
                  <a:moveTo>
                    <a:pt x="2921" y="94"/>
                  </a:moveTo>
                  <a:cubicBezTo>
                    <a:pt x="2775" y="19"/>
                    <a:pt x="2580" y="0"/>
                    <a:pt x="2295" y="37"/>
                  </a:cubicBezTo>
                  <a:cubicBezTo>
                    <a:pt x="1951" y="1723"/>
                    <a:pt x="1562" y="3399"/>
                    <a:pt x="1129" y="5066"/>
                  </a:cubicBezTo>
                  <a:cubicBezTo>
                    <a:pt x="919" y="5876"/>
                    <a:pt x="777" y="6815"/>
                    <a:pt x="431" y="7580"/>
                  </a:cubicBezTo>
                  <a:cubicBezTo>
                    <a:pt x="218" y="8053"/>
                    <a:pt x="0" y="8577"/>
                    <a:pt x="666" y="8886"/>
                  </a:cubicBezTo>
                  <a:cubicBezTo>
                    <a:pt x="1086" y="9081"/>
                    <a:pt x="1593" y="8961"/>
                    <a:pt x="1990" y="8721"/>
                  </a:cubicBezTo>
                  <a:cubicBezTo>
                    <a:pt x="2883" y="8184"/>
                    <a:pt x="3339" y="7155"/>
                    <a:pt x="3672" y="6167"/>
                  </a:cubicBezTo>
                  <a:cubicBezTo>
                    <a:pt x="3883" y="5538"/>
                    <a:pt x="4110" y="4939"/>
                    <a:pt x="4059" y="4270"/>
                  </a:cubicBezTo>
                  <a:cubicBezTo>
                    <a:pt x="4024" y="3810"/>
                    <a:pt x="3923" y="3358"/>
                    <a:pt x="3873" y="2901"/>
                  </a:cubicBezTo>
                  <a:cubicBezTo>
                    <a:pt x="3803" y="2241"/>
                    <a:pt x="3653" y="1554"/>
                    <a:pt x="3429" y="930"/>
                  </a:cubicBezTo>
                  <a:cubicBezTo>
                    <a:pt x="3275" y="500"/>
                    <a:pt x="3167" y="219"/>
                    <a:pt x="2921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49"/>
          <p:cNvGrpSpPr/>
          <p:nvPr/>
        </p:nvGrpSpPr>
        <p:grpSpPr>
          <a:xfrm>
            <a:off x="3076664" y="880777"/>
            <a:ext cx="2113403" cy="1854566"/>
            <a:chOff x="9653650" y="293425"/>
            <a:chExt cx="3106575" cy="2726100"/>
          </a:xfrm>
        </p:grpSpPr>
        <p:sp>
          <p:nvSpPr>
            <p:cNvPr id="1925" name="Google Shape;1925;p49"/>
            <p:cNvSpPr/>
            <p:nvPr/>
          </p:nvSpPr>
          <p:spPr>
            <a:xfrm>
              <a:off x="10589975" y="2548875"/>
              <a:ext cx="98550" cy="286475"/>
            </a:xfrm>
            <a:custGeom>
              <a:avLst/>
              <a:gdLst/>
              <a:ahLst/>
              <a:cxnLst/>
              <a:rect l="l" t="t" r="r" b="b"/>
              <a:pathLst>
                <a:path w="3942" h="11459" extrusionOk="0">
                  <a:moveTo>
                    <a:pt x="1602" y="1"/>
                  </a:moveTo>
                  <a:cubicBezTo>
                    <a:pt x="1332" y="1"/>
                    <a:pt x="1054" y="60"/>
                    <a:pt x="774" y="182"/>
                  </a:cubicBezTo>
                  <a:cubicBezTo>
                    <a:pt x="586" y="265"/>
                    <a:pt x="401" y="355"/>
                    <a:pt x="214" y="441"/>
                  </a:cubicBezTo>
                  <a:cubicBezTo>
                    <a:pt x="920" y="1846"/>
                    <a:pt x="893" y="3308"/>
                    <a:pt x="567" y="4799"/>
                  </a:cubicBezTo>
                  <a:cubicBezTo>
                    <a:pt x="430" y="5429"/>
                    <a:pt x="191" y="6022"/>
                    <a:pt x="1" y="6634"/>
                  </a:cubicBezTo>
                  <a:cubicBezTo>
                    <a:pt x="154" y="6809"/>
                    <a:pt x="245" y="7013"/>
                    <a:pt x="327" y="7232"/>
                  </a:cubicBezTo>
                  <a:cubicBezTo>
                    <a:pt x="583" y="7922"/>
                    <a:pt x="734" y="8640"/>
                    <a:pt x="899" y="9354"/>
                  </a:cubicBezTo>
                  <a:cubicBezTo>
                    <a:pt x="1075" y="10112"/>
                    <a:pt x="1404" y="10782"/>
                    <a:pt x="2048" y="11253"/>
                  </a:cubicBezTo>
                  <a:cubicBezTo>
                    <a:pt x="2237" y="11391"/>
                    <a:pt x="2422" y="11459"/>
                    <a:pt x="2595" y="11459"/>
                  </a:cubicBezTo>
                  <a:cubicBezTo>
                    <a:pt x="2871" y="11459"/>
                    <a:pt x="3116" y="11287"/>
                    <a:pt x="3297" y="10956"/>
                  </a:cubicBezTo>
                  <a:cubicBezTo>
                    <a:pt x="3385" y="10794"/>
                    <a:pt x="3437" y="10614"/>
                    <a:pt x="3449" y="10431"/>
                  </a:cubicBezTo>
                  <a:cubicBezTo>
                    <a:pt x="3474" y="10065"/>
                    <a:pt x="3521" y="9697"/>
                    <a:pt x="3506" y="9333"/>
                  </a:cubicBezTo>
                  <a:cubicBezTo>
                    <a:pt x="3447" y="7888"/>
                    <a:pt x="3477" y="6449"/>
                    <a:pt x="3650" y="5013"/>
                  </a:cubicBezTo>
                  <a:cubicBezTo>
                    <a:pt x="3732" y="4329"/>
                    <a:pt x="3789" y="3644"/>
                    <a:pt x="3856" y="2959"/>
                  </a:cubicBezTo>
                  <a:cubicBezTo>
                    <a:pt x="3942" y="2062"/>
                    <a:pt x="3681" y="1295"/>
                    <a:pt x="3038" y="646"/>
                  </a:cubicBezTo>
                  <a:cubicBezTo>
                    <a:pt x="2621" y="224"/>
                    <a:pt x="2126" y="1"/>
                    <a:pt x="1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9756100" y="643175"/>
              <a:ext cx="1282850" cy="1432225"/>
            </a:xfrm>
            <a:custGeom>
              <a:avLst/>
              <a:gdLst/>
              <a:ahLst/>
              <a:cxnLst/>
              <a:rect l="l" t="t" r="r" b="b"/>
              <a:pathLst>
                <a:path w="51314" h="57289" extrusionOk="0">
                  <a:moveTo>
                    <a:pt x="10593" y="1"/>
                  </a:moveTo>
                  <a:cubicBezTo>
                    <a:pt x="10199" y="1"/>
                    <a:pt x="9057" y="88"/>
                    <a:pt x="7478" y="958"/>
                  </a:cubicBezTo>
                  <a:cubicBezTo>
                    <a:pt x="5027" y="2651"/>
                    <a:pt x="4199" y="6017"/>
                    <a:pt x="4718" y="8950"/>
                  </a:cubicBezTo>
                  <a:cubicBezTo>
                    <a:pt x="5237" y="11884"/>
                    <a:pt x="6854" y="14489"/>
                    <a:pt x="8478" y="16987"/>
                  </a:cubicBezTo>
                  <a:cubicBezTo>
                    <a:pt x="10102" y="19485"/>
                    <a:pt x="11794" y="22023"/>
                    <a:pt x="12495" y="24918"/>
                  </a:cubicBezTo>
                  <a:cubicBezTo>
                    <a:pt x="12607" y="25383"/>
                    <a:pt x="12691" y="25886"/>
                    <a:pt x="12511" y="26329"/>
                  </a:cubicBezTo>
                  <a:cubicBezTo>
                    <a:pt x="12309" y="26826"/>
                    <a:pt x="11824" y="27136"/>
                    <a:pt x="11399" y="27464"/>
                  </a:cubicBezTo>
                  <a:cubicBezTo>
                    <a:pt x="7648" y="30362"/>
                    <a:pt x="7495" y="36004"/>
                    <a:pt x="4707" y="39839"/>
                  </a:cubicBezTo>
                  <a:cubicBezTo>
                    <a:pt x="3804" y="41082"/>
                    <a:pt x="2635" y="42114"/>
                    <a:pt x="1729" y="43353"/>
                  </a:cubicBezTo>
                  <a:cubicBezTo>
                    <a:pt x="625" y="44864"/>
                    <a:pt x="0" y="46805"/>
                    <a:pt x="850" y="48584"/>
                  </a:cubicBezTo>
                  <a:cubicBezTo>
                    <a:pt x="1541" y="50031"/>
                    <a:pt x="3090" y="51066"/>
                    <a:pt x="4703" y="51066"/>
                  </a:cubicBezTo>
                  <a:cubicBezTo>
                    <a:pt x="4718" y="51066"/>
                    <a:pt x="4733" y="51066"/>
                    <a:pt x="4748" y="51065"/>
                  </a:cubicBezTo>
                  <a:cubicBezTo>
                    <a:pt x="4814" y="51064"/>
                    <a:pt x="4878" y="51062"/>
                    <a:pt x="4943" y="51058"/>
                  </a:cubicBezTo>
                  <a:cubicBezTo>
                    <a:pt x="5612" y="51015"/>
                    <a:pt x="6265" y="50813"/>
                    <a:pt x="6935" y="50803"/>
                  </a:cubicBezTo>
                  <a:cubicBezTo>
                    <a:pt x="6956" y="50802"/>
                    <a:pt x="6977" y="50802"/>
                    <a:pt x="6997" y="50802"/>
                  </a:cubicBezTo>
                  <a:cubicBezTo>
                    <a:pt x="7645" y="50802"/>
                    <a:pt x="8283" y="50977"/>
                    <a:pt x="8910" y="51149"/>
                  </a:cubicBezTo>
                  <a:cubicBezTo>
                    <a:pt x="11539" y="51874"/>
                    <a:pt x="14173" y="52601"/>
                    <a:pt x="16707" y="53609"/>
                  </a:cubicBezTo>
                  <a:cubicBezTo>
                    <a:pt x="19354" y="54663"/>
                    <a:pt x="21891" y="56023"/>
                    <a:pt x="24641" y="56770"/>
                  </a:cubicBezTo>
                  <a:cubicBezTo>
                    <a:pt x="25831" y="57093"/>
                    <a:pt x="27085" y="57289"/>
                    <a:pt x="28324" y="57289"/>
                  </a:cubicBezTo>
                  <a:cubicBezTo>
                    <a:pt x="29948" y="57289"/>
                    <a:pt x="31545" y="56953"/>
                    <a:pt x="32935" y="56129"/>
                  </a:cubicBezTo>
                  <a:cubicBezTo>
                    <a:pt x="35048" y="54876"/>
                    <a:pt x="36448" y="52591"/>
                    <a:pt x="36880" y="50174"/>
                  </a:cubicBezTo>
                  <a:cubicBezTo>
                    <a:pt x="37313" y="47756"/>
                    <a:pt x="36839" y="45231"/>
                    <a:pt x="35818" y="42997"/>
                  </a:cubicBezTo>
                  <a:cubicBezTo>
                    <a:pt x="35079" y="41377"/>
                    <a:pt x="34056" y="39880"/>
                    <a:pt x="33515" y="38184"/>
                  </a:cubicBezTo>
                  <a:cubicBezTo>
                    <a:pt x="32972" y="36487"/>
                    <a:pt x="33008" y="34448"/>
                    <a:pt x="34212" y="33136"/>
                  </a:cubicBezTo>
                  <a:cubicBezTo>
                    <a:pt x="34900" y="32384"/>
                    <a:pt x="35870" y="31972"/>
                    <a:pt x="36757" y="31471"/>
                  </a:cubicBezTo>
                  <a:cubicBezTo>
                    <a:pt x="38069" y="30729"/>
                    <a:pt x="39241" y="29759"/>
                    <a:pt x="40215" y="28608"/>
                  </a:cubicBezTo>
                  <a:cubicBezTo>
                    <a:pt x="40740" y="27987"/>
                    <a:pt x="41209" y="27312"/>
                    <a:pt x="41819" y="26773"/>
                  </a:cubicBezTo>
                  <a:cubicBezTo>
                    <a:pt x="42952" y="25773"/>
                    <a:pt x="44462" y="25337"/>
                    <a:pt x="45791" y="24619"/>
                  </a:cubicBezTo>
                  <a:cubicBezTo>
                    <a:pt x="47362" y="23770"/>
                    <a:pt x="48703" y="22506"/>
                    <a:pt x="49652" y="20994"/>
                  </a:cubicBezTo>
                  <a:cubicBezTo>
                    <a:pt x="50579" y="19515"/>
                    <a:pt x="51314" y="17709"/>
                    <a:pt x="50247" y="16098"/>
                  </a:cubicBezTo>
                  <a:cubicBezTo>
                    <a:pt x="50101" y="15881"/>
                    <a:pt x="49933" y="15678"/>
                    <a:pt x="49746" y="15494"/>
                  </a:cubicBezTo>
                  <a:cubicBezTo>
                    <a:pt x="49258" y="15016"/>
                    <a:pt x="48634" y="14671"/>
                    <a:pt x="47895" y="14424"/>
                  </a:cubicBezTo>
                  <a:cubicBezTo>
                    <a:pt x="47232" y="14201"/>
                    <a:pt x="46530" y="14087"/>
                    <a:pt x="45829" y="14087"/>
                  </a:cubicBezTo>
                  <a:cubicBezTo>
                    <a:pt x="45031" y="14087"/>
                    <a:pt x="44233" y="14235"/>
                    <a:pt x="43494" y="14540"/>
                  </a:cubicBezTo>
                  <a:cubicBezTo>
                    <a:pt x="41301" y="15444"/>
                    <a:pt x="39790" y="17511"/>
                    <a:pt x="37690" y="18612"/>
                  </a:cubicBezTo>
                  <a:cubicBezTo>
                    <a:pt x="35637" y="19690"/>
                    <a:pt x="33122" y="19789"/>
                    <a:pt x="31241" y="21147"/>
                  </a:cubicBezTo>
                  <a:cubicBezTo>
                    <a:pt x="30126" y="21951"/>
                    <a:pt x="29282" y="23168"/>
                    <a:pt x="27995" y="23656"/>
                  </a:cubicBezTo>
                  <a:cubicBezTo>
                    <a:pt x="27527" y="23834"/>
                    <a:pt x="27030" y="23901"/>
                    <a:pt x="26528" y="23901"/>
                  </a:cubicBezTo>
                  <a:cubicBezTo>
                    <a:pt x="26104" y="23901"/>
                    <a:pt x="25677" y="23853"/>
                    <a:pt x="25259" y="23784"/>
                  </a:cubicBezTo>
                  <a:cubicBezTo>
                    <a:pt x="22750" y="23364"/>
                    <a:pt x="20205" y="21995"/>
                    <a:pt x="19246" y="19639"/>
                  </a:cubicBezTo>
                  <a:cubicBezTo>
                    <a:pt x="18591" y="18031"/>
                    <a:pt x="18734" y="16128"/>
                    <a:pt x="17811" y="14657"/>
                  </a:cubicBezTo>
                  <a:cubicBezTo>
                    <a:pt x="17228" y="13730"/>
                    <a:pt x="16260" y="13047"/>
                    <a:pt x="15881" y="12019"/>
                  </a:cubicBezTo>
                  <a:cubicBezTo>
                    <a:pt x="15344" y="10565"/>
                    <a:pt x="16156" y="9004"/>
                    <a:pt x="16452" y="7483"/>
                  </a:cubicBezTo>
                  <a:cubicBezTo>
                    <a:pt x="16793" y="5728"/>
                    <a:pt x="16401" y="3829"/>
                    <a:pt x="15335" y="2395"/>
                  </a:cubicBezTo>
                  <a:cubicBezTo>
                    <a:pt x="14269" y="960"/>
                    <a:pt x="12531" y="29"/>
                    <a:pt x="10744" y="6"/>
                  </a:cubicBezTo>
                  <a:cubicBezTo>
                    <a:pt x="10744" y="6"/>
                    <a:pt x="10692" y="1"/>
                    <a:pt x="10593" y="1"/>
                  </a:cubicBezTo>
                  <a:close/>
                </a:path>
              </a:pathLst>
            </a:custGeom>
            <a:solidFill>
              <a:srgbClr val="7AC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9653650" y="1783900"/>
              <a:ext cx="959300" cy="1133350"/>
            </a:xfrm>
            <a:custGeom>
              <a:avLst/>
              <a:gdLst/>
              <a:ahLst/>
              <a:cxnLst/>
              <a:rect l="l" t="t" r="r" b="b"/>
              <a:pathLst>
                <a:path w="38372" h="45334" extrusionOk="0">
                  <a:moveTo>
                    <a:pt x="14947" y="23175"/>
                  </a:moveTo>
                  <a:lnTo>
                    <a:pt x="14947" y="23175"/>
                  </a:lnTo>
                  <a:cubicBezTo>
                    <a:pt x="14831" y="24875"/>
                    <a:pt x="14929" y="26398"/>
                    <a:pt x="15069" y="27920"/>
                  </a:cubicBezTo>
                  <a:cubicBezTo>
                    <a:pt x="15079" y="28026"/>
                    <a:pt x="15043" y="28145"/>
                    <a:pt x="15000" y="28248"/>
                  </a:cubicBezTo>
                  <a:cubicBezTo>
                    <a:pt x="14871" y="28561"/>
                    <a:pt x="14785" y="28710"/>
                    <a:pt x="14663" y="28710"/>
                  </a:cubicBezTo>
                  <a:cubicBezTo>
                    <a:pt x="14559" y="28710"/>
                    <a:pt x="14428" y="28603"/>
                    <a:pt x="14220" y="28398"/>
                  </a:cubicBezTo>
                  <a:cubicBezTo>
                    <a:pt x="13731" y="27916"/>
                    <a:pt x="13247" y="27427"/>
                    <a:pt x="12759" y="26943"/>
                  </a:cubicBezTo>
                  <a:cubicBezTo>
                    <a:pt x="12220" y="26409"/>
                    <a:pt x="12215" y="25773"/>
                    <a:pt x="12769" y="25226"/>
                  </a:cubicBezTo>
                  <a:cubicBezTo>
                    <a:pt x="13094" y="24904"/>
                    <a:pt x="13448" y="24611"/>
                    <a:pt x="13783" y="24298"/>
                  </a:cubicBezTo>
                  <a:cubicBezTo>
                    <a:pt x="14131" y="23970"/>
                    <a:pt x="14471" y="23634"/>
                    <a:pt x="14947" y="23175"/>
                  </a:cubicBezTo>
                  <a:close/>
                  <a:moveTo>
                    <a:pt x="14966" y="1"/>
                  </a:moveTo>
                  <a:cubicBezTo>
                    <a:pt x="14318" y="737"/>
                    <a:pt x="13963" y="1636"/>
                    <a:pt x="13578" y="2517"/>
                  </a:cubicBezTo>
                  <a:cubicBezTo>
                    <a:pt x="13182" y="3420"/>
                    <a:pt x="12759" y="4309"/>
                    <a:pt x="12174" y="5110"/>
                  </a:cubicBezTo>
                  <a:cubicBezTo>
                    <a:pt x="12105" y="5254"/>
                    <a:pt x="12042" y="5403"/>
                    <a:pt x="11962" y="5540"/>
                  </a:cubicBezTo>
                  <a:cubicBezTo>
                    <a:pt x="11068" y="7065"/>
                    <a:pt x="10261" y="8635"/>
                    <a:pt x="9486" y="10224"/>
                  </a:cubicBezTo>
                  <a:cubicBezTo>
                    <a:pt x="8226" y="12805"/>
                    <a:pt x="6794" y="15285"/>
                    <a:pt x="5025" y="17565"/>
                  </a:cubicBezTo>
                  <a:cubicBezTo>
                    <a:pt x="4155" y="18687"/>
                    <a:pt x="3370" y="19878"/>
                    <a:pt x="2567" y="21052"/>
                  </a:cubicBezTo>
                  <a:cubicBezTo>
                    <a:pt x="1680" y="22349"/>
                    <a:pt x="992" y="23743"/>
                    <a:pt x="607" y="25276"/>
                  </a:cubicBezTo>
                  <a:cubicBezTo>
                    <a:pt x="1" y="27696"/>
                    <a:pt x="285" y="29966"/>
                    <a:pt x="1738" y="32042"/>
                  </a:cubicBezTo>
                  <a:cubicBezTo>
                    <a:pt x="2736" y="33468"/>
                    <a:pt x="3961" y="34662"/>
                    <a:pt x="5402" y="35636"/>
                  </a:cubicBezTo>
                  <a:cubicBezTo>
                    <a:pt x="7346" y="36952"/>
                    <a:pt x="9418" y="38042"/>
                    <a:pt x="11542" y="39028"/>
                  </a:cubicBezTo>
                  <a:cubicBezTo>
                    <a:pt x="12728" y="39577"/>
                    <a:pt x="13744" y="40342"/>
                    <a:pt x="14699" y="41206"/>
                  </a:cubicBezTo>
                  <a:cubicBezTo>
                    <a:pt x="15108" y="41575"/>
                    <a:pt x="15493" y="41970"/>
                    <a:pt x="15881" y="42360"/>
                  </a:cubicBezTo>
                  <a:cubicBezTo>
                    <a:pt x="16416" y="42897"/>
                    <a:pt x="16922" y="43462"/>
                    <a:pt x="17475" y="43980"/>
                  </a:cubicBezTo>
                  <a:cubicBezTo>
                    <a:pt x="18376" y="44823"/>
                    <a:pt x="19663" y="45333"/>
                    <a:pt x="20928" y="45333"/>
                  </a:cubicBezTo>
                  <a:cubicBezTo>
                    <a:pt x="22200" y="45333"/>
                    <a:pt x="23449" y="44816"/>
                    <a:pt x="24260" y="43602"/>
                  </a:cubicBezTo>
                  <a:cubicBezTo>
                    <a:pt x="24272" y="43585"/>
                    <a:pt x="24297" y="43576"/>
                    <a:pt x="24316" y="43563"/>
                  </a:cubicBezTo>
                  <a:cubicBezTo>
                    <a:pt x="24877" y="42604"/>
                    <a:pt x="25261" y="41591"/>
                    <a:pt x="25238" y="40458"/>
                  </a:cubicBezTo>
                  <a:cubicBezTo>
                    <a:pt x="25234" y="40227"/>
                    <a:pt x="25316" y="40078"/>
                    <a:pt x="25567" y="40017"/>
                  </a:cubicBezTo>
                  <a:cubicBezTo>
                    <a:pt x="26320" y="39835"/>
                    <a:pt x="27068" y="39633"/>
                    <a:pt x="27818" y="39438"/>
                  </a:cubicBezTo>
                  <a:cubicBezTo>
                    <a:pt x="28216" y="39277"/>
                    <a:pt x="28606" y="39167"/>
                    <a:pt x="28998" y="39167"/>
                  </a:cubicBezTo>
                  <a:cubicBezTo>
                    <a:pt x="29364" y="39167"/>
                    <a:pt x="29730" y="39263"/>
                    <a:pt x="30102" y="39504"/>
                  </a:cubicBezTo>
                  <a:cubicBezTo>
                    <a:pt x="30498" y="39761"/>
                    <a:pt x="30976" y="39894"/>
                    <a:pt x="31443" y="40019"/>
                  </a:cubicBezTo>
                  <a:cubicBezTo>
                    <a:pt x="31923" y="40148"/>
                    <a:pt x="32399" y="40210"/>
                    <a:pt x="32862" y="40210"/>
                  </a:cubicBezTo>
                  <a:cubicBezTo>
                    <a:pt x="34597" y="40210"/>
                    <a:pt x="36159" y="39333"/>
                    <a:pt x="37118" y="37748"/>
                  </a:cubicBezTo>
                  <a:cubicBezTo>
                    <a:pt x="37224" y="37572"/>
                    <a:pt x="37342" y="37405"/>
                    <a:pt x="37454" y="37233"/>
                  </a:cubicBezTo>
                  <a:cubicBezTo>
                    <a:pt x="37644" y="36621"/>
                    <a:pt x="37883" y="36028"/>
                    <a:pt x="38019" y="35399"/>
                  </a:cubicBezTo>
                  <a:cubicBezTo>
                    <a:pt x="38345" y="33907"/>
                    <a:pt x="38371" y="32445"/>
                    <a:pt x="37666" y="31041"/>
                  </a:cubicBezTo>
                  <a:cubicBezTo>
                    <a:pt x="37590" y="30957"/>
                    <a:pt x="37507" y="30878"/>
                    <a:pt x="37438" y="30788"/>
                  </a:cubicBezTo>
                  <a:cubicBezTo>
                    <a:pt x="36666" y="29783"/>
                    <a:pt x="35678" y="29253"/>
                    <a:pt x="34437" y="29253"/>
                  </a:cubicBezTo>
                  <a:cubicBezTo>
                    <a:pt x="34344" y="29253"/>
                    <a:pt x="34249" y="29256"/>
                    <a:pt x="34153" y="29262"/>
                  </a:cubicBezTo>
                  <a:cubicBezTo>
                    <a:pt x="33600" y="29296"/>
                    <a:pt x="33052" y="29356"/>
                    <a:pt x="32529" y="29541"/>
                  </a:cubicBezTo>
                  <a:cubicBezTo>
                    <a:pt x="30804" y="30153"/>
                    <a:pt x="29027" y="30470"/>
                    <a:pt x="27201" y="30537"/>
                  </a:cubicBezTo>
                  <a:cubicBezTo>
                    <a:pt x="27130" y="30539"/>
                    <a:pt x="27070" y="30542"/>
                    <a:pt x="27020" y="30542"/>
                  </a:cubicBezTo>
                  <a:cubicBezTo>
                    <a:pt x="26764" y="30542"/>
                    <a:pt x="26744" y="30486"/>
                    <a:pt x="26804" y="30153"/>
                  </a:cubicBezTo>
                  <a:cubicBezTo>
                    <a:pt x="27097" y="28527"/>
                    <a:pt x="27034" y="26909"/>
                    <a:pt x="26777" y="25286"/>
                  </a:cubicBezTo>
                  <a:cubicBezTo>
                    <a:pt x="26598" y="24151"/>
                    <a:pt x="26763" y="23055"/>
                    <a:pt x="27229" y="21989"/>
                  </a:cubicBezTo>
                  <a:cubicBezTo>
                    <a:pt x="27642" y="21041"/>
                    <a:pt x="28125" y="20126"/>
                    <a:pt x="28516" y="19171"/>
                  </a:cubicBezTo>
                  <a:cubicBezTo>
                    <a:pt x="29544" y="16667"/>
                    <a:pt x="30267" y="14095"/>
                    <a:pt x="30161" y="11349"/>
                  </a:cubicBezTo>
                  <a:cubicBezTo>
                    <a:pt x="29995" y="9353"/>
                    <a:pt x="29619" y="7388"/>
                    <a:pt x="29261" y="5420"/>
                  </a:cubicBezTo>
                  <a:cubicBezTo>
                    <a:pt x="29246" y="5332"/>
                    <a:pt x="29261" y="5239"/>
                    <a:pt x="29261" y="5148"/>
                  </a:cubicBezTo>
                  <a:cubicBezTo>
                    <a:pt x="29023" y="4917"/>
                    <a:pt x="28710" y="4948"/>
                    <a:pt x="28420" y="4922"/>
                  </a:cubicBezTo>
                  <a:cubicBezTo>
                    <a:pt x="25712" y="4686"/>
                    <a:pt x="23098" y="4005"/>
                    <a:pt x="20509" y="3225"/>
                  </a:cubicBezTo>
                  <a:cubicBezTo>
                    <a:pt x="18667" y="2670"/>
                    <a:pt x="17041" y="1689"/>
                    <a:pt x="15556" y="472"/>
                  </a:cubicBezTo>
                  <a:cubicBezTo>
                    <a:pt x="15362" y="312"/>
                    <a:pt x="15164" y="158"/>
                    <a:pt x="14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10301500" y="1149800"/>
              <a:ext cx="172950" cy="204775"/>
            </a:xfrm>
            <a:custGeom>
              <a:avLst/>
              <a:gdLst/>
              <a:ahLst/>
              <a:cxnLst/>
              <a:rect l="l" t="t" r="r" b="b"/>
              <a:pathLst>
                <a:path w="6918" h="8191" extrusionOk="0">
                  <a:moveTo>
                    <a:pt x="6377" y="1"/>
                  </a:moveTo>
                  <a:cubicBezTo>
                    <a:pt x="6353" y="1"/>
                    <a:pt x="6328" y="4"/>
                    <a:pt x="6305" y="11"/>
                  </a:cubicBezTo>
                  <a:cubicBezTo>
                    <a:pt x="6234" y="35"/>
                    <a:pt x="6186" y="98"/>
                    <a:pt x="6146" y="161"/>
                  </a:cubicBezTo>
                  <a:cubicBezTo>
                    <a:pt x="5989" y="403"/>
                    <a:pt x="5874" y="683"/>
                    <a:pt x="5647" y="861"/>
                  </a:cubicBezTo>
                  <a:cubicBezTo>
                    <a:pt x="5541" y="945"/>
                    <a:pt x="5399" y="992"/>
                    <a:pt x="5263" y="992"/>
                  </a:cubicBezTo>
                  <a:cubicBezTo>
                    <a:pt x="5109" y="992"/>
                    <a:pt x="4964" y="931"/>
                    <a:pt x="4895" y="794"/>
                  </a:cubicBezTo>
                  <a:cubicBezTo>
                    <a:pt x="4865" y="736"/>
                    <a:pt x="4841" y="659"/>
                    <a:pt x="4777" y="648"/>
                  </a:cubicBezTo>
                  <a:cubicBezTo>
                    <a:pt x="4772" y="647"/>
                    <a:pt x="4766" y="646"/>
                    <a:pt x="4761" y="646"/>
                  </a:cubicBezTo>
                  <a:cubicBezTo>
                    <a:pt x="4718" y="646"/>
                    <a:pt x="4678" y="678"/>
                    <a:pt x="4645" y="708"/>
                  </a:cubicBezTo>
                  <a:cubicBezTo>
                    <a:pt x="3804" y="1463"/>
                    <a:pt x="2874" y="2113"/>
                    <a:pt x="1876" y="2644"/>
                  </a:cubicBezTo>
                  <a:cubicBezTo>
                    <a:pt x="1840" y="2664"/>
                    <a:pt x="1800" y="2691"/>
                    <a:pt x="1798" y="2730"/>
                  </a:cubicBezTo>
                  <a:cubicBezTo>
                    <a:pt x="1796" y="2767"/>
                    <a:pt x="1826" y="2795"/>
                    <a:pt x="1849" y="2822"/>
                  </a:cubicBezTo>
                  <a:cubicBezTo>
                    <a:pt x="1975" y="2975"/>
                    <a:pt x="1908" y="3201"/>
                    <a:pt x="1832" y="3381"/>
                  </a:cubicBezTo>
                  <a:cubicBezTo>
                    <a:pt x="1607" y="3910"/>
                    <a:pt x="1263" y="4474"/>
                    <a:pt x="701" y="4587"/>
                  </a:cubicBezTo>
                  <a:cubicBezTo>
                    <a:pt x="613" y="4605"/>
                    <a:pt x="519" y="4612"/>
                    <a:pt x="447" y="4665"/>
                  </a:cubicBezTo>
                  <a:cubicBezTo>
                    <a:pt x="375" y="4716"/>
                    <a:pt x="337" y="4807"/>
                    <a:pt x="309" y="4894"/>
                  </a:cubicBezTo>
                  <a:cubicBezTo>
                    <a:pt x="0" y="5850"/>
                    <a:pt x="352" y="6951"/>
                    <a:pt x="1066" y="7640"/>
                  </a:cubicBezTo>
                  <a:cubicBezTo>
                    <a:pt x="1407" y="7969"/>
                    <a:pt x="1869" y="8190"/>
                    <a:pt x="2338" y="8190"/>
                  </a:cubicBezTo>
                  <a:cubicBezTo>
                    <a:pt x="2401" y="8190"/>
                    <a:pt x="2463" y="8187"/>
                    <a:pt x="2525" y="8179"/>
                  </a:cubicBezTo>
                  <a:cubicBezTo>
                    <a:pt x="2865" y="8134"/>
                    <a:pt x="3181" y="7970"/>
                    <a:pt x="3450" y="7758"/>
                  </a:cubicBezTo>
                  <a:cubicBezTo>
                    <a:pt x="4143" y="7214"/>
                    <a:pt x="5144" y="6178"/>
                    <a:pt x="4522" y="5600"/>
                  </a:cubicBezTo>
                  <a:cubicBezTo>
                    <a:pt x="3493" y="4646"/>
                    <a:pt x="4174" y="2368"/>
                    <a:pt x="5406" y="1748"/>
                  </a:cubicBezTo>
                  <a:cubicBezTo>
                    <a:pt x="5554" y="1674"/>
                    <a:pt x="5721" y="1656"/>
                    <a:pt x="5882" y="1622"/>
                  </a:cubicBezTo>
                  <a:cubicBezTo>
                    <a:pt x="6271" y="1540"/>
                    <a:pt x="6665" y="1335"/>
                    <a:pt x="6834" y="975"/>
                  </a:cubicBezTo>
                  <a:cubicBezTo>
                    <a:pt x="6905" y="825"/>
                    <a:pt x="6918" y="647"/>
                    <a:pt x="6879" y="483"/>
                  </a:cubicBezTo>
                  <a:cubicBezTo>
                    <a:pt x="6825" y="256"/>
                    <a:pt x="6674" y="60"/>
                    <a:pt x="6448" y="10"/>
                  </a:cubicBezTo>
                  <a:cubicBezTo>
                    <a:pt x="6424" y="4"/>
                    <a:pt x="6401" y="1"/>
                    <a:pt x="6377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10261525" y="2769825"/>
              <a:ext cx="109000" cy="249700"/>
            </a:xfrm>
            <a:custGeom>
              <a:avLst/>
              <a:gdLst/>
              <a:ahLst/>
              <a:cxnLst/>
              <a:rect l="l" t="t" r="r" b="b"/>
              <a:pathLst>
                <a:path w="4360" h="9988" extrusionOk="0">
                  <a:moveTo>
                    <a:pt x="3502" y="1"/>
                  </a:moveTo>
                  <a:cubicBezTo>
                    <a:pt x="2752" y="196"/>
                    <a:pt x="2004" y="398"/>
                    <a:pt x="1252" y="580"/>
                  </a:cubicBezTo>
                  <a:cubicBezTo>
                    <a:pt x="1001" y="641"/>
                    <a:pt x="919" y="790"/>
                    <a:pt x="923" y="1021"/>
                  </a:cubicBezTo>
                  <a:cubicBezTo>
                    <a:pt x="946" y="2154"/>
                    <a:pt x="562" y="3167"/>
                    <a:pt x="1" y="4126"/>
                  </a:cubicBezTo>
                  <a:cubicBezTo>
                    <a:pt x="21" y="4215"/>
                    <a:pt x="15" y="4325"/>
                    <a:pt x="64" y="4390"/>
                  </a:cubicBezTo>
                  <a:cubicBezTo>
                    <a:pt x="912" y="5493"/>
                    <a:pt x="1314" y="6765"/>
                    <a:pt x="1571" y="8113"/>
                  </a:cubicBezTo>
                  <a:cubicBezTo>
                    <a:pt x="1700" y="8791"/>
                    <a:pt x="2032" y="9414"/>
                    <a:pt x="2638" y="9826"/>
                  </a:cubicBezTo>
                  <a:cubicBezTo>
                    <a:pt x="2798" y="9934"/>
                    <a:pt x="2956" y="9987"/>
                    <a:pt x="3107" y="9987"/>
                  </a:cubicBezTo>
                  <a:cubicBezTo>
                    <a:pt x="3334" y="9987"/>
                    <a:pt x="3545" y="9867"/>
                    <a:pt x="3716" y="9635"/>
                  </a:cubicBezTo>
                  <a:cubicBezTo>
                    <a:pt x="3947" y="9322"/>
                    <a:pt x="4006" y="8962"/>
                    <a:pt x="4001" y="8591"/>
                  </a:cubicBezTo>
                  <a:cubicBezTo>
                    <a:pt x="3992" y="8041"/>
                    <a:pt x="3945" y="7492"/>
                    <a:pt x="3950" y="6944"/>
                  </a:cubicBezTo>
                  <a:cubicBezTo>
                    <a:pt x="3960" y="6097"/>
                    <a:pt x="3925" y="5241"/>
                    <a:pt x="4051" y="4409"/>
                  </a:cubicBezTo>
                  <a:cubicBezTo>
                    <a:pt x="4168" y="3638"/>
                    <a:pt x="4285" y="2867"/>
                    <a:pt x="4321" y="2091"/>
                  </a:cubicBezTo>
                  <a:cubicBezTo>
                    <a:pt x="4360" y="1290"/>
                    <a:pt x="4192" y="534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10017075" y="1261325"/>
              <a:ext cx="475450" cy="651275"/>
            </a:xfrm>
            <a:custGeom>
              <a:avLst/>
              <a:gdLst/>
              <a:ahLst/>
              <a:cxnLst/>
              <a:rect l="l" t="t" r="r" b="b"/>
              <a:pathLst>
                <a:path w="19018" h="26051" extrusionOk="0">
                  <a:moveTo>
                    <a:pt x="3226" y="17503"/>
                  </a:moveTo>
                  <a:cubicBezTo>
                    <a:pt x="3034" y="17681"/>
                    <a:pt x="2835" y="17849"/>
                    <a:pt x="2625" y="18007"/>
                  </a:cubicBezTo>
                  <a:cubicBezTo>
                    <a:pt x="2483" y="18115"/>
                    <a:pt x="2326" y="18225"/>
                    <a:pt x="2165" y="18339"/>
                  </a:cubicBezTo>
                  <a:cubicBezTo>
                    <a:pt x="2493" y="18032"/>
                    <a:pt x="2857" y="17764"/>
                    <a:pt x="3226" y="17503"/>
                  </a:cubicBezTo>
                  <a:close/>
                  <a:moveTo>
                    <a:pt x="11083" y="1"/>
                  </a:moveTo>
                  <a:cubicBezTo>
                    <a:pt x="10699" y="1"/>
                    <a:pt x="10397" y="218"/>
                    <a:pt x="10050" y="708"/>
                  </a:cubicBezTo>
                  <a:cubicBezTo>
                    <a:pt x="9049" y="2122"/>
                    <a:pt x="7850" y="3346"/>
                    <a:pt x="6537" y="4467"/>
                  </a:cubicBezTo>
                  <a:cubicBezTo>
                    <a:pt x="6532" y="4471"/>
                    <a:pt x="6527" y="4475"/>
                    <a:pt x="6521" y="4479"/>
                  </a:cubicBezTo>
                  <a:cubicBezTo>
                    <a:pt x="6454" y="4530"/>
                    <a:pt x="6390" y="4583"/>
                    <a:pt x="6329" y="4639"/>
                  </a:cubicBezTo>
                  <a:cubicBezTo>
                    <a:pt x="6256" y="4699"/>
                    <a:pt x="6184" y="4760"/>
                    <a:pt x="6112" y="4820"/>
                  </a:cubicBezTo>
                  <a:cubicBezTo>
                    <a:pt x="6116" y="4830"/>
                    <a:pt x="6118" y="4842"/>
                    <a:pt x="6121" y="4853"/>
                  </a:cubicBezTo>
                  <a:cubicBezTo>
                    <a:pt x="5855" y="5161"/>
                    <a:pt x="5679" y="5520"/>
                    <a:pt x="5656" y="5886"/>
                  </a:cubicBezTo>
                  <a:cubicBezTo>
                    <a:pt x="5503" y="8264"/>
                    <a:pt x="6041" y="10845"/>
                    <a:pt x="4829" y="12897"/>
                  </a:cubicBezTo>
                  <a:cubicBezTo>
                    <a:pt x="4244" y="13885"/>
                    <a:pt x="3319" y="14614"/>
                    <a:pt x="2447" y="15362"/>
                  </a:cubicBezTo>
                  <a:cubicBezTo>
                    <a:pt x="1575" y="16109"/>
                    <a:pt x="708" y="16940"/>
                    <a:pt x="316" y="18020"/>
                  </a:cubicBezTo>
                  <a:cubicBezTo>
                    <a:pt x="1" y="18887"/>
                    <a:pt x="88" y="19952"/>
                    <a:pt x="638" y="20657"/>
                  </a:cubicBezTo>
                  <a:cubicBezTo>
                    <a:pt x="648" y="20812"/>
                    <a:pt x="668" y="20965"/>
                    <a:pt x="697" y="21117"/>
                  </a:cubicBezTo>
                  <a:cubicBezTo>
                    <a:pt x="805" y="21203"/>
                    <a:pt x="914" y="21288"/>
                    <a:pt x="1019" y="21375"/>
                  </a:cubicBezTo>
                  <a:cubicBezTo>
                    <a:pt x="2504" y="22592"/>
                    <a:pt x="4130" y="23573"/>
                    <a:pt x="5973" y="24128"/>
                  </a:cubicBezTo>
                  <a:cubicBezTo>
                    <a:pt x="8561" y="24908"/>
                    <a:pt x="11175" y="25589"/>
                    <a:pt x="13883" y="25825"/>
                  </a:cubicBezTo>
                  <a:cubicBezTo>
                    <a:pt x="14173" y="25851"/>
                    <a:pt x="14486" y="25820"/>
                    <a:pt x="14724" y="26051"/>
                  </a:cubicBezTo>
                  <a:cubicBezTo>
                    <a:pt x="15223" y="25804"/>
                    <a:pt x="15546" y="25396"/>
                    <a:pt x="15745" y="24892"/>
                  </a:cubicBezTo>
                  <a:cubicBezTo>
                    <a:pt x="16181" y="23790"/>
                    <a:pt x="16415" y="22647"/>
                    <a:pt x="16318" y="21462"/>
                  </a:cubicBezTo>
                  <a:cubicBezTo>
                    <a:pt x="16166" y="19607"/>
                    <a:pt x="16155" y="17757"/>
                    <a:pt x="16351" y="15904"/>
                  </a:cubicBezTo>
                  <a:cubicBezTo>
                    <a:pt x="16487" y="14625"/>
                    <a:pt x="16679" y="13368"/>
                    <a:pt x="17100" y="12141"/>
                  </a:cubicBezTo>
                  <a:cubicBezTo>
                    <a:pt x="17527" y="10898"/>
                    <a:pt x="18077" y="9720"/>
                    <a:pt x="18709" y="8575"/>
                  </a:cubicBezTo>
                  <a:cubicBezTo>
                    <a:pt x="19002" y="8046"/>
                    <a:pt x="19018" y="7555"/>
                    <a:pt x="18693" y="7022"/>
                  </a:cubicBezTo>
                  <a:cubicBezTo>
                    <a:pt x="18184" y="6189"/>
                    <a:pt x="17932" y="5272"/>
                    <a:pt x="17851" y="4291"/>
                  </a:cubicBezTo>
                  <a:cubicBezTo>
                    <a:pt x="17796" y="3596"/>
                    <a:pt x="17875" y="2918"/>
                    <a:pt x="17902" y="2233"/>
                  </a:cubicBezTo>
                  <a:cubicBezTo>
                    <a:pt x="17929" y="1550"/>
                    <a:pt x="17677" y="1269"/>
                    <a:pt x="16995" y="1197"/>
                  </a:cubicBezTo>
                  <a:cubicBezTo>
                    <a:pt x="16632" y="1159"/>
                    <a:pt x="16265" y="1156"/>
                    <a:pt x="15899" y="1139"/>
                  </a:cubicBezTo>
                  <a:cubicBezTo>
                    <a:pt x="15872" y="2103"/>
                    <a:pt x="15432" y="2856"/>
                    <a:pt x="14673" y="3413"/>
                  </a:cubicBezTo>
                  <a:cubicBezTo>
                    <a:pt x="14377" y="3631"/>
                    <a:pt x="14050" y="3732"/>
                    <a:pt x="13724" y="3732"/>
                  </a:cubicBezTo>
                  <a:cubicBezTo>
                    <a:pt x="13403" y="3732"/>
                    <a:pt x="13084" y="3633"/>
                    <a:pt x="12799" y="3449"/>
                  </a:cubicBezTo>
                  <a:cubicBezTo>
                    <a:pt x="11658" y="2711"/>
                    <a:pt x="11272" y="1119"/>
                    <a:pt x="11804" y="184"/>
                  </a:cubicBezTo>
                  <a:cubicBezTo>
                    <a:pt x="11526" y="65"/>
                    <a:pt x="11292" y="1"/>
                    <a:pt x="11083" y="1"/>
                  </a:cubicBezTo>
                  <a:close/>
                </a:path>
              </a:pathLst>
            </a:custGeom>
            <a:solidFill>
              <a:srgbClr val="E9A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10312975" y="1034650"/>
              <a:ext cx="147025" cy="199750"/>
            </a:xfrm>
            <a:custGeom>
              <a:avLst/>
              <a:gdLst/>
              <a:ahLst/>
              <a:cxnLst/>
              <a:rect l="l" t="t" r="r" b="b"/>
              <a:pathLst>
                <a:path w="5881" h="7990" extrusionOk="0">
                  <a:moveTo>
                    <a:pt x="3466" y="1"/>
                  </a:moveTo>
                  <a:cubicBezTo>
                    <a:pt x="2208" y="1"/>
                    <a:pt x="921" y="1452"/>
                    <a:pt x="481" y="3454"/>
                  </a:cubicBezTo>
                  <a:cubicBezTo>
                    <a:pt x="1" y="5639"/>
                    <a:pt x="134" y="7510"/>
                    <a:pt x="2071" y="7950"/>
                  </a:cubicBezTo>
                  <a:cubicBezTo>
                    <a:pt x="2188" y="7977"/>
                    <a:pt x="2306" y="7989"/>
                    <a:pt x="2423" y="7989"/>
                  </a:cubicBezTo>
                  <a:cubicBezTo>
                    <a:pt x="3677" y="7989"/>
                    <a:pt x="4961" y="6531"/>
                    <a:pt x="5400" y="4535"/>
                  </a:cubicBezTo>
                  <a:cubicBezTo>
                    <a:pt x="5880" y="2350"/>
                    <a:pt x="5168" y="336"/>
                    <a:pt x="3809" y="38"/>
                  </a:cubicBezTo>
                  <a:cubicBezTo>
                    <a:pt x="3696" y="13"/>
                    <a:pt x="3581" y="1"/>
                    <a:pt x="3466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10208450" y="782750"/>
              <a:ext cx="261350" cy="392625"/>
            </a:xfrm>
            <a:custGeom>
              <a:avLst/>
              <a:gdLst/>
              <a:ahLst/>
              <a:cxnLst/>
              <a:rect l="l" t="t" r="r" b="b"/>
              <a:pathLst>
                <a:path w="10454" h="15705" extrusionOk="0">
                  <a:moveTo>
                    <a:pt x="4218" y="1"/>
                  </a:moveTo>
                  <a:cubicBezTo>
                    <a:pt x="3408" y="1"/>
                    <a:pt x="2672" y="305"/>
                    <a:pt x="2015" y="841"/>
                  </a:cubicBezTo>
                  <a:cubicBezTo>
                    <a:pt x="479" y="2093"/>
                    <a:pt x="0" y="3779"/>
                    <a:pt x="291" y="5659"/>
                  </a:cubicBezTo>
                  <a:cubicBezTo>
                    <a:pt x="693" y="8263"/>
                    <a:pt x="2346" y="9822"/>
                    <a:pt x="4775" y="10643"/>
                  </a:cubicBezTo>
                  <a:cubicBezTo>
                    <a:pt x="5274" y="10812"/>
                    <a:pt x="5777" y="10969"/>
                    <a:pt x="6279" y="11131"/>
                  </a:cubicBezTo>
                  <a:cubicBezTo>
                    <a:pt x="7145" y="11323"/>
                    <a:pt x="8025" y="11471"/>
                    <a:pt x="8834" y="11865"/>
                  </a:cubicBezTo>
                  <a:cubicBezTo>
                    <a:pt x="9342" y="12112"/>
                    <a:pt x="9354" y="12154"/>
                    <a:pt x="9010" y="12589"/>
                  </a:cubicBezTo>
                  <a:cubicBezTo>
                    <a:pt x="8619" y="13083"/>
                    <a:pt x="8362" y="13632"/>
                    <a:pt x="8282" y="14259"/>
                  </a:cubicBezTo>
                  <a:cubicBezTo>
                    <a:pt x="8229" y="14683"/>
                    <a:pt x="8325" y="15080"/>
                    <a:pt x="8580" y="15423"/>
                  </a:cubicBezTo>
                  <a:cubicBezTo>
                    <a:pt x="8719" y="15611"/>
                    <a:pt x="8851" y="15705"/>
                    <a:pt x="8994" y="15705"/>
                  </a:cubicBezTo>
                  <a:cubicBezTo>
                    <a:pt x="9112" y="15705"/>
                    <a:pt x="9237" y="15642"/>
                    <a:pt x="9382" y="15517"/>
                  </a:cubicBezTo>
                  <a:cubicBezTo>
                    <a:pt x="9647" y="15290"/>
                    <a:pt x="9794" y="14977"/>
                    <a:pt x="9969" y="14684"/>
                  </a:cubicBezTo>
                  <a:cubicBezTo>
                    <a:pt x="10187" y="14080"/>
                    <a:pt x="10454" y="13476"/>
                    <a:pt x="10296" y="12818"/>
                  </a:cubicBezTo>
                  <a:cubicBezTo>
                    <a:pt x="10220" y="12495"/>
                    <a:pt x="10195" y="12200"/>
                    <a:pt x="10272" y="11875"/>
                  </a:cubicBezTo>
                  <a:cubicBezTo>
                    <a:pt x="10385" y="11391"/>
                    <a:pt x="10222" y="10972"/>
                    <a:pt x="9872" y="10623"/>
                  </a:cubicBezTo>
                  <a:cubicBezTo>
                    <a:pt x="9576" y="10328"/>
                    <a:pt x="9229" y="10101"/>
                    <a:pt x="8865" y="9908"/>
                  </a:cubicBezTo>
                  <a:cubicBezTo>
                    <a:pt x="7493" y="9174"/>
                    <a:pt x="6964" y="7924"/>
                    <a:pt x="6724" y="6485"/>
                  </a:cubicBezTo>
                  <a:cubicBezTo>
                    <a:pt x="6691" y="6287"/>
                    <a:pt x="6764" y="6131"/>
                    <a:pt x="6834" y="5961"/>
                  </a:cubicBezTo>
                  <a:cubicBezTo>
                    <a:pt x="7113" y="5281"/>
                    <a:pt x="7362" y="4584"/>
                    <a:pt x="7469" y="3858"/>
                  </a:cubicBezTo>
                  <a:cubicBezTo>
                    <a:pt x="7691" y="2341"/>
                    <a:pt x="7118" y="527"/>
                    <a:pt x="4909" y="72"/>
                  </a:cubicBezTo>
                  <a:cubicBezTo>
                    <a:pt x="4673" y="24"/>
                    <a:pt x="4443" y="1"/>
                    <a:pt x="4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10429400" y="1125550"/>
              <a:ext cx="60675" cy="75800"/>
            </a:xfrm>
            <a:custGeom>
              <a:avLst/>
              <a:gdLst/>
              <a:ahLst/>
              <a:cxnLst/>
              <a:rect l="l" t="t" r="r" b="b"/>
              <a:pathLst>
                <a:path w="2427" h="3032" extrusionOk="0">
                  <a:moveTo>
                    <a:pt x="1704" y="0"/>
                  </a:moveTo>
                  <a:cubicBezTo>
                    <a:pt x="1278" y="0"/>
                    <a:pt x="744" y="440"/>
                    <a:pt x="406" y="1110"/>
                  </a:cubicBezTo>
                  <a:cubicBezTo>
                    <a:pt x="0" y="1917"/>
                    <a:pt x="32" y="2752"/>
                    <a:pt x="478" y="2976"/>
                  </a:cubicBezTo>
                  <a:cubicBezTo>
                    <a:pt x="553" y="3014"/>
                    <a:pt x="635" y="3032"/>
                    <a:pt x="722" y="3032"/>
                  </a:cubicBezTo>
                  <a:cubicBezTo>
                    <a:pt x="1149" y="3032"/>
                    <a:pt x="1682" y="2593"/>
                    <a:pt x="2020" y="1922"/>
                  </a:cubicBezTo>
                  <a:cubicBezTo>
                    <a:pt x="2426" y="1117"/>
                    <a:pt x="2394" y="281"/>
                    <a:pt x="1949" y="57"/>
                  </a:cubicBezTo>
                  <a:cubicBezTo>
                    <a:pt x="1873" y="18"/>
                    <a:pt x="1791" y="0"/>
                    <a:pt x="1704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10298325" y="1093525"/>
              <a:ext cx="46025" cy="72900"/>
            </a:xfrm>
            <a:custGeom>
              <a:avLst/>
              <a:gdLst/>
              <a:ahLst/>
              <a:cxnLst/>
              <a:rect l="l" t="t" r="r" b="b"/>
              <a:pathLst>
                <a:path w="1841" h="2916" extrusionOk="0">
                  <a:moveTo>
                    <a:pt x="788" y="1"/>
                  </a:moveTo>
                  <a:cubicBezTo>
                    <a:pt x="767" y="1"/>
                    <a:pt x="747" y="2"/>
                    <a:pt x="726" y="5"/>
                  </a:cubicBezTo>
                  <a:cubicBezTo>
                    <a:pt x="278" y="65"/>
                    <a:pt x="1" y="765"/>
                    <a:pt x="109" y="1567"/>
                  </a:cubicBezTo>
                  <a:cubicBezTo>
                    <a:pt x="211" y="2333"/>
                    <a:pt x="626" y="2916"/>
                    <a:pt x="1053" y="2916"/>
                  </a:cubicBezTo>
                  <a:cubicBezTo>
                    <a:pt x="1074" y="2916"/>
                    <a:pt x="1096" y="2914"/>
                    <a:pt x="1117" y="2912"/>
                  </a:cubicBezTo>
                  <a:cubicBezTo>
                    <a:pt x="1565" y="2851"/>
                    <a:pt x="1841" y="2152"/>
                    <a:pt x="1734" y="1349"/>
                  </a:cubicBezTo>
                  <a:cubicBezTo>
                    <a:pt x="1630" y="584"/>
                    <a:pt x="1215" y="1"/>
                    <a:pt x="788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10340900" y="1154650"/>
              <a:ext cx="47550" cy="29375"/>
            </a:xfrm>
            <a:custGeom>
              <a:avLst/>
              <a:gdLst/>
              <a:ahLst/>
              <a:cxnLst/>
              <a:rect l="l" t="t" r="r" b="b"/>
              <a:pathLst>
                <a:path w="1902" h="1175" extrusionOk="0">
                  <a:moveTo>
                    <a:pt x="99" y="1"/>
                  </a:moveTo>
                  <a:lnTo>
                    <a:pt x="99" y="1"/>
                  </a:lnTo>
                  <a:cubicBezTo>
                    <a:pt x="0" y="486"/>
                    <a:pt x="261" y="974"/>
                    <a:pt x="727" y="1127"/>
                  </a:cubicBezTo>
                  <a:cubicBezTo>
                    <a:pt x="823" y="1159"/>
                    <a:pt x="921" y="1175"/>
                    <a:pt x="1017" y="1175"/>
                  </a:cubicBezTo>
                  <a:cubicBezTo>
                    <a:pt x="1387" y="1175"/>
                    <a:pt x="1736" y="951"/>
                    <a:pt x="1902" y="59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10936825" y="932725"/>
              <a:ext cx="123825" cy="141650"/>
            </a:xfrm>
            <a:custGeom>
              <a:avLst/>
              <a:gdLst/>
              <a:ahLst/>
              <a:cxnLst/>
              <a:rect l="l" t="t" r="r" b="b"/>
              <a:pathLst>
                <a:path w="4953" h="5666" extrusionOk="0">
                  <a:moveTo>
                    <a:pt x="3110" y="1"/>
                  </a:moveTo>
                  <a:cubicBezTo>
                    <a:pt x="2660" y="1"/>
                    <a:pt x="1126" y="2570"/>
                    <a:pt x="1126" y="2570"/>
                  </a:cubicBezTo>
                  <a:cubicBezTo>
                    <a:pt x="1126" y="2570"/>
                    <a:pt x="889" y="997"/>
                    <a:pt x="565" y="997"/>
                  </a:cubicBezTo>
                  <a:cubicBezTo>
                    <a:pt x="562" y="997"/>
                    <a:pt x="560" y="997"/>
                    <a:pt x="557" y="997"/>
                  </a:cubicBezTo>
                  <a:cubicBezTo>
                    <a:pt x="1" y="1045"/>
                    <a:pt x="371" y="4466"/>
                    <a:pt x="371" y="4466"/>
                  </a:cubicBezTo>
                  <a:lnTo>
                    <a:pt x="1826" y="5665"/>
                  </a:lnTo>
                  <a:cubicBezTo>
                    <a:pt x="1826" y="5665"/>
                    <a:pt x="4953" y="2622"/>
                    <a:pt x="4727" y="2324"/>
                  </a:cubicBezTo>
                  <a:cubicBezTo>
                    <a:pt x="4700" y="2288"/>
                    <a:pt x="4657" y="2272"/>
                    <a:pt x="4604" y="2272"/>
                  </a:cubicBezTo>
                  <a:cubicBezTo>
                    <a:pt x="4220" y="2272"/>
                    <a:pt x="3270" y="3097"/>
                    <a:pt x="3270" y="3097"/>
                  </a:cubicBezTo>
                  <a:cubicBezTo>
                    <a:pt x="3270" y="3097"/>
                    <a:pt x="4789" y="1600"/>
                    <a:pt x="4660" y="1345"/>
                  </a:cubicBezTo>
                  <a:cubicBezTo>
                    <a:pt x="4638" y="1303"/>
                    <a:pt x="4601" y="1284"/>
                    <a:pt x="4550" y="1284"/>
                  </a:cubicBezTo>
                  <a:cubicBezTo>
                    <a:pt x="4119" y="1284"/>
                    <a:pt x="2755" y="2671"/>
                    <a:pt x="2755" y="2671"/>
                  </a:cubicBezTo>
                  <a:cubicBezTo>
                    <a:pt x="2755" y="2671"/>
                    <a:pt x="4558" y="742"/>
                    <a:pt x="4156" y="452"/>
                  </a:cubicBezTo>
                  <a:cubicBezTo>
                    <a:pt x="4131" y="433"/>
                    <a:pt x="4100" y="425"/>
                    <a:pt x="4065" y="425"/>
                  </a:cubicBezTo>
                  <a:cubicBezTo>
                    <a:pt x="3559" y="425"/>
                    <a:pt x="2186" y="2274"/>
                    <a:pt x="2186" y="2274"/>
                  </a:cubicBezTo>
                  <a:cubicBezTo>
                    <a:pt x="2186" y="2274"/>
                    <a:pt x="3538" y="197"/>
                    <a:pt x="3152" y="10"/>
                  </a:cubicBezTo>
                  <a:cubicBezTo>
                    <a:pt x="3139" y="4"/>
                    <a:pt x="3125" y="1"/>
                    <a:pt x="3110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9899375" y="550925"/>
              <a:ext cx="128950" cy="145150"/>
            </a:xfrm>
            <a:custGeom>
              <a:avLst/>
              <a:gdLst/>
              <a:ahLst/>
              <a:cxnLst/>
              <a:rect l="l" t="t" r="r" b="b"/>
              <a:pathLst>
                <a:path w="5158" h="5806" extrusionOk="0">
                  <a:moveTo>
                    <a:pt x="2274" y="0"/>
                  </a:moveTo>
                  <a:cubicBezTo>
                    <a:pt x="2265" y="0"/>
                    <a:pt x="2258" y="1"/>
                    <a:pt x="2250" y="3"/>
                  </a:cubicBezTo>
                  <a:cubicBezTo>
                    <a:pt x="1837" y="116"/>
                    <a:pt x="2783" y="2406"/>
                    <a:pt x="2783" y="2406"/>
                  </a:cubicBezTo>
                  <a:cubicBezTo>
                    <a:pt x="2783" y="2406"/>
                    <a:pt x="1727" y="240"/>
                    <a:pt x="1244" y="240"/>
                  </a:cubicBezTo>
                  <a:cubicBezTo>
                    <a:pt x="1222" y="240"/>
                    <a:pt x="1201" y="244"/>
                    <a:pt x="1182" y="253"/>
                  </a:cubicBezTo>
                  <a:cubicBezTo>
                    <a:pt x="735" y="464"/>
                    <a:pt x="2152" y="2691"/>
                    <a:pt x="2152" y="2691"/>
                  </a:cubicBezTo>
                  <a:cubicBezTo>
                    <a:pt x="2152" y="2691"/>
                    <a:pt x="1011" y="995"/>
                    <a:pt x="611" y="995"/>
                  </a:cubicBezTo>
                  <a:cubicBezTo>
                    <a:pt x="576" y="995"/>
                    <a:pt x="546" y="1008"/>
                    <a:pt x="523" y="1038"/>
                  </a:cubicBezTo>
                  <a:cubicBezTo>
                    <a:pt x="350" y="1264"/>
                    <a:pt x="1567" y="3014"/>
                    <a:pt x="1567" y="3014"/>
                  </a:cubicBezTo>
                  <a:cubicBezTo>
                    <a:pt x="1567" y="3014"/>
                    <a:pt x="726" y="1955"/>
                    <a:pt x="367" y="1955"/>
                  </a:cubicBezTo>
                  <a:cubicBezTo>
                    <a:pt x="332" y="1955"/>
                    <a:pt x="301" y="1965"/>
                    <a:pt x="277" y="1987"/>
                  </a:cubicBezTo>
                  <a:cubicBezTo>
                    <a:pt x="1" y="2240"/>
                    <a:pt x="2516" y="5806"/>
                    <a:pt x="2516" y="5806"/>
                  </a:cubicBezTo>
                  <a:lnTo>
                    <a:pt x="4166" y="4894"/>
                  </a:lnTo>
                  <a:cubicBezTo>
                    <a:pt x="4166" y="4894"/>
                    <a:pt x="5157" y="1600"/>
                    <a:pt x="4621" y="1451"/>
                  </a:cubicBezTo>
                  <a:cubicBezTo>
                    <a:pt x="4612" y="1448"/>
                    <a:pt x="4603" y="1447"/>
                    <a:pt x="4594" y="1447"/>
                  </a:cubicBezTo>
                  <a:cubicBezTo>
                    <a:pt x="4273" y="1447"/>
                    <a:pt x="3772" y="2892"/>
                    <a:pt x="3772" y="2892"/>
                  </a:cubicBezTo>
                  <a:cubicBezTo>
                    <a:pt x="3772" y="2892"/>
                    <a:pt x="2705" y="0"/>
                    <a:pt x="2274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10923100" y="1033000"/>
              <a:ext cx="82775" cy="53400"/>
            </a:xfrm>
            <a:custGeom>
              <a:avLst/>
              <a:gdLst/>
              <a:ahLst/>
              <a:cxnLst/>
              <a:rect l="l" t="t" r="r" b="b"/>
              <a:pathLst>
                <a:path w="3311" h="2136" extrusionOk="0">
                  <a:moveTo>
                    <a:pt x="601" y="1"/>
                  </a:moveTo>
                  <a:cubicBezTo>
                    <a:pt x="285" y="1"/>
                    <a:pt x="1" y="420"/>
                    <a:pt x="287" y="720"/>
                  </a:cubicBezTo>
                  <a:cubicBezTo>
                    <a:pt x="1001" y="1468"/>
                    <a:pt x="1727" y="2010"/>
                    <a:pt x="2778" y="2132"/>
                  </a:cubicBezTo>
                  <a:cubicBezTo>
                    <a:pt x="2797" y="2134"/>
                    <a:pt x="2816" y="2135"/>
                    <a:pt x="2834" y="2135"/>
                  </a:cubicBezTo>
                  <a:cubicBezTo>
                    <a:pt x="3311" y="2135"/>
                    <a:pt x="3288" y="1355"/>
                    <a:pt x="2778" y="1295"/>
                  </a:cubicBezTo>
                  <a:cubicBezTo>
                    <a:pt x="1965" y="1201"/>
                    <a:pt x="1420" y="695"/>
                    <a:pt x="879" y="129"/>
                  </a:cubicBezTo>
                  <a:cubicBezTo>
                    <a:pt x="793" y="39"/>
                    <a:pt x="696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9936800" y="668050"/>
              <a:ext cx="101550" cy="54425"/>
            </a:xfrm>
            <a:custGeom>
              <a:avLst/>
              <a:gdLst/>
              <a:ahLst/>
              <a:cxnLst/>
              <a:rect l="l" t="t" r="r" b="b"/>
              <a:pathLst>
                <a:path w="4062" h="2177" extrusionOk="0">
                  <a:moveTo>
                    <a:pt x="3327" y="0"/>
                  </a:moveTo>
                  <a:cubicBezTo>
                    <a:pt x="2088" y="0"/>
                    <a:pt x="982" y="588"/>
                    <a:pt x="229" y="1578"/>
                  </a:cubicBezTo>
                  <a:cubicBezTo>
                    <a:pt x="0" y="1880"/>
                    <a:pt x="293" y="2177"/>
                    <a:pt x="599" y="2177"/>
                  </a:cubicBezTo>
                  <a:cubicBezTo>
                    <a:pt x="727" y="2177"/>
                    <a:pt x="857" y="2125"/>
                    <a:pt x="952" y="2000"/>
                  </a:cubicBezTo>
                  <a:cubicBezTo>
                    <a:pt x="1533" y="1236"/>
                    <a:pt x="2416" y="838"/>
                    <a:pt x="3355" y="838"/>
                  </a:cubicBezTo>
                  <a:cubicBezTo>
                    <a:pt x="3411" y="838"/>
                    <a:pt x="3467" y="839"/>
                    <a:pt x="3523" y="842"/>
                  </a:cubicBezTo>
                  <a:cubicBezTo>
                    <a:pt x="3532" y="842"/>
                    <a:pt x="3540" y="843"/>
                    <a:pt x="3548" y="843"/>
                  </a:cubicBezTo>
                  <a:cubicBezTo>
                    <a:pt x="4062" y="843"/>
                    <a:pt x="4051" y="31"/>
                    <a:pt x="3523" y="5"/>
                  </a:cubicBezTo>
                  <a:cubicBezTo>
                    <a:pt x="3457" y="2"/>
                    <a:pt x="3392" y="0"/>
                    <a:pt x="3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12220775" y="404325"/>
              <a:ext cx="148450" cy="528250"/>
            </a:xfrm>
            <a:custGeom>
              <a:avLst/>
              <a:gdLst/>
              <a:ahLst/>
              <a:cxnLst/>
              <a:rect l="l" t="t" r="r" b="b"/>
              <a:pathLst>
                <a:path w="5938" h="21130" extrusionOk="0">
                  <a:moveTo>
                    <a:pt x="1873" y="1"/>
                  </a:moveTo>
                  <a:cubicBezTo>
                    <a:pt x="1950" y="503"/>
                    <a:pt x="1976" y="1013"/>
                    <a:pt x="2000" y="1527"/>
                  </a:cubicBezTo>
                  <a:cubicBezTo>
                    <a:pt x="2043" y="2445"/>
                    <a:pt x="2084" y="3363"/>
                    <a:pt x="2178" y="4275"/>
                  </a:cubicBezTo>
                  <a:cubicBezTo>
                    <a:pt x="2398" y="6396"/>
                    <a:pt x="2646" y="8516"/>
                    <a:pt x="2893" y="10636"/>
                  </a:cubicBezTo>
                  <a:cubicBezTo>
                    <a:pt x="2934" y="10993"/>
                    <a:pt x="2866" y="11310"/>
                    <a:pt x="2707" y="11631"/>
                  </a:cubicBezTo>
                  <a:cubicBezTo>
                    <a:pt x="1928" y="13215"/>
                    <a:pt x="1275" y="14862"/>
                    <a:pt x="382" y="16392"/>
                  </a:cubicBezTo>
                  <a:cubicBezTo>
                    <a:pt x="221" y="16667"/>
                    <a:pt x="126" y="16979"/>
                    <a:pt x="0" y="17274"/>
                  </a:cubicBezTo>
                  <a:cubicBezTo>
                    <a:pt x="11" y="17341"/>
                    <a:pt x="4" y="17418"/>
                    <a:pt x="36" y="17472"/>
                  </a:cubicBezTo>
                  <a:cubicBezTo>
                    <a:pt x="719" y="18643"/>
                    <a:pt x="1421" y="19804"/>
                    <a:pt x="1983" y="21041"/>
                  </a:cubicBezTo>
                  <a:cubicBezTo>
                    <a:pt x="2000" y="21078"/>
                    <a:pt x="2048" y="21101"/>
                    <a:pt x="2083" y="21130"/>
                  </a:cubicBezTo>
                  <a:cubicBezTo>
                    <a:pt x="2673" y="20625"/>
                    <a:pt x="3030" y="19957"/>
                    <a:pt x="3364" y="19276"/>
                  </a:cubicBezTo>
                  <a:cubicBezTo>
                    <a:pt x="3928" y="18119"/>
                    <a:pt x="4401" y="16923"/>
                    <a:pt x="4856" y="15721"/>
                  </a:cubicBezTo>
                  <a:cubicBezTo>
                    <a:pt x="5353" y="14409"/>
                    <a:pt x="5736" y="13067"/>
                    <a:pt x="5844" y="11655"/>
                  </a:cubicBezTo>
                  <a:cubicBezTo>
                    <a:pt x="5938" y="10453"/>
                    <a:pt x="5755" y="9272"/>
                    <a:pt x="5635" y="8086"/>
                  </a:cubicBezTo>
                  <a:cubicBezTo>
                    <a:pt x="5358" y="5355"/>
                    <a:pt x="4858" y="2669"/>
                    <a:pt x="3871" y="94"/>
                  </a:cubicBezTo>
                  <a:cubicBezTo>
                    <a:pt x="3205" y="77"/>
                    <a:pt x="2539" y="40"/>
                    <a:pt x="1873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11045100" y="1487650"/>
              <a:ext cx="1576000" cy="1185350"/>
            </a:xfrm>
            <a:custGeom>
              <a:avLst/>
              <a:gdLst/>
              <a:ahLst/>
              <a:cxnLst/>
              <a:rect l="l" t="t" r="r" b="b"/>
              <a:pathLst>
                <a:path w="63040" h="47414" extrusionOk="0">
                  <a:moveTo>
                    <a:pt x="25119" y="0"/>
                  </a:moveTo>
                  <a:cubicBezTo>
                    <a:pt x="21204" y="4819"/>
                    <a:pt x="18538" y="10275"/>
                    <a:pt x="15694" y="15747"/>
                  </a:cubicBezTo>
                  <a:cubicBezTo>
                    <a:pt x="13113" y="20712"/>
                    <a:pt x="9177" y="24772"/>
                    <a:pt x="6102" y="29412"/>
                  </a:cubicBezTo>
                  <a:cubicBezTo>
                    <a:pt x="3379" y="33520"/>
                    <a:pt x="0" y="39775"/>
                    <a:pt x="3566" y="44383"/>
                  </a:cubicBezTo>
                  <a:cubicBezTo>
                    <a:pt x="4067" y="44945"/>
                    <a:pt x="4529" y="45541"/>
                    <a:pt x="5109" y="46028"/>
                  </a:cubicBezTo>
                  <a:cubicBezTo>
                    <a:pt x="5706" y="46529"/>
                    <a:pt x="6355" y="46942"/>
                    <a:pt x="7078" y="47240"/>
                  </a:cubicBezTo>
                  <a:cubicBezTo>
                    <a:pt x="7419" y="47291"/>
                    <a:pt x="7757" y="47365"/>
                    <a:pt x="8099" y="47389"/>
                  </a:cubicBezTo>
                  <a:cubicBezTo>
                    <a:pt x="8338" y="47405"/>
                    <a:pt x="8573" y="47413"/>
                    <a:pt x="8804" y="47413"/>
                  </a:cubicBezTo>
                  <a:cubicBezTo>
                    <a:pt x="11883" y="47413"/>
                    <a:pt x="14309" y="45964"/>
                    <a:pt x="16226" y="43567"/>
                  </a:cubicBezTo>
                  <a:cubicBezTo>
                    <a:pt x="17546" y="41917"/>
                    <a:pt x="18546" y="40050"/>
                    <a:pt x="19398" y="38100"/>
                  </a:cubicBezTo>
                  <a:cubicBezTo>
                    <a:pt x="20971" y="34501"/>
                    <a:pt x="22276" y="30797"/>
                    <a:pt x="23701" y="27141"/>
                  </a:cubicBezTo>
                  <a:cubicBezTo>
                    <a:pt x="24669" y="24662"/>
                    <a:pt x="25913" y="22356"/>
                    <a:pt x="27570" y="20268"/>
                  </a:cubicBezTo>
                  <a:cubicBezTo>
                    <a:pt x="28140" y="19550"/>
                    <a:pt x="28805" y="18981"/>
                    <a:pt x="29606" y="18552"/>
                  </a:cubicBezTo>
                  <a:cubicBezTo>
                    <a:pt x="30112" y="18282"/>
                    <a:pt x="30596" y="18162"/>
                    <a:pt x="31049" y="18162"/>
                  </a:cubicBezTo>
                  <a:cubicBezTo>
                    <a:pt x="32480" y="18162"/>
                    <a:pt x="33606" y="19365"/>
                    <a:pt x="34187" y="20834"/>
                  </a:cubicBezTo>
                  <a:cubicBezTo>
                    <a:pt x="35771" y="24836"/>
                    <a:pt x="37041" y="29058"/>
                    <a:pt x="40152" y="32201"/>
                  </a:cubicBezTo>
                  <a:cubicBezTo>
                    <a:pt x="41910" y="33979"/>
                    <a:pt x="44265" y="35274"/>
                    <a:pt x="46764" y="35340"/>
                  </a:cubicBezTo>
                  <a:cubicBezTo>
                    <a:pt x="46838" y="35342"/>
                    <a:pt x="46912" y="35343"/>
                    <a:pt x="46986" y="35343"/>
                  </a:cubicBezTo>
                  <a:cubicBezTo>
                    <a:pt x="52172" y="35343"/>
                    <a:pt x="57525" y="30641"/>
                    <a:pt x="60605" y="26876"/>
                  </a:cubicBezTo>
                  <a:cubicBezTo>
                    <a:pt x="61950" y="25236"/>
                    <a:pt x="63040" y="21365"/>
                    <a:pt x="62688" y="18270"/>
                  </a:cubicBezTo>
                  <a:cubicBezTo>
                    <a:pt x="62461" y="16281"/>
                    <a:pt x="61457" y="14222"/>
                    <a:pt x="59267" y="13925"/>
                  </a:cubicBezTo>
                  <a:cubicBezTo>
                    <a:pt x="59080" y="13899"/>
                    <a:pt x="58891" y="13887"/>
                    <a:pt x="58704" y="13887"/>
                  </a:cubicBezTo>
                  <a:cubicBezTo>
                    <a:pt x="57680" y="13887"/>
                    <a:pt x="56664" y="14247"/>
                    <a:pt x="55779" y="14777"/>
                  </a:cubicBezTo>
                  <a:cubicBezTo>
                    <a:pt x="54075" y="15796"/>
                    <a:pt x="51623" y="18391"/>
                    <a:pt x="49494" y="18391"/>
                  </a:cubicBezTo>
                  <a:cubicBezTo>
                    <a:pt x="48611" y="18391"/>
                    <a:pt x="47784" y="17945"/>
                    <a:pt x="47089" y="16756"/>
                  </a:cubicBezTo>
                  <a:cubicBezTo>
                    <a:pt x="46281" y="15374"/>
                    <a:pt x="45880" y="13683"/>
                    <a:pt x="45544" y="12134"/>
                  </a:cubicBezTo>
                  <a:cubicBezTo>
                    <a:pt x="44788" y="8649"/>
                    <a:pt x="44104" y="5149"/>
                    <a:pt x="43251" y="1686"/>
                  </a:cubicBezTo>
                  <a:cubicBezTo>
                    <a:pt x="43133" y="1353"/>
                    <a:pt x="43019" y="1021"/>
                    <a:pt x="42907" y="686"/>
                  </a:cubicBezTo>
                  <a:cubicBezTo>
                    <a:pt x="40088" y="1212"/>
                    <a:pt x="37233" y="1398"/>
                    <a:pt x="34373" y="1517"/>
                  </a:cubicBezTo>
                  <a:cubicBezTo>
                    <a:pt x="34076" y="1530"/>
                    <a:pt x="33779" y="1536"/>
                    <a:pt x="33484" y="1536"/>
                  </a:cubicBezTo>
                  <a:cubicBezTo>
                    <a:pt x="31107" y="1536"/>
                    <a:pt x="28779" y="1144"/>
                    <a:pt x="26503" y="409"/>
                  </a:cubicBezTo>
                  <a:cubicBezTo>
                    <a:pt x="26046" y="262"/>
                    <a:pt x="25580" y="137"/>
                    <a:pt x="25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11589450" y="826750"/>
              <a:ext cx="692600" cy="699275"/>
            </a:xfrm>
            <a:custGeom>
              <a:avLst/>
              <a:gdLst/>
              <a:ahLst/>
              <a:cxnLst/>
              <a:rect l="l" t="t" r="r" b="b"/>
              <a:pathLst>
                <a:path w="27704" h="27971" extrusionOk="0">
                  <a:moveTo>
                    <a:pt x="23991" y="0"/>
                  </a:moveTo>
                  <a:cubicBezTo>
                    <a:pt x="23914" y="64"/>
                    <a:pt x="23839" y="131"/>
                    <a:pt x="23768" y="203"/>
                  </a:cubicBezTo>
                  <a:cubicBezTo>
                    <a:pt x="23445" y="526"/>
                    <a:pt x="23127" y="859"/>
                    <a:pt x="22771" y="1144"/>
                  </a:cubicBezTo>
                  <a:cubicBezTo>
                    <a:pt x="21985" y="1778"/>
                    <a:pt x="21271" y="2485"/>
                    <a:pt x="20616" y="3250"/>
                  </a:cubicBezTo>
                  <a:cubicBezTo>
                    <a:pt x="20425" y="3472"/>
                    <a:pt x="20218" y="3517"/>
                    <a:pt x="19957" y="3524"/>
                  </a:cubicBezTo>
                  <a:cubicBezTo>
                    <a:pt x="19134" y="3542"/>
                    <a:pt x="18311" y="3554"/>
                    <a:pt x="17489" y="3622"/>
                  </a:cubicBezTo>
                  <a:cubicBezTo>
                    <a:pt x="17469" y="3624"/>
                    <a:pt x="17449" y="3625"/>
                    <a:pt x="17428" y="3625"/>
                  </a:cubicBezTo>
                  <a:cubicBezTo>
                    <a:pt x="17147" y="3625"/>
                    <a:pt x="16779" y="3483"/>
                    <a:pt x="16479" y="3483"/>
                  </a:cubicBezTo>
                  <a:cubicBezTo>
                    <a:pt x="16292" y="3483"/>
                    <a:pt x="16131" y="3538"/>
                    <a:pt x="16033" y="3718"/>
                  </a:cubicBezTo>
                  <a:cubicBezTo>
                    <a:pt x="16002" y="3775"/>
                    <a:pt x="16147" y="4169"/>
                    <a:pt x="16062" y="4198"/>
                  </a:cubicBezTo>
                  <a:cubicBezTo>
                    <a:pt x="15985" y="5289"/>
                    <a:pt x="15196" y="6026"/>
                    <a:pt x="14109" y="6026"/>
                  </a:cubicBezTo>
                  <a:cubicBezTo>
                    <a:pt x="14100" y="6026"/>
                    <a:pt x="14091" y="6026"/>
                    <a:pt x="14083" y="6026"/>
                  </a:cubicBezTo>
                  <a:cubicBezTo>
                    <a:pt x="13057" y="6016"/>
                    <a:pt x="12364" y="5249"/>
                    <a:pt x="12325" y="4084"/>
                  </a:cubicBezTo>
                  <a:cubicBezTo>
                    <a:pt x="12212" y="3851"/>
                    <a:pt x="12035" y="3782"/>
                    <a:pt x="11824" y="3782"/>
                  </a:cubicBezTo>
                  <a:cubicBezTo>
                    <a:pt x="11762" y="3782"/>
                    <a:pt x="11697" y="3788"/>
                    <a:pt x="11630" y="3797"/>
                  </a:cubicBezTo>
                  <a:cubicBezTo>
                    <a:pt x="10965" y="3890"/>
                    <a:pt x="10296" y="3900"/>
                    <a:pt x="9627" y="3900"/>
                  </a:cubicBezTo>
                  <a:cubicBezTo>
                    <a:pt x="9435" y="3900"/>
                    <a:pt x="9243" y="3899"/>
                    <a:pt x="9051" y="3899"/>
                  </a:cubicBezTo>
                  <a:cubicBezTo>
                    <a:pt x="8630" y="3899"/>
                    <a:pt x="8210" y="3903"/>
                    <a:pt x="7791" y="3929"/>
                  </a:cubicBezTo>
                  <a:cubicBezTo>
                    <a:pt x="7768" y="3931"/>
                    <a:pt x="7745" y="3931"/>
                    <a:pt x="7721" y="3931"/>
                  </a:cubicBezTo>
                  <a:cubicBezTo>
                    <a:pt x="6935" y="3931"/>
                    <a:pt x="6149" y="3138"/>
                    <a:pt x="5596" y="2669"/>
                  </a:cubicBezTo>
                  <a:cubicBezTo>
                    <a:pt x="4422" y="1675"/>
                    <a:pt x="3319" y="1413"/>
                    <a:pt x="2081" y="510"/>
                  </a:cubicBezTo>
                  <a:cubicBezTo>
                    <a:pt x="1984" y="439"/>
                    <a:pt x="1896" y="336"/>
                    <a:pt x="1750" y="336"/>
                  </a:cubicBezTo>
                  <a:cubicBezTo>
                    <a:pt x="1709" y="336"/>
                    <a:pt x="1664" y="344"/>
                    <a:pt x="1613" y="363"/>
                  </a:cubicBezTo>
                  <a:cubicBezTo>
                    <a:pt x="1417" y="1133"/>
                    <a:pt x="1213" y="1928"/>
                    <a:pt x="1009" y="2724"/>
                  </a:cubicBezTo>
                  <a:cubicBezTo>
                    <a:pt x="734" y="4139"/>
                    <a:pt x="460" y="5553"/>
                    <a:pt x="185" y="6967"/>
                  </a:cubicBezTo>
                  <a:cubicBezTo>
                    <a:pt x="0" y="7593"/>
                    <a:pt x="301" y="8017"/>
                    <a:pt x="771" y="8369"/>
                  </a:cubicBezTo>
                  <a:cubicBezTo>
                    <a:pt x="971" y="8520"/>
                    <a:pt x="1176" y="8668"/>
                    <a:pt x="1385" y="8811"/>
                  </a:cubicBezTo>
                  <a:cubicBezTo>
                    <a:pt x="2475" y="9559"/>
                    <a:pt x="3681" y="10061"/>
                    <a:pt x="4945" y="10416"/>
                  </a:cubicBezTo>
                  <a:cubicBezTo>
                    <a:pt x="5332" y="10526"/>
                    <a:pt x="5448" y="10702"/>
                    <a:pt x="5428" y="11091"/>
                  </a:cubicBezTo>
                  <a:cubicBezTo>
                    <a:pt x="5373" y="12169"/>
                    <a:pt x="5306" y="13246"/>
                    <a:pt x="5156" y="14314"/>
                  </a:cubicBezTo>
                  <a:cubicBezTo>
                    <a:pt x="4890" y="16199"/>
                    <a:pt x="4593" y="18079"/>
                    <a:pt x="3908" y="19874"/>
                  </a:cubicBezTo>
                  <a:cubicBezTo>
                    <a:pt x="3288" y="21501"/>
                    <a:pt x="2776" y="23169"/>
                    <a:pt x="1998" y="24736"/>
                  </a:cubicBezTo>
                  <a:cubicBezTo>
                    <a:pt x="1703" y="25330"/>
                    <a:pt x="1836" y="25653"/>
                    <a:pt x="2426" y="25975"/>
                  </a:cubicBezTo>
                  <a:cubicBezTo>
                    <a:pt x="2728" y="26139"/>
                    <a:pt x="3039" y="26283"/>
                    <a:pt x="3345" y="26436"/>
                  </a:cubicBezTo>
                  <a:cubicBezTo>
                    <a:pt x="3807" y="26572"/>
                    <a:pt x="4272" y="26697"/>
                    <a:pt x="4730" y="26844"/>
                  </a:cubicBezTo>
                  <a:cubicBezTo>
                    <a:pt x="7006" y="27579"/>
                    <a:pt x="9333" y="27971"/>
                    <a:pt x="11710" y="27971"/>
                  </a:cubicBezTo>
                  <a:cubicBezTo>
                    <a:pt x="12006" y="27971"/>
                    <a:pt x="12303" y="27965"/>
                    <a:pt x="12600" y="27952"/>
                  </a:cubicBezTo>
                  <a:cubicBezTo>
                    <a:pt x="15674" y="27826"/>
                    <a:pt x="18743" y="27620"/>
                    <a:pt x="21766" y="26999"/>
                  </a:cubicBezTo>
                  <a:cubicBezTo>
                    <a:pt x="23342" y="26237"/>
                    <a:pt x="23482" y="25912"/>
                    <a:pt x="23051" y="24194"/>
                  </a:cubicBezTo>
                  <a:cubicBezTo>
                    <a:pt x="22554" y="22211"/>
                    <a:pt x="22180" y="20206"/>
                    <a:pt x="22118" y="18155"/>
                  </a:cubicBezTo>
                  <a:cubicBezTo>
                    <a:pt x="22049" y="15929"/>
                    <a:pt x="22239" y="13707"/>
                    <a:pt x="22244" y="11483"/>
                  </a:cubicBezTo>
                  <a:cubicBezTo>
                    <a:pt x="22245" y="10906"/>
                    <a:pt x="22465" y="10619"/>
                    <a:pt x="22952" y="10385"/>
                  </a:cubicBezTo>
                  <a:cubicBezTo>
                    <a:pt x="23590" y="10079"/>
                    <a:pt x="24221" y="9752"/>
                    <a:pt x="24794" y="9320"/>
                  </a:cubicBezTo>
                  <a:cubicBezTo>
                    <a:pt x="25985" y="8422"/>
                    <a:pt x="26721" y="7189"/>
                    <a:pt x="27394" y="5900"/>
                  </a:cubicBezTo>
                  <a:cubicBezTo>
                    <a:pt x="27611" y="5482"/>
                    <a:pt x="27704" y="5079"/>
                    <a:pt x="27579" y="4685"/>
                  </a:cubicBezTo>
                  <a:cubicBezTo>
                    <a:pt x="26483" y="3052"/>
                    <a:pt x="25258" y="1502"/>
                    <a:pt x="23991" y="0"/>
                  </a:cubicBezTo>
                  <a:close/>
                </a:path>
              </a:pathLst>
            </a:custGeom>
            <a:solidFill>
              <a:srgbClr val="F1C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11387150" y="413200"/>
              <a:ext cx="227575" cy="587725"/>
            </a:xfrm>
            <a:custGeom>
              <a:avLst/>
              <a:gdLst/>
              <a:ahLst/>
              <a:cxnLst/>
              <a:rect l="l" t="t" r="r" b="b"/>
              <a:pathLst>
                <a:path w="9103" h="23509" extrusionOk="0">
                  <a:moveTo>
                    <a:pt x="3222" y="1"/>
                  </a:moveTo>
                  <a:cubicBezTo>
                    <a:pt x="2639" y="222"/>
                    <a:pt x="1882" y="1448"/>
                    <a:pt x="1289" y="1448"/>
                  </a:cubicBezTo>
                  <a:cubicBezTo>
                    <a:pt x="1261" y="1448"/>
                    <a:pt x="1233" y="1445"/>
                    <a:pt x="1205" y="1440"/>
                  </a:cubicBezTo>
                  <a:lnTo>
                    <a:pt x="1205" y="1440"/>
                  </a:lnTo>
                  <a:cubicBezTo>
                    <a:pt x="1214" y="1632"/>
                    <a:pt x="1202" y="1824"/>
                    <a:pt x="1169" y="2012"/>
                  </a:cubicBezTo>
                  <a:cubicBezTo>
                    <a:pt x="807" y="4000"/>
                    <a:pt x="427" y="5983"/>
                    <a:pt x="222" y="7996"/>
                  </a:cubicBezTo>
                  <a:cubicBezTo>
                    <a:pt x="0" y="10172"/>
                    <a:pt x="106" y="12306"/>
                    <a:pt x="1000" y="14343"/>
                  </a:cubicBezTo>
                  <a:cubicBezTo>
                    <a:pt x="1461" y="15394"/>
                    <a:pt x="1939" y="16437"/>
                    <a:pt x="2420" y="17480"/>
                  </a:cubicBezTo>
                  <a:cubicBezTo>
                    <a:pt x="2525" y="17707"/>
                    <a:pt x="2663" y="17922"/>
                    <a:pt x="2805" y="18130"/>
                  </a:cubicBezTo>
                  <a:cubicBezTo>
                    <a:pt x="4274" y="20284"/>
                    <a:pt x="6179" y="21994"/>
                    <a:pt x="8277" y="23509"/>
                  </a:cubicBezTo>
                  <a:cubicBezTo>
                    <a:pt x="8552" y="22095"/>
                    <a:pt x="8827" y="20681"/>
                    <a:pt x="9102" y="19266"/>
                  </a:cubicBezTo>
                  <a:cubicBezTo>
                    <a:pt x="8774" y="19073"/>
                    <a:pt x="8573" y="18759"/>
                    <a:pt x="8354" y="18468"/>
                  </a:cubicBezTo>
                  <a:cubicBezTo>
                    <a:pt x="7733" y="17642"/>
                    <a:pt x="7062" y="16854"/>
                    <a:pt x="6346" y="16110"/>
                  </a:cubicBezTo>
                  <a:cubicBezTo>
                    <a:pt x="5737" y="15481"/>
                    <a:pt x="5205" y="14788"/>
                    <a:pt x="4642" y="14123"/>
                  </a:cubicBezTo>
                  <a:cubicBezTo>
                    <a:pt x="4412" y="13851"/>
                    <a:pt x="4256" y="13557"/>
                    <a:pt x="4242" y="13196"/>
                  </a:cubicBezTo>
                  <a:cubicBezTo>
                    <a:pt x="4178" y="11566"/>
                    <a:pt x="3841" y="9966"/>
                    <a:pt x="3700" y="8343"/>
                  </a:cubicBezTo>
                  <a:cubicBezTo>
                    <a:pt x="3542" y="6538"/>
                    <a:pt x="3257" y="4745"/>
                    <a:pt x="3011" y="2949"/>
                  </a:cubicBezTo>
                  <a:cubicBezTo>
                    <a:pt x="2932" y="2375"/>
                    <a:pt x="3028" y="549"/>
                    <a:pt x="3222" y="1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11854700" y="726800"/>
              <a:ext cx="173650" cy="250600"/>
            </a:xfrm>
            <a:custGeom>
              <a:avLst/>
              <a:gdLst/>
              <a:ahLst/>
              <a:cxnLst/>
              <a:rect l="l" t="t" r="r" b="b"/>
              <a:pathLst>
                <a:path w="6946" h="10024" extrusionOk="0">
                  <a:moveTo>
                    <a:pt x="4521" y="0"/>
                  </a:moveTo>
                  <a:cubicBezTo>
                    <a:pt x="4463" y="32"/>
                    <a:pt x="4400" y="44"/>
                    <a:pt x="4391" y="74"/>
                  </a:cubicBezTo>
                  <a:cubicBezTo>
                    <a:pt x="4105" y="967"/>
                    <a:pt x="3497" y="1426"/>
                    <a:pt x="2559" y="1466"/>
                  </a:cubicBezTo>
                  <a:cubicBezTo>
                    <a:pt x="2361" y="1474"/>
                    <a:pt x="2163" y="1571"/>
                    <a:pt x="1968" y="1571"/>
                  </a:cubicBezTo>
                  <a:cubicBezTo>
                    <a:pt x="1963" y="1571"/>
                    <a:pt x="1958" y="1571"/>
                    <a:pt x="1952" y="1571"/>
                  </a:cubicBezTo>
                  <a:cubicBezTo>
                    <a:pt x="1942" y="1571"/>
                    <a:pt x="1933" y="1571"/>
                    <a:pt x="1923" y="1571"/>
                  </a:cubicBezTo>
                  <a:cubicBezTo>
                    <a:pt x="1610" y="1571"/>
                    <a:pt x="1444" y="1705"/>
                    <a:pt x="1361" y="2011"/>
                  </a:cubicBezTo>
                  <a:cubicBezTo>
                    <a:pt x="1295" y="2252"/>
                    <a:pt x="1175" y="2373"/>
                    <a:pt x="1011" y="2373"/>
                  </a:cubicBezTo>
                  <a:cubicBezTo>
                    <a:pt x="916" y="2373"/>
                    <a:pt x="808" y="2333"/>
                    <a:pt x="686" y="2254"/>
                  </a:cubicBezTo>
                  <a:cubicBezTo>
                    <a:pt x="168" y="2379"/>
                    <a:pt x="23" y="2774"/>
                    <a:pt x="11" y="3236"/>
                  </a:cubicBezTo>
                  <a:cubicBezTo>
                    <a:pt x="1" y="3597"/>
                    <a:pt x="119" y="4036"/>
                    <a:pt x="467" y="4074"/>
                  </a:cubicBezTo>
                  <a:cubicBezTo>
                    <a:pt x="1108" y="4145"/>
                    <a:pt x="1221" y="4633"/>
                    <a:pt x="1475" y="5038"/>
                  </a:cubicBezTo>
                  <a:cubicBezTo>
                    <a:pt x="1694" y="5388"/>
                    <a:pt x="1990" y="5684"/>
                    <a:pt x="2340" y="5903"/>
                  </a:cubicBezTo>
                  <a:cubicBezTo>
                    <a:pt x="2478" y="5990"/>
                    <a:pt x="2585" y="6086"/>
                    <a:pt x="2617" y="6266"/>
                  </a:cubicBezTo>
                  <a:cubicBezTo>
                    <a:pt x="2740" y="7000"/>
                    <a:pt x="2385" y="7728"/>
                    <a:pt x="1715" y="8082"/>
                  </a:cubicBezTo>
                  <a:cubicBezTo>
                    <a:pt x="1753" y="9247"/>
                    <a:pt x="2447" y="10013"/>
                    <a:pt x="3472" y="10024"/>
                  </a:cubicBezTo>
                  <a:cubicBezTo>
                    <a:pt x="3480" y="10024"/>
                    <a:pt x="3487" y="10024"/>
                    <a:pt x="3495" y="10024"/>
                  </a:cubicBezTo>
                  <a:cubicBezTo>
                    <a:pt x="4584" y="10024"/>
                    <a:pt x="5375" y="9287"/>
                    <a:pt x="5452" y="8194"/>
                  </a:cubicBezTo>
                  <a:cubicBezTo>
                    <a:pt x="5317" y="8040"/>
                    <a:pt x="5179" y="7890"/>
                    <a:pt x="5050" y="7731"/>
                  </a:cubicBezTo>
                  <a:cubicBezTo>
                    <a:pt x="4698" y="7302"/>
                    <a:pt x="4645" y="6774"/>
                    <a:pt x="4580" y="6254"/>
                  </a:cubicBezTo>
                  <a:cubicBezTo>
                    <a:pt x="4534" y="5889"/>
                    <a:pt x="4895" y="5784"/>
                    <a:pt x="5056" y="5549"/>
                  </a:cubicBezTo>
                  <a:cubicBezTo>
                    <a:pt x="5134" y="5436"/>
                    <a:pt x="5230" y="5333"/>
                    <a:pt x="5294" y="5214"/>
                  </a:cubicBezTo>
                  <a:cubicBezTo>
                    <a:pt x="5408" y="4999"/>
                    <a:pt x="5564" y="4904"/>
                    <a:pt x="5808" y="4904"/>
                  </a:cubicBezTo>
                  <a:cubicBezTo>
                    <a:pt x="5819" y="4904"/>
                    <a:pt x="5832" y="4904"/>
                    <a:pt x="5844" y="4905"/>
                  </a:cubicBezTo>
                  <a:cubicBezTo>
                    <a:pt x="5861" y="4905"/>
                    <a:pt x="5877" y="4906"/>
                    <a:pt x="5893" y="4906"/>
                  </a:cubicBezTo>
                  <a:cubicBezTo>
                    <a:pt x="6364" y="4906"/>
                    <a:pt x="6676" y="4638"/>
                    <a:pt x="6804" y="4188"/>
                  </a:cubicBezTo>
                  <a:cubicBezTo>
                    <a:pt x="6946" y="3693"/>
                    <a:pt x="6900" y="3233"/>
                    <a:pt x="6383" y="2948"/>
                  </a:cubicBezTo>
                  <a:cubicBezTo>
                    <a:pt x="6194" y="3000"/>
                    <a:pt x="6045" y="3029"/>
                    <a:pt x="5924" y="3029"/>
                  </a:cubicBezTo>
                  <a:cubicBezTo>
                    <a:pt x="5628" y="3029"/>
                    <a:pt x="5506" y="2853"/>
                    <a:pt x="5408" y="2408"/>
                  </a:cubicBezTo>
                  <a:cubicBezTo>
                    <a:pt x="5300" y="1916"/>
                    <a:pt x="5236" y="1415"/>
                    <a:pt x="5133" y="921"/>
                  </a:cubicBezTo>
                  <a:cubicBezTo>
                    <a:pt x="5052" y="535"/>
                    <a:pt x="4913" y="174"/>
                    <a:pt x="4521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10974725" y="2575950"/>
              <a:ext cx="247350" cy="166000"/>
            </a:xfrm>
            <a:custGeom>
              <a:avLst/>
              <a:gdLst/>
              <a:ahLst/>
              <a:cxnLst/>
              <a:rect l="l" t="t" r="r" b="b"/>
              <a:pathLst>
                <a:path w="9894" h="6640" extrusionOk="0">
                  <a:moveTo>
                    <a:pt x="1542" y="0"/>
                  </a:moveTo>
                  <a:cubicBezTo>
                    <a:pt x="1440" y="0"/>
                    <a:pt x="1337" y="6"/>
                    <a:pt x="1235" y="19"/>
                  </a:cubicBezTo>
                  <a:cubicBezTo>
                    <a:pt x="405" y="122"/>
                    <a:pt x="1" y="940"/>
                    <a:pt x="414" y="1666"/>
                  </a:cubicBezTo>
                  <a:cubicBezTo>
                    <a:pt x="577" y="1950"/>
                    <a:pt x="825" y="2155"/>
                    <a:pt x="1087" y="2346"/>
                  </a:cubicBezTo>
                  <a:cubicBezTo>
                    <a:pt x="1683" y="2782"/>
                    <a:pt x="2339" y="3114"/>
                    <a:pt x="3005" y="3425"/>
                  </a:cubicBezTo>
                  <a:cubicBezTo>
                    <a:pt x="3782" y="3789"/>
                    <a:pt x="4453" y="4286"/>
                    <a:pt x="5092" y="4862"/>
                  </a:cubicBezTo>
                  <a:cubicBezTo>
                    <a:pt x="5683" y="5395"/>
                    <a:pt x="6203" y="6031"/>
                    <a:pt x="6947" y="6382"/>
                  </a:cubicBezTo>
                  <a:cubicBezTo>
                    <a:pt x="7316" y="6556"/>
                    <a:pt x="7651" y="6639"/>
                    <a:pt x="7949" y="6639"/>
                  </a:cubicBezTo>
                  <a:cubicBezTo>
                    <a:pt x="8733" y="6639"/>
                    <a:pt x="9260" y="6066"/>
                    <a:pt x="9474" y="5062"/>
                  </a:cubicBezTo>
                  <a:cubicBezTo>
                    <a:pt x="9545" y="4726"/>
                    <a:pt x="9577" y="4381"/>
                    <a:pt x="9609" y="4039"/>
                  </a:cubicBezTo>
                  <a:cubicBezTo>
                    <a:pt x="9627" y="3850"/>
                    <a:pt x="9714" y="3746"/>
                    <a:pt x="9893" y="3708"/>
                  </a:cubicBezTo>
                  <a:cubicBezTo>
                    <a:pt x="9171" y="3410"/>
                    <a:pt x="8521" y="2997"/>
                    <a:pt x="7924" y="2496"/>
                  </a:cubicBezTo>
                  <a:cubicBezTo>
                    <a:pt x="7344" y="2009"/>
                    <a:pt x="6882" y="1413"/>
                    <a:pt x="6381" y="851"/>
                  </a:cubicBezTo>
                  <a:cubicBezTo>
                    <a:pt x="6083" y="842"/>
                    <a:pt x="5787" y="833"/>
                    <a:pt x="5491" y="770"/>
                  </a:cubicBezTo>
                  <a:cubicBezTo>
                    <a:pt x="4394" y="532"/>
                    <a:pt x="3291" y="312"/>
                    <a:pt x="2193" y="74"/>
                  </a:cubicBezTo>
                  <a:cubicBezTo>
                    <a:pt x="1976" y="27"/>
                    <a:pt x="1759" y="0"/>
                    <a:pt x="1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12503650" y="1804500"/>
              <a:ext cx="256575" cy="164000"/>
            </a:xfrm>
            <a:custGeom>
              <a:avLst/>
              <a:gdLst/>
              <a:ahLst/>
              <a:cxnLst/>
              <a:rect l="l" t="t" r="r" b="b"/>
              <a:pathLst>
                <a:path w="10263" h="6560" extrusionOk="0">
                  <a:moveTo>
                    <a:pt x="2273" y="1"/>
                  </a:moveTo>
                  <a:cubicBezTo>
                    <a:pt x="1345" y="1"/>
                    <a:pt x="585" y="405"/>
                    <a:pt x="0" y="1165"/>
                  </a:cubicBezTo>
                  <a:cubicBezTo>
                    <a:pt x="90" y="1178"/>
                    <a:pt x="181" y="1205"/>
                    <a:pt x="270" y="1205"/>
                  </a:cubicBezTo>
                  <a:cubicBezTo>
                    <a:pt x="2291" y="1211"/>
                    <a:pt x="3355" y="2293"/>
                    <a:pt x="3848" y="4149"/>
                  </a:cubicBezTo>
                  <a:cubicBezTo>
                    <a:pt x="3977" y="4632"/>
                    <a:pt x="4057" y="5128"/>
                    <a:pt x="4159" y="5619"/>
                  </a:cubicBezTo>
                  <a:cubicBezTo>
                    <a:pt x="5262" y="6096"/>
                    <a:pt x="6430" y="6318"/>
                    <a:pt x="7606" y="6521"/>
                  </a:cubicBezTo>
                  <a:cubicBezTo>
                    <a:pt x="7754" y="6547"/>
                    <a:pt x="7898" y="6559"/>
                    <a:pt x="8039" y="6559"/>
                  </a:cubicBezTo>
                  <a:cubicBezTo>
                    <a:pt x="8568" y="6559"/>
                    <a:pt x="9050" y="6380"/>
                    <a:pt x="9471" y="6032"/>
                  </a:cubicBezTo>
                  <a:cubicBezTo>
                    <a:pt x="10260" y="5381"/>
                    <a:pt x="10263" y="4627"/>
                    <a:pt x="9519" y="3917"/>
                  </a:cubicBezTo>
                  <a:cubicBezTo>
                    <a:pt x="9217" y="3631"/>
                    <a:pt x="8846" y="3446"/>
                    <a:pt x="8486" y="3241"/>
                  </a:cubicBezTo>
                  <a:cubicBezTo>
                    <a:pt x="7571" y="2720"/>
                    <a:pt x="6584" y="2321"/>
                    <a:pt x="5739" y="1679"/>
                  </a:cubicBezTo>
                  <a:cubicBezTo>
                    <a:pt x="5265" y="1317"/>
                    <a:pt x="4792" y="958"/>
                    <a:pt x="4296" y="628"/>
                  </a:cubicBezTo>
                  <a:cubicBezTo>
                    <a:pt x="3746" y="262"/>
                    <a:pt x="3142" y="51"/>
                    <a:pt x="2495" y="8"/>
                  </a:cubicBezTo>
                  <a:cubicBezTo>
                    <a:pt x="2420" y="3"/>
                    <a:pt x="2346" y="1"/>
                    <a:pt x="2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11852300" y="707275"/>
              <a:ext cx="176750" cy="183675"/>
            </a:xfrm>
            <a:custGeom>
              <a:avLst/>
              <a:gdLst/>
              <a:ahLst/>
              <a:cxnLst/>
              <a:rect l="l" t="t" r="r" b="b"/>
              <a:pathLst>
                <a:path w="7070" h="7347" extrusionOk="0">
                  <a:moveTo>
                    <a:pt x="3434" y="0"/>
                  </a:moveTo>
                  <a:cubicBezTo>
                    <a:pt x="2200" y="0"/>
                    <a:pt x="1175" y="1286"/>
                    <a:pt x="953" y="2985"/>
                  </a:cubicBezTo>
                  <a:cubicBezTo>
                    <a:pt x="911" y="2975"/>
                    <a:pt x="869" y="2969"/>
                    <a:pt x="826" y="2967"/>
                  </a:cubicBezTo>
                  <a:cubicBezTo>
                    <a:pt x="370" y="2967"/>
                    <a:pt x="0" y="3493"/>
                    <a:pt x="0" y="4140"/>
                  </a:cubicBezTo>
                  <a:cubicBezTo>
                    <a:pt x="0" y="4788"/>
                    <a:pt x="370" y="5312"/>
                    <a:pt x="826" y="5312"/>
                  </a:cubicBezTo>
                  <a:cubicBezTo>
                    <a:pt x="939" y="5311"/>
                    <a:pt x="1048" y="5280"/>
                    <a:pt x="1145" y="5222"/>
                  </a:cubicBezTo>
                  <a:cubicBezTo>
                    <a:pt x="1475" y="6684"/>
                    <a:pt x="2419" y="7347"/>
                    <a:pt x="3434" y="7347"/>
                  </a:cubicBezTo>
                  <a:cubicBezTo>
                    <a:pt x="4331" y="7347"/>
                    <a:pt x="5117" y="6664"/>
                    <a:pt x="5565" y="5639"/>
                  </a:cubicBezTo>
                  <a:cubicBezTo>
                    <a:pt x="5724" y="5873"/>
                    <a:pt x="5946" y="6018"/>
                    <a:pt x="6194" y="6018"/>
                  </a:cubicBezTo>
                  <a:cubicBezTo>
                    <a:pt x="6678" y="6018"/>
                    <a:pt x="7070" y="5462"/>
                    <a:pt x="7070" y="4775"/>
                  </a:cubicBezTo>
                  <a:cubicBezTo>
                    <a:pt x="7070" y="4087"/>
                    <a:pt x="6678" y="3530"/>
                    <a:pt x="6194" y="3530"/>
                  </a:cubicBezTo>
                  <a:cubicBezTo>
                    <a:pt x="6112" y="3531"/>
                    <a:pt x="6031" y="3550"/>
                    <a:pt x="5956" y="3582"/>
                  </a:cubicBezTo>
                  <a:cubicBezTo>
                    <a:pt x="5923" y="1596"/>
                    <a:pt x="4807" y="0"/>
                    <a:pt x="3434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11833975" y="556450"/>
              <a:ext cx="194125" cy="249600"/>
            </a:xfrm>
            <a:custGeom>
              <a:avLst/>
              <a:gdLst/>
              <a:ahLst/>
              <a:cxnLst/>
              <a:rect l="l" t="t" r="r" b="b"/>
              <a:pathLst>
                <a:path w="7765" h="9984" extrusionOk="0">
                  <a:moveTo>
                    <a:pt x="4517" y="0"/>
                  </a:moveTo>
                  <a:cubicBezTo>
                    <a:pt x="4393" y="0"/>
                    <a:pt x="4269" y="11"/>
                    <a:pt x="4147" y="35"/>
                  </a:cubicBezTo>
                  <a:cubicBezTo>
                    <a:pt x="3807" y="100"/>
                    <a:pt x="3478" y="255"/>
                    <a:pt x="3245" y="511"/>
                  </a:cubicBezTo>
                  <a:cubicBezTo>
                    <a:pt x="2982" y="801"/>
                    <a:pt x="2862" y="1199"/>
                    <a:pt x="2849" y="1590"/>
                  </a:cubicBezTo>
                  <a:cubicBezTo>
                    <a:pt x="2837" y="1981"/>
                    <a:pt x="2925" y="2422"/>
                    <a:pt x="3031" y="2798"/>
                  </a:cubicBezTo>
                  <a:cubicBezTo>
                    <a:pt x="2970" y="2582"/>
                    <a:pt x="2799" y="2405"/>
                    <a:pt x="2594" y="2310"/>
                  </a:cubicBezTo>
                  <a:cubicBezTo>
                    <a:pt x="2454" y="2247"/>
                    <a:pt x="2300" y="2219"/>
                    <a:pt x="2146" y="2219"/>
                  </a:cubicBezTo>
                  <a:cubicBezTo>
                    <a:pt x="2074" y="2219"/>
                    <a:pt x="2002" y="2225"/>
                    <a:pt x="1932" y="2236"/>
                  </a:cubicBezTo>
                  <a:cubicBezTo>
                    <a:pt x="1339" y="2330"/>
                    <a:pt x="827" y="2805"/>
                    <a:pt x="688" y="3387"/>
                  </a:cubicBezTo>
                  <a:cubicBezTo>
                    <a:pt x="550" y="3970"/>
                    <a:pt x="799" y="4598"/>
                    <a:pt x="1285" y="4948"/>
                  </a:cubicBezTo>
                  <a:cubicBezTo>
                    <a:pt x="953" y="4979"/>
                    <a:pt x="592" y="5031"/>
                    <a:pt x="365" y="5276"/>
                  </a:cubicBezTo>
                  <a:cubicBezTo>
                    <a:pt x="246" y="5406"/>
                    <a:pt x="178" y="5575"/>
                    <a:pt x="132" y="5746"/>
                  </a:cubicBezTo>
                  <a:cubicBezTo>
                    <a:pt x="0" y="6224"/>
                    <a:pt x="15" y="6755"/>
                    <a:pt x="236" y="7201"/>
                  </a:cubicBezTo>
                  <a:cubicBezTo>
                    <a:pt x="457" y="7646"/>
                    <a:pt x="902" y="7989"/>
                    <a:pt x="1398" y="8028"/>
                  </a:cubicBezTo>
                  <a:cubicBezTo>
                    <a:pt x="1278" y="8342"/>
                    <a:pt x="1261" y="8703"/>
                    <a:pt x="1391" y="9014"/>
                  </a:cubicBezTo>
                  <a:cubicBezTo>
                    <a:pt x="1521" y="9325"/>
                    <a:pt x="1806" y="9576"/>
                    <a:pt x="2139" y="9627"/>
                  </a:cubicBezTo>
                  <a:cubicBezTo>
                    <a:pt x="2181" y="9633"/>
                    <a:pt x="2224" y="9636"/>
                    <a:pt x="2267" y="9636"/>
                  </a:cubicBezTo>
                  <a:cubicBezTo>
                    <a:pt x="2574" y="9636"/>
                    <a:pt x="2876" y="9473"/>
                    <a:pt x="3061" y="9226"/>
                  </a:cubicBezTo>
                  <a:cubicBezTo>
                    <a:pt x="3273" y="8945"/>
                    <a:pt x="3340" y="8570"/>
                    <a:pt x="3282" y="8223"/>
                  </a:cubicBezTo>
                  <a:lnTo>
                    <a:pt x="3282" y="8223"/>
                  </a:lnTo>
                  <a:cubicBezTo>
                    <a:pt x="3738" y="8372"/>
                    <a:pt x="4204" y="8522"/>
                    <a:pt x="4682" y="8522"/>
                  </a:cubicBezTo>
                  <a:cubicBezTo>
                    <a:pt x="4703" y="8522"/>
                    <a:pt x="4724" y="8522"/>
                    <a:pt x="4745" y="8521"/>
                  </a:cubicBezTo>
                  <a:cubicBezTo>
                    <a:pt x="5246" y="8509"/>
                    <a:pt x="5770" y="8288"/>
                    <a:pt x="6014" y="7851"/>
                  </a:cubicBezTo>
                  <a:cubicBezTo>
                    <a:pt x="6105" y="8571"/>
                    <a:pt x="6245" y="9283"/>
                    <a:pt x="6432" y="9984"/>
                  </a:cubicBezTo>
                  <a:cubicBezTo>
                    <a:pt x="6537" y="9759"/>
                    <a:pt x="6785" y="9613"/>
                    <a:pt x="7033" y="9613"/>
                  </a:cubicBezTo>
                  <a:cubicBezTo>
                    <a:pt x="7087" y="9613"/>
                    <a:pt x="7140" y="9620"/>
                    <a:pt x="7192" y="9634"/>
                  </a:cubicBezTo>
                  <a:cubicBezTo>
                    <a:pt x="7655" y="8450"/>
                    <a:pt x="7764" y="7218"/>
                    <a:pt x="7410" y="5996"/>
                  </a:cubicBezTo>
                  <a:cubicBezTo>
                    <a:pt x="7330" y="5718"/>
                    <a:pt x="7216" y="5428"/>
                    <a:pt x="6979" y="5263"/>
                  </a:cubicBezTo>
                  <a:cubicBezTo>
                    <a:pt x="6881" y="5196"/>
                    <a:pt x="6761" y="5161"/>
                    <a:pt x="6645" y="5161"/>
                  </a:cubicBezTo>
                  <a:cubicBezTo>
                    <a:pt x="6478" y="5161"/>
                    <a:pt x="6319" y="5234"/>
                    <a:pt x="6247" y="5389"/>
                  </a:cubicBezTo>
                  <a:cubicBezTo>
                    <a:pt x="6377" y="4841"/>
                    <a:pt x="6491" y="4291"/>
                    <a:pt x="6586" y="3736"/>
                  </a:cubicBezTo>
                  <a:cubicBezTo>
                    <a:pt x="6743" y="2827"/>
                    <a:pt x="6837" y="1833"/>
                    <a:pt x="6369" y="1039"/>
                  </a:cubicBezTo>
                  <a:cubicBezTo>
                    <a:pt x="5993" y="400"/>
                    <a:pt x="5255" y="0"/>
                    <a:pt x="4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12257975" y="293425"/>
              <a:ext cx="123825" cy="141625"/>
            </a:xfrm>
            <a:custGeom>
              <a:avLst/>
              <a:gdLst/>
              <a:ahLst/>
              <a:cxnLst/>
              <a:rect l="l" t="t" r="r" b="b"/>
              <a:pathLst>
                <a:path w="4953" h="5665" extrusionOk="0">
                  <a:moveTo>
                    <a:pt x="3110" y="0"/>
                  </a:moveTo>
                  <a:cubicBezTo>
                    <a:pt x="2660" y="0"/>
                    <a:pt x="1126" y="2569"/>
                    <a:pt x="1126" y="2569"/>
                  </a:cubicBezTo>
                  <a:cubicBezTo>
                    <a:pt x="1126" y="2569"/>
                    <a:pt x="889" y="996"/>
                    <a:pt x="565" y="996"/>
                  </a:cubicBezTo>
                  <a:cubicBezTo>
                    <a:pt x="562" y="996"/>
                    <a:pt x="559" y="997"/>
                    <a:pt x="556" y="997"/>
                  </a:cubicBezTo>
                  <a:cubicBezTo>
                    <a:pt x="0" y="1044"/>
                    <a:pt x="370" y="4464"/>
                    <a:pt x="370" y="4464"/>
                  </a:cubicBezTo>
                  <a:lnTo>
                    <a:pt x="1825" y="5664"/>
                  </a:lnTo>
                  <a:cubicBezTo>
                    <a:pt x="1825" y="5664"/>
                    <a:pt x="4953" y="2621"/>
                    <a:pt x="4728" y="2323"/>
                  </a:cubicBezTo>
                  <a:cubicBezTo>
                    <a:pt x="4700" y="2286"/>
                    <a:pt x="4658" y="2270"/>
                    <a:pt x="4604" y="2270"/>
                  </a:cubicBezTo>
                  <a:cubicBezTo>
                    <a:pt x="4220" y="2270"/>
                    <a:pt x="3271" y="3095"/>
                    <a:pt x="3271" y="3095"/>
                  </a:cubicBezTo>
                  <a:cubicBezTo>
                    <a:pt x="3271" y="3095"/>
                    <a:pt x="4790" y="1599"/>
                    <a:pt x="4660" y="1343"/>
                  </a:cubicBezTo>
                  <a:cubicBezTo>
                    <a:pt x="4639" y="1301"/>
                    <a:pt x="4601" y="1283"/>
                    <a:pt x="4551" y="1283"/>
                  </a:cubicBezTo>
                  <a:cubicBezTo>
                    <a:pt x="4119" y="1283"/>
                    <a:pt x="2756" y="2669"/>
                    <a:pt x="2756" y="2669"/>
                  </a:cubicBezTo>
                  <a:cubicBezTo>
                    <a:pt x="2756" y="2669"/>
                    <a:pt x="4558" y="740"/>
                    <a:pt x="4157" y="452"/>
                  </a:cubicBezTo>
                  <a:cubicBezTo>
                    <a:pt x="4131" y="433"/>
                    <a:pt x="4100" y="424"/>
                    <a:pt x="4066" y="424"/>
                  </a:cubicBezTo>
                  <a:cubicBezTo>
                    <a:pt x="3560" y="424"/>
                    <a:pt x="2187" y="2274"/>
                    <a:pt x="2187" y="2274"/>
                  </a:cubicBezTo>
                  <a:cubicBezTo>
                    <a:pt x="2187" y="2274"/>
                    <a:pt x="3539" y="196"/>
                    <a:pt x="3153" y="10"/>
                  </a:cubicBezTo>
                  <a:cubicBezTo>
                    <a:pt x="3140" y="3"/>
                    <a:pt x="3126" y="0"/>
                    <a:pt x="3110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11351925" y="332150"/>
              <a:ext cx="127200" cy="144175"/>
            </a:xfrm>
            <a:custGeom>
              <a:avLst/>
              <a:gdLst/>
              <a:ahLst/>
              <a:cxnLst/>
              <a:rect l="l" t="t" r="r" b="b"/>
              <a:pathLst>
                <a:path w="5088" h="5767" extrusionOk="0">
                  <a:moveTo>
                    <a:pt x="2088" y="0"/>
                  </a:moveTo>
                  <a:cubicBezTo>
                    <a:pt x="2077" y="0"/>
                    <a:pt x="2066" y="2"/>
                    <a:pt x="2056" y="6"/>
                  </a:cubicBezTo>
                  <a:cubicBezTo>
                    <a:pt x="1653" y="153"/>
                    <a:pt x="2787" y="2356"/>
                    <a:pt x="2787" y="2356"/>
                  </a:cubicBezTo>
                  <a:cubicBezTo>
                    <a:pt x="2787" y="2356"/>
                    <a:pt x="1577" y="325"/>
                    <a:pt x="1086" y="325"/>
                  </a:cubicBezTo>
                  <a:cubicBezTo>
                    <a:pt x="1059" y="325"/>
                    <a:pt x="1035" y="331"/>
                    <a:pt x="1012" y="344"/>
                  </a:cubicBezTo>
                  <a:cubicBezTo>
                    <a:pt x="584" y="590"/>
                    <a:pt x="2182" y="2692"/>
                    <a:pt x="2182" y="2692"/>
                  </a:cubicBezTo>
                  <a:cubicBezTo>
                    <a:pt x="2182" y="2692"/>
                    <a:pt x="930" y="1130"/>
                    <a:pt x="518" y="1130"/>
                  </a:cubicBezTo>
                  <a:cubicBezTo>
                    <a:pt x="476" y="1130"/>
                    <a:pt x="444" y="1146"/>
                    <a:pt x="421" y="1181"/>
                  </a:cubicBezTo>
                  <a:cubicBezTo>
                    <a:pt x="267" y="1421"/>
                    <a:pt x="1626" y="3064"/>
                    <a:pt x="1626" y="3064"/>
                  </a:cubicBezTo>
                  <a:cubicBezTo>
                    <a:pt x="1626" y="3064"/>
                    <a:pt x="727" y="2106"/>
                    <a:pt x="359" y="2106"/>
                  </a:cubicBezTo>
                  <a:cubicBezTo>
                    <a:pt x="316" y="2106"/>
                    <a:pt x="281" y="2119"/>
                    <a:pt x="255" y="2147"/>
                  </a:cubicBezTo>
                  <a:cubicBezTo>
                    <a:pt x="1" y="2421"/>
                    <a:pt x="2803" y="5766"/>
                    <a:pt x="2803" y="5766"/>
                  </a:cubicBezTo>
                  <a:lnTo>
                    <a:pt x="4372" y="4720"/>
                  </a:lnTo>
                  <a:cubicBezTo>
                    <a:pt x="4372" y="4720"/>
                    <a:pt x="5087" y="1355"/>
                    <a:pt x="4539" y="1251"/>
                  </a:cubicBezTo>
                  <a:cubicBezTo>
                    <a:pt x="4533" y="1250"/>
                    <a:pt x="4527" y="1250"/>
                    <a:pt x="4520" y="1250"/>
                  </a:cubicBezTo>
                  <a:cubicBezTo>
                    <a:pt x="4200" y="1250"/>
                    <a:pt x="3813" y="2758"/>
                    <a:pt x="3813" y="2758"/>
                  </a:cubicBezTo>
                  <a:cubicBezTo>
                    <a:pt x="3813" y="2758"/>
                    <a:pt x="2525" y="0"/>
                    <a:pt x="2088" y="0"/>
                  </a:cubicBezTo>
                  <a:close/>
                </a:path>
              </a:pathLst>
            </a:custGeom>
            <a:solidFill>
              <a:srgbClr val="D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11561250" y="804825"/>
              <a:ext cx="92125" cy="237150"/>
            </a:xfrm>
            <a:custGeom>
              <a:avLst/>
              <a:gdLst/>
              <a:ahLst/>
              <a:cxnLst/>
              <a:rect l="l" t="t" r="r" b="b"/>
              <a:pathLst>
                <a:path w="3685" h="9486" extrusionOk="0">
                  <a:moveTo>
                    <a:pt x="2824" y="1"/>
                  </a:moveTo>
                  <a:cubicBezTo>
                    <a:pt x="2680" y="1"/>
                    <a:pt x="2537" y="33"/>
                    <a:pt x="2415" y="112"/>
                  </a:cubicBezTo>
                  <a:cubicBezTo>
                    <a:pt x="2243" y="224"/>
                    <a:pt x="2065" y="402"/>
                    <a:pt x="2030" y="613"/>
                  </a:cubicBezTo>
                  <a:cubicBezTo>
                    <a:pt x="1859" y="1648"/>
                    <a:pt x="1656" y="2675"/>
                    <a:pt x="1420" y="3698"/>
                  </a:cubicBezTo>
                  <a:cubicBezTo>
                    <a:pt x="1184" y="4719"/>
                    <a:pt x="915" y="5732"/>
                    <a:pt x="612" y="6735"/>
                  </a:cubicBezTo>
                  <a:cubicBezTo>
                    <a:pt x="442" y="7303"/>
                    <a:pt x="259" y="7867"/>
                    <a:pt x="68" y="8429"/>
                  </a:cubicBezTo>
                  <a:cubicBezTo>
                    <a:pt x="1" y="8627"/>
                    <a:pt x="49" y="8897"/>
                    <a:pt x="152" y="9073"/>
                  </a:cubicBezTo>
                  <a:cubicBezTo>
                    <a:pt x="254" y="9247"/>
                    <a:pt x="454" y="9412"/>
                    <a:pt x="653" y="9459"/>
                  </a:cubicBezTo>
                  <a:cubicBezTo>
                    <a:pt x="729" y="9476"/>
                    <a:pt x="808" y="9485"/>
                    <a:pt x="887" y="9485"/>
                  </a:cubicBezTo>
                  <a:cubicBezTo>
                    <a:pt x="1031" y="9485"/>
                    <a:pt x="1175" y="9453"/>
                    <a:pt x="1298" y="9374"/>
                  </a:cubicBezTo>
                  <a:lnTo>
                    <a:pt x="1466" y="9243"/>
                  </a:lnTo>
                  <a:cubicBezTo>
                    <a:pt x="1569" y="9141"/>
                    <a:pt x="1643" y="9013"/>
                    <a:pt x="1682" y="8874"/>
                  </a:cubicBezTo>
                  <a:cubicBezTo>
                    <a:pt x="2021" y="7881"/>
                    <a:pt x="2328" y="6879"/>
                    <a:pt x="2602" y="5867"/>
                  </a:cubicBezTo>
                  <a:cubicBezTo>
                    <a:pt x="2876" y="4855"/>
                    <a:pt x="3118" y="3835"/>
                    <a:pt x="3325" y="2807"/>
                  </a:cubicBezTo>
                  <a:cubicBezTo>
                    <a:pt x="3442" y="2226"/>
                    <a:pt x="3548" y="1643"/>
                    <a:pt x="3645" y="1057"/>
                  </a:cubicBezTo>
                  <a:cubicBezTo>
                    <a:pt x="3679" y="950"/>
                    <a:pt x="3684" y="834"/>
                    <a:pt x="3660" y="724"/>
                  </a:cubicBezTo>
                  <a:cubicBezTo>
                    <a:pt x="3654" y="613"/>
                    <a:pt x="3620" y="506"/>
                    <a:pt x="3560" y="413"/>
                  </a:cubicBezTo>
                  <a:cubicBezTo>
                    <a:pt x="3459" y="239"/>
                    <a:pt x="3259" y="74"/>
                    <a:pt x="3060" y="29"/>
                  </a:cubicBezTo>
                  <a:cubicBezTo>
                    <a:pt x="2983" y="11"/>
                    <a:pt x="2904" y="1"/>
                    <a:pt x="2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12173800" y="787050"/>
              <a:ext cx="136850" cy="191850"/>
            </a:xfrm>
            <a:custGeom>
              <a:avLst/>
              <a:gdLst/>
              <a:ahLst/>
              <a:cxnLst/>
              <a:rect l="l" t="t" r="r" b="b"/>
              <a:pathLst>
                <a:path w="5474" h="7674" extrusionOk="0">
                  <a:moveTo>
                    <a:pt x="860" y="0"/>
                  </a:moveTo>
                  <a:cubicBezTo>
                    <a:pt x="709" y="0"/>
                    <a:pt x="552" y="37"/>
                    <a:pt x="434" y="113"/>
                  </a:cubicBezTo>
                  <a:cubicBezTo>
                    <a:pt x="256" y="228"/>
                    <a:pt x="99" y="399"/>
                    <a:pt x="50" y="613"/>
                  </a:cubicBezTo>
                  <a:cubicBezTo>
                    <a:pt x="0" y="829"/>
                    <a:pt x="13" y="1066"/>
                    <a:pt x="133" y="1258"/>
                  </a:cubicBezTo>
                  <a:lnTo>
                    <a:pt x="135" y="1258"/>
                  </a:lnTo>
                  <a:lnTo>
                    <a:pt x="1603" y="3601"/>
                  </a:lnTo>
                  <a:lnTo>
                    <a:pt x="3065" y="5934"/>
                  </a:lnTo>
                  <a:lnTo>
                    <a:pt x="3641" y="6853"/>
                  </a:lnTo>
                  <a:lnTo>
                    <a:pt x="3641" y="6853"/>
                  </a:lnTo>
                  <a:cubicBezTo>
                    <a:pt x="3675" y="7010"/>
                    <a:pt x="3746" y="7155"/>
                    <a:pt x="3865" y="7270"/>
                  </a:cubicBezTo>
                  <a:lnTo>
                    <a:pt x="4026" y="7427"/>
                  </a:lnTo>
                  <a:cubicBezTo>
                    <a:pt x="4167" y="7566"/>
                    <a:pt x="4387" y="7673"/>
                    <a:pt x="4591" y="7673"/>
                  </a:cubicBezTo>
                  <a:cubicBezTo>
                    <a:pt x="4600" y="7673"/>
                    <a:pt x="4609" y="7673"/>
                    <a:pt x="4617" y="7673"/>
                  </a:cubicBezTo>
                  <a:lnTo>
                    <a:pt x="4840" y="7643"/>
                  </a:lnTo>
                  <a:cubicBezTo>
                    <a:pt x="4947" y="7618"/>
                    <a:pt x="5044" y="7567"/>
                    <a:pt x="5125" y="7493"/>
                  </a:cubicBezTo>
                  <a:cubicBezTo>
                    <a:pt x="5263" y="7385"/>
                    <a:pt x="5384" y="7233"/>
                    <a:pt x="5425" y="7058"/>
                  </a:cubicBezTo>
                  <a:cubicBezTo>
                    <a:pt x="5473" y="6842"/>
                    <a:pt x="5461" y="6605"/>
                    <a:pt x="5340" y="6413"/>
                  </a:cubicBezTo>
                  <a:lnTo>
                    <a:pt x="3872" y="4070"/>
                  </a:lnTo>
                  <a:lnTo>
                    <a:pt x="2410" y="1737"/>
                  </a:lnTo>
                  <a:lnTo>
                    <a:pt x="1580" y="413"/>
                  </a:lnTo>
                  <a:cubicBezTo>
                    <a:pt x="1465" y="231"/>
                    <a:pt x="1288" y="86"/>
                    <a:pt x="1079" y="28"/>
                  </a:cubicBezTo>
                  <a:cubicBezTo>
                    <a:pt x="1011" y="10"/>
                    <a:pt x="937" y="0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11906450" y="834550"/>
              <a:ext cx="47400" cy="23075"/>
            </a:xfrm>
            <a:custGeom>
              <a:avLst/>
              <a:gdLst/>
              <a:ahLst/>
              <a:cxnLst/>
              <a:rect l="l" t="t" r="r" b="b"/>
              <a:pathLst>
                <a:path w="1896" h="923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495"/>
                    <a:pt x="415" y="896"/>
                    <a:pt x="904" y="921"/>
                  </a:cubicBezTo>
                  <a:cubicBezTo>
                    <a:pt x="919" y="922"/>
                    <a:pt x="934" y="922"/>
                    <a:pt x="949" y="922"/>
                  </a:cubicBezTo>
                  <a:cubicBezTo>
                    <a:pt x="1420" y="922"/>
                    <a:pt x="1815" y="568"/>
                    <a:pt x="1895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11884825" y="898575"/>
              <a:ext cx="115975" cy="79600"/>
            </a:xfrm>
            <a:custGeom>
              <a:avLst/>
              <a:gdLst/>
              <a:ahLst/>
              <a:cxnLst/>
              <a:rect l="l" t="t" r="r" b="b"/>
              <a:pathLst>
                <a:path w="4639" h="3184" extrusionOk="0">
                  <a:moveTo>
                    <a:pt x="3752" y="1223"/>
                  </a:moveTo>
                  <a:lnTo>
                    <a:pt x="3752" y="1223"/>
                  </a:lnTo>
                  <a:cubicBezTo>
                    <a:pt x="3752" y="1225"/>
                    <a:pt x="3752" y="1227"/>
                    <a:pt x="3752" y="1229"/>
                  </a:cubicBezTo>
                  <a:lnTo>
                    <a:pt x="3752" y="1223"/>
                  </a:lnTo>
                  <a:close/>
                  <a:moveTo>
                    <a:pt x="989" y="1510"/>
                  </a:moveTo>
                  <a:lnTo>
                    <a:pt x="991" y="1528"/>
                  </a:lnTo>
                  <a:lnTo>
                    <a:pt x="991" y="1528"/>
                  </a:lnTo>
                  <a:cubicBezTo>
                    <a:pt x="990" y="1522"/>
                    <a:pt x="990" y="1516"/>
                    <a:pt x="989" y="1510"/>
                  </a:cubicBezTo>
                  <a:close/>
                  <a:moveTo>
                    <a:pt x="3653" y="1622"/>
                  </a:moveTo>
                  <a:cubicBezTo>
                    <a:pt x="3652" y="1624"/>
                    <a:pt x="3651" y="1627"/>
                    <a:pt x="3650" y="1630"/>
                  </a:cubicBezTo>
                  <a:lnTo>
                    <a:pt x="3650" y="1630"/>
                  </a:lnTo>
                  <a:lnTo>
                    <a:pt x="3653" y="1622"/>
                  </a:lnTo>
                  <a:close/>
                  <a:moveTo>
                    <a:pt x="1469" y="2212"/>
                  </a:moveTo>
                  <a:lnTo>
                    <a:pt x="1487" y="2219"/>
                  </a:lnTo>
                  <a:cubicBezTo>
                    <a:pt x="1481" y="2217"/>
                    <a:pt x="1475" y="2214"/>
                    <a:pt x="1469" y="2212"/>
                  </a:cubicBezTo>
                  <a:close/>
                  <a:moveTo>
                    <a:pt x="2744" y="2334"/>
                  </a:moveTo>
                  <a:lnTo>
                    <a:pt x="2744" y="2334"/>
                  </a:lnTo>
                  <a:cubicBezTo>
                    <a:pt x="2743" y="2334"/>
                    <a:pt x="2741" y="2334"/>
                    <a:pt x="2740" y="2334"/>
                  </a:cubicBezTo>
                  <a:lnTo>
                    <a:pt x="2744" y="2334"/>
                  </a:lnTo>
                  <a:close/>
                  <a:moveTo>
                    <a:pt x="4234" y="0"/>
                  </a:moveTo>
                  <a:cubicBezTo>
                    <a:pt x="4228" y="0"/>
                    <a:pt x="4223" y="0"/>
                    <a:pt x="4217" y="1"/>
                  </a:cubicBezTo>
                  <a:cubicBezTo>
                    <a:pt x="3987" y="10"/>
                    <a:pt x="3802" y="184"/>
                    <a:pt x="3799" y="419"/>
                  </a:cubicBezTo>
                  <a:cubicBezTo>
                    <a:pt x="3794" y="667"/>
                    <a:pt x="3789" y="916"/>
                    <a:pt x="3760" y="1163"/>
                  </a:cubicBezTo>
                  <a:lnTo>
                    <a:pt x="3760" y="1163"/>
                  </a:lnTo>
                  <a:cubicBezTo>
                    <a:pt x="3733" y="1339"/>
                    <a:pt x="3692" y="1512"/>
                    <a:pt x="3628" y="1678"/>
                  </a:cubicBezTo>
                  <a:lnTo>
                    <a:pt x="3628" y="1678"/>
                  </a:lnTo>
                  <a:cubicBezTo>
                    <a:pt x="3581" y="1782"/>
                    <a:pt x="3524" y="1881"/>
                    <a:pt x="3457" y="1974"/>
                  </a:cubicBezTo>
                  <a:lnTo>
                    <a:pt x="3457" y="1974"/>
                  </a:lnTo>
                  <a:cubicBezTo>
                    <a:pt x="3409" y="2032"/>
                    <a:pt x="3355" y="2086"/>
                    <a:pt x="3298" y="2135"/>
                  </a:cubicBezTo>
                  <a:lnTo>
                    <a:pt x="3298" y="2135"/>
                  </a:lnTo>
                  <a:cubicBezTo>
                    <a:pt x="3240" y="2175"/>
                    <a:pt x="3179" y="2211"/>
                    <a:pt x="3116" y="2241"/>
                  </a:cubicBezTo>
                  <a:lnTo>
                    <a:pt x="3116" y="2241"/>
                  </a:lnTo>
                  <a:cubicBezTo>
                    <a:pt x="3010" y="2280"/>
                    <a:pt x="2901" y="2309"/>
                    <a:pt x="2791" y="2327"/>
                  </a:cubicBezTo>
                  <a:lnTo>
                    <a:pt x="2791" y="2327"/>
                  </a:lnTo>
                  <a:cubicBezTo>
                    <a:pt x="2671" y="2340"/>
                    <a:pt x="2550" y="2346"/>
                    <a:pt x="2428" y="2346"/>
                  </a:cubicBezTo>
                  <a:cubicBezTo>
                    <a:pt x="2250" y="2346"/>
                    <a:pt x="2072" y="2333"/>
                    <a:pt x="1897" y="2312"/>
                  </a:cubicBezTo>
                  <a:lnTo>
                    <a:pt x="1897" y="2312"/>
                  </a:lnTo>
                  <a:cubicBezTo>
                    <a:pt x="1738" y="2288"/>
                    <a:pt x="1581" y="2252"/>
                    <a:pt x="1430" y="2195"/>
                  </a:cubicBezTo>
                  <a:lnTo>
                    <a:pt x="1430" y="2195"/>
                  </a:lnTo>
                  <a:cubicBezTo>
                    <a:pt x="1365" y="2164"/>
                    <a:pt x="1302" y="2128"/>
                    <a:pt x="1243" y="2087"/>
                  </a:cubicBezTo>
                  <a:lnTo>
                    <a:pt x="1243" y="2087"/>
                  </a:lnTo>
                  <a:cubicBezTo>
                    <a:pt x="1207" y="2056"/>
                    <a:pt x="1173" y="2022"/>
                    <a:pt x="1141" y="1986"/>
                  </a:cubicBezTo>
                  <a:lnTo>
                    <a:pt x="1141" y="1986"/>
                  </a:lnTo>
                  <a:cubicBezTo>
                    <a:pt x="1114" y="1946"/>
                    <a:pt x="1090" y="1904"/>
                    <a:pt x="1069" y="1861"/>
                  </a:cubicBezTo>
                  <a:lnTo>
                    <a:pt x="1069" y="1861"/>
                  </a:lnTo>
                  <a:cubicBezTo>
                    <a:pt x="1036" y="1766"/>
                    <a:pt x="1013" y="1669"/>
                    <a:pt x="998" y="1571"/>
                  </a:cubicBezTo>
                  <a:lnTo>
                    <a:pt x="998" y="1571"/>
                  </a:lnTo>
                  <a:cubicBezTo>
                    <a:pt x="961" y="1258"/>
                    <a:pt x="959" y="938"/>
                    <a:pt x="872" y="634"/>
                  </a:cubicBezTo>
                  <a:cubicBezTo>
                    <a:pt x="822" y="459"/>
                    <a:pt x="649" y="325"/>
                    <a:pt x="467" y="325"/>
                  </a:cubicBezTo>
                  <a:cubicBezTo>
                    <a:pt x="430" y="325"/>
                    <a:pt x="393" y="330"/>
                    <a:pt x="357" y="342"/>
                  </a:cubicBezTo>
                  <a:cubicBezTo>
                    <a:pt x="143" y="410"/>
                    <a:pt x="1" y="631"/>
                    <a:pt x="65" y="857"/>
                  </a:cubicBezTo>
                  <a:cubicBezTo>
                    <a:pt x="86" y="932"/>
                    <a:pt x="103" y="1008"/>
                    <a:pt x="115" y="1086"/>
                  </a:cubicBezTo>
                  <a:lnTo>
                    <a:pt x="115" y="1086"/>
                  </a:lnTo>
                  <a:cubicBezTo>
                    <a:pt x="169" y="1548"/>
                    <a:pt x="152" y="2050"/>
                    <a:pt x="442" y="2441"/>
                  </a:cubicBezTo>
                  <a:cubicBezTo>
                    <a:pt x="590" y="2640"/>
                    <a:pt x="772" y="2804"/>
                    <a:pt x="996" y="2911"/>
                  </a:cubicBezTo>
                  <a:cubicBezTo>
                    <a:pt x="1198" y="3009"/>
                    <a:pt x="1413" y="3077"/>
                    <a:pt x="1634" y="3113"/>
                  </a:cubicBezTo>
                  <a:cubicBezTo>
                    <a:pt x="1894" y="3156"/>
                    <a:pt x="2164" y="3184"/>
                    <a:pt x="2432" y="3184"/>
                  </a:cubicBezTo>
                  <a:cubicBezTo>
                    <a:pt x="2662" y="3184"/>
                    <a:pt x="2892" y="3163"/>
                    <a:pt x="3114" y="3114"/>
                  </a:cubicBezTo>
                  <a:cubicBezTo>
                    <a:pt x="3629" y="3002"/>
                    <a:pt x="4060" y="2661"/>
                    <a:pt x="4304" y="2196"/>
                  </a:cubicBezTo>
                  <a:cubicBezTo>
                    <a:pt x="4593" y="1646"/>
                    <a:pt x="4625" y="1027"/>
                    <a:pt x="4636" y="419"/>
                  </a:cubicBezTo>
                  <a:cubicBezTo>
                    <a:pt x="4639" y="205"/>
                    <a:pt x="4450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49"/>
          <p:cNvGrpSpPr/>
          <p:nvPr/>
        </p:nvGrpSpPr>
        <p:grpSpPr>
          <a:xfrm>
            <a:off x="842972" y="2662944"/>
            <a:ext cx="2414587" cy="2091334"/>
            <a:chOff x="794625" y="238100"/>
            <a:chExt cx="6047050" cy="5237500"/>
          </a:xfrm>
        </p:grpSpPr>
        <p:sp>
          <p:nvSpPr>
            <p:cNvPr id="1956" name="Google Shape;1956;p49"/>
            <p:cNvSpPr/>
            <p:nvPr/>
          </p:nvSpPr>
          <p:spPr>
            <a:xfrm>
              <a:off x="1572700" y="1182325"/>
              <a:ext cx="2226050" cy="2603800"/>
            </a:xfrm>
            <a:custGeom>
              <a:avLst/>
              <a:gdLst/>
              <a:ahLst/>
              <a:cxnLst/>
              <a:rect l="l" t="t" r="r" b="b"/>
              <a:pathLst>
                <a:path w="89042" h="104152" extrusionOk="0">
                  <a:moveTo>
                    <a:pt x="12349" y="1"/>
                  </a:moveTo>
                  <a:cubicBezTo>
                    <a:pt x="10475" y="1"/>
                    <a:pt x="8629" y="389"/>
                    <a:pt x="6966" y="1268"/>
                  </a:cubicBezTo>
                  <a:cubicBezTo>
                    <a:pt x="3250" y="3231"/>
                    <a:pt x="1028" y="7365"/>
                    <a:pt x="515" y="11536"/>
                  </a:cubicBezTo>
                  <a:cubicBezTo>
                    <a:pt x="1" y="15708"/>
                    <a:pt x="983" y="19927"/>
                    <a:pt x="2370" y="23894"/>
                  </a:cubicBezTo>
                  <a:cubicBezTo>
                    <a:pt x="9056" y="43000"/>
                    <a:pt x="24721" y="57466"/>
                    <a:pt x="40775" y="69793"/>
                  </a:cubicBezTo>
                  <a:cubicBezTo>
                    <a:pt x="51733" y="78206"/>
                    <a:pt x="63180" y="86050"/>
                    <a:pt x="73380" y="95406"/>
                  </a:cubicBezTo>
                  <a:cubicBezTo>
                    <a:pt x="75479" y="97334"/>
                    <a:pt x="83585" y="104152"/>
                    <a:pt x="86971" y="104152"/>
                  </a:cubicBezTo>
                  <a:cubicBezTo>
                    <a:pt x="88466" y="104152"/>
                    <a:pt x="89041" y="102824"/>
                    <a:pt x="87775" y="99161"/>
                  </a:cubicBezTo>
                  <a:cubicBezTo>
                    <a:pt x="83867" y="87847"/>
                    <a:pt x="78406" y="76890"/>
                    <a:pt x="72528" y="66487"/>
                  </a:cubicBezTo>
                  <a:cubicBezTo>
                    <a:pt x="60801" y="45740"/>
                    <a:pt x="46055" y="26762"/>
                    <a:pt x="29405" y="9742"/>
                  </a:cubicBezTo>
                  <a:cubicBezTo>
                    <a:pt x="26396" y="6667"/>
                    <a:pt x="23252" y="3600"/>
                    <a:pt x="19389" y="1708"/>
                  </a:cubicBezTo>
                  <a:cubicBezTo>
                    <a:pt x="17216" y="643"/>
                    <a:pt x="14759" y="1"/>
                    <a:pt x="12349" y="1"/>
                  </a:cubicBezTo>
                  <a:close/>
                </a:path>
              </a:pathLst>
            </a:custGeom>
            <a:solidFill>
              <a:srgbClr val="BBE0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1718650" y="1366075"/>
              <a:ext cx="1946075" cy="2347000"/>
            </a:xfrm>
            <a:custGeom>
              <a:avLst/>
              <a:gdLst/>
              <a:ahLst/>
              <a:cxnLst/>
              <a:rect l="l" t="t" r="r" b="b"/>
              <a:pathLst>
                <a:path w="77843" h="93880" extrusionOk="0">
                  <a:moveTo>
                    <a:pt x="4849" y="1"/>
                  </a:moveTo>
                  <a:cubicBezTo>
                    <a:pt x="4689" y="1"/>
                    <a:pt x="4516" y="124"/>
                    <a:pt x="4494" y="313"/>
                  </a:cubicBezTo>
                  <a:cubicBezTo>
                    <a:pt x="3735" y="6822"/>
                    <a:pt x="8269" y="13041"/>
                    <a:pt x="12669" y="18243"/>
                  </a:cubicBezTo>
                  <a:cubicBezTo>
                    <a:pt x="10964" y="17664"/>
                    <a:pt x="9152" y="17333"/>
                    <a:pt x="7443" y="16781"/>
                  </a:cubicBezTo>
                  <a:cubicBezTo>
                    <a:pt x="5082" y="16019"/>
                    <a:pt x="2964" y="14758"/>
                    <a:pt x="650" y="13928"/>
                  </a:cubicBezTo>
                  <a:cubicBezTo>
                    <a:pt x="606" y="13912"/>
                    <a:pt x="563" y="13905"/>
                    <a:pt x="522" y="13905"/>
                  </a:cubicBezTo>
                  <a:cubicBezTo>
                    <a:pt x="195" y="13905"/>
                    <a:pt x="0" y="14373"/>
                    <a:pt x="248" y="14619"/>
                  </a:cubicBezTo>
                  <a:cubicBezTo>
                    <a:pt x="1849" y="16209"/>
                    <a:pt x="4154" y="17060"/>
                    <a:pt x="6247" y="17819"/>
                  </a:cubicBezTo>
                  <a:cubicBezTo>
                    <a:pt x="8571" y="18661"/>
                    <a:pt x="11143" y="19609"/>
                    <a:pt x="13620" y="19770"/>
                  </a:cubicBezTo>
                  <a:cubicBezTo>
                    <a:pt x="13628" y="19771"/>
                    <a:pt x="13636" y="19771"/>
                    <a:pt x="13644" y="19771"/>
                  </a:cubicBezTo>
                  <a:cubicBezTo>
                    <a:pt x="13743" y="19771"/>
                    <a:pt x="13829" y="19737"/>
                    <a:pt x="13905" y="19688"/>
                  </a:cubicBezTo>
                  <a:cubicBezTo>
                    <a:pt x="14789" y="20710"/>
                    <a:pt x="15649" y="21693"/>
                    <a:pt x="16434" y="22618"/>
                  </a:cubicBezTo>
                  <a:cubicBezTo>
                    <a:pt x="22367" y="29622"/>
                    <a:pt x="28390" y="36549"/>
                    <a:pt x="34501" y="43398"/>
                  </a:cubicBezTo>
                  <a:cubicBezTo>
                    <a:pt x="32274" y="43249"/>
                    <a:pt x="30093" y="43390"/>
                    <a:pt x="27862" y="43034"/>
                  </a:cubicBezTo>
                  <a:cubicBezTo>
                    <a:pt x="26079" y="42748"/>
                    <a:pt x="24386" y="42074"/>
                    <a:pt x="22601" y="41879"/>
                  </a:cubicBezTo>
                  <a:cubicBezTo>
                    <a:pt x="22587" y="41878"/>
                    <a:pt x="22573" y="41877"/>
                    <a:pt x="22559" y="41877"/>
                  </a:cubicBezTo>
                  <a:cubicBezTo>
                    <a:pt x="22209" y="41877"/>
                    <a:pt x="22146" y="42390"/>
                    <a:pt x="22415" y="42564"/>
                  </a:cubicBezTo>
                  <a:cubicBezTo>
                    <a:pt x="24467" y="43880"/>
                    <a:pt x="27606" y="44513"/>
                    <a:pt x="30525" y="44513"/>
                  </a:cubicBezTo>
                  <a:cubicBezTo>
                    <a:pt x="32087" y="44513"/>
                    <a:pt x="33586" y="44332"/>
                    <a:pt x="34821" y="43977"/>
                  </a:cubicBezTo>
                  <a:cubicBezTo>
                    <a:pt x="34877" y="43961"/>
                    <a:pt x="34905" y="43925"/>
                    <a:pt x="34937" y="43891"/>
                  </a:cubicBezTo>
                  <a:cubicBezTo>
                    <a:pt x="35658" y="44701"/>
                    <a:pt x="36365" y="45519"/>
                    <a:pt x="37088" y="46326"/>
                  </a:cubicBezTo>
                  <a:cubicBezTo>
                    <a:pt x="44080" y="54132"/>
                    <a:pt x="51181" y="61841"/>
                    <a:pt x="58391" y="69450"/>
                  </a:cubicBezTo>
                  <a:cubicBezTo>
                    <a:pt x="61953" y="73208"/>
                    <a:pt x="65565" y="76919"/>
                    <a:pt x="69151" y="80655"/>
                  </a:cubicBezTo>
                  <a:cubicBezTo>
                    <a:pt x="72758" y="84410"/>
                    <a:pt x="76268" y="88389"/>
                    <a:pt x="77249" y="93671"/>
                  </a:cubicBezTo>
                  <a:cubicBezTo>
                    <a:pt x="77275" y="93814"/>
                    <a:pt x="77398" y="93880"/>
                    <a:pt x="77523" y="93880"/>
                  </a:cubicBezTo>
                  <a:cubicBezTo>
                    <a:pt x="77680" y="93880"/>
                    <a:pt x="77842" y="93777"/>
                    <a:pt x="77825" y="93593"/>
                  </a:cubicBezTo>
                  <a:cubicBezTo>
                    <a:pt x="77021" y="84857"/>
                    <a:pt x="68734" y="78588"/>
                    <a:pt x="63094" y="72685"/>
                  </a:cubicBezTo>
                  <a:cubicBezTo>
                    <a:pt x="55854" y="65106"/>
                    <a:pt x="48719" y="57431"/>
                    <a:pt x="41686" y="49656"/>
                  </a:cubicBezTo>
                  <a:cubicBezTo>
                    <a:pt x="40927" y="48818"/>
                    <a:pt x="40182" y="47966"/>
                    <a:pt x="39425" y="47124"/>
                  </a:cubicBezTo>
                  <a:cubicBezTo>
                    <a:pt x="40639" y="44391"/>
                    <a:pt x="41045" y="40851"/>
                    <a:pt x="40343" y="37998"/>
                  </a:cubicBezTo>
                  <a:cubicBezTo>
                    <a:pt x="40298" y="37817"/>
                    <a:pt x="40166" y="37738"/>
                    <a:pt x="40027" y="37738"/>
                  </a:cubicBezTo>
                  <a:cubicBezTo>
                    <a:pt x="39845" y="37738"/>
                    <a:pt x="39652" y="37875"/>
                    <a:pt x="39631" y="38095"/>
                  </a:cubicBezTo>
                  <a:cubicBezTo>
                    <a:pt x="39485" y="39651"/>
                    <a:pt x="39515" y="41215"/>
                    <a:pt x="39329" y="42768"/>
                  </a:cubicBezTo>
                  <a:cubicBezTo>
                    <a:pt x="39185" y="43958"/>
                    <a:pt x="38909" y="45111"/>
                    <a:pt x="38669" y="46276"/>
                  </a:cubicBezTo>
                  <a:cubicBezTo>
                    <a:pt x="33571" y="40591"/>
                    <a:pt x="28527" y="34858"/>
                    <a:pt x="23537" y="29077"/>
                  </a:cubicBezTo>
                  <a:cubicBezTo>
                    <a:pt x="25654" y="24939"/>
                    <a:pt x="25392" y="17760"/>
                    <a:pt x="23559" y="13674"/>
                  </a:cubicBezTo>
                  <a:cubicBezTo>
                    <a:pt x="23500" y="13542"/>
                    <a:pt x="23379" y="13485"/>
                    <a:pt x="23253" y="13485"/>
                  </a:cubicBezTo>
                  <a:cubicBezTo>
                    <a:pt x="23046" y="13485"/>
                    <a:pt x="22826" y="13639"/>
                    <a:pt x="22841" y="13868"/>
                  </a:cubicBezTo>
                  <a:cubicBezTo>
                    <a:pt x="23018" y="16463"/>
                    <a:pt x="23652" y="18968"/>
                    <a:pt x="23628" y="21598"/>
                  </a:cubicBezTo>
                  <a:cubicBezTo>
                    <a:pt x="23607" y="23868"/>
                    <a:pt x="23023" y="26075"/>
                    <a:pt x="22870" y="28310"/>
                  </a:cubicBezTo>
                  <a:cubicBezTo>
                    <a:pt x="22222" y="27554"/>
                    <a:pt x="21561" y="26810"/>
                    <a:pt x="20913" y="26054"/>
                  </a:cubicBezTo>
                  <a:cubicBezTo>
                    <a:pt x="17529" y="22102"/>
                    <a:pt x="13988" y="18202"/>
                    <a:pt x="10939" y="13981"/>
                  </a:cubicBezTo>
                  <a:cubicBezTo>
                    <a:pt x="7807" y="9647"/>
                    <a:pt x="6280" y="5396"/>
                    <a:pt x="5116" y="229"/>
                  </a:cubicBezTo>
                  <a:cubicBezTo>
                    <a:pt x="5079" y="69"/>
                    <a:pt x="4968" y="1"/>
                    <a:pt x="48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1373275" y="2768425"/>
              <a:ext cx="2329700" cy="1176900"/>
            </a:xfrm>
            <a:custGeom>
              <a:avLst/>
              <a:gdLst/>
              <a:ahLst/>
              <a:cxnLst/>
              <a:rect l="l" t="t" r="r" b="b"/>
              <a:pathLst>
                <a:path w="93188" h="47076" extrusionOk="0">
                  <a:moveTo>
                    <a:pt x="14571" y="1"/>
                  </a:moveTo>
                  <a:cubicBezTo>
                    <a:pt x="13453" y="1"/>
                    <a:pt x="12334" y="33"/>
                    <a:pt x="11214" y="98"/>
                  </a:cubicBezTo>
                  <a:cubicBezTo>
                    <a:pt x="7307" y="324"/>
                    <a:pt x="2780" y="1419"/>
                    <a:pt x="1229" y="5012"/>
                  </a:cubicBezTo>
                  <a:cubicBezTo>
                    <a:pt x="0" y="7859"/>
                    <a:pt x="1261" y="11291"/>
                    <a:pt x="3453" y="13484"/>
                  </a:cubicBezTo>
                  <a:cubicBezTo>
                    <a:pt x="5646" y="15679"/>
                    <a:pt x="8598" y="16906"/>
                    <a:pt x="11470" y="18080"/>
                  </a:cubicBezTo>
                  <a:lnTo>
                    <a:pt x="30004" y="25661"/>
                  </a:lnTo>
                  <a:lnTo>
                    <a:pt x="56687" y="36574"/>
                  </a:lnTo>
                  <a:cubicBezTo>
                    <a:pt x="64744" y="39870"/>
                    <a:pt x="74080" y="45586"/>
                    <a:pt x="82675" y="46971"/>
                  </a:cubicBezTo>
                  <a:cubicBezTo>
                    <a:pt x="83114" y="47042"/>
                    <a:pt x="83556" y="47076"/>
                    <a:pt x="83996" y="47076"/>
                  </a:cubicBezTo>
                  <a:cubicBezTo>
                    <a:pt x="88760" y="47076"/>
                    <a:pt x="93188" y="43073"/>
                    <a:pt x="89835" y="38520"/>
                  </a:cubicBezTo>
                  <a:cubicBezTo>
                    <a:pt x="86797" y="34394"/>
                    <a:pt x="80185" y="32264"/>
                    <a:pt x="76157" y="29217"/>
                  </a:cubicBezTo>
                  <a:cubicBezTo>
                    <a:pt x="68076" y="23104"/>
                    <a:pt x="60931" y="16238"/>
                    <a:pt x="52104" y="11080"/>
                  </a:cubicBezTo>
                  <a:cubicBezTo>
                    <a:pt x="40710" y="4421"/>
                    <a:pt x="27727" y="1"/>
                    <a:pt x="14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1488025" y="2855350"/>
              <a:ext cx="1236900" cy="520925"/>
            </a:xfrm>
            <a:custGeom>
              <a:avLst/>
              <a:gdLst/>
              <a:ahLst/>
              <a:cxnLst/>
              <a:rect l="l" t="t" r="r" b="b"/>
              <a:pathLst>
                <a:path w="49476" h="20837" extrusionOk="0">
                  <a:moveTo>
                    <a:pt x="13379" y="0"/>
                  </a:moveTo>
                  <a:cubicBezTo>
                    <a:pt x="13225" y="0"/>
                    <a:pt x="13088" y="168"/>
                    <a:pt x="13178" y="337"/>
                  </a:cubicBezTo>
                  <a:cubicBezTo>
                    <a:pt x="14348" y="2522"/>
                    <a:pt x="15709" y="4595"/>
                    <a:pt x="16877" y="6783"/>
                  </a:cubicBezTo>
                  <a:cubicBezTo>
                    <a:pt x="15259" y="5929"/>
                    <a:pt x="13611" y="5137"/>
                    <a:pt x="11861" y="4563"/>
                  </a:cubicBezTo>
                  <a:cubicBezTo>
                    <a:pt x="9394" y="3754"/>
                    <a:pt x="6892" y="3361"/>
                    <a:pt x="4363" y="3361"/>
                  </a:cubicBezTo>
                  <a:cubicBezTo>
                    <a:pt x="3025" y="3361"/>
                    <a:pt x="1680" y="3471"/>
                    <a:pt x="329" y="3687"/>
                  </a:cubicBezTo>
                  <a:cubicBezTo>
                    <a:pt x="1" y="3740"/>
                    <a:pt x="81" y="4263"/>
                    <a:pt x="402" y="4263"/>
                  </a:cubicBezTo>
                  <a:cubicBezTo>
                    <a:pt x="404" y="4263"/>
                    <a:pt x="406" y="4263"/>
                    <a:pt x="408" y="4263"/>
                  </a:cubicBezTo>
                  <a:cubicBezTo>
                    <a:pt x="649" y="4259"/>
                    <a:pt x="891" y="4257"/>
                    <a:pt x="1132" y="4257"/>
                  </a:cubicBezTo>
                  <a:cubicBezTo>
                    <a:pt x="5656" y="4257"/>
                    <a:pt x="10135" y="5009"/>
                    <a:pt x="14263" y="6933"/>
                  </a:cubicBezTo>
                  <a:cubicBezTo>
                    <a:pt x="16593" y="8018"/>
                    <a:pt x="18801" y="9319"/>
                    <a:pt x="21074" y="10504"/>
                  </a:cubicBezTo>
                  <a:cubicBezTo>
                    <a:pt x="20464" y="11044"/>
                    <a:pt x="19884" y="11617"/>
                    <a:pt x="19191" y="12062"/>
                  </a:cubicBezTo>
                  <a:cubicBezTo>
                    <a:pt x="18149" y="12734"/>
                    <a:pt x="16955" y="13024"/>
                    <a:pt x="15898" y="13628"/>
                  </a:cubicBezTo>
                  <a:cubicBezTo>
                    <a:pt x="15458" y="13877"/>
                    <a:pt x="15657" y="14565"/>
                    <a:pt x="16152" y="14568"/>
                  </a:cubicBezTo>
                  <a:cubicBezTo>
                    <a:pt x="16159" y="14568"/>
                    <a:pt x="16167" y="14568"/>
                    <a:pt x="16174" y="14568"/>
                  </a:cubicBezTo>
                  <a:cubicBezTo>
                    <a:pt x="18167" y="14568"/>
                    <a:pt x="20860" y="12861"/>
                    <a:pt x="22020" y="10991"/>
                  </a:cubicBezTo>
                  <a:cubicBezTo>
                    <a:pt x="22796" y="11378"/>
                    <a:pt x="23578" y="11751"/>
                    <a:pt x="24383" y="12085"/>
                  </a:cubicBezTo>
                  <a:cubicBezTo>
                    <a:pt x="32366" y="15400"/>
                    <a:pt x="40692" y="18380"/>
                    <a:pt x="48982" y="20826"/>
                  </a:cubicBezTo>
                  <a:cubicBezTo>
                    <a:pt x="49007" y="20833"/>
                    <a:pt x="49032" y="20836"/>
                    <a:pt x="49056" y="20836"/>
                  </a:cubicBezTo>
                  <a:cubicBezTo>
                    <a:pt x="49316" y="20836"/>
                    <a:pt x="49476" y="20428"/>
                    <a:pt x="49201" y="20305"/>
                  </a:cubicBezTo>
                  <a:cubicBezTo>
                    <a:pt x="42914" y="17504"/>
                    <a:pt x="36297" y="15435"/>
                    <a:pt x="29875" y="12947"/>
                  </a:cubicBezTo>
                  <a:cubicBezTo>
                    <a:pt x="30193" y="10383"/>
                    <a:pt x="28430" y="7257"/>
                    <a:pt x="26307" y="5962"/>
                  </a:cubicBezTo>
                  <a:cubicBezTo>
                    <a:pt x="26255" y="5930"/>
                    <a:pt x="26199" y="5916"/>
                    <a:pt x="26143" y="5916"/>
                  </a:cubicBezTo>
                  <a:cubicBezTo>
                    <a:pt x="25892" y="5916"/>
                    <a:pt x="25654" y="6204"/>
                    <a:pt x="25824" y="6446"/>
                  </a:cubicBezTo>
                  <a:cubicBezTo>
                    <a:pt x="26519" y="7436"/>
                    <a:pt x="27299" y="8395"/>
                    <a:pt x="27865" y="9467"/>
                  </a:cubicBezTo>
                  <a:cubicBezTo>
                    <a:pt x="28398" y="10475"/>
                    <a:pt x="28633" y="11549"/>
                    <a:pt x="28993" y="12601"/>
                  </a:cubicBezTo>
                  <a:cubicBezTo>
                    <a:pt x="26936" y="11788"/>
                    <a:pt x="24902" y="10931"/>
                    <a:pt x="22910" y="9983"/>
                  </a:cubicBezTo>
                  <a:cubicBezTo>
                    <a:pt x="21223" y="9179"/>
                    <a:pt x="19596" y="8253"/>
                    <a:pt x="17955" y="7360"/>
                  </a:cubicBezTo>
                  <a:cubicBezTo>
                    <a:pt x="16938" y="4657"/>
                    <a:pt x="15653" y="2070"/>
                    <a:pt x="13531" y="64"/>
                  </a:cubicBezTo>
                  <a:cubicBezTo>
                    <a:pt x="13484" y="19"/>
                    <a:pt x="13430" y="0"/>
                    <a:pt x="13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794625" y="3673200"/>
              <a:ext cx="3088375" cy="1466450"/>
            </a:xfrm>
            <a:custGeom>
              <a:avLst/>
              <a:gdLst/>
              <a:ahLst/>
              <a:cxnLst/>
              <a:rect l="l" t="t" r="r" b="b"/>
              <a:pathLst>
                <a:path w="123535" h="58658" extrusionOk="0">
                  <a:moveTo>
                    <a:pt x="48589" y="0"/>
                  </a:moveTo>
                  <a:cubicBezTo>
                    <a:pt x="48424" y="0"/>
                    <a:pt x="48258" y="7"/>
                    <a:pt x="48091" y="19"/>
                  </a:cubicBezTo>
                  <a:cubicBezTo>
                    <a:pt x="44723" y="276"/>
                    <a:pt x="41816" y="4246"/>
                    <a:pt x="43508" y="7168"/>
                  </a:cubicBezTo>
                  <a:cubicBezTo>
                    <a:pt x="44177" y="8326"/>
                    <a:pt x="45427" y="9187"/>
                    <a:pt x="45667" y="10502"/>
                  </a:cubicBezTo>
                  <a:cubicBezTo>
                    <a:pt x="46008" y="12370"/>
                    <a:pt x="43972" y="13815"/>
                    <a:pt x="42042" y="13815"/>
                  </a:cubicBezTo>
                  <a:cubicBezTo>
                    <a:pt x="41758" y="13815"/>
                    <a:pt x="41475" y="13784"/>
                    <a:pt x="41203" y="13718"/>
                  </a:cubicBezTo>
                  <a:cubicBezTo>
                    <a:pt x="39086" y="13202"/>
                    <a:pt x="37537" y="11461"/>
                    <a:pt x="35945" y="9972"/>
                  </a:cubicBezTo>
                  <a:cubicBezTo>
                    <a:pt x="30590" y="4966"/>
                    <a:pt x="23253" y="2219"/>
                    <a:pt x="15936" y="2219"/>
                  </a:cubicBezTo>
                  <a:cubicBezTo>
                    <a:pt x="13377" y="2219"/>
                    <a:pt x="10820" y="2555"/>
                    <a:pt x="8351" y="3248"/>
                  </a:cubicBezTo>
                  <a:cubicBezTo>
                    <a:pt x="5410" y="4073"/>
                    <a:pt x="2311" y="5678"/>
                    <a:pt x="1370" y="8582"/>
                  </a:cubicBezTo>
                  <a:cubicBezTo>
                    <a:pt x="0" y="12809"/>
                    <a:pt x="3912" y="16867"/>
                    <a:pt x="7776" y="19059"/>
                  </a:cubicBezTo>
                  <a:cubicBezTo>
                    <a:pt x="13433" y="22269"/>
                    <a:pt x="19882" y="24070"/>
                    <a:pt x="26384" y="24256"/>
                  </a:cubicBezTo>
                  <a:cubicBezTo>
                    <a:pt x="27044" y="24274"/>
                    <a:pt x="27706" y="24277"/>
                    <a:pt x="28368" y="24277"/>
                  </a:cubicBezTo>
                  <a:cubicBezTo>
                    <a:pt x="28609" y="24277"/>
                    <a:pt x="28851" y="24277"/>
                    <a:pt x="29092" y="24277"/>
                  </a:cubicBezTo>
                  <a:cubicBezTo>
                    <a:pt x="30959" y="24277"/>
                    <a:pt x="32823" y="24296"/>
                    <a:pt x="34651" y="24644"/>
                  </a:cubicBezTo>
                  <a:cubicBezTo>
                    <a:pt x="37366" y="25158"/>
                    <a:pt x="40088" y="26542"/>
                    <a:pt x="41393" y="28976"/>
                  </a:cubicBezTo>
                  <a:cubicBezTo>
                    <a:pt x="42697" y="31412"/>
                    <a:pt x="42017" y="34966"/>
                    <a:pt x="39516" y="36140"/>
                  </a:cubicBezTo>
                  <a:cubicBezTo>
                    <a:pt x="38537" y="36600"/>
                    <a:pt x="37417" y="36671"/>
                    <a:pt x="36284" y="36671"/>
                  </a:cubicBezTo>
                  <a:cubicBezTo>
                    <a:pt x="35768" y="36671"/>
                    <a:pt x="35251" y="36657"/>
                    <a:pt x="34742" y="36657"/>
                  </a:cubicBezTo>
                  <a:cubicBezTo>
                    <a:pt x="33231" y="36657"/>
                    <a:pt x="31804" y="36788"/>
                    <a:pt x="30779" y="37832"/>
                  </a:cubicBezTo>
                  <a:cubicBezTo>
                    <a:pt x="28522" y="40129"/>
                    <a:pt x="30948" y="44085"/>
                    <a:pt x="33844" y="45497"/>
                  </a:cubicBezTo>
                  <a:cubicBezTo>
                    <a:pt x="35673" y="46390"/>
                    <a:pt x="37705" y="46827"/>
                    <a:pt x="39739" y="46827"/>
                  </a:cubicBezTo>
                  <a:cubicBezTo>
                    <a:pt x="42654" y="46827"/>
                    <a:pt x="45575" y="45930"/>
                    <a:pt x="47916" y="44189"/>
                  </a:cubicBezTo>
                  <a:cubicBezTo>
                    <a:pt x="49894" y="42717"/>
                    <a:pt x="51495" y="40697"/>
                    <a:pt x="53734" y="39664"/>
                  </a:cubicBezTo>
                  <a:cubicBezTo>
                    <a:pt x="54451" y="39332"/>
                    <a:pt x="55277" y="39163"/>
                    <a:pt x="56092" y="39163"/>
                  </a:cubicBezTo>
                  <a:cubicBezTo>
                    <a:pt x="57818" y="39163"/>
                    <a:pt x="59493" y="39924"/>
                    <a:pt x="59981" y="41527"/>
                  </a:cubicBezTo>
                  <a:cubicBezTo>
                    <a:pt x="60694" y="43873"/>
                    <a:pt x="58507" y="45987"/>
                    <a:pt x="57491" y="48219"/>
                  </a:cubicBezTo>
                  <a:cubicBezTo>
                    <a:pt x="55448" y="52708"/>
                    <a:pt x="59447" y="58602"/>
                    <a:pt x="64301" y="58602"/>
                  </a:cubicBezTo>
                  <a:cubicBezTo>
                    <a:pt x="64485" y="58602"/>
                    <a:pt x="64669" y="58593"/>
                    <a:pt x="64854" y="58576"/>
                  </a:cubicBezTo>
                  <a:cubicBezTo>
                    <a:pt x="71357" y="57974"/>
                    <a:pt x="74334" y="49583"/>
                    <a:pt x="80483" y="47383"/>
                  </a:cubicBezTo>
                  <a:cubicBezTo>
                    <a:pt x="81553" y="47000"/>
                    <a:pt x="82657" y="46830"/>
                    <a:pt x="83770" y="46830"/>
                  </a:cubicBezTo>
                  <a:cubicBezTo>
                    <a:pt x="86863" y="46830"/>
                    <a:pt x="90018" y="48145"/>
                    <a:pt x="92683" y="49848"/>
                  </a:cubicBezTo>
                  <a:cubicBezTo>
                    <a:pt x="96305" y="52164"/>
                    <a:pt x="99471" y="55204"/>
                    <a:pt x="103332" y="57094"/>
                  </a:cubicBezTo>
                  <a:cubicBezTo>
                    <a:pt x="105298" y="58056"/>
                    <a:pt x="107560" y="58657"/>
                    <a:pt x="109746" y="58657"/>
                  </a:cubicBezTo>
                  <a:cubicBezTo>
                    <a:pt x="111856" y="58657"/>
                    <a:pt x="113895" y="58098"/>
                    <a:pt x="115531" y="56765"/>
                  </a:cubicBezTo>
                  <a:cubicBezTo>
                    <a:pt x="123535" y="50240"/>
                    <a:pt x="113819" y="43141"/>
                    <a:pt x="108533" y="39507"/>
                  </a:cubicBezTo>
                  <a:cubicBezTo>
                    <a:pt x="100067" y="33686"/>
                    <a:pt x="93136" y="26171"/>
                    <a:pt x="88829" y="16765"/>
                  </a:cubicBezTo>
                  <a:cubicBezTo>
                    <a:pt x="87356" y="13549"/>
                    <a:pt x="86052" y="9991"/>
                    <a:pt x="83153" y="7964"/>
                  </a:cubicBezTo>
                  <a:cubicBezTo>
                    <a:pt x="82104" y="7230"/>
                    <a:pt x="80770" y="6868"/>
                    <a:pt x="79463" y="6868"/>
                  </a:cubicBezTo>
                  <a:cubicBezTo>
                    <a:pt x="77157" y="6868"/>
                    <a:pt x="74934" y="7997"/>
                    <a:pt x="74506" y="10213"/>
                  </a:cubicBezTo>
                  <a:cubicBezTo>
                    <a:pt x="74093" y="12360"/>
                    <a:pt x="75505" y="14494"/>
                    <a:pt x="75332" y="16672"/>
                  </a:cubicBezTo>
                  <a:cubicBezTo>
                    <a:pt x="75112" y="19467"/>
                    <a:pt x="72201" y="21302"/>
                    <a:pt x="69365" y="21302"/>
                  </a:cubicBezTo>
                  <a:cubicBezTo>
                    <a:pt x="68784" y="21302"/>
                    <a:pt x="68206" y="21225"/>
                    <a:pt x="67655" y="21064"/>
                  </a:cubicBezTo>
                  <a:cubicBezTo>
                    <a:pt x="64414" y="20111"/>
                    <a:pt x="62149" y="17174"/>
                    <a:pt x="60660" y="14142"/>
                  </a:cubicBezTo>
                  <a:cubicBezTo>
                    <a:pt x="59172" y="11111"/>
                    <a:pt x="58215" y="7807"/>
                    <a:pt x="56371" y="4976"/>
                  </a:cubicBezTo>
                  <a:cubicBezTo>
                    <a:pt x="54619" y="2286"/>
                    <a:pt x="51759" y="0"/>
                    <a:pt x="48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934550" y="3904075"/>
              <a:ext cx="2699525" cy="1078925"/>
            </a:xfrm>
            <a:custGeom>
              <a:avLst/>
              <a:gdLst/>
              <a:ahLst/>
              <a:cxnLst/>
              <a:rect l="l" t="t" r="r" b="b"/>
              <a:pathLst>
                <a:path w="107981" h="43157" extrusionOk="0">
                  <a:moveTo>
                    <a:pt x="500" y="0"/>
                  </a:moveTo>
                  <a:cubicBezTo>
                    <a:pt x="95" y="0"/>
                    <a:pt x="1" y="683"/>
                    <a:pt x="423" y="776"/>
                  </a:cubicBezTo>
                  <a:cubicBezTo>
                    <a:pt x="5002" y="1790"/>
                    <a:pt x="9677" y="2287"/>
                    <a:pt x="14263" y="3279"/>
                  </a:cubicBezTo>
                  <a:cubicBezTo>
                    <a:pt x="18841" y="4271"/>
                    <a:pt x="23396" y="5360"/>
                    <a:pt x="27927" y="6549"/>
                  </a:cubicBezTo>
                  <a:cubicBezTo>
                    <a:pt x="36996" y="8924"/>
                    <a:pt x="45938" y="11733"/>
                    <a:pt x="54763" y="14893"/>
                  </a:cubicBezTo>
                  <a:cubicBezTo>
                    <a:pt x="54860" y="14929"/>
                    <a:pt x="54954" y="14967"/>
                    <a:pt x="55051" y="15001"/>
                  </a:cubicBezTo>
                  <a:cubicBezTo>
                    <a:pt x="50017" y="17817"/>
                    <a:pt x="44825" y="21279"/>
                    <a:pt x="41105" y="25726"/>
                  </a:cubicBezTo>
                  <a:cubicBezTo>
                    <a:pt x="40883" y="25992"/>
                    <a:pt x="41081" y="26323"/>
                    <a:pt x="41348" y="26323"/>
                  </a:cubicBezTo>
                  <a:cubicBezTo>
                    <a:pt x="41424" y="26323"/>
                    <a:pt x="41506" y="26296"/>
                    <a:pt x="41585" y="26233"/>
                  </a:cubicBezTo>
                  <a:cubicBezTo>
                    <a:pt x="46264" y="22525"/>
                    <a:pt x="50554" y="18544"/>
                    <a:pt x="55524" y="15177"/>
                  </a:cubicBezTo>
                  <a:cubicBezTo>
                    <a:pt x="61955" y="17546"/>
                    <a:pt x="67915" y="20532"/>
                    <a:pt x="73801" y="23808"/>
                  </a:cubicBezTo>
                  <a:cubicBezTo>
                    <a:pt x="68423" y="25561"/>
                    <a:pt x="63137" y="30528"/>
                    <a:pt x="60152" y="35137"/>
                  </a:cubicBezTo>
                  <a:cubicBezTo>
                    <a:pt x="60041" y="35310"/>
                    <a:pt x="60203" y="35509"/>
                    <a:pt x="60372" y="35509"/>
                  </a:cubicBezTo>
                  <a:cubicBezTo>
                    <a:pt x="60426" y="35509"/>
                    <a:pt x="60481" y="35488"/>
                    <a:pt x="60528" y="35440"/>
                  </a:cubicBezTo>
                  <a:cubicBezTo>
                    <a:pt x="64748" y="31038"/>
                    <a:pt x="69160" y="27035"/>
                    <a:pt x="74623" y="24263"/>
                  </a:cubicBezTo>
                  <a:cubicBezTo>
                    <a:pt x="76949" y="25570"/>
                    <a:pt x="79269" y="26915"/>
                    <a:pt x="81604" y="28287"/>
                  </a:cubicBezTo>
                  <a:lnTo>
                    <a:pt x="94410" y="35807"/>
                  </a:lnTo>
                  <a:cubicBezTo>
                    <a:pt x="98655" y="38300"/>
                    <a:pt x="102847" y="41106"/>
                    <a:pt x="107343" y="43120"/>
                  </a:cubicBezTo>
                  <a:cubicBezTo>
                    <a:pt x="107400" y="43145"/>
                    <a:pt x="107455" y="43156"/>
                    <a:pt x="107506" y="43156"/>
                  </a:cubicBezTo>
                  <a:cubicBezTo>
                    <a:pt x="107804" y="43156"/>
                    <a:pt x="107980" y="42775"/>
                    <a:pt x="107685" y="42554"/>
                  </a:cubicBezTo>
                  <a:cubicBezTo>
                    <a:pt x="103438" y="39384"/>
                    <a:pt x="98584" y="36928"/>
                    <a:pt x="94018" y="34247"/>
                  </a:cubicBezTo>
                  <a:lnTo>
                    <a:pt x="83614" y="28138"/>
                  </a:lnTo>
                  <a:cubicBezTo>
                    <a:pt x="83603" y="28089"/>
                    <a:pt x="83605" y="28041"/>
                    <a:pt x="83568" y="27993"/>
                  </a:cubicBezTo>
                  <a:cubicBezTo>
                    <a:pt x="80799" y="24423"/>
                    <a:pt x="80440" y="20169"/>
                    <a:pt x="78930" y="16049"/>
                  </a:cubicBezTo>
                  <a:cubicBezTo>
                    <a:pt x="77567" y="12330"/>
                    <a:pt x="75608" y="8900"/>
                    <a:pt x="72804" y="6093"/>
                  </a:cubicBezTo>
                  <a:cubicBezTo>
                    <a:pt x="72755" y="6044"/>
                    <a:pt x="72693" y="6023"/>
                    <a:pt x="72631" y="6023"/>
                  </a:cubicBezTo>
                  <a:cubicBezTo>
                    <a:pt x="72447" y="6023"/>
                    <a:pt x="72260" y="6208"/>
                    <a:pt x="72390" y="6391"/>
                  </a:cubicBezTo>
                  <a:cubicBezTo>
                    <a:pt x="75167" y="10299"/>
                    <a:pt x="77532" y="14220"/>
                    <a:pt x="78840" y="18878"/>
                  </a:cubicBezTo>
                  <a:cubicBezTo>
                    <a:pt x="79642" y="21734"/>
                    <a:pt x="80196" y="24813"/>
                    <a:pt x="81990" y="27184"/>
                  </a:cubicBezTo>
                  <a:lnTo>
                    <a:pt x="81211" y="26726"/>
                  </a:lnTo>
                  <a:cubicBezTo>
                    <a:pt x="72887" y="21838"/>
                    <a:pt x="64745" y="17218"/>
                    <a:pt x="55598" y="14030"/>
                  </a:cubicBezTo>
                  <a:cubicBezTo>
                    <a:pt x="53679" y="13362"/>
                    <a:pt x="51747" y="12725"/>
                    <a:pt x="49812" y="12097"/>
                  </a:cubicBezTo>
                  <a:cubicBezTo>
                    <a:pt x="49837" y="12016"/>
                    <a:pt x="49829" y="11929"/>
                    <a:pt x="49794" y="11854"/>
                  </a:cubicBezTo>
                  <a:cubicBezTo>
                    <a:pt x="48679" y="9479"/>
                    <a:pt x="47708" y="7356"/>
                    <a:pt x="47210" y="4757"/>
                  </a:cubicBezTo>
                  <a:cubicBezTo>
                    <a:pt x="46856" y="2905"/>
                    <a:pt x="46210" y="1510"/>
                    <a:pt x="44974" y="86"/>
                  </a:cubicBezTo>
                  <a:cubicBezTo>
                    <a:pt x="44933" y="39"/>
                    <a:pt x="44882" y="19"/>
                    <a:pt x="44832" y="19"/>
                  </a:cubicBezTo>
                  <a:cubicBezTo>
                    <a:pt x="44689" y="19"/>
                    <a:pt x="44548" y="177"/>
                    <a:pt x="44635" y="331"/>
                  </a:cubicBezTo>
                  <a:cubicBezTo>
                    <a:pt x="45843" y="2474"/>
                    <a:pt x="46057" y="4638"/>
                    <a:pt x="46661" y="6955"/>
                  </a:cubicBezTo>
                  <a:cubicBezTo>
                    <a:pt x="47113" y="8698"/>
                    <a:pt x="47951" y="10306"/>
                    <a:pt x="48936" y="11804"/>
                  </a:cubicBezTo>
                  <a:cubicBezTo>
                    <a:pt x="42066" y="9597"/>
                    <a:pt x="35114" y="7635"/>
                    <a:pt x="28123" y="5875"/>
                  </a:cubicBezTo>
                  <a:cubicBezTo>
                    <a:pt x="23578" y="4731"/>
                    <a:pt x="19011" y="3686"/>
                    <a:pt x="14421" y="2737"/>
                  </a:cubicBezTo>
                  <a:cubicBezTo>
                    <a:pt x="9815" y="1785"/>
                    <a:pt x="5219" y="549"/>
                    <a:pt x="544" y="3"/>
                  </a:cubicBezTo>
                  <a:cubicBezTo>
                    <a:pt x="529" y="1"/>
                    <a:pt x="514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4552400" y="2135150"/>
              <a:ext cx="1970150" cy="2796650"/>
            </a:xfrm>
            <a:custGeom>
              <a:avLst/>
              <a:gdLst/>
              <a:ahLst/>
              <a:cxnLst/>
              <a:rect l="l" t="t" r="r" b="b"/>
              <a:pathLst>
                <a:path w="78806" h="111866" extrusionOk="0">
                  <a:moveTo>
                    <a:pt x="66228" y="1"/>
                  </a:moveTo>
                  <a:cubicBezTo>
                    <a:pt x="63357" y="1"/>
                    <a:pt x="60436" y="1000"/>
                    <a:pt x="57986" y="2557"/>
                  </a:cubicBezTo>
                  <a:cubicBezTo>
                    <a:pt x="54356" y="4866"/>
                    <a:pt x="51570" y="8262"/>
                    <a:pt x="48920" y="11651"/>
                  </a:cubicBezTo>
                  <a:cubicBezTo>
                    <a:pt x="34256" y="30409"/>
                    <a:pt x="21700" y="50902"/>
                    <a:pt x="12343" y="72820"/>
                  </a:cubicBezTo>
                  <a:cubicBezTo>
                    <a:pt x="7651" y="83810"/>
                    <a:pt x="3435" y="95304"/>
                    <a:pt x="804" y="106981"/>
                  </a:cubicBezTo>
                  <a:cubicBezTo>
                    <a:pt x="0" y="110546"/>
                    <a:pt x="594" y="111866"/>
                    <a:pt x="1910" y="111866"/>
                  </a:cubicBezTo>
                  <a:cubicBezTo>
                    <a:pt x="5151" y="111866"/>
                    <a:pt x="12774" y="103857"/>
                    <a:pt x="14696" y="101656"/>
                  </a:cubicBezTo>
                  <a:cubicBezTo>
                    <a:pt x="23797" y="91228"/>
                    <a:pt x="34305" y="82165"/>
                    <a:pt x="44266" y="72590"/>
                  </a:cubicBezTo>
                  <a:cubicBezTo>
                    <a:pt x="58858" y="58563"/>
                    <a:pt x="72826" y="42452"/>
                    <a:pt x="77355" y="22725"/>
                  </a:cubicBezTo>
                  <a:cubicBezTo>
                    <a:pt x="78296" y="18629"/>
                    <a:pt x="78805" y="14325"/>
                    <a:pt x="77832" y="10238"/>
                  </a:cubicBezTo>
                  <a:cubicBezTo>
                    <a:pt x="76860" y="6148"/>
                    <a:pt x="74195" y="2287"/>
                    <a:pt x="70284" y="746"/>
                  </a:cubicBezTo>
                  <a:cubicBezTo>
                    <a:pt x="68983" y="233"/>
                    <a:pt x="67611" y="1"/>
                    <a:pt x="66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4932725" y="2281600"/>
              <a:ext cx="1404825" cy="2135825"/>
            </a:xfrm>
            <a:custGeom>
              <a:avLst/>
              <a:gdLst/>
              <a:ahLst/>
              <a:cxnLst/>
              <a:rect l="l" t="t" r="r" b="b"/>
              <a:pathLst>
                <a:path w="56193" h="85433" extrusionOk="0">
                  <a:moveTo>
                    <a:pt x="52642" y="0"/>
                  </a:moveTo>
                  <a:cubicBezTo>
                    <a:pt x="52548" y="0"/>
                    <a:pt x="52453" y="47"/>
                    <a:pt x="52415" y="150"/>
                  </a:cubicBezTo>
                  <a:cubicBezTo>
                    <a:pt x="49299" y="8524"/>
                    <a:pt x="46642" y="16782"/>
                    <a:pt x="42288" y="24653"/>
                  </a:cubicBezTo>
                  <a:cubicBezTo>
                    <a:pt x="42166" y="24874"/>
                    <a:pt x="42035" y="25090"/>
                    <a:pt x="41911" y="25311"/>
                  </a:cubicBezTo>
                  <a:cubicBezTo>
                    <a:pt x="41903" y="25316"/>
                    <a:pt x="41894" y="25321"/>
                    <a:pt x="41886" y="25327"/>
                  </a:cubicBezTo>
                  <a:cubicBezTo>
                    <a:pt x="41803" y="25382"/>
                    <a:pt x="41783" y="25455"/>
                    <a:pt x="41787" y="25528"/>
                  </a:cubicBezTo>
                  <a:cubicBezTo>
                    <a:pt x="39634" y="29329"/>
                    <a:pt x="37241" y="32982"/>
                    <a:pt x="34713" y="36542"/>
                  </a:cubicBezTo>
                  <a:cubicBezTo>
                    <a:pt x="35410" y="34302"/>
                    <a:pt x="35299" y="31883"/>
                    <a:pt x="35237" y="29533"/>
                  </a:cubicBezTo>
                  <a:cubicBezTo>
                    <a:pt x="35160" y="26563"/>
                    <a:pt x="35188" y="23440"/>
                    <a:pt x="34520" y="20540"/>
                  </a:cubicBezTo>
                  <a:cubicBezTo>
                    <a:pt x="34481" y="20372"/>
                    <a:pt x="34328" y="20283"/>
                    <a:pt x="34182" y="20283"/>
                  </a:cubicBezTo>
                  <a:cubicBezTo>
                    <a:pt x="34034" y="20283"/>
                    <a:pt x="33892" y="20374"/>
                    <a:pt x="33884" y="20566"/>
                  </a:cubicBezTo>
                  <a:cubicBezTo>
                    <a:pt x="33622" y="26322"/>
                    <a:pt x="34876" y="31950"/>
                    <a:pt x="33886" y="37704"/>
                  </a:cubicBezTo>
                  <a:cubicBezTo>
                    <a:pt x="32049" y="40248"/>
                    <a:pt x="30148" y="42749"/>
                    <a:pt x="28216" y="45219"/>
                  </a:cubicBezTo>
                  <a:cubicBezTo>
                    <a:pt x="27190" y="46528"/>
                    <a:pt x="26151" y="47828"/>
                    <a:pt x="25112" y="49127"/>
                  </a:cubicBezTo>
                  <a:cubicBezTo>
                    <a:pt x="24949" y="49180"/>
                    <a:pt x="24856" y="49304"/>
                    <a:pt x="24849" y="49458"/>
                  </a:cubicBezTo>
                  <a:cubicBezTo>
                    <a:pt x="20786" y="54528"/>
                    <a:pt x="16662" y="59548"/>
                    <a:pt x="12744" y="64733"/>
                  </a:cubicBezTo>
                  <a:cubicBezTo>
                    <a:pt x="10355" y="67894"/>
                    <a:pt x="8040" y="71116"/>
                    <a:pt x="5882" y="74441"/>
                  </a:cubicBezTo>
                  <a:cubicBezTo>
                    <a:pt x="3763" y="77709"/>
                    <a:pt x="1298" y="81208"/>
                    <a:pt x="88" y="84939"/>
                  </a:cubicBezTo>
                  <a:cubicBezTo>
                    <a:pt x="0" y="85213"/>
                    <a:pt x="222" y="85432"/>
                    <a:pt x="452" y="85432"/>
                  </a:cubicBezTo>
                  <a:cubicBezTo>
                    <a:pt x="558" y="85432"/>
                    <a:pt x="665" y="85385"/>
                    <a:pt x="744" y="85276"/>
                  </a:cubicBezTo>
                  <a:cubicBezTo>
                    <a:pt x="3231" y="81830"/>
                    <a:pt x="5050" y="77845"/>
                    <a:pt x="7399" y="74283"/>
                  </a:cubicBezTo>
                  <a:cubicBezTo>
                    <a:pt x="9674" y="70836"/>
                    <a:pt x="12100" y="67491"/>
                    <a:pt x="14604" y="64206"/>
                  </a:cubicBezTo>
                  <a:cubicBezTo>
                    <a:pt x="18239" y="59437"/>
                    <a:pt x="22032" y="54795"/>
                    <a:pt x="25773" y="50109"/>
                  </a:cubicBezTo>
                  <a:cubicBezTo>
                    <a:pt x="27211" y="50639"/>
                    <a:pt x="28713" y="50873"/>
                    <a:pt x="30230" y="50873"/>
                  </a:cubicBezTo>
                  <a:cubicBezTo>
                    <a:pt x="34909" y="50873"/>
                    <a:pt x="39736" y="48647"/>
                    <a:pt x="43309" y="45986"/>
                  </a:cubicBezTo>
                  <a:cubicBezTo>
                    <a:pt x="43572" y="45790"/>
                    <a:pt x="43353" y="45446"/>
                    <a:pt x="43084" y="45446"/>
                  </a:cubicBezTo>
                  <a:cubicBezTo>
                    <a:pt x="43048" y="45446"/>
                    <a:pt x="43011" y="45452"/>
                    <a:pt x="42974" y="45466"/>
                  </a:cubicBezTo>
                  <a:cubicBezTo>
                    <a:pt x="39998" y="46577"/>
                    <a:pt x="37218" y="48215"/>
                    <a:pt x="34126" y="49007"/>
                  </a:cubicBezTo>
                  <a:cubicBezTo>
                    <a:pt x="32948" y="49309"/>
                    <a:pt x="31816" y="49407"/>
                    <a:pt x="30696" y="49407"/>
                  </a:cubicBezTo>
                  <a:cubicBezTo>
                    <a:pt x="29314" y="49407"/>
                    <a:pt x="27949" y="49257"/>
                    <a:pt x="26534" y="49156"/>
                  </a:cubicBezTo>
                  <a:cubicBezTo>
                    <a:pt x="27820" y="47539"/>
                    <a:pt x="29094" y="45913"/>
                    <a:pt x="30358" y="44277"/>
                  </a:cubicBezTo>
                  <a:cubicBezTo>
                    <a:pt x="34908" y="38363"/>
                    <a:pt x="39208" y="32236"/>
                    <a:pt x="42844" y="25715"/>
                  </a:cubicBezTo>
                  <a:cubicBezTo>
                    <a:pt x="48866" y="24650"/>
                    <a:pt x="54791" y="17713"/>
                    <a:pt x="56104" y="12103"/>
                  </a:cubicBezTo>
                  <a:cubicBezTo>
                    <a:pt x="56193" y="11726"/>
                    <a:pt x="55923" y="11472"/>
                    <a:pt x="55642" y="11472"/>
                  </a:cubicBezTo>
                  <a:cubicBezTo>
                    <a:pt x="55473" y="11472"/>
                    <a:pt x="55300" y="11564"/>
                    <a:pt x="55199" y="11776"/>
                  </a:cubicBezTo>
                  <a:cubicBezTo>
                    <a:pt x="53629" y="15038"/>
                    <a:pt x="52099" y="17995"/>
                    <a:pt x="49403" y="20493"/>
                  </a:cubicBezTo>
                  <a:cubicBezTo>
                    <a:pt x="47646" y="22121"/>
                    <a:pt x="45625" y="23123"/>
                    <a:pt x="43634" y="24264"/>
                  </a:cubicBezTo>
                  <a:cubicBezTo>
                    <a:pt x="43785" y="23980"/>
                    <a:pt x="43946" y="23702"/>
                    <a:pt x="44095" y="23417"/>
                  </a:cubicBezTo>
                  <a:cubicBezTo>
                    <a:pt x="47865" y="16233"/>
                    <a:pt x="51462" y="8289"/>
                    <a:pt x="52878" y="251"/>
                  </a:cubicBezTo>
                  <a:cubicBezTo>
                    <a:pt x="52906" y="92"/>
                    <a:pt x="52774" y="0"/>
                    <a:pt x="52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4343325" y="3974325"/>
              <a:ext cx="2380750" cy="1075325"/>
            </a:xfrm>
            <a:custGeom>
              <a:avLst/>
              <a:gdLst/>
              <a:ahLst/>
              <a:cxnLst/>
              <a:rect l="l" t="t" r="r" b="b"/>
              <a:pathLst>
                <a:path w="95230" h="43013" extrusionOk="0">
                  <a:moveTo>
                    <a:pt x="77615" y="1"/>
                  </a:moveTo>
                  <a:cubicBezTo>
                    <a:pt x="65657" y="1"/>
                    <a:pt x="53738" y="3510"/>
                    <a:pt x="43026" y="8948"/>
                  </a:cubicBezTo>
                  <a:cubicBezTo>
                    <a:pt x="33910" y="13575"/>
                    <a:pt x="26372" y="20007"/>
                    <a:pt x="17945" y="25632"/>
                  </a:cubicBezTo>
                  <a:cubicBezTo>
                    <a:pt x="13744" y="28436"/>
                    <a:pt x="7019" y="30172"/>
                    <a:pt x="3742" y="34111"/>
                  </a:cubicBezTo>
                  <a:cubicBezTo>
                    <a:pt x="0" y="38609"/>
                    <a:pt x="4609" y="43012"/>
                    <a:pt x="9563" y="43012"/>
                  </a:cubicBezTo>
                  <a:cubicBezTo>
                    <a:pt x="9838" y="43012"/>
                    <a:pt x="10114" y="42998"/>
                    <a:pt x="10390" y="42971"/>
                  </a:cubicBezTo>
                  <a:cubicBezTo>
                    <a:pt x="19051" y="42095"/>
                    <a:pt x="28709" y="36940"/>
                    <a:pt x="36945" y="34128"/>
                  </a:cubicBezTo>
                  <a:lnTo>
                    <a:pt x="64227" y="24807"/>
                  </a:lnTo>
                  <a:lnTo>
                    <a:pt x="83176" y="18336"/>
                  </a:lnTo>
                  <a:cubicBezTo>
                    <a:pt x="86112" y="17334"/>
                    <a:pt x="89131" y="16283"/>
                    <a:pt x="91450" y="14223"/>
                  </a:cubicBezTo>
                  <a:cubicBezTo>
                    <a:pt x="93768" y="12162"/>
                    <a:pt x="95229" y="8811"/>
                    <a:pt x="94170" y="5895"/>
                  </a:cubicBezTo>
                  <a:cubicBezTo>
                    <a:pt x="92835" y="2217"/>
                    <a:pt x="88380" y="857"/>
                    <a:pt x="84494" y="400"/>
                  </a:cubicBezTo>
                  <a:cubicBezTo>
                    <a:pt x="82205" y="130"/>
                    <a:pt x="79909" y="1"/>
                    <a:pt x="77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4801825" y="4106525"/>
              <a:ext cx="1741225" cy="709925"/>
            </a:xfrm>
            <a:custGeom>
              <a:avLst/>
              <a:gdLst/>
              <a:ahLst/>
              <a:cxnLst/>
              <a:rect l="l" t="t" r="r" b="b"/>
              <a:pathLst>
                <a:path w="69649" h="28397" extrusionOk="0">
                  <a:moveTo>
                    <a:pt x="43978" y="0"/>
                  </a:moveTo>
                  <a:cubicBezTo>
                    <a:pt x="43944" y="0"/>
                    <a:pt x="43908" y="9"/>
                    <a:pt x="43873" y="27"/>
                  </a:cubicBezTo>
                  <a:cubicBezTo>
                    <a:pt x="42643" y="676"/>
                    <a:pt x="41768" y="2006"/>
                    <a:pt x="41293" y="3280"/>
                  </a:cubicBezTo>
                  <a:cubicBezTo>
                    <a:pt x="40927" y="4262"/>
                    <a:pt x="40566" y="5716"/>
                    <a:pt x="40967" y="6772"/>
                  </a:cubicBezTo>
                  <a:cubicBezTo>
                    <a:pt x="39149" y="7522"/>
                    <a:pt x="37367" y="8306"/>
                    <a:pt x="35639" y="9105"/>
                  </a:cubicBezTo>
                  <a:cubicBezTo>
                    <a:pt x="29845" y="11780"/>
                    <a:pt x="24219" y="14816"/>
                    <a:pt x="18582" y="17803"/>
                  </a:cubicBezTo>
                  <a:cubicBezTo>
                    <a:pt x="15539" y="19415"/>
                    <a:pt x="12497" y="21028"/>
                    <a:pt x="9455" y="22644"/>
                  </a:cubicBezTo>
                  <a:cubicBezTo>
                    <a:pt x="6409" y="24260"/>
                    <a:pt x="3113" y="25686"/>
                    <a:pt x="332" y="27732"/>
                  </a:cubicBezTo>
                  <a:cubicBezTo>
                    <a:pt x="1" y="27976"/>
                    <a:pt x="281" y="28396"/>
                    <a:pt x="614" y="28396"/>
                  </a:cubicBezTo>
                  <a:cubicBezTo>
                    <a:pt x="657" y="28396"/>
                    <a:pt x="702" y="28389"/>
                    <a:pt x="746" y="28373"/>
                  </a:cubicBezTo>
                  <a:cubicBezTo>
                    <a:pt x="6908" y="26181"/>
                    <a:pt x="12800" y="22206"/>
                    <a:pt x="18575" y="19136"/>
                  </a:cubicBezTo>
                  <a:cubicBezTo>
                    <a:pt x="22663" y="16964"/>
                    <a:pt x="26729" y="14745"/>
                    <a:pt x="30852" y="12638"/>
                  </a:cubicBezTo>
                  <a:cubicBezTo>
                    <a:pt x="30861" y="12673"/>
                    <a:pt x="30863" y="12708"/>
                    <a:pt x="30892" y="12736"/>
                  </a:cubicBezTo>
                  <a:cubicBezTo>
                    <a:pt x="33700" y="15456"/>
                    <a:pt x="38772" y="17450"/>
                    <a:pt x="43227" y="17450"/>
                  </a:cubicBezTo>
                  <a:cubicBezTo>
                    <a:pt x="44643" y="17450"/>
                    <a:pt x="45996" y="17249"/>
                    <a:pt x="47194" y="16806"/>
                  </a:cubicBezTo>
                  <a:cubicBezTo>
                    <a:pt x="47507" y="16690"/>
                    <a:pt x="47389" y="16216"/>
                    <a:pt x="47085" y="16187"/>
                  </a:cubicBezTo>
                  <a:cubicBezTo>
                    <a:pt x="44277" y="15920"/>
                    <a:pt x="41604" y="16227"/>
                    <a:pt x="38809" y="15549"/>
                  </a:cubicBezTo>
                  <a:cubicBezTo>
                    <a:pt x="36121" y="14898"/>
                    <a:pt x="33786" y="13618"/>
                    <a:pt x="31334" y="12397"/>
                  </a:cubicBezTo>
                  <a:cubicBezTo>
                    <a:pt x="32464" y="11824"/>
                    <a:pt x="33595" y="11253"/>
                    <a:pt x="34734" y="10701"/>
                  </a:cubicBezTo>
                  <a:cubicBezTo>
                    <a:pt x="39984" y="8159"/>
                    <a:pt x="45222" y="6087"/>
                    <a:pt x="50597" y="4652"/>
                  </a:cubicBezTo>
                  <a:cubicBezTo>
                    <a:pt x="53247" y="6521"/>
                    <a:pt x="56843" y="7533"/>
                    <a:pt x="60300" y="7533"/>
                  </a:cubicBezTo>
                  <a:cubicBezTo>
                    <a:pt x="62291" y="7533"/>
                    <a:pt x="64236" y="7197"/>
                    <a:pt x="65929" y="6495"/>
                  </a:cubicBezTo>
                  <a:cubicBezTo>
                    <a:pt x="66113" y="6419"/>
                    <a:pt x="66035" y="6137"/>
                    <a:pt x="65851" y="6137"/>
                  </a:cubicBezTo>
                  <a:cubicBezTo>
                    <a:pt x="65840" y="6137"/>
                    <a:pt x="65828" y="6138"/>
                    <a:pt x="65816" y="6141"/>
                  </a:cubicBezTo>
                  <a:cubicBezTo>
                    <a:pt x="64447" y="6398"/>
                    <a:pt x="63075" y="6532"/>
                    <a:pt x="61703" y="6532"/>
                  </a:cubicBezTo>
                  <a:cubicBezTo>
                    <a:pt x="60454" y="6532"/>
                    <a:pt x="59204" y="6421"/>
                    <a:pt x="57955" y="6191"/>
                  </a:cubicBezTo>
                  <a:cubicBezTo>
                    <a:pt x="55897" y="5811"/>
                    <a:pt x="54059" y="4970"/>
                    <a:pt x="52153" y="4254"/>
                  </a:cubicBezTo>
                  <a:cubicBezTo>
                    <a:pt x="56919" y="3100"/>
                    <a:pt x="61802" y="2455"/>
                    <a:pt x="66907" y="2455"/>
                  </a:cubicBezTo>
                  <a:cubicBezTo>
                    <a:pt x="67696" y="2455"/>
                    <a:pt x="68490" y="2470"/>
                    <a:pt x="69290" y="2502"/>
                  </a:cubicBezTo>
                  <a:cubicBezTo>
                    <a:pt x="69294" y="2502"/>
                    <a:pt x="69299" y="2502"/>
                    <a:pt x="69304" y="2502"/>
                  </a:cubicBezTo>
                  <a:cubicBezTo>
                    <a:pt x="69619" y="2502"/>
                    <a:pt x="69649" y="2054"/>
                    <a:pt x="69335" y="1999"/>
                  </a:cubicBezTo>
                  <a:cubicBezTo>
                    <a:pt x="67382" y="1659"/>
                    <a:pt x="65415" y="1504"/>
                    <a:pt x="63443" y="1504"/>
                  </a:cubicBezTo>
                  <a:cubicBezTo>
                    <a:pt x="56036" y="1504"/>
                    <a:pt x="48572" y="3691"/>
                    <a:pt x="41643" y="6493"/>
                  </a:cubicBezTo>
                  <a:cubicBezTo>
                    <a:pt x="41674" y="6181"/>
                    <a:pt x="41672" y="5864"/>
                    <a:pt x="41703" y="5544"/>
                  </a:cubicBezTo>
                  <a:cubicBezTo>
                    <a:pt x="41769" y="4877"/>
                    <a:pt x="41931" y="4221"/>
                    <a:pt x="42162" y="3595"/>
                  </a:cubicBezTo>
                  <a:cubicBezTo>
                    <a:pt x="42624" y="2345"/>
                    <a:pt x="43403" y="1437"/>
                    <a:pt x="44188" y="398"/>
                  </a:cubicBezTo>
                  <a:cubicBezTo>
                    <a:pt x="44314" y="232"/>
                    <a:pt x="44160" y="0"/>
                    <a:pt x="43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4715175" y="4656475"/>
              <a:ext cx="2126500" cy="590375"/>
            </a:xfrm>
            <a:custGeom>
              <a:avLst/>
              <a:gdLst/>
              <a:ahLst/>
              <a:cxnLst/>
              <a:rect l="l" t="t" r="r" b="b"/>
              <a:pathLst>
                <a:path w="85060" h="23615" extrusionOk="0">
                  <a:moveTo>
                    <a:pt x="79144" y="0"/>
                  </a:moveTo>
                  <a:cubicBezTo>
                    <a:pt x="75709" y="0"/>
                    <a:pt x="70924" y="2042"/>
                    <a:pt x="67711" y="2989"/>
                  </a:cubicBezTo>
                  <a:cubicBezTo>
                    <a:pt x="65551" y="3626"/>
                    <a:pt x="63225" y="4481"/>
                    <a:pt x="61040" y="4481"/>
                  </a:cubicBezTo>
                  <a:cubicBezTo>
                    <a:pt x="59979" y="4481"/>
                    <a:pt x="58952" y="4279"/>
                    <a:pt x="57993" y="3752"/>
                  </a:cubicBezTo>
                  <a:cubicBezTo>
                    <a:pt x="56809" y="3103"/>
                    <a:pt x="55881" y="2007"/>
                    <a:pt x="54613" y="1542"/>
                  </a:cubicBezTo>
                  <a:cubicBezTo>
                    <a:pt x="54151" y="1372"/>
                    <a:pt x="53682" y="1297"/>
                    <a:pt x="53212" y="1297"/>
                  </a:cubicBezTo>
                  <a:cubicBezTo>
                    <a:pt x="51373" y="1297"/>
                    <a:pt x="49522" y="2452"/>
                    <a:pt x="48003" y="3637"/>
                  </a:cubicBezTo>
                  <a:cubicBezTo>
                    <a:pt x="46229" y="5022"/>
                    <a:pt x="44273" y="6591"/>
                    <a:pt x="42073" y="6591"/>
                  </a:cubicBezTo>
                  <a:cubicBezTo>
                    <a:pt x="41908" y="6591"/>
                    <a:pt x="41742" y="6582"/>
                    <a:pt x="41575" y="6564"/>
                  </a:cubicBezTo>
                  <a:cubicBezTo>
                    <a:pt x="39856" y="6377"/>
                    <a:pt x="38423" y="5206"/>
                    <a:pt x="36805" y="4597"/>
                  </a:cubicBezTo>
                  <a:cubicBezTo>
                    <a:pt x="35834" y="4231"/>
                    <a:pt x="34838" y="4076"/>
                    <a:pt x="33832" y="4076"/>
                  </a:cubicBezTo>
                  <a:cubicBezTo>
                    <a:pt x="30921" y="4076"/>
                    <a:pt x="27926" y="5378"/>
                    <a:pt x="25213" y="6663"/>
                  </a:cubicBezTo>
                  <a:lnTo>
                    <a:pt x="6828" y="15372"/>
                  </a:lnTo>
                  <a:cubicBezTo>
                    <a:pt x="3813" y="16801"/>
                    <a:pt x="395" y="18759"/>
                    <a:pt x="0" y="22074"/>
                  </a:cubicBezTo>
                  <a:lnTo>
                    <a:pt x="7010" y="21419"/>
                  </a:lnTo>
                  <a:lnTo>
                    <a:pt x="7010" y="21419"/>
                  </a:lnTo>
                  <a:cubicBezTo>
                    <a:pt x="15339" y="22880"/>
                    <a:pt x="23777" y="23614"/>
                    <a:pt x="32229" y="23614"/>
                  </a:cubicBezTo>
                  <a:cubicBezTo>
                    <a:pt x="33950" y="23614"/>
                    <a:pt x="35673" y="23584"/>
                    <a:pt x="37395" y="23523"/>
                  </a:cubicBezTo>
                  <a:cubicBezTo>
                    <a:pt x="38292" y="23491"/>
                    <a:pt x="39227" y="23441"/>
                    <a:pt x="40012" y="23004"/>
                  </a:cubicBezTo>
                  <a:cubicBezTo>
                    <a:pt x="40795" y="22567"/>
                    <a:pt x="41374" y="21621"/>
                    <a:pt x="41092" y="20768"/>
                  </a:cubicBezTo>
                  <a:cubicBezTo>
                    <a:pt x="40894" y="20164"/>
                    <a:pt x="40328" y="19741"/>
                    <a:pt x="40124" y="19139"/>
                  </a:cubicBezTo>
                  <a:cubicBezTo>
                    <a:pt x="39827" y="18261"/>
                    <a:pt x="40434" y="17282"/>
                    <a:pt x="41252" y="16849"/>
                  </a:cubicBezTo>
                  <a:cubicBezTo>
                    <a:pt x="42010" y="16447"/>
                    <a:pt x="42896" y="16400"/>
                    <a:pt x="43757" y="16400"/>
                  </a:cubicBezTo>
                  <a:cubicBezTo>
                    <a:pt x="43826" y="16400"/>
                    <a:pt x="43895" y="16400"/>
                    <a:pt x="43964" y="16401"/>
                  </a:cubicBezTo>
                  <a:cubicBezTo>
                    <a:pt x="45680" y="16412"/>
                    <a:pt x="47443" y="16466"/>
                    <a:pt x="49205" y="16466"/>
                  </a:cubicBezTo>
                  <a:cubicBezTo>
                    <a:pt x="54143" y="16466"/>
                    <a:pt x="59061" y="16041"/>
                    <a:pt x="62838" y="13060"/>
                  </a:cubicBezTo>
                  <a:cubicBezTo>
                    <a:pt x="64148" y="12027"/>
                    <a:pt x="65237" y="10733"/>
                    <a:pt x="66578" y="9741"/>
                  </a:cubicBezTo>
                  <a:cubicBezTo>
                    <a:pt x="71493" y="6113"/>
                    <a:pt x="85060" y="8123"/>
                    <a:pt x="83087" y="2344"/>
                  </a:cubicBezTo>
                  <a:cubicBezTo>
                    <a:pt x="82495" y="610"/>
                    <a:pt x="81021" y="0"/>
                    <a:pt x="79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4857900" y="4732800"/>
              <a:ext cx="1798950" cy="416575"/>
            </a:xfrm>
            <a:custGeom>
              <a:avLst/>
              <a:gdLst/>
              <a:ahLst/>
              <a:cxnLst/>
              <a:rect l="l" t="t" r="r" b="b"/>
              <a:pathLst>
                <a:path w="71958" h="16663" extrusionOk="0">
                  <a:moveTo>
                    <a:pt x="70710" y="0"/>
                  </a:moveTo>
                  <a:cubicBezTo>
                    <a:pt x="68425" y="0"/>
                    <a:pt x="66057" y="721"/>
                    <a:pt x="63847" y="1136"/>
                  </a:cubicBezTo>
                  <a:cubicBezTo>
                    <a:pt x="60630" y="1741"/>
                    <a:pt x="57411" y="2351"/>
                    <a:pt x="54194" y="2964"/>
                  </a:cubicBezTo>
                  <a:cubicBezTo>
                    <a:pt x="47947" y="4146"/>
                    <a:pt x="41704" y="5353"/>
                    <a:pt x="35467" y="6585"/>
                  </a:cubicBezTo>
                  <a:cubicBezTo>
                    <a:pt x="31791" y="7305"/>
                    <a:pt x="28116" y="8025"/>
                    <a:pt x="24441" y="8744"/>
                  </a:cubicBezTo>
                  <a:cubicBezTo>
                    <a:pt x="24604" y="7658"/>
                    <a:pt x="25124" y="6806"/>
                    <a:pt x="25807" y="5950"/>
                  </a:cubicBezTo>
                  <a:cubicBezTo>
                    <a:pt x="25923" y="5806"/>
                    <a:pt x="25793" y="5550"/>
                    <a:pt x="25613" y="5550"/>
                  </a:cubicBezTo>
                  <a:cubicBezTo>
                    <a:pt x="25595" y="5550"/>
                    <a:pt x="25576" y="5553"/>
                    <a:pt x="25556" y="5558"/>
                  </a:cubicBezTo>
                  <a:cubicBezTo>
                    <a:pt x="24197" y="5972"/>
                    <a:pt x="23572" y="7538"/>
                    <a:pt x="23975" y="8836"/>
                  </a:cubicBezTo>
                  <a:lnTo>
                    <a:pt x="17313" y="10140"/>
                  </a:lnTo>
                  <a:cubicBezTo>
                    <a:pt x="11622" y="11253"/>
                    <a:pt x="5507" y="12056"/>
                    <a:pt x="434" y="15048"/>
                  </a:cubicBezTo>
                  <a:cubicBezTo>
                    <a:pt x="0" y="15304"/>
                    <a:pt x="207" y="15877"/>
                    <a:pt x="631" y="15877"/>
                  </a:cubicBezTo>
                  <a:cubicBezTo>
                    <a:pt x="686" y="15877"/>
                    <a:pt x="745" y="15867"/>
                    <a:pt x="807" y="15846"/>
                  </a:cubicBezTo>
                  <a:cubicBezTo>
                    <a:pt x="5707" y="14126"/>
                    <a:pt x="10747" y="12840"/>
                    <a:pt x="15838" y="11736"/>
                  </a:cubicBezTo>
                  <a:cubicBezTo>
                    <a:pt x="15875" y="11791"/>
                    <a:pt x="15922" y="11837"/>
                    <a:pt x="15977" y="11874"/>
                  </a:cubicBezTo>
                  <a:cubicBezTo>
                    <a:pt x="17898" y="13174"/>
                    <a:pt x="20165" y="14162"/>
                    <a:pt x="22262" y="15157"/>
                  </a:cubicBezTo>
                  <a:cubicBezTo>
                    <a:pt x="23669" y="15823"/>
                    <a:pt x="25355" y="16663"/>
                    <a:pt x="26980" y="16663"/>
                  </a:cubicBezTo>
                  <a:cubicBezTo>
                    <a:pt x="27312" y="16663"/>
                    <a:pt x="27641" y="16628"/>
                    <a:pt x="27964" y="16549"/>
                  </a:cubicBezTo>
                  <a:cubicBezTo>
                    <a:pt x="28270" y="16475"/>
                    <a:pt x="28310" y="16073"/>
                    <a:pt x="28018" y="15948"/>
                  </a:cubicBezTo>
                  <a:cubicBezTo>
                    <a:pt x="26170" y="15158"/>
                    <a:pt x="24230" y="14786"/>
                    <a:pt x="22402" y="13873"/>
                  </a:cubicBezTo>
                  <a:cubicBezTo>
                    <a:pt x="20783" y="13065"/>
                    <a:pt x="19182" y="12111"/>
                    <a:pt x="17515" y="11377"/>
                  </a:cubicBezTo>
                  <a:cubicBezTo>
                    <a:pt x="23938" y="10038"/>
                    <a:pt x="30430" y="8956"/>
                    <a:pt x="36830" y="7697"/>
                  </a:cubicBezTo>
                  <a:cubicBezTo>
                    <a:pt x="38588" y="7350"/>
                    <a:pt x="40344" y="6993"/>
                    <a:pt x="42102" y="6645"/>
                  </a:cubicBezTo>
                  <a:cubicBezTo>
                    <a:pt x="43260" y="7610"/>
                    <a:pt x="44941" y="8188"/>
                    <a:pt x="46522" y="8188"/>
                  </a:cubicBezTo>
                  <a:cubicBezTo>
                    <a:pt x="47018" y="8188"/>
                    <a:pt x="47505" y="8131"/>
                    <a:pt x="47963" y="8011"/>
                  </a:cubicBezTo>
                  <a:cubicBezTo>
                    <a:pt x="48313" y="7919"/>
                    <a:pt x="48300" y="7445"/>
                    <a:pt x="47939" y="7383"/>
                  </a:cubicBezTo>
                  <a:cubicBezTo>
                    <a:pt x="46966" y="7217"/>
                    <a:pt x="45975" y="7159"/>
                    <a:pt x="45005" y="6955"/>
                  </a:cubicBezTo>
                  <a:cubicBezTo>
                    <a:pt x="44370" y="6822"/>
                    <a:pt x="43750" y="6629"/>
                    <a:pt x="43130" y="6440"/>
                  </a:cubicBezTo>
                  <a:cubicBezTo>
                    <a:pt x="47077" y="5656"/>
                    <a:pt x="51027" y="4879"/>
                    <a:pt x="54971" y="4077"/>
                  </a:cubicBezTo>
                  <a:cubicBezTo>
                    <a:pt x="57992" y="3463"/>
                    <a:pt x="61014" y="2847"/>
                    <a:pt x="64036" y="2233"/>
                  </a:cubicBezTo>
                  <a:cubicBezTo>
                    <a:pt x="66629" y="1702"/>
                    <a:pt x="69579" y="1482"/>
                    <a:pt x="71907" y="176"/>
                  </a:cubicBezTo>
                  <a:cubicBezTo>
                    <a:pt x="71957" y="151"/>
                    <a:pt x="71944" y="75"/>
                    <a:pt x="71889" y="70"/>
                  </a:cubicBezTo>
                  <a:cubicBezTo>
                    <a:pt x="71499" y="22"/>
                    <a:pt x="71106" y="0"/>
                    <a:pt x="70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4285450" y="238100"/>
              <a:ext cx="1644000" cy="1677475"/>
            </a:xfrm>
            <a:custGeom>
              <a:avLst/>
              <a:gdLst/>
              <a:ahLst/>
              <a:cxnLst/>
              <a:rect l="l" t="t" r="r" b="b"/>
              <a:pathLst>
                <a:path w="65760" h="67099" extrusionOk="0">
                  <a:moveTo>
                    <a:pt x="59674" y="1"/>
                  </a:moveTo>
                  <a:cubicBezTo>
                    <a:pt x="58965" y="1"/>
                    <a:pt x="58248" y="83"/>
                    <a:pt x="57567" y="212"/>
                  </a:cubicBezTo>
                  <a:cubicBezTo>
                    <a:pt x="50770" y="1491"/>
                    <a:pt x="44801" y="6506"/>
                    <a:pt x="42370" y="12978"/>
                  </a:cubicBezTo>
                  <a:cubicBezTo>
                    <a:pt x="41834" y="14404"/>
                    <a:pt x="41405" y="15976"/>
                    <a:pt x="40238" y="16955"/>
                  </a:cubicBezTo>
                  <a:cubicBezTo>
                    <a:pt x="39749" y="17366"/>
                    <a:pt x="39075" y="17579"/>
                    <a:pt x="38428" y="17579"/>
                  </a:cubicBezTo>
                  <a:cubicBezTo>
                    <a:pt x="37534" y="17579"/>
                    <a:pt x="36689" y="17174"/>
                    <a:pt x="36445" y="16325"/>
                  </a:cubicBezTo>
                  <a:cubicBezTo>
                    <a:pt x="36188" y="15426"/>
                    <a:pt x="36703" y="14500"/>
                    <a:pt x="36765" y="13568"/>
                  </a:cubicBezTo>
                  <a:cubicBezTo>
                    <a:pt x="36888" y="11664"/>
                    <a:pt x="34918" y="10264"/>
                    <a:pt x="33002" y="10264"/>
                  </a:cubicBezTo>
                  <a:cubicBezTo>
                    <a:pt x="32548" y="10264"/>
                    <a:pt x="32097" y="10343"/>
                    <a:pt x="31677" y="10512"/>
                  </a:cubicBezTo>
                  <a:cubicBezTo>
                    <a:pt x="29488" y="11395"/>
                    <a:pt x="28305" y="13839"/>
                    <a:pt x="28028" y="16184"/>
                  </a:cubicBezTo>
                  <a:cubicBezTo>
                    <a:pt x="27752" y="18528"/>
                    <a:pt x="28176" y="20894"/>
                    <a:pt x="28185" y="23253"/>
                  </a:cubicBezTo>
                  <a:cubicBezTo>
                    <a:pt x="28192" y="25614"/>
                    <a:pt x="27684" y="28155"/>
                    <a:pt x="25951" y="29757"/>
                  </a:cubicBezTo>
                  <a:cubicBezTo>
                    <a:pt x="25122" y="30523"/>
                    <a:pt x="23951" y="30935"/>
                    <a:pt x="22823" y="30935"/>
                  </a:cubicBezTo>
                  <a:cubicBezTo>
                    <a:pt x="21592" y="30935"/>
                    <a:pt x="20412" y="30445"/>
                    <a:pt x="19780" y="29388"/>
                  </a:cubicBezTo>
                  <a:cubicBezTo>
                    <a:pt x="18997" y="28077"/>
                    <a:pt x="19220" y="26303"/>
                    <a:pt x="18294" y="25088"/>
                  </a:cubicBezTo>
                  <a:cubicBezTo>
                    <a:pt x="17746" y="24366"/>
                    <a:pt x="16937" y="24053"/>
                    <a:pt x="16075" y="24053"/>
                  </a:cubicBezTo>
                  <a:cubicBezTo>
                    <a:pt x="14585" y="24053"/>
                    <a:pt x="12935" y="24986"/>
                    <a:pt x="12182" y="26360"/>
                  </a:cubicBezTo>
                  <a:cubicBezTo>
                    <a:pt x="10995" y="28527"/>
                    <a:pt x="11281" y="31160"/>
                    <a:pt x="11356" y="33631"/>
                  </a:cubicBezTo>
                  <a:cubicBezTo>
                    <a:pt x="11575" y="40857"/>
                    <a:pt x="9565" y="47714"/>
                    <a:pt x="6067" y="53983"/>
                  </a:cubicBezTo>
                  <a:cubicBezTo>
                    <a:pt x="3884" y="57898"/>
                    <a:pt x="0" y="65357"/>
                    <a:pt x="7035" y="66961"/>
                  </a:cubicBezTo>
                  <a:cubicBezTo>
                    <a:pt x="7444" y="67054"/>
                    <a:pt x="7854" y="67098"/>
                    <a:pt x="8262" y="67098"/>
                  </a:cubicBezTo>
                  <a:cubicBezTo>
                    <a:pt x="10775" y="67098"/>
                    <a:pt x="13200" y="65433"/>
                    <a:pt x="14777" y="63385"/>
                  </a:cubicBezTo>
                  <a:cubicBezTo>
                    <a:pt x="16609" y="61003"/>
                    <a:pt x="17649" y="58117"/>
                    <a:pt x="19200" y="55544"/>
                  </a:cubicBezTo>
                  <a:cubicBezTo>
                    <a:pt x="20751" y="52972"/>
                    <a:pt x="23092" y="50567"/>
                    <a:pt x="26076" y="50218"/>
                  </a:cubicBezTo>
                  <a:cubicBezTo>
                    <a:pt x="26340" y="50187"/>
                    <a:pt x="26603" y="50173"/>
                    <a:pt x="26866" y="50173"/>
                  </a:cubicBezTo>
                  <a:cubicBezTo>
                    <a:pt x="30400" y="50173"/>
                    <a:pt x="33890" y="52754"/>
                    <a:pt x="37267" y="52754"/>
                  </a:cubicBezTo>
                  <a:cubicBezTo>
                    <a:pt x="37961" y="52754"/>
                    <a:pt x="38651" y="52645"/>
                    <a:pt x="39335" y="52382"/>
                  </a:cubicBezTo>
                  <a:cubicBezTo>
                    <a:pt x="42673" y="51097"/>
                    <a:pt x="43506" y="45872"/>
                    <a:pt x="40734" y="43612"/>
                  </a:cubicBezTo>
                  <a:cubicBezTo>
                    <a:pt x="39406" y="42529"/>
                    <a:pt x="37380" y="41883"/>
                    <a:pt x="37100" y="40193"/>
                  </a:cubicBezTo>
                  <a:cubicBezTo>
                    <a:pt x="36819" y="38493"/>
                    <a:pt x="38713" y="37135"/>
                    <a:pt x="40435" y="37089"/>
                  </a:cubicBezTo>
                  <a:cubicBezTo>
                    <a:pt x="40486" y="37087"/>
                    <a:pt x="40536" y="37087"/>
                    <a:pt x="40586" y="37087"/>
                  </a:cubicBezTo>
                  <a:cubicBezTo>
                    <a:pt x="42253" y="37087"/>
                    <a:pt x="43836" y="37820"/>
                    <a:pt x="45482" y="38119"/>
                  </a:cubicBezTo>
                  <a:cubicBezTo>
                    <a:pt x="46012" y="38216"/>
                    <a:pt x="46550" y="38262"/>
                    <a:pt x="47087" y="38262"/>
                  </a:cubicBezTo>
                  <a:cubicBezTo>
                    <a:pt x="50002" y="38262"/>
                    <a:pt x="52916" y="36888"/>
                    <a:pt x="54700" y="34575"/>
                  </a:cubicBezTo>
                  <a:cubicBezTo>
                    <a:pt x="56076" y="32791"/>
                    <a:pt x="56370" y="29563"/>
                    <a:pt x="54242" y="28823"/>
                  </a:cubicBezTo>
                  <a:cubicBezTo>
                    <a:pt x="53979" y="28732"/>
                    <a:pt x="53718" y="28692"/>
                    <a:pt x="53459" y="28692"/>
                  </a:cubicBezTo>
                  <a:cubicBezTo>
                    <a:pt x="51743" y="28692"/>
                    <a:pt x="50090" y="30435"/>
                    <a:pt x="48246" y="30473"/>
                  </a:cubicBezTo>
                  <a:cubicBezTo>
                    <a:pt x="48227" y="30474"/>
                    <a:pt x="48208" y="30474"/>
                    <a:pt x="48189" y="30474"/>
                  </a:cubicBezTo>
                  <a:cubicBezTo>
                    <a:pt x="46286" y="30474"/>
                    <a:pt x="44789" y="28479"/>
                    <a:pt x="44850" y="26569"/>
                  </a:cubicBezTo>
                  <a:cubicBezTo>
                    <a:pt x="44912" y="24640"/>
                    <a:pt x="46188" y="22929"/>
                    <a:pt x="47729" y="21765"/>
                  </a:cubicBezTo>
                  <a:cubicBezTo>
                    <a:pt x="49268" y="20601"/>
                    <a:pt x="51081" y="19864"/>
                    <a:pt x="52786" y="18959"/>
                  </a:cubicBezTo>
                  <a:cubicBezTo>
                    <a:pt x="56801" y="16826"/>
                    <a:pt x="60280" y="13699"/>
                    <a:pt x="62828" y="9934"/>
                  </a:cubicBezTo>
                  <a:cubicBezTo>
                    <a:pt x="64569" y="7363"/>
                    <a:pt x="65760" y="3609"/>
                    <a:pt x="63591" y="1386"/>
                  </a:cubicBezTo>
                  <a:cubicBezTo>
                    <a:pt x="62585" y="355"/>
                    <a:pt x="61147" y="1"/>
                    <a:pt x="59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4533350" y="315675"/>
              <a:ext cx="1253925" cy="1326725"/>
            </a:xfrm>
            <a:custGeom>
              <a:avLst/>
              <a:gdLst/>
              <a:ahLst/>
              <a:cxnLst/>
              <a:rect l="l" t="t" r="r" b="b"/>
              <a:pathLst>
                <a:path w="50157" h="53069" extrusionOk="0">
                  <a:moveTo>
                    <a:pt x="49544" y="1"/>
                  </a:moveTo>
                  <a:cubicBezTo>
                    <a:pt x="49499" y="1"/>
                    <a:pt x="49452" y="9"/>
                    <a:pt x="49403" y="28"/>
                  </a:cubicBezTo>
                  <a:cubicBezTo>
                    <a:pt x="38761" y="4119"/>
                    <a:pt x="31033" y="13934"/>
                    <a:pt x="24423" y="22831"/>
                  </a:cubicBezTo>
                  <a:cubicBezTo>
                    <a:pt x="24134" y="21368"/>
                    <a:pt x="23791" y="19918"/>
                    <a:pt x="23517" y="18453"/>
                  </a:cubicBezTo>
                  <a:cubicBezTo>
                    <a:pt x="23286" y="17214"/>
                    <a:pt x="22297" y="14004"/>
                    <a:pt x="22999" y="12859"/>
                  </a:cubicBezTo>
                  <a:cubicBezTo>
                    <a:pt x="23108" y="12683"/>
                    <a:pt x="22939" y="12442"/>
                    <a:pt x="22747" y="12442"/>
                  </a:cubicBezTo>
                  <a:cubicBezTo>
                    <a:pt x="22717" y="12442"/>
                    <a:pt x="22685" y="12448"/>
                    <a:pt x="22654" y="12462"/>
                  </a:cubicBezTo>
                  <a:cubicBezTo>
                    <a:pt x="21385" y="13021"/>
                    <a:pt x="22001" y="14726"/>
                    <a:pt x="22170" y="15809"/>
                  </a:cubicBezTo>
                  <a:cubicBezTo>
                    <a:pt x="22561" y="18330"/>
                    <a:pt x="23099" y="20870"/>
                    <a:pt x="24028" y="23251"/>
                  </a:cubicBezTo>
                  <a:cubicBezTo>
                    <a:pt x="24036" y="23274"/>
                    <a:pt x="24059" y="23281"/>
                    <a:pt x="24074" y="23300"/>
                  </a:cubicBezTo>
                  <a:cubicBezTo>
                    <a:pt x="24031" y="23356"/>
                    <a:pt x="23988" y="23413"/>
                    <a:pt x="23947" y="23470"/>
                  </a:cubicBezTo>
                  <a:cubicBezTo>
                    <a:pt x="20080" y="28687"/>
                    <a:pt x="16357" y="34036"/>
                    <a:pt x="12011" y="38874"/>
                  </a:cubicBezTo>
                  <a:cubicBezTo>
                    <a:pt x="7935" y="43411"/>
                    <a:pt x="3090" y="47213"/>
                    <a:pt x="131" y="52640"/>
                  </a:cubicBezTo>
                  <a:cubicBezTo>
                    <a:pt x="0" y="52879"/>
                    <a:pt x="197" y="53068"/>
                    <a:pt x="405" y="53068"/>
                  </a:cubicBezTo>
                  <a:cubicBezTo>
                    <a:pt x="505" y="53068"/>
                    <a:pt x="609" y="53024"/>
                    <a:pt x="679" y="52919"/>
                  </a:cubicBezTo>
                  <a:cubicBezTo>
                    <a:pt x="4020" y="47879"/>
                    <a:pt x="8765" y="44023"/>
                    <a:pt x="12782" y="39559"/>
                  </a:cubicBezTo>
                  <a:cubicBezTo>
                    <a:pt x="13436" y="38834"/>
                    <a:pt x="14059" y="38083"/>
                    <a:pt x="14689" y="37339"/>
                  </a:cubicBezTo>
                  <a:cubicBezTo>
                    <a:pt x="16099" y="39053"/>
                    <a:pt x="18783" y="40048"/>
                    <a:pt x="20729" y="40874"/>
                  </a:cubicBezTo>
                  <a:cubicBezTo>
                    <a:pt x="22197" y="41497"/>
                    <a:pt x="23959" y="42367"/>
                    <a:pt x="25633" y="42367"/>
                  </a:cubicBezTo>
                  <a:cubicBezTo>
                    <a:pt x="26056" y="42367"/>
                    <a:pt x="26474" y="42311"/>
                    <a:pt x="26879" y="42182"/>
                  </a:cubicBezTo>
                  <a:cubicBezTo>
                    <a:pt x="27172" y="42089"/>
                    <a:pt x="27093" y="41719"/>
                    <a:pt x="26847" y="41634"/>
                  </a:cubicBezTo>
                  <a:cubicBezTo>
                    <a:pt x="24609" y="40869"/>
                    <a:pt x="22372" y="40193"/>
                    <a:pt x="20217" y="39196"/>
                  </a:cubicBezTo>
                  <a:cubicBezTo>
                    <a:pt x="18604" y="38448"/>
                    <a:pt x="16974" y="37185"/>
                    <a:pt x="15248" y="36688"/>
                  </a:cubicBezTo>
                  <a:cubicBezTo>
                    <a:pt x="18291" y="33040"/>
                    <a:pt x="21113" y="29214"/>
                    <a:pt x="23938" y="25395"/>
                  </a:cubicBezTo>
                  <a:cubicBezTo>
                    <a:pt x="25886" y="27417"/>
                    <a:pt x="28920" y="28875"/>
                    <a:pt x="31743" y="28875"/>
                  </a:cubicBezTo>
                  <a:cubicBezTo>
                    <a:pt x="32001" y="28875"/>
                    <a:pt x="32257" y="28863"/>
                    <a:pt x="32511" y="28838"/>
                  </a:cubicBezTo>
                  <a:cubicBezTo>
                    <a:pt x="32878" y="28802"/>
                    <a:pt x="32896" y="28316"/>
                    <a:pt x="32558" y="28212"/>
                  </a:cubicBezTo>
                  <a:cubicBezTo>
                    <a:pt x="30929" y="27713"/>
                    <a:pt x="29284" y="27417"/>
                    <a:pt x="27709" y="26734"/>
                  </a:cubicBezTo>
                  <a:cubicBezTo>
                    <a:pt x="26532" y="26223"/>
                    <a:pt x="25417" y="25549"/>
                    <a:pt x="24313" y="24887"/>
                  </a:cubicBezTo>
                  <a:lnTo>
                    <a:pt x="24484" y="24653"/>
                  </a:lnTo>
                  <a:cubicBezTo>
                    <a:pt x="31626" y="15010"/>
                    <a:pt x="39114" y="6574"/>
                    <a:pt x="49774" y="786"/>
                  </a:cubicBezTo>
                  <a:cubicBezTo>
                    <a:pt x="50156" y="581"/>
                    <a:pt x="49918" y="1"/>
                    <a:pt x="49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1110575" y="4701475"/>
              <a:ext cx="2143550" cy="500375"/>
            </a:xfrm>
            <a:custGeom>
              <a:avLst/>
              <a:gdLst/>
              <a:ahLst/>
              <a:cxnLst/>
              <a:rect l="l" t="t" r="r" b="b"/>
              <a:pathLst>
                <a:path w="85742" h="20015" extrusionOk="0">
                  <a:moveTo>
                    <a:pt x="51249" y="1"/>
                  </a:moveTo>
                  <a:cubicBezTo>
                    <a:pt x="49619" y="1"/>
                    <a:pt x="48041" y="308"/>
                    <a:pt x="46611" y="1129"/>
                  </a:cubicBezTo>
                  <a:cubicBezTo>
                    <a:pt x="45111" y="1990"/>
                    <a:pt x="43884" y="3375"/>
                    <a:pt x="42218" y="3835"/>
                  </a:cubicBezTo>
                  <a:cubicBezTo>
                    <a:pt x="41799" y="3951"/>
                    <a:pt x="41378" y="4003"/>
                    <a:pt x="40958" y="4003"/>
                  </a:cubicBezTo>
                  <a:cubicBezTo>
                    <a:pt x="39045" y="4003"/>
                    <a:pt x="37144" y="2929"/>
                    <a:pt x="35404" y="1976"/>
                  </a:cubicBezTo>
                  <a:cubicBezTo>
                    <a:pt x="33948" y="1177"/>
                    <a:pt x="32252" y="440"/>
                    <a:pt x="30649" y="440"/>
                  </a:cubicBezTo>
                  <a:cubicBezTo>
                    <a:pt x="29917" y="440"/>
                    <a:pt x="29204" y="594"/>
                    <a:pt x="28543" y="966"/>
                  </a:cubicBezTo>
                  <a:cubicBezTo>
                    <a:pt x="27367" y="1628"/>
                    <a:pt x="26626" y="2858"/>
                    <a:pt x="25561" y="3689"/>
                  </a:cubicBezTo>
                  <a:cubicBezTo>
                    <a:pt x="24252" y="4712"/>
                    <a:pt x="22666" y="5021"/>
                    <a:pt x="20994" y="5021"/>
                  </a:cubicBezTo>
                  <a:cubicBezTo>
                    <a:pt x="19300" y="5021"/>
                    <a:pt x="17518" y="4704"/>
                    <a:pt x="15847" y="4493"/>
                  </a:cubicBezTo>
                  <a:cubicBezTo>
                    <a:pt x="13107" y="4147"/>
                    <a:pt x="9192" y="3237"/>
                    <a:pt x="6003" y="3237"/>
                  </a:cubicBezTo>
                  <a:cubicBezTo>
                    <a:pt x="3210" y="3237"/>
                    <a:pt x="973" y="3935"/>
                    <a:pt x="568" y="6319"/>
                  </a:cubicBezTo>
                  <a:cubicBezTo>
                    <a:pt x="0" y="9659"/>
                    <a:pt x="3768" y="9868"/>
                    <a:pt x="8163" y="9868"/>
                  </a:cubicBezTo>
                  <a:cubicBezTo>
                    <a:pt x="8791" y="9868"/>
                    <a:pt x="9432" y="9864"/>
                    <a:pt x="10074" y="9864"/>
                  </a:cubicBezTo>
                  <a:cubicBezTo>
                    <a:pt x="13045" y="9864"/>
                    <a:pt x="16059" y="9954"/>
                    <a:pt x="18048" y="10978"/>
                  </a:cubicBezTo>
                  <a:cubicBezTo>
                    <a:pt x="19530" y="11741"/>
                    <a:pt x="20814" y="12844"/>
                    <a:pt x="22272" y="13654"/>
                  </a:cubicBezTo>
                  <a:cubicBezTo>
                    <a:pt x="24660" y="14982"/>
                    <a:pt x="27279" y="15437"/>
                    <a:pt x="29990" y="15437"/>
                  </a:cubicBezTo>
                  <a:cubicBezTo>
                    <a:pt x="33754" y="15437"/>
                    <a:pt x="37695" y="14560"/>
                    <a:pt x="41437" y="13927"/>
                  </a:cubicBezTo>
                  <a:cubicBezTo>
                    <a:pt x="41954" y="13840"/>
                    <a:pt x="42486" y="13759"/>
                    <a:pt x="43010" y="13759"/>
                  </a:cubicBezTo>
                  <a:cubicBezTo>
                    <a:pt x="43410" y="13759"/>
                    <a:pt x="43806" y="13806"/>
                    <a:pt x="44186" y="13935"/>
                  </a:cubicBezTo>
                  <a:cubicBezTo>
                    <a:pt x="45064" y="14232"/>
                    <a:pt x="45819" y="15101"/>
                    <a:pt x="45666" y="16014"/>
                  </a:cubicBezTo>
                  <a:cubicBezTo>
                    <a:pt x="45562" y="16641"/>
                    <a:pt x="45070" y="17150"/>
                    <a:pt x="44971" y="17778"/>
                  </a:cubicBezTo>
                  <a:cubicBezTo>
                    <a:pt x="44830" y="18664"/>
                    <a:pt x="45552" y="19505"/>
                    <a:pt x="46397" y="19811"/>
                  </a:cubicBezTo>
                  <a:cubicBezTo>
                    <a:pt x="46816" y="19963"/>
                    <a:pt x="47255" y="20014"/>
                    <a:pt x="47701" y="20014"/>
                  </a:cubicBezTo>
                  <a:cubicBezTo>
                    <a:pt x="48154" y="20014"/>
                    <a:pt x="48613" y="19961"/>
                    <a:pt x="49062" y="19904"/>
                  </a:cubicBezTo>
                  <a:cubicBezTo>
                    <a:pt x="59165" y="18630"/>
                    <a:pt x="69104" y="16302"/>
                    <a:pt x="78717" y="12960"/>
                  </a:cubicBezTo>
                  <a:lnTo>
                    <a:pt x="78717" y="12960"/>
                  </a:lnTo>
                  <a:lnTo>
                    <a:pt x="85741" y="12483"/>
                  </a:lnTo>
                  <a:cubicBezTo>
                    <a:pt x="84820" y="9274"/>
                    <a:pt x="81133" y="7890"/>
                    <a:pt x="77926" y="6962"/>
                  </a:cubicBezTo>
                  <a:lnTo>
                    <a:pt x="58384" y="1311"/>
                  </a:lnTo>
                  <a:cubicBezTo>
                    <a:pt x="56087" y="647"/>
                    <a:pt x="53613" y="1"/>
                    <a:pt x="51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1171875" y="4840125"/>
              <a:ext cx="1033075" cy="124175"/>
            </a:xfrm>
            <a:custGeom>
              <a:avLst/>
              <a:gdLst/>
              <a:ahLst/>
              <a:cxnLst/>
              <a:rect l="l" t="t" r="r" b="b"/>
              <a:pathLst>
                <a:path w="41323" h="4967" extrusionOk="0">
                  <a:moveTo>
                    <a:pt x="28422" y="1"/>
                  </a:moveTo>
                  <a:cubicBezTo>
                    <a:pt x="28226" y="1"/>
                    <a:pt x="28024" y="185"/>
                    <a:pt x="28101" y="400"/>
                  </a:cubicBezTo>
                  <a:cubicBezTo>
                    <a:pt x="28642" y="1918"/>
                    <a:pt x="29946" y="3021"/>
                    <a:pt x="31425" y="3628"/>
                  </a:cubicBezTo>
                  <a:cubicBezTo>
                    <a:pt x="27593" y="3619"/>
                    <a:pt x="23767" y="3238"/>
                    <a:pt x="19877" y="2622"/>
                  </a:cubicBezTo>
                  <a:cubicBezTo>
                    <a:pt x="14502" y="1768"/>
                    <a:pt x="9003" y="582"/>
                    <a:pt x="3521" y="582"/>
                  </a:cubicBezTo>
                  <a:cubicBezTo>
                    <a:pt x="2569" y="582"/>
                    <a:pt x="1617" y="618"/>
                    <a:pt x="666" y="698"/>
                  </a:cubicBezTo>
                  <a:cubicBezTo>
                    <a:pt x="21" y="750"/>
                    <a:pt x="0" y="1701"/>
                    <a:pt x="666" y="1716"/>
                  </a:cubicBezTo>
                  <a:cubicBezTo>
                    <a:pt x="8168" y="1880"/>
                    <a:pt x="15374" y="3291"/>
                    <a:pt x="22783" y="4309"/>
                  </a:cubicBezTo>
                  <a:cubicBezTo>
                    <a:pt x="25498" y="4683"/>
                    <a:pt x="28266" y="4967"/>
                    <a:pt x="31017" y="4967"/>
                  </a:cubicBezTo>
                  <a:cubicBezTo>
                    <a:pt x="34426" y="4967"/>
                    <a:pt x="37809" y="4531"/>
                    <a:pt x="41035" y="3289"/>
                  </a:cubicBezTo>
                  <a:cubicBezTo>
                    <a:pt x="41323" y="3179"/>
                    <a:pt x="41239" y="2787"/>
                    <a:pt x="40959" y="2787"/>
                  </a:cubicBezTo>
                  <a:cubicBezTo>
                    <a:pt x="40940" y="2787"/>
                    <a:pt x="40919" y="2789"/>
                    <a:pt x="40898" y="2793"/>
                  </a:cubicBezTo>
                  <a:cubicBezTo>
                    <a:pt x="38365" y="3273"/>
                    <a:pt x="35858" y="3522"/>
                    <a:pt x="33360" y="3604"/>
                  </a:cubicBezTo>
                  <a:cubicBezTo>
                    <a:pt x="33346" y="3597"/>
                    <a:pt x="33342" y="3581"/>
                    <a:pt x="33326" y="3576"/>
                  </a:cubicBezTo>
                  <a:cubicBezTo>
                    <a:pt x="31316" y="2893"/>
                    <a:pt x="30006" y="1628"/>
                    <a:pt x="28629" y="92"/>
                  </a:cubicBezTo>
                  <a:cubicBezTo>
                    <a:pt x="28572" y="28"/>
                    <a:pt x="28497" y="1"/>
                    <a:pt x="28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1960675" y="343850"/>
              <a:ext cx="1181750" cy="1656875"/>
            </a:xfrm>
            <a:custGeom>
              <a:avLst/>
              <a:gdLst/>
              <a:ahLst/>
              <a:cxnLst/>
              <a:rect l="l" t="t" r="r" b="b"/>
              <a:pathLst>
                <a:path w="47270" h="66275" extrusionOk="0">
                  <a:moveTo>
                    <a:pt x="10554" y="0"/>
                  </a:moveTo>
                  <a:cubicBezTo>
                    <a:pt x="8228" y="0"/>
                    <a:pt x="5915" y="677"/>
                    <a:pt x="4158" y="2175"/>
                  </a:cubicBezTo>
                  <a:cubicBezTo>
                    <a:pt x="0" y="5718"/>
                    <a:pt x="322" y="12319"/>
                    <a:pt x="2335" y="17397"/>
                  </a:cubicBezTo>
                  <a:cubicBezTo>
                    <a:pt x="8766" y="33616"/>
                    <a:pt x="25927" y="42304"/>
                    <a:pt x="32731" y="58432"/>
                  </a:cubicBezTo>
                  <a:cubicBezTo>
                    <a:pt x="34317" y="62193"/>
                    <a:pt x="34934" y="66274"/>
                    <a:pt x="39333" y="66274"/>
                  </a:cubicBezTo>
                  <a:cubicBezTo>
                    <a:pt x="39611" y="66274"/>
                    <a:pt x="39903" y="66258"/>
                    <a:pt x="40213" y="66224"/>
                  </a:cubicBezTo>
                  <a:cubicBezTo>
                    <a:pt x="43477" y="65869"/>
                    <a:pt x="45395" y="63630"/>
                    <a:pt x="45966" y="60619"/>
                  </a:cubicBezTo>
                  <a:cubicBezTo>
                    <a:pt x="47270" y="53743"/>
                    <a:pt x="41581" y="42079"/>
                    <a:pt x="39766" y="35495"/>
                  </a:cubicBezTo>
                  <a:cubicBezTo>
                    <a:pt x="36595" y="24001"/>
                    <a:pt x="31125" y="12705"/>
                    <a:pt x="21802" y="4949"/>
                  </a:cubicBezTo>
                  <a:cubicBezTo>
                    <a:pt x="19310" y="2876"/>
                    <a:pt x="16505" y="1058"/>
                    <a:pt x="13348" y="323"/>
                  </a:cubicBezTo>
                  <a:cubicBezTo>
                    <a:pt x="12439" y="111"/>
                    <a:pt x="11495" y="0"/>
                    <a:pt x="10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2176700" y="452750"/>
              <a:ext cx="731600" cy="1037425"/>
            </a:xfrm>
            <a:custGeom>
              <a:avLst/>
              <a:gdLst/>
              <a:ahLst/>
              <a:cxnLst/>
              <a:rect l="l" t="t" r="r" b="b"/>
              <a:pathLst>
                <a:path w="29264" h="41497" extrusionOk="0">
                  <a:moveTo>
                    <a:pt x="345" y="0"/>
                  </a:moveTo>
                  <a:cubicBezTo>
                    <a:pt x="155" y="0"/>
                    <a:pt x="1" y="286"/>
                    <a:pt x="163" y="451"/>
                  </a:cubicBezTo>
                  <a:cubicBezTo>
                    <a:pt x="5934" y="6312"/>
                    <a:pt x="11526" y="12306"/>
                    <a:pt x="16092" y="19180"/>
                  </a:cubicBezTo>
                  <a:cubicBezTo>
                    <a:pt x="20818" y="26293"/>
                    <a:pt x="24528" y="34048"/>
                    <a:pt x="28861" y="41401"/>
                  </a:cubicBezTo>
                  <a:cubicBezTo>
                    <a:pt x="28900" y="41468"/>
                    <a:pt x="28958" y="41496"/>
                    <a:pt x="29015" y="41496"/>
                  </a:cubicBezTo>
                  <a:cubicBezTo>
                    <a:pt x="29140" y="41496"/>
                    <a:pt x="29264" y="41359"/>
                    <a:pt x="29192" y="41206"/>
                  </a:cubicBezTo>
                  <a:cubicBezTo>
                    <a:pt x="23971" y="29960"/>
                    <a:pt x="18190" y="18583"/>
                    <a:pt x="10063" y="9189"/>
                  </a:cubicBezTo>
                  <a:cubicBezTo>
                    <a:pt x="10866" y="7966"/>
                    <a:pt x="10979" y="6252"/>
                    <a:pt x="10923" y="4839"/>
                  </a:cubicBezTo>
                  <a:cubicBezTo>
                    <a:pt x="10881" y="3821"/>
                    <a:pt x="10826" y="1380"/>
                    <a:pt x="9782" y="880"/>
                  </a:cubicBezTo>
                  <a:cubicBezTo>
                    <a:pt x="9690" y="835"/>
                    <a:pt x="9601" y="815"/>
                    <a:pt x="9518" y="815"/>
                  </a:cubicBezTo>
                  <a:cubicBezTo>
                    <a:pt x="9300" y="815"/>
                    <a:pt x="9120" y="955"/>
                    <a:pt x="9021" y="1189"/>
                  </a:cubicBezTo>
                  <a:cubicBezTo>
                    <a:pt x="8967" y="1317"/>
                    <a:pt x="9001" y="1423"/>
                    <a:pt x="9054" y="1531"/>
                  </a:cubicBezTo>
                  <a:lnTo>
                    <a:pt x="9040" y="1531"/>
                  </a:lnTo>
                  <a:cubicBezTo>
                    <a:pt x="10287" y="3740"/>
                    <a:pt x="9549" y="6116"/>
                    <a:pt x="9389" y="8419"/>
                  </a:cubicBezTo>
                  <a:cubicBezTo>
                    <a:pt x="6693" y="5387"/>
                    <a:pt x="3747" y="2569"/>
                    <a:pt x="475" y="47"/>
                  </a:cubicBezTo>
                  <a:cubicBezTo>
                    <a:pt x="432" y="14"/>
                    <a:pt x="388" y="0"/>
                    <a:pt x="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2459825" y="935000"/>
              <a:ext cx="143975" cy="45650"/>
            </a:xfrm>
            <a:custGeom>
              <a:avLst/>
              <a:gdLst/>
              <a:ahLst/>
              <a:cxnLst/>
              <a:rect l="l" t="t" r="r" b="b"/>
              <a:pathLst>
                <a:path w="5759" h="1826" extrusionOk="0">
                  <a:moveTo>
                    <a:pt x="621" y="0"/>
                  </a:moveTo>
                  <a:cubicBezTo>
                    <a:pt x="315" y="0"/>
                    <a:pt x="0" y="392"/>
                    <a:pt x="312" y="634"/>
                  </a:cubicBezTo>
                  <a:cubicBezTo>
                    <a:pt x="1359" y="1446"/>
                    <a:pt x="2915" y="1825"/>
                    <a:pt x="4316" y="1825"/>
                  </a:cubicBezTo>
                  <a:cubicBezTo>
                    <a:pt x="4638" y="1825"/>
                    <a:pt x="4950" y="1806"/>
                    <a:pt x="5247" y="1766"/>
                  </a:cubicBezTo>
                  <a:cubicBezTo>
                    <a:pt x="5592" y="1720"/>
                    <a:pt x="5759" y="1170"/>
                    <a:pt x="5339" y="1089"/>
                  </a:cubicBezTo>
                  <a:cubicBezTo>
                    <a:pt x="4556" y="938"/>
                    <a:pt x="3766" y="851"/>
                    <a:pt x="2990" y="657"/>
                  </a:cubicBezTo>
                  <a:cubicBezTo>
                    <a:pt x="2214" y="463"/>
                    <a:pt x="1465" y="140"/>
                    <a:pt x="678" y="5"/>
                  </a:cubicBezTo>
                  <a:cubicBezTo>
                    <a:pt x="659" y="2"/>
                    <a:pt x="640" y="0"/>
                    <a:pt x="621" y="0"/>
                  </a:cubicBezTo>
                  <a:close/>
                </a:path>
              </a:pathLst>
            </a:custGeom>
            <a:solidFill>
              <a:srgbClr val="C4C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4318025" y="1076800"/>
              <a:ext cx="2141950" cy="3090625"/>
            </a:xfrm>
            <a:custGeom>
              <a:avLst/>
              <a:gdLst/>
              <a:ahLst/>
              <a:cxnLst/>
              <a:rect l="l" t="t" r="r" b="b"/>
              <a:pathLst>
                <a:path w="85678" h="123625" extrusionOk="0">
                  <a:moveTo>
                    <a:pt x="74029" y="1"/>
                  </a:moveTo>
                  <a:cubicBezTo>
                    <a:pt x="67476" y="1"/>
                    <a:pt x="62904" y="12956"/>
                    <a:pt x="59309" y="19841"/>
                  </a:cubicBezTo>
                  <a:cubicBezTo>
                    <a:pt x="56714" y="24809"/>
                    <a:pt x="54275" y="30777"/>
                    <a:pt x="48924" y="32439"/>
                  </a:cubicBezTo>
                  <a:cubicBezTo>
                    <a:pt x="46764" y="33110"/>
                    <a:pt x="44365" y="32952"/>
                    <a:pt x="42328" y="33938"/>
                  </a:cubicBezTo>
                  <a:cubicBezTo>
                    <a:pt x="38683" y="35706"/>
                    <a:pt x="37589" y="40313"/>
                    <a:pt x="37164" y="44342"/>
                  </a:cubicBezTo>
                  <a:cubicBezTo>
                    <a:pt x="36738" y="48372"/>
                    <a:pt x="36326" y="52900"/>
                    <a:pt x="33212" y="55492"/>
                  </a:cubicBezTo>
                  <a:cubicBezTo>
                    <a:pt x="30987" y="57342"/>
                    <a:pt x="27910" y="57710"/>
                    <a:pt x="25293" y="58949"/>
                  </a:cubicBezTo>
                  <a:cubicBezTo>
                    <a:pt x="19181" y="61848"/>
                    <a:pt x="16461" y="68910"/>
                    <a:pt x="14297" y="75318"/>
                  </a:cubicBezTo>
                  <a:lnTo>
                    <a:pt x="3404" y="107600"/>
                  </a:lnTo>
                  <a:cubicBezTo>
                    <a:pt x="1617" y="112898"/>
                    <a:pt x="1" y="119292"/>
                    <a:pt x="3535" y="123625"/>
                  </a:cubicBezTo>
                  <a:lnTo>
                    <a:pt x="10902" y="114416"/>
                  </a:lnTo>
                  <a:lnTo>
                    <a:pt x="10902" y="114416"/>
                  </a:lnTo>
                  <a:cubicBezTo>
                    <a:pt x="24682" y="104384"/>
                    <a:pt x="37378" y="92935"/>
                    <a:pt x="48779" y="80256"/>
                  </a:cubicBezTo>
                  <a:cubicBezTo>
                    <a:pt x="49785" y="79137"/>
                    <a:pt x="50812" y="77952"/>
                    <a:pt x="51198" y="76498"/>
                  </a:cubicBezTo>
                  <a:cubicBezTo>
                    <a:pt x="51585" y="75045"/>
                    <a:pt x="51117" y="73249"/>
                    <a:pt x="49763" y="72594"/>
                  </a:cubicBezTo>
                  <a:cubicBezTo>
                    <a:pt x="48806" y="72132"/>
                    <a:pt x="47635" y="72322"/>
                    <a:pt x="46673" y="71868"/>
                  </a:cubicBezTo>
                  <a:cubicBezTo>
                    <a:pt x="45272" y="71205"/>
                    <a:pt x="44797" y="69335"/>
                    <a:pt x="45226" y="67844"/>
                  </a:cubicBezTo>
                  <a:cubicBezTo>
                    <a:pt x="45656" y="66353"/>
                    <a:pt x="46756" y="65163"/>
                    <a:pt x="47843" y="64055"/>
                  </a:cubicBezTo>
                  <a:cubicBezTo>
                    <a:pt x="55488" y="56241"/>
                    <a:pt x="64688" y="48307"/>
                    <a:pt x="65775" y="37429"/>
                  </a:cubicBezTo>
                  <a:cubicBezTo>
                    <a:pt x="66053" y="34649"/>
                    <a:pt x="65760" y="31831"/>
                    <a:pt x="66127" y="29061"/>
                  </a:cubicBezTo>
                  <a:cubicBezTo>
                    <a:pt x="67471" y="18922"/>
                    <a:pt x="85677" y="4910"/>
                    <a:pt x="76417" y="565"/>
                  </a:cubicBezTo>
                  <a:cubicBezTo>
                    <a:pt x="75593" y="179"/>
                    <a:pt x="74797" y="1"/>
                    <a:pt x="74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4393650" y="1172275"/>
              <a:ext cx="1772500" cy="2794775"/>
            </a:xfrm>
            <a:custGeom>
              <a:avLst/>
              <a:gdLst/>
              <a:ahLst/>
              <a:cxnLst/>
              <a:rect l="l" t="t" r="r" b="b"/>
              <a:pathLst>
                <a:path w="70900" h="111791" extrusionOk="0">
                  <a:moveTo>
                    <a:pt x="70747" y="1"/>
                  </a:moveTo>
                  <a:cubicBezTo>
                    <a:pt x="70717" y="1"/>
                    <a:pt x="70688" y="12"/>
                    <a:pt x="70665" y="40"/>
                  </a:cubicBezTo>
                  <a:cubicBezTo>
                    <a:pt x="65587" y="6106"/>
                    <a:pt x="62393" y="13987"/>
                    <a:pt x="59039" y="21078"/>
                  </a:cubicBezTo>
                  <a:cubicBezTo>
                    <a:pt x="56516" y="26410"/>
                    <a:pt x="53936" y="31685"/>
                    <a:pt x="50978" y="36756"/>
                  </a:cubicBezTo>
                  <a:cubicBezTo>
                    <a:pt x="50946" y="36752"/>
                    <a:pt x="50913" y="36752"/>
                    <a:pt x="50881" y="36748"/>
                  </a:cubicBezTo>
                  <a:cubicBezTo>
                    <a:pt x="50853" y="36745"/>
                    <a:pt x="50826" y="36743"/>
                    <a:pt x="50799" y="36743"/>
                  </a:cubicBezTo>
                  <a:cubicBezTo>
                    <a:pt x="50306" y="36743"/>
                    <a:pt x="50134" y="37346"/>
                    <a:pt x="50468" y="37626"/>
                  </a:cubicBezTo>
                  <a:cubicBezTo>
                    <a:pt x="49207" y="39742"/>
                    <a:pt x="47884" y="41825"/>
                    <a:pt x="46454" y="43854"/>
                  </a:cubicBezTo>
                  <a:cubicBezTo>
                    <a:pt x="41428" y="50996"/>
                    <a:pt x="35636" y="57559"/>
                    <a:pt x="30472" y="64598"/>
                  </a:cubicBezTo>
                  <a:cubicBezTo>
                    <a:pt x="25288" y="71665"/>
                    <a:pt x="21617" y="79688"/>
                    <a:pt x="16191" y="86567"/>
                  </a:cubicBezTo>
                  <a:cubicBezTo>
                    <a:pt x="10200" y="94167"/>
                    <a:pt x="3470" y="101961"/>
                    <a:pt x="121" y="111199"/>
                  </a:cubicBezTo>
                  <a:cubicBezTo>
                    <a:pt x="0" y="111533"/>
                    <a:pt x="245" y="111790"/>
                    <a:pt x="506" y="111790"/>
                  </a:cubicBezTo>
                  <a:cubicBezTo>
                    <a:pt x="639" y="111790"/>
                    <a:pt x="776" y="111724"/>
                    <a:pt x="871" y="111567"/>
                  </a:cubicBezTo>
                  <a:cubicBezTo>
                    <a:pt x="4006" y="106439"/>
                    <a:pt x="6648" y="101131"/>
                    <a:pt x="10190" y="96240"/>
                  </a:cubicBezTo>
                  <a:cubicBezTo>
                    <a:pt x="13545" y="91607"/>
                    <a:pt x="17479" y="87409"/>
                    <a:pt x="20640" y="82636"/>
                  </a:cubicBezTo>
                  <a:cubicBezTo>
                    <a:pt x="21895" y="80741"/>
                    <a:pt x="23036" y="78779"/>
                    <a:pt x="24165" y="76811"/>
                  </a:cubicBezTo>
                  <a:cubicBezTo>
                    <a:pt x="26627" y="76870"/>
                    <a:pt x="28921" y="77637"/>
                    <a:pt x="31359" y="77637"/>
                  </a:cubicBezTo>
                  <a:cubicBezTo>
                    <a:pt x="31823" y="77637"/>
                    <a:pt x="32293" y="77609"/>
                    <a:pt x="32770" y="77543"/>
                  </a:cubicBezTo>
                  <a:cubicBezTo>
                    <a:pt x="35094" y="77223"/>
                    <a:pt x="37157" y="76453"/>
                    <a:pt x="38903" y="74886"/>
                  </a:cubicBezTo>
                  <a:cubicBezTo>
                    <a:pt x="39103" y="74706"/>
                    <a:pt x="38900" y="74393"/>
                    <a:pt x="38669" y="74393"/>
                  </a:cubicBezTo>
                  <a:cubicBezTo>
                    <a:pt x="38640" y="74393"/>
                    <a:pt x="38610" y="74398"/>
                    <a:pt x="38581" y="74409"/>
                  </a:cubicBezTo>
                  <a:cubicBezTo>
                    <a:pt x="35988" y="75383"/>
                    <a:pt x="33491" y="76314"/>
                    <a:pt x="30746" y="76314"/>
                  </a:cubicBezTo>
                  <a:cubicBezTo>
                    <a:pt x="30315" y="76314"/>
                    <a:pt x="29879" y="76291"/>
                    <a:pt x="29434" y="76242"/>
                  </a:cubicBezTo>
                  <a:cubicBezTo>
                    <a:pt x="27917" y="76074"/>
                    <a:pt x="26567" y="75634"/>
                    <a:pt x="25124" y="75634"/>
                  </a:cubicBezTo>
                  <a:cubicBezTo>
                    <a:pt x="25031" y="75634"/>
                    <a:pt x="24937" y="75636"/>
                    <a:pt x="24843" y="75640"/>
                  </a:cubicBezTo>
                  <a:cubicBezTo>
                    <a:pt x="26264" y="73159"/>
                    <a:pt x="27690" y="70681"/>
                    <a:pt x="29307" y="68312"/>
                  </a:cubicBezTo>
                  <a:cubicBezTo>
                    <a:pt x="32398" y="63786"/>
                    <a:pt x="35823" y="59506"/>
                    <a:pt x="39205" y="55198"/>
                  </a:cubicBezTo>
                  <a:cubicBezTo>
                    <a:pt x="43621" y="49571"/>
                    <a:pt x="47642" y="43875"/>
                    <a:pt x="51231" y="37844"/>
                  </a:cubicBezTo>
                  <a:cubicBezTo>
                    <a:pt x="51560" y="37898"/>
                    <a:pt x="51907" y="37926"/>
                    <a:pt x="52261" y="37926"/>
                  </a:cubicBezTo>
                  <a:cubicBezTo>
                    <a:pt x="53971" y="37926"/>
                    <a:pt x="55837" y="37271"/>
                    <a:pt x="56568" y="35756"/>
                  </a:cubicBezTo>
                  <a:cubicBezTo>
                    <a:pt x="56731" y="35419"/>
                    <a:pt x="56462" y="35146"/>
                    <a:pt x="56161" y="35146"/>
                  </a:cubicBezTo>
                  <a:cubicBezTo>
                    <a:pt x="56085" y="35146"/>
                    <a:pt x="56006" y="35163"/>
                    <a:pt x="55931" y="35202"/>
                  </a:cubicBezTo>
                  <a:cubicBezTo>
                    <a:pt x="55153" y="35612"/>
                    <a:pt x="54519" y="36197"/>
                    <a:pt x="53672" y="36490"/>
                  </a:cubicBezTo>
                  <a:cubicBezTo>
                    <a:pt x="53083" y="36694"/>
                    <a:pt x="52469" y="36784"/>
                    <a:pt x="51852" y="36793"/>
                  </a:cubicBezTo>
                  <a:cubicBezTo>
                    <a:pt x="53393" y="34149"/>
                    <a:pt x="54860" y="31444"/>
                    <a:pt x="56229" y="28640"/>
                  </a:cubicBezTo>
                  <a:cubicBezTo>
                    <a:pt x="58575" y="23831"/>
                    <a:pt x="60768" y="18949"/>
                    <a:pt x="63131" y="14147"/>
                  </a:cubicBezTo>
                  <a:cubicBezTo>
                    <a:pt x="65490" y="9347"/>
                    <a:pt x="68321" y="4860"/>
                    <a:pt x="70856" y="165"/>
                  </a:cubicBezTo>
                  <a:cubicBezTo>
                    <a:pt x="70899" y="81"/>
                    <a:pt x="70823" y="1"/>
                    <a:pt x="70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5438950" y="2037875"/>
              <a:ext cx="67275" cy="309975"/>
            </a:xfrm>
            <a:custGeom>
              <a:avLst/>
              <a:gdLst/>
              <a:ahLst/>
              <a:cxnLst/>
              <a:rect l="l" t="t" r="r" b="b"/>
              <a:pathLst>
                <a:path w="2691" h="12399" extrusionOk="0">
                  <a:moveTo>
                    <a:pt x="1751" y="1"/>
                  </a:moveTo>
                  <a:cubicBezTo>
                    <a:pt x="1706" y="1"/>
                    <a:pt x="1658" y="17"/>
                    <a:pt x="1610" y="57"/>
                  </a:cubicBezTo>
                  <a:cubicBezTo>
                    <a:pt x="345" y="1085"/>
                    <a:pt x="435" y="3030"/>
                    <a:pt x="344" y="4543"/>
                  </a:cubicBezTo>
                  <a:cubicBezTo>
                    <a:pt x="190" y="7118"/>
                    <a:pt x="542" y="9593"/>
                    <a:pt x="1428" y="12012"/>
                  </a:cubicBezTo>
                  <a:cubicBezTo>
                    <a:pt x="1527" y="12283"/>
                    <a:pt x="1743" y="12398"/>
                    <a:pt x="1962" y="12398"/>
                  </a:cubicBezTo>
                  <a:cubicBezTo>
                    <a:pt x="2323" y="12398"/>
                    <a:pt x="2691" y="12084"/>
                    <a:pt x="2548" y="11631"/>
                  </a:cubicBezTo>
                  <a:cubicBezTo>
                    <a:pt x="1630" y="8710"/>
                    <a:pt x="0" y="3231"/>
                    <a:pt x="1936" y="424"/>
                  </a:cubicBezTo>
                  <a:cubicBezTo>
                    <a:pt x="2052" y="257"/>
                    <a:pt x="1927" y="1"/>
                    <a:pt x="1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2418475" y="264100"/>
              <a:ext cx="2563650" cy="4940025"/>
            </a:xfrm>
            <a:custGeom>
              <a:avLst/>
              <a:gdLst/>
              <a:ahLst/>
              <a:cxnLst/>
              <a:rect l="l" t="t" r="r" b="b"/>
              <a:pathLst>
                <a:path w="102546" h="197601" extrusionOk="0">
                  <a:moveTo>
                    <a:pt x="1" y="0"/>
                  </a:moveTo>
                  <a:lnTo>
                    <a:pt x="1" y="197601"/>
                  </a:lnTo>
                  <a:lnTo>
                    <a:pt x="102546" y="197601"/>
                  </a:lnTo>
                  <a:lnTo>
                    <a:pt x="1025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2762900" y="616650"/>
              <a:ext cx="393800" cy="724900"/>
            </a:xfrm>
            <a:custGeom>
              <a:avLst/>
              <a:gdLst/>
              <a:ahLst/>
              <a:cxnLst/>
              <a:rect l="l" t="t" r="r" b="b"/>
              <a:pathLst>
                <a:path w="15752" h="28996" extrusionOk="0">
                  <a:moveTo>
                    <a:pt x="2" y="0"/>
                  </a:moveTo>
                  <a:lnTo>
                    <a:pt x="0" y="28995"/>
                  </a:lnTo>
                  <a:lnTo>
                    <a:pt x="5477" y="28995"/>
                  </a:lnTo>
                  <a:lnTo>
                    <a:pt x="5477" y="13961"/>
                  </a:lnTo>
                  <a:lnTo>
                    <a:pt x="11420" y="28995"/>
                  </a:lnTo>
                  <a:lnTo>
                    <a:pt x="15751" y="28995"/>
                  </a:lnTo>
                  <a:lnTo>
                    <a:pt x="15751" y="0"/>
                  </a:lnTo>
                  <a:lnTo>
                    <a:pt x="10454" y="0"/>
                  </a:lnTo>
                  <a:lnTo>
                    <a:pt x="10454" y="13961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3264950" y="616650"/>
              <a:ext cx="327550" cy="724900"/>
            </a:xfrm>
            <a:custGeom>
              <a:avLst/>
              <a:gdLst/>
              <a:ahLst/>
              <a:cxnLst/>
              <a:rect l="l" t="t" r="r" b="b"/>
              <a:pathLst>
                <a:path w="13102" h="28996" extrusionOk="0">
                  <a:moveTo>
                    <a:pt x="1" y="0"/>
                  </a:moveTo>
                  <a:lnTo>
                    <a:pt x="1" y="28995"/>
                  </a:lnTo>
                  <a:lnTo>
                    <a:pt x="13102" y="28995"/>
                  </a:lnTo>
                  <a:lnTo>
                    <a:pt x="13102" y="24664"/>
                  </a:lnTo>
                  <a:lnTo>
                    <a:pt x="6408" y="24664"/>
                  </a:lnTo>
                  <a:lnTo>
                    <a:pt x="6408" y="16001"/>
                  </a:lnTo>
                  <a:lnTo>
                    <a:pt x="11454" y="16001"/>
                  </a:lnTo>
                  <a:lnTo>
                    <a:pt x="11454" y="11563"/>
                  </a:lnTo>
                  <a:lnTo>
                    <a:pt x="6408" y="11563"/>
                  </a:lnTo>
                  <a:lnTo>
                    <a:pt x="6408" y="4367"/>
                  </a:lnTo>
                  <a:lnTo>
                    <a:pt x="13029" y="4367"/>
                  </a:lnTo>
                  <a:lnTo>
                    <a:pt x="13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3635400" y="616650"/>
              <a:ext cx="575475" cy="724900"/>
            </a:xfrm>
            <a:custGeom>
              <a:avLst/>
              <a:gdLst/>
              <a:ahLst/>
              <a:cxnLst/>
              <a:rect l="l" t="t" r="r" b="b"/>
              <a:pathLst>
                <a:path w="23019" h="28996" extrusionOk="0">
                  <a:moveTo>
                    <a:pt x="1" y="0"/>
                  </a:moveTo>
                  <a:lnTo>
                    <a:pt x="3510" y="28995"/>
                  </a:lnTo>
                  <a:lnTo>
                    <a:pt x="9166" y="28995"/>
                  </a:lnTo>
                  <a:lnTo>
                    <a:pt x="11491" y="11491"/>
                  </a:lnTo>
                  <a:lnTo>
                    <a:pt x="13961" y="28995"/>
                  </a:lnTo>
                  <a:lnTo>
                    <a:pt x="19546" y="28995"/>
                  </a:lnTo>
                  <a:lnTo>
                    <a:pt x="23018" y="0"/>
                  </a:lnTo>
                  <a:lnTo>
                    <a:pt x="17649" y="0"/>
                  </a:lnTo>
                  <a:lnTo>
                    <a:pt x="15895" y="16789"/>
                  </a:lnTo>
                  <a:lnTo>
                    <a:pt x="13604" y="36"/>
                  </a:lnTo>
                  <a:lnTo>
                    <a:pt x="9344" y="36"/>
                  </a:lnTo>
                  <a:lnTo>
                    <a:pt x="7161" y="16897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4268975" y="606825"/>
              <a:ext cx="398275" cy="745425"/>
            </a:xfrm>
            <a:custGeom>
              <a:avLst/>
              <a:gdLst/>
              <a:ahLst/>
              <a:cxnLst/>
              <a:rect l="l" t="t" r="r" b="b"/>
              <a:pathLst>
                <a:path w="15931" h="29817" extrusionOk="0">
                  <a:moveTo>
                    <a:pt x="8163" y="0"/>
                  </a:moveTo>
                  <a:cubicBezTo>
                    <a:pt x="5633" y="0"/>
                    <a:pt x="3647" y="656"/>
                    <a:pt x="2203" y="1970"/>
                  </a:cubicBezTo>
                  <a:cubicBezTo>
                    <a:pt x="759" y="3282"/>
                    <a:pt x="37" y="5156"/>
                    <a:pt x="37" y="7589"/>
                  </a:cubicBezTo>
                  <a:cubicBezTo>
                    <a:pt x="37" y="9212"/>
                    <a:pt x="378" y="10613"/>
                    <a:pt x="1057" y="11794"/>
                  </a:cubicBezTo>
                  <a:cubicBezTo>
                    <a:pt x="1737" y="12977"/>
                    <a:pt x="2698" y="14092"/>
                    <a:pt x="3939" y="15142"/>
                  </a:cubicBezTo>
                  <a:lnTo>
                    <a:pt x="6445" y="17325"/>
                  </a:lnTo>
                  <a:cubicBezTo>
                    <a:pt x="7543" y="18257"/>
                    <a:pt x="8348" y="19128"/>
                    <a:pt x="8861" y="19938"/>
                  </a:cubicBezTo>
                  <a:cubicBezTo>
                    <a:pt x="9374" y="20750"/>
                    <a:pt x="9631" y="21715"/>
                    <a:pt x="9631" y="22838"/>
                  </a:cubicBezTo>
                  <a:cubicBezTo>
                    <a:pt x="9631" y="24245"/>
                    <a:pt x="9093" y="24949"/>
                    <a:pt x="8020" y="24949"/>
                  </a:cubicBezTo>
                  <a:cubicBezTo>
                    <a:pt x="7185" y="24949"/>
                    <a:pt x="6558" y="24549"/>
                    <a:pt x="6140" y="23750"/>
                  </a:cubicBezTo>
                  <a:cubicBezTo>
                    <a:pt x="5723" y="22950"/>
                    <a:pt x="5501" y="21632"/>
                    <a:pt x="5478" y="19794"/>
                  </a:cubicBezTo>
                  <a:lnTo>
                    <a:pt x="1" y="20618"/>
                  </a:lnTo>
                  <a:cubicBezTo>
                    <a:pt x="96" y="23816"/>
                    <a:pt x="818" y="26149"/>
                    <a:pt x="2167" y="27616"/>
                  </a:cubicBezTo>
                  <a:cubicBezTo>
                    <a:pt x="3513" y="29084"/>
                    <a:pt x="5570" y="29817"/>
                    <a:pt x="8335" y="29817"/>
                  </a:cubicBezTo>
                  <a:cubicBezTo>
                    <a:pt x="8337" y="29817"/>
                    <a:pt x="8339" y="29817"/>
                    <a:pt x="8342" y="29817"/>
                  </a:cubicBezTo>
                  <a:cubicBezTo>
                    <a:pt x="9846" y="29817"/>
                    <a:pt x="11170" y="29495"/>
                    <a:pt x="12315" y="28851"/>
                  </a:cubicBezTo>
                  <a:cubicBezTo>
                    <a:pt x="13460" y="28206"/>
                    <a:pt x="14349" y="27328"/>
                    <a:pt x="14982" y="26220"/>
                  </a:cubicBezTo>
                  <a:cubicBezTo>
                    <a:pt x="15614" y="25109"/>
                    <a:pt x="15930" y="23875"/>
                    <a:pt x="15930" y="22513"/>
                  </a:cubicBezTo>
                  <a:cubicBezTo>
                    <a:pt x="15930" y="20652"/>
                    <a:pt x="15536" y="19041"/>
                    <a:pt x="14749" y="17681"/>
                  </a:cubicBezTo>
                  <a:cubicBezTo>
                    <a:pt x="13962" y="16322"/>
                    <a:pt x="12852" y="15033"/>
                    <a:pt x="11420" y="13816"/>
                  </a:cubicBezTo>
                  <a:lnTo>
                    <a:pt x="9021" y="11705"/>
                  </a:lnTo>
                  <a:cubicBezTo>
                    <a:pt x="8044" y="10844"/>
                    <a:pt x="7334" y="10082"/>
                    <a:pt x="6893" y="9414"/>
                  </a:cubicBezTo>
                  <a:cubicBezTo>
                    <a:pt x="6451" y="8747"/>
                    <a:pt x="6230" y="7923"/>
                    <a:pt x="6230" y="6944"/>
                  </a:cubicBezTo>
                  <a:cubicBezTo>
                    <a:pt x="6230" y="6371"/>
                    <a:pt x="6380" y="5852"/>
                    <a:pt x="6677" y="5387"/>
                  </a:cubicBezTo>
                  <a:cubicBezTo>
                    <a:pt x="6976" y="4922"/>
                    <a:pt x="7399" y="4689"/>
                    <a:pt x="7949" y="4689"/>
                  </a:cubicBezTo>
                  <a:cubicBezTo>
                    <a:pt x="8713" y="4689"/>
                    <a:pt x="9207" y="5017"/>
                    <a:pt x="9434" y="5673"/>
                  </a:cubicBezTo>
                  <a:cubicBezTo>
                    <a:pt x="9660" y="6329"/>
                    <a:pt x="9798" y="7410"/>
                    <a:pt x="9846" y="8913"/>
                  </a:cubicBezTo>
                  <a:lnTo>
                    <a:pt x="15359" y="8234"/>
                  </a:lnTo>
                  <a:cubicBezTo>
                    <a:pt x="15288" y="5943"/>
                    <a:pt x="14756" y="3997"/>
                    <a:pt x="13765" y="2398"/>
                  </a:cubicBezTo>
                  <a:cubicBezTo>
                    <a:pt x="12774" y="800"/>
                    <a:pt x="10907" y="0"/>
                    <a:pt x="8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2232375" y="3039125"/>
              <a:ext cx="366025" cy="505250"/>
            </a:xfrm>
            <a:custGeom>
              <a:avLst/>
              <a:gdLst/>
              <a:ahLst/>
              <a:cxnLst/>
              <a:rect l="l" t="t" r="r" b="b"/>
              <a:pathLst>
                <a:path w="14641" h="20210" extrusionOk="0">
                  <a:moveTo>
                    <a:pt x="14049" y="0"/>
                  </a:moveTo>
                  <a:cubicBezTo>
                    <a:pt x="12759" y="1471"/>
                    <a:pt x="11369" y="2851"/>
                    <a:pt x="9888" y="4130"/>
                  </a:cubicBezTo>
                  <a:cubicBezTo>
                    <a:pt x="10485" y="3448"/>
                    <a:pt x="10899" y="2623"/>
                    <a:pt x="11088" y="1736"/>
                  </a:cubicBezTo>
                  <a:lnTo>
                    <a:pt x="11088" y="1736"/>
                  </a:lnTo>
                  <a:cubicBezTo>
                    <a:pt x="10295" y="1989"/>
                    <a:pt x="9681" y="2631"/>
                    <a:pt x="9241" y="3337"/>
                  </a:cubicBezTo>
                  <a:cubicBezTo>
                    <a:pt x="8802" y="4043"/>
                    <a:pt x="8507" y="4827"/>
                    <a:pt x="8126" y="5568"/>
                  </a:cubicBezTo>
                  <a:cubicBezTo>
                    <a:pt x="7279" y="7219"/>
                    <a:pt x="6031" y="8587"/>
                    <a:pt x="4868" y="10015"/>
                  </a:cubicBezTo>
                  <a:cubicBezTo>
                    <a:pt x="4725" y="10190"/>
                    <a:pt x="4577" y="10362"/>
                    <a:pt x="4425" y="10533"/>
                  </a:cubicBezTo>
                  <a:cubicBezTo>
                    <a:pt x="3286" y="11812"/>
                    <a:pt x="1487" y="14450"/>
                    <a:pt x="817" y="16067"/>
                  </a:cubicBezTo>
                  <a:cubicBezTo>
                    <a:pt x="372" y="17149"/>
                    <a:pt x="1" y="18266"/>
                    <a:pt x="645" y="19243"/>
                  </a:cubicBezTo>
                  <a:cubicBezTo>
                    <a:pt x="1089" y="19917"/>
                    <a:pt x="1632" y="20210"/>
                    <a:pt x="2295" y="20210"/>
                  </a:cubicBezTo>
                  <a:cubicBezTo>
                    <a:pt x="2586" y="20210"/>
                    <a:pt x="2899" y="20153"/>
                    <a:pt x="3238" y="20048"/>
                  </a:cubicBezTo>
                  <a:cubicBezTo>
                    <a:pt x="5238" y="19428"/>
                    <a:pt x="6840" y="15475"/>
                    <a:pt x="7512" y="13794"/>
                  </a:cubicBezTo>
                  <a:cubicBezTo>
                    <a:pt x="8108" y="12300"/>
                    <a:pt x="8707" y="10806"/>
                    <a:pt x="9295" y="9308"/>
                  </a:cubicBezTo>
                  <a:cubicBezTo>
                    <a:pt x="9687" y="8311"/>
                    <a:pt x="9962" y="8108"/>
                    <a:pt x="10257" y="7586"/>
                  </a:cubicBezTo>
                  <a:cubicBezTo>
                    <a:pt x="10875" y="6494"/>
                    <a:pt x="12312" y="5962"/>
                    <a:pt x="13298" y="5185"/>
                  </a:cubicBezTo>
                  <a:cubicBezTo>
                    <a:pt x="13651" y="4906"/>
                    <a:pt x="13990" y="4594"/>
                    <a:pt x="14207" y="4198"/>
                  </a:cubicBezTo>
                  <a:cubicBezTo>
                    <a:pt x="14410" y="3832"/>
                    <a:pt x="14498" y="3413"/>
                    <a:pt x="14544" y="2996"/>
                  </a:cubicBezTo>
                  <a:cubicBezTo>
                    <a:pt x="14640" y="2129"/>
                    <a:pt x="14572" y="1251"/>
                    <a:pt x="14343" y="409"/>
                  </a:cubicBezTo>
                  <a:cubicBezTo>
                    <a:pt x="14296" y="239"/>
                    <a:pt x="14219" y="47"/>
                    <a:pt x="14049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2458900" y="2813175"/>
              <a:ext cx="667200" cy="395000"/>
            </a:xfrm>
            <a:custGeom>
              <a:avLst/>
              <a:gdLst/>
              <a:ahLst/>
              <a:cxnLst/>
              <a:rect l="l" t="t" r="r" b="b"/>
              <a:pathLst>
                <a:path w="26688" h="15800" extrusionOk="0">
                  <a:moveTo>
                    <a:pt x="1" y="1"/>
                  </a:moveTo>
                  <a:lnTo>
                    <a:pt x="1" y="15799"/>
                  </a:lnTo>
                  <a:lnTo>
                    <a:pt x="26687" y="15799"/>
                  </a:lnTo>
                  <a:lnTo>
                    <a:pt x="26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2524250" y="2866200"/>
              <a:ext cx="531475" cy="13625"/>
            </a:xfrm>
            <a:custGeom>
              <a:avLst/>
              <a:gdLst/>
              <a:ahLst/>
              <a:cxnLst/>
              <a:rect l="l" t="t" r="r" b="b"/>
              <a:pathLst>
                <a:path w="21259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2524250" y="2932250"/>
              <a:ext cx="531475" cy="13600"/>
            </a:xfrm>
            <a:custGeom>
              <a:avLst/>
              <a:gdLst/>
              <a:ahLst/>
              <a:cxnLst/>
              <a:rect l="l" t="t" r="r" b="b"/>
              <a:pathLst>
                <a:path w="21259" h="544" extrusionOk="0">
                  <a:moveTo>
                    <a:pt x="1" y="0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2524250" y="2998300"/>
              <a:ext cx="531475" cy="13600"/>
            </a:xfrm>
            <a:custGeom>
              <a:avLst/>
              <a:gdLst/>
              <a:ahLst/>
              <a:cxnLst/>
              <a:rect l="l" t="t" r="r" b="b"/>
              <a:pathLst>
                <a:path w="21259" h="544" extrusionOk="0">
                  <a:moveTo>
                    <a:pt x="1" y="1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2524250" y="3064325"/>
              <a:ext cx="531475" cy="13625"/>
            </a:xfrm>
            <a:custGeom>
              <a:avLst/>
              <a:gdLst/>
              <a:ahLst/>
              <a:cxnLst/>
              <a:rect l="l" t="t" r="r" b="b"/>
              <a:pathLst>
                <a:path w="21259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9"/>
            <p:cNvSpPr/>
            <p:nvPr/>
          </p:nvSpPr>
          <p:spPr>
            <a:xfrm>
              <a:off x="2524250" y="3130400"/>
              <a:ext cx="531475" cy="13600"/>
            </a:xfrm>
            <a:custGeom>
              <a:avLst/>
              <a:gdLst/>
              <a:ahLst/>
              <a:cxnLst/>
              <a:rect l="l" t="t" r="r" b="b"/>
              <a:pathLst>
                <a:path w="21259" h="544" extrusionOk="0">
                  <a:moveTo>
                    <a:pt x="1" y="0"/>
                  </a:moveTo>
                  <a:lnTo>
                    <a:pt x="1" y="544"/>
                  </a:lnTo>
                  <a:lnTo>
                    <a:pt x="21258" y="544"/>
                  </a:lnTo>
                  <a:lnTo>
                    <a:pt x="21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9"/>
            <p:cNvSpPr/>
            <p:nvPr/>
          </p:nvSpPr>
          <p:spPr>
            <a:xfrm>
              <a:off x="2734250" y="3336225"/>
              <a:ext cx="1932125" cy="384325"/>
            </a:xfrm>
            <a:custGeom>
              <a:avLst/>
              <a:gdLst/>
              <a:ahLst/>
              <a:cxnLst/>
              <a:rect l="l" t="t" r="r" b="b"/>
              <a:pathLst>
                <a:path w="77285" h="15373" extrusionOk="0">
                  <a:moveTo>
                    <a:pt x="1" y="1"/>
                  </a:moveTo>
                  <a:lnTo>
                    <a:pt x="1" y="15372"/>
                  </a:lnTo>
                  <a:lnTo>
                    <a:pt x="77285" y="15372"/>
                  </a:lnTo>
                  <a:lnTo>
                    <a:pt x="77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2792475" y="338427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2792475" y="3450325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2792475" y="351637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3"/>
                  </a:lnTo>
                  <a:lnTo>
                    <a:pt x="72426" y="543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2792475" y="358242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2792475" y="3648450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1829975" y="5261625"/>
              <a:ext cx="108325" cy="117300"/>
            </a:xfrm>
            <a:custGeom>
              <a:avLst/>
              <a:gdLst/>
              <a:ahLst/>
              <a:cxnLst/>
              <a:rect l="l" t="t" r="r" b="b"/>
              <a:pathLst>
                <a:path w="4333" h="4692" extrusionOk="0">
                  <a:moveTo>
                    <a:pt x="2323" y="1"/>
                  </a:moveTo>
                  <a:cubicBezTo>
                    <a:pt x="2128" y="1"/>
                    <a:pt x="1937" y="38"/>
                    <a:pt x="1745" y="63"/>
                  </a:cubicBezTo>
                  <a:cubicBezTo>
                    <a:pt x="1" y="96"/>
                    <a:pt x="1178" y="1211"/>
                    <a:pt x="844" y="3516"/>
                  </a:cubicBezTo>
                  <a:cubicBezTo>
                    <a:pt x="750" y="3939"/>
                    <a:pt x="507" y="4438"/>
                    <a:pt x="980" y="4581"/>
                  </a:cubicBezTo>
                  <a:cubicBezTo>
                    <a:pt x="1020" y="4593"/>
                    <a:pt x="1060" y="4599"/>
                    <a:pt x="1101" y="4599"/>
                  </a:cubicBezTo>
                  <a:cubicBezTo>
                    <a:pt x="1225" y="4599"/>
                    <a:pt x="1345" y="4543"/>
                    <a:pt x="1425" y="4443"/>
                  </a:cubicBezTo>
                  <a:cubicBezTo>
                    <a:pt x="1568" y="4511"/>
                    <a:pt x="1940" y="4565"/>
                    <a:pt x="1985" y="4565"/>
                  </a:cubicBezTo>
                  <a:cubicBezTo>
                    <a:pt x="1999" y="4565"/>
                    <a:pt x="1980" y="4559"/>
                    <a:pt x="1908" y="4547"/>
                  </a:cubicBezTo>
                  <a:lnTo>
                    <a:pt x="1908" y="4547"/>
                  </a:lnTo>
                  <a:cubicBezTo>
                    <a:pt x="2407" y="4631"/>
                    <a:pt x="2700" y="4691"/>
                    <a:pt x="2912" y="4691"/>
                  </a:cubicBezTo>
                  <a:cubicBezTo>
                    <a:pt x="3118" y="4691"/>
                    <a:pt x="3248" y="4635"/>
                    <a:pt x="3419" y="4487"/>
                  </a:cubicBezTo>
                  <a:cubicBezTo>
                    <a:pt x="3903" y="4072"/>
                    <a:pt x="3524" y="3192"/>
                    <a:pt x="4069" y="1882"/>
                  </a:cubicBezTo>
                  <a:cubicBezTo>
                    <a:pt x="4199" y="1566"/>
                    <a:pt x="4332" y="1375"/>
                    <a:pt x="4261" y="944"/>
                  </a:cubicBezTo>
                  <a:cubicBezTo>
                    <a:pt x="4143" y="199"/>
                    <a:pt x="3061" y="1"/>
                    <a:pt x="2323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2276725" y="5261625"/>
              <a:ext cx="108275" cy="117300"/>
            </a:xfrm>
            <a:custGeom>
              <a:avLst/>
              <a:gdLst/>
              <a:ahLst/>
              <a:cxnLst/>
              <a:rect l="l" t="t" r="r" b="b"/>
              <a:pathLst>
                <a:path w="4331" h="4692" extrusionOk="0">
                  <a:moveTo>
                    <a:pt x="2321" y="1"/>
                  </a:moveTo>
                  <a:cubicBezTo>
                    <a:pt x="2126" y="1"/>
                    <a:pt x="1935" y="38"/>
                    <a:pt x="1743" y="63"/>
                  </a:cubicBezTo>
                  <a:cubicBezTo>
                    <a:pt x="0" y="96"/>
                    <a:pt x="1178" y="1211"/>
                    <a:pt x="842" y="3516"/>
                  </a:cubicBezTo>
                  <a:cubicBezTo>
                    <a:pt x="748" y="3939"/>
                    <a:pt x="506" y="4438"/>
                    <a:pt x="978" y="4581"/>
                  </a:cubicBezTo>
                  <a:cubicBezTo>
                    <a:pt x="1018" y="4593"/>
                    <a:pt x="1059" y="4599"/>
                    <a:pt x="1099" y="4599"/>
                  </a:cubicBezTo>
                  <a:cubicBezTo>
                    <a:pt x="1223" y="4599"/>
                    <a:pt x="1344" y="4543"/>
                    <a:pt x="1425" y="4443"/>
                  </a:cubicBezTo>
                  <a:cubicBezTo>
                    <a:pt x="1566" y="4511"/>
                    <a:pt x="1939" y="4565"/>
                    <a:pt x="1984" y="4565"/>
                  </a:cubicBezTo>
                  <a:cubicBezTo>
                    <a:pt x="1998" y="4565"/>
                    <a:pt x="1979" y="4559"/>
                    <a:pt x="1906" y="4547"/>
                  </a:cubicBezTo>
                  <a:lnTo>
                    <a:pt x="1906" y="4547"/>
                  </a:lnTo>
                  <a:cubicBezTo>
                    <a:pt x="2406" y="4631"/>
                    <a:pt x="2698" y="4691"/>
                    <a:pt x="2911" y="4691"/>
                  </a:cubicBezTo>
                  <a:cubicBezTo>
                    <a:pt x="3116" y="4691"/>
                    <a:pt x="3247" y="4635"/>
                    <a:pt x="3419" y="4487"/>
                  </a:cubicBezTo>
                  <a:cubicBezTo>
                    <a:pt x="3902" y="4072"/>
                    <a:pt x="3524" y="3192"/>
                    <a:pt x="4067" y="1882"/>
                  </a:cubicBezTo>
                  <a:cubicBezTo>
                    <a:pt x="4197" y="1566"/>
                    <a:pt x="4331" y="1375"/>
                    <a:pt x="4260" y="944"/>
                  </a:cubicBezTo>
                  <a:cubicBezTo>
                    <a:pt x="4141" y="199"/>
                    <a:pt x="3060" y="1"/>
                    <a:pt x="2321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1832250" y="4015425"/>
              <a:ext cx="476675" cy="1315800"/>
            </a:xfrm>
            <a:custGeom>
              <a:avLst/>
              <a:gdLst/>
              <a:ahLst/>
              <a:cxnLst/>
              <a:rect l="l" t="t" r="r" b="b"/>
              <a:pathLst>
                <a:path w="19067" h="52632" extrusionOk="0">
                  <a:moveTo>
                    <a:pt x="8284" y="0"/>
                  </a:moveTo>
                  <a:cubicBezTo>
                    <a:pt x="7802" y="0"/>
                    <a:pt x="7124" y="341"/>
                    <a:pt x="6738" y="1301"/>
                  </a:cubicBezTo>
                  <a:cubicBezTo>
                    <a:pt x="6644" y="1536"/>
                    <a:pt x="5739" y="3955"/>
                    <a:pt x="5858" y="4459"/>
                  </a:cubicBezTo>
                  <a:cubicBezTo>
                    <a:pt x="5569" y="7093"/>
                    <a:pt x="6406" y="13049"/>
                    <a:pt x="6891" y="15557"/>
                  </a:cubicBezTo>
                  <a:cubicBezTo>
                    <a:pt x="8295" y="22800"/>
                    <a:pt x="9206" y="22021"/>
                    <a:pt x="5738" y="29033"/>
                  </a:cubicBezTo>
                  <a:cubicBezTo>
                    <a:pt x="4681" y="31174"/>
                    <a:pt x="4258" y="33847"/>
                    <a:pt x="4216" y="34065"/>
                  </a:cubicBezTo>
                  <a:cubicBezTo>
                    <a:pt x="3267" y="38909"/>
                    <a:pt x="795" y="45243"/>
                    <a:pt x="607" y="48469"/>
                  </a:cubicBezTo>
                  <a:cubicBezTo>
                    <a:pt x="494" y="50484"/>
                    <a:pt x="0" y="51130"/>
                    <a:pt x="1134" y="51767"/>
                  </a:cubicBezTo>
                  <a:cubicBezTo>
                    <a:pt x="2117" y="52326"/>
                    <a:pt x="2879" y="52468"/>
                    <a:pt x="2894" y="52468"/>
                  </a:cubicBezTo>
                  <a:cubicBezTo>
                    <a:pt x="2895" y="52468"/>
                    <a:pt x="2894" y="52468"/>
                    <a:pt x="2892" y="52467"/>
                  </a:cubicBezTo>
                  <a:lnTo>
                    <a:pt x="2892" y="52467"/>
                  </a:lnTo>
                  <a:cubicBezTo>
                    <a:pt x="3179" y="52533"/>
                    <a:pt x="3407" y="52631"/>
                    <a:pt x="3638" y="52631"/>
                  </a:cubicBezTo>
                  <a:cubicBezTo>
                    <a:pt x="3985" y="52631"/>
                    <a:pt x="4338" y="52408"/>
                    <a:pt x="4900" y="51515"/>
                  </a:cubicBezTo>
                  <a:cubicBezTo>
                    <a:pt x="5316" y="50849"/>
                    <a:pt x="9258" y="42741"/>
                    <a:pt x="11635" y="36212"/>
                  </a:cubicBezTo>
                  <a:cubicBezTo>
                    <a:pt x="14579" y="28142"/>
                    <a:pt x="17544" y="29561"/>
                    <a:pt x="18722" y="15941"/>
                  </a:cubicBezTo>
                  <a:cubicBezTo>
                    <a:pt x="18723" y="15929"/>
                    <a:pt x="19067" y="9504"/>
                    <a:pt x="19066" y="9476"/>
                  </a:cubicBezTo>
                  <a:cubicBezTo>
                    <a:pt x="19015" y="8105"/>
                    <a:pt x="18272" y="6468"/>
                    <a:pt x="17630" y="5626"/>
                  </a:cubicBezTo>
                  <a:cubicBezTo>
                    <a:pt x="14200" y="1128"/>
                    <a:pt x="12663" y="678"/>
                    <a:pt x="9048" y="84"/>
                  </a:cubicBezTo>
                  <a:cubicBezTo>
                    <a:pt x="8798" y="42"/>
                    <a:pt x="8541" y="0"/>
                    <a:pt x="8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1958775" y="3970650"/>
              <a:ext cx="564375" cy="1367100"/>
            </a:xfrm>
            <a:custGeom>
              <a:avLst/>
              <a:gdLst/>
              <a:ahLst/>
              <a:cxnLst/>
              <a:rect l="l" t="t" r="r" b="b"/>
              <a:pathLst>
                <a:path w="22575" h="54684" extrusionOk="0">
                  <a:moveTo>
                    <a:pt x="1842" y="1"/>
                  </a:moveTo>
                  <a:cubicBezTo>
                    <a:pt x="1402" y="1"/>
                    <a:pt x="1047" y="402"/>
                    <a:pt x="1134" y="855"/>
                  </a:cubicBezTo>
                  <a:cubicBezTo>
                    <a:pt x="0" y="5367"/>
                    <a:pt x="2239" y="8915"/>
                    <a:pt x="3639" y="11396"/>
                  </a:cubicBezTo>
                  <a:cubicBezTo>
                    <a:pt x="4553" y="13017"/>
                    <a:pt x="4988" y="13550"/>
                    <a:pt x="4988" y="13550"/>
                  </a:cubicBezTo>
                  <a:cubicBezTo>
                    <a:pt x="5228" y="13883"/>
                    <a:pt x="6878" y="15949"/>
                    <a:pt x="6878" y="15949"/>
                  </a:cubicBezTo>
                  <a:cubicBezTo>
                    <a:pt x="6896" y="15973"/>
                    <a:pt x="6923" y="16007"/>
                    <a:pt x="6946" y="16034"/>
                  </a:cubicBezTo>
                  <a:cubicBezTo>
                    <a:pt x="6914" y="15985"/>
                    <a:pt x="6901" y="15961"/>
                    <a:pt x="6905" y="15961"/>
                  </a:cubicBezTo>
                  <a:cubicBezTo>
                    <a:pt x="6938" y="15961"/>
                    <a:pt x="7913" y="17207"/>
                    <a:pt x="9164" y="18442"/>
                  </a:cubicBezTo>
                  <a:cubicBezTo>
                    <a:pt x="12751" y="21981"/>
                    <a:pt x="13904" y="24093"/>
                    <a:pt x="13065" y="29487"/>
                  </a:cubicBezTo>
                  <a:cubicBezTo>
                    <a:pt x="12167" y="35249"/>
                    <a:pt x="11456" y="31961"/>
                    <a:pt x="12050" y="43197"/>
                  </a:cubicBezTo>
                  <a:cubicBezTo>
                    <a:pt x="12296" y="47773"/>
                    <a:pt x="11764" y="53708"/>
                    <a:pt x="12923" y="54286"/>
                  </a:cubicBezTo>
                  <a:cubicBezTo>
                    <a:pt x="13632" y="54638"/>
                    <a:pt x="14767" y="54683"/>
                    <a:pt x="15388" y="54683"/>
                  </a:cubicBezTo>
                  <a:cubicBezTo>
                    <a:pt x="15599" y="54683"/>
                    <a:pt x="15750" y="54678"/>
                    <a:pt x="15805" y="54678"/>
                  </a:cubicBezTo>
                  <a:cubicBezTo>
                    <a:pt x="15854" y="54678"/>
                    <a:pt x="15903" y="54679"/>
                    <a:pt x="15953" y="54679"/>
                  </a:cubicBezTo>
                  <a:cubicBezTo>
                    <a:pt x="16335" y="54679"/>
                    <a:pt x="16756" y="54610"/>
                    <a:pt x="17326" y="53412"/>
                  </a:cubicBezTo>
                  <a:cubicBezTo>
                    <a:pt x="17843" y="52324"/>
                    <a:pt x="18484" y="51301"/>
                    <a:pt x="19446" y="47325"/>
                  </a:cubicBezTo>
                  <a:cubicBezTo>
                    <a:pt x="20403" y="43345"/>
                    <a:pt x="21429" y="34978"/>
                    <a:pt x="21500" y="33945"/>
                  </a:cubicBezTo>
                  <a:cubicBezTo>
                    <a:pt x="21925" y="29728"/>
                    <a:pt x="22575" y="29586"/>
                    <a:pt x="22565" y="26111"/>
                  </a:cubicBezTo>
                  <a:cubicBezTo>
                    <a:pt x="22554" y="23264"/>
                    <a:pt x="20192" y="14733"/>
                    <a:pt x="20125" y="14515"/>
                  </a:cubicBezTo>
                  <a:cubicBezTo>
                    <a:pt x="19134" y="11224"/>
                    <a:pt x="19365" y="12352"/>
                    <a:pt x="18523" y="9622"/>
                  </a:cubicBezTo>
                  <a:cubicBezTo>
                    <a:pt x="16356" y="2594"/>
                    <a:pt x="16583" y="3013"/>
                    <a:pt x="13668" y="2309"/>
                  </a:cubicBezTo>
                  <a:cubicBezTo>
                    <a:pt x="10674" y="1572"/>
                    <a:pt x="11043" y="1875"/>
                    <a:pt x="9259" y="1581"/>
                  </a:cubicBezTo>
                  <a:cubicBezTo>
                    <a:pt x="9119" y="1558"/>
                    <a:pt x="3305" y="507"/>
                    <a:pt x="3055" y="424"/>
                  </a:cubicBezTo>
                  <a:cubicBezTo>
                    <a:pt x="2382" y="170"/>
                    <a:pt x="2185" y="86"/>
                    <a:pt x="2185" y="86"/>
                  </a:cubicBezTo>
                  <a:lnTo>
                    <a:pt x="2004" y="19"/>
                  </a:lnTo>
                  <a:cubicBezTo>
                    <a:pt x="1950" y="7"/>
                    <a:pt x="1896" y="1"/>
                    <a:pt x="1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9"/>
            <p:cNvSpPr/>
            <p:nvPr/>
          </p:nvSpPr>
          <p:spPr>
            <a:xfrm>
              <a:off x="2045850" y="3194950"/>
              <a:ext cx="205875" cy="271825"/>
            </a:xfrm>
            <a:custGeom>
              <a:avLst/>
              <a:gdLst/>
              <a:ahLst/>
              <a:cxnLst/>
              <a:rect l="l" t="t" r="r" b="b"/>
              <a:pathLst>
                <a:path w="8235" h="10873" extrusionOk="0">
                  <a:moveTo>
                    <a:pt x="1080" y="1"/>
                  </a:moveTo>
                  <a:lnTo>
                    <a:pt x="1079" y="2"/>
                  </a:lnTo>
                  <a:cubicBezTo>
                    <a:pt x="627" y="2"/>
                    <a:pt x="1" y="445"/>
                    <a:pt x="559" y="1351"/>
                  </a:cubicBezTo>
                  <a:cubicBezTo>
                    <a:pt x="3532" y="6284"/>
                    <a:pt x="1936" y="8883"/>
                    <a:pt x="2095" y="10126"/>
                  </a:cubicBezTo>
                  <a:cubicBezTo>
                    <a:pt x="2153" y="10599"/>
                    <a:pt x="2393" y="10790"/>
                    <a:pt x="2659" y="10790"/>
                  </a:cubicBezTo>
                  <a:cubicBezTo>
                    <a:pt x="2727" y="10790"/>
                    <a:pt x="2796" y="10778"/>
                    <a:pt x="2865" y="10754"/>
                  </a:cubicBezTo>
                  <a:cubicBezTo>
                    <a:pt x="2865" y="10754"/>
                    <a:pt x="3682" y="10873"/>
                    <a:pt x="4119" y="10873"/>
                  </a:cubicBezTo>
                  <a:cubicBezTo>
                    <a:pt x="5155" y="10868"/>
                    <a:pt x="5224" y="10665"/>
                    <a:pt x="6758" y="10326"/>
                  </a:cubicBezTo>
                  <a:cubicBezTo>
                    <a:pt x="7708" y="10115"/>
                    <a:pt x="8234" y="9716"/>
                    <a:pt x="7946" y="8795"/>
                  </a:cubicBezTo>
                  <a:cubicBezTo>
                    <a:pt x="7882" y="8577"/>
                    <a:pt x="7496" y="7712"/>
                    <a:pt x="7287" y="5699"/>
                  </a:cubicBezTo>
                  <a:cubicBezTo>
                    <a:pt x="7177" y="4632"/>
                    <a:pt x="7203" y="4495"/>
                    <a:pt x="7421" y="3558"/>
                  </a:cubicBezTo>
                  <a:cubicBezTo>
                    <a:pt x="7574" y="2897"/>
                    <a:pt x="7207" y="2597"/>
                    <a:pt x="6841" y="2597"/>
                  </a:cubicBezTo>
                  <a:cubicBezTo>
                    <a:pt x="6727" y="2597"/>
                    <a:pt x="6614" y="2626"/>
                    <a:pt x="6516" y="2682"/>
                  </a:cubicBezTo>
                  <a:cubicBezTo>
                    <a:pt x="6020" y="1905"/>
                    <a:pt x="5775" y="1537"/>
                    <a:pt x="3679" y="783"/>
                  </a:cubicBezTo>
                  <a:cubicBezTo>
                    <a:pt x="2860" y="462"/>
                    <a:pt x="2638" y="455"/>
                    <a:pt x="2638" y="455"/>
                  </a:cubicBezTo>
                  <a:cubicBezTo>
                    <a:pt x="1523" y="238"/>
                    <a:pt x="1662" y="131"/>
                    <a:pt x="1253" y="22"/>
                  </a:cubicBezTo>
                  <a:cubicBezTo>
                    <a:pt x="1196" y="8"/>
                    <a:pt x="1139" y="1"/>
                    <a:pt x="1080" y="1"/>
                  </a:cubicBezTo>
                  <a:close/>
                </a:path>
              </a:pathLst>
            </a:custGeom>
            <a:solidFill>
              <a:srgbClr val="D29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2009300" y="3059050"/>
              <a:ext cx="285825" cy="280875"/>
            </a:xfrm>
            <a:custGeom>
              <a:avLst/>
              <a:gdLst/>
              <a:ahLst/>
              <a:cxnLst/>
              <a:rect l="l" t="t" r="r" b="b"/>
              <a:pathLst>
                <a:path w="11433" h="11235" extrusionOk="0">
                  <a:moveTo>
                    <a:pt x="3847" y="0"/>
                  </a:moveTo>
                  <a:cubicBezTo>
                    <a:pt x="3847" y="0"/>
                    <a:pt x="3847" y="0"/>
                    <a:pt x="3848" y="0"/>
                  </a:cubicBezTo>
                  <a:lnTo>
                    <a:pt x="3848" y="0"/>
                  </a:lnTo>
                  <a:cubicBezTo>
                    <a:pt x="3848" y="0"/>
                    <a:pt x="3848" y="0"/>
                    <a:pt x="3848" y="0"/>
                  </a:cubicBezTo>
                  <a:close/>
                  <a:moveTo>
                    <a:pt x="3848" y="0"/>
                  </a:moveTo>
                  <a:lnTo>
                    <a:pt x="3848" y="0"/>
                  </a:lnTo>
                  <a:cubicBezTo>
                    <a:pt x="2980" y="0"/>
                    <a:pt x="2450" y="482"/>
                    <a:pt x="1892" y="1157"/>
                  </a:cubicBezTo>
                  <a:cubicBezTo>
                    <a:pt x="1530" y="1595"/>
                    <a:pt x="1283" y="1797"/>
                    <a:pt x="1071" y="2204"/>
                  </a:cubicBezTo>
                  <a:cubicBezTo>
                    <a:pt x="940" y="2460"/>
                    <a:pt x="748" y="3019"/>
                    <a:pt x="750" y="3019"/>
                  </a:cubicBezTo>
                  <a:cubicBezTo>
                    <a:pt x="750" y="3019"/>
                    <a:pt x="752" y="3016"/>
                    <a:pt x="754" y="3010"/>
                  </a:cubicBezTo>
                  <a:lnTo>
                    <a:pt x="754" y="3010"/>
                  </a:lnTo>
                  <a:cubicBezTo>
                    <a:pt x="0" y="5013"/>
                    <a:pt x="510" y="5901"/>
                    <a:pt x="1920" y="7398"/>
                  </a:cubicBezTo>
                  <a:cubicBezTo>
                    <a:pt x="2844" y="8380"/>
                    <a:pt x="3247" y="9031"/>
                    <a:pt x="5032" y="9990"/>
                  </a:cubicBezTo>
                  <a:cubicBezTo>
                    <a:pt x="5681" y="10338"/>
                    <a:pt x="7704" y="11235"/>
                    <a:pt x="8945" y="11235"/>
                  </a:cubicBezTo>
                  <a:cubicBezTo>
                    <a:pt x="9072" y="11235"/>
                    <a:pt x="9191" y="11226"/>
                    <a:pt x="9299" y="11205"/>
                  </a:cubicBezTo>
                  <a:cubicBezTo>
                    <a:pt x="9792" y="11121"/>
                    <a:pt x="10292" y="10815"/>
                    <a:pt x="10500" y="10597"/>
                  </a:cubicBezTo>
                  <a:cubicBezTo>
                    <a:pt x="11433" y="9628"/>
                    <a:pt x="10194" y="6420"/>
                    <a:pt x="9628" y="5210"/>
                  </a:cubicBezTo>
                  <a:lnTo>
                    <a:pt x="9628" y="5210"/>
                  </a:lnTo>
                  <a:lnTo>
                    <a:pt x="9642" y="5248"/>
                  </a:lnTo>
                  <a:cubicBezTo>
                    <a:pt x="8428" y="2559"/>
                    <a:pt x="7830" y="1984"/>
                    <a:pt x="6784" y="1118"/>
                  </a:cubicBezTo>
                  <a:cubicBezTo>
                    <a:pt x="6350" y="573"/>
                    <a:pt x="5621" y="0"/>
                    <a:pt x="3848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9"/>
            <p:cNvSpPr/>
            <p:nvPr/>
          </p:nvSpPr>
          <p:spPr>
            <a:xfrm>
              <a:off x="1927050" y="3005100"/>
              <a:ext cx="245650" cy="351800"/>
            </a:xfrm>
            <a:custGeom>
              <a:avLst/>
              <a:gdLst/>
              <a:ahLst/>
              <a:cxnLst/>
              <a:rect l="l" t="t" r="r" b="b"/>
              <a:pathLst>
                <a:path w="9826" h="14072" extrusionOk="0">
                  <a:moveTo>
                    <a:pt x="6628" y="0"/>
                  </a:moveTo>
                  <a:cubicBezTo>
                    <a:pt x="6369" y="0"/>
                    <a:pt x="6022" y="30"/>
                    <a:pt x="5784" y="153"/>
                  </a:cubicBezTo>
                  <a:cubicBezTo>
                    <a:pt x="5514" y="293"/>
                    <a:pt x="5302" y="514"/>
                    <a:pt x="5306" y="514"/>
                  </a:cubicBezTo>
                  <a:cubicBezTo>
                    <a:pt x="5306" y="514"/>
                    <a:pt x="5307" y="513"/>
                    <a:pt x="5310" y="510"/>
                  </a:cubicBezTo>
                  <a:lnTo>
                    <a:pt x="5310" y="510"/>
                  </a:lnTo>
                  <a:cubicBezTo>
                    <a:pt x="4599" y="1199"/>
                    <a:pt x="3962" y="1214"/>
                    <a:pt x="2439" y="2766"/>
                  </a:cubicBezTo>
                  <a:lnTo>
                    <a:pt x="2568" y="2645"/>
                  </a:lnTo>
                  <a:lnTo>
                    <a:pt x="2568" y="2645"/>
                  </a:lnTo>
                  <a:cubicBezTo>
                    <a:pt x="1982" y="3209"/>
                    <a:pt x="1367" y="4077"/>
                    <a:pt x="1097" y="5076"/>
                  </a:cubicBezTo>
                  <a:lnTo>
                    <a:pt x="1107" y="5051"/>
                  </a:lnTo>
                  <a:lnTo>
                    <a:pt x="1107" y="5051"/>
                  </a:lnTo>
                  <a:cubicBezTo>
                    <a:pt x="0" y="8979"/>
                    <a:pt x="3187" y="14011"/>
                    <a:pt x="7287" y="14071"/>
                  </a:cubicBezTo>
                  <a:cubicBezTo>
                    <a:pt x="7321" y="14071"/>
                    <a:pt x="7355" y="14072"/>
                    <a:pt x="7388" y="14072"/>
                  </a:cubicBezTo>
                  <a:cubicBezTo>
                    <a:pt x="8949" y="14072"/>
                    <a:pt x="9826" y="13421"/>
                    <a:pt x="9645" y="11842"/>
                  </a:cubicBezTo>
                  <a:cubicBezTo>
                    <a:pt x="9421" y="9930"/>
                    <a:pt x="7986" y="9470"/>
                    <a:pt x="7819" y="8242"/>
                  </a:cubicBezTo>
                  <a:cubicBezTo>
                    <a:pt x="7607" y="6709"/>
                    <a:pt x="8171" y="6647"/>
                    <a:pt x="8691" y="5025"/>
                  </a:cubicBezTo>
                  <a:cubicBezTo>
                    <a:pt x="9405" y="2846"/>
                    <a:pt x="9517" y="1207"/>
                    <a:pt x="7488" y="185"/>
                  </a:cubicBezTo>
                  <a:cubicBezTo>
                    <a:pt x="7243" y="60"/>
                    <a:pt x="6962" y="0"/>
                    <a:pt x="6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9"/>
            <p:cNvSpPr/>
            <p:nvPr/>
          </p:nvSpPr>
          <p:spPr>
            <a:xfrm>
              <a:off x="2090625" y="3198600"/>
              <a:ext cx="104350" cy="66475"/>
            </a:xfrm>
            <a:custGeom>
              <a:avLst/>
              <a:gdLst/>
              <a:ahLst/>
              <a:cxnLst/>
              <a:rect l="l" t="t" r="r" b="b"/>
              <a:pathLst>
                <a:path w="4174" h="2659" extrusionOk="0">
                  <a:moveTo>
                    <a:pt x="710" y="2006"/>
                  </a:moveTo>
                  <a:cubicBezTo>
                    <a:pt x="761" y="2037"/>
                    <a:pt x="784" y="2051"/>
                    <a:pt x="784" y="2051"/>
                  </a:cubicBezTo>
                  <a:cubicBezTo>
                    <a:pt x="783" y="2051"/>
                    <a:pt x="757" y="2035"/>
                    <a:pt x="710" y="2006"/>
                  </a:cubicBezTo>
                  <a:close/>
                  <a:moveTo>
                    <a:pt x="1307" y="0"/>
                  </a:moveTo>
                  <a:cubicBezTo>
                    <a:pt x="1019" y="0"/>
                    <a:pt x="720" y="41"/>
                    <a:pt x="516" y="235"/>
                  </a:cubicBezTo>
                  <a:cubicBezTo>
                    <a:pt x="131" y="605"/>
                    <a:pt x="0" y="1118"/>
                    <a:pt x="343" y="1681"/>
                  </a:cubicBezTo>
                  <a:cubicBezTo>
                    <a:pt x="570" y="2053"/>
                    <a:pt x="1810" y="2659"/>
                    <a:pt x="2798" y="2659"/>
                  </a:cubicBezTo>
                  <a:cubicBezTo>
                    <a:pt x="2999" y="2659"/>
                    <a:pt x="3189" y="2634"/>
                    <a:pt x="3359" y="2577"/>
                  </a:cubicBezTo>
                  <a:cubicBezTo>
                    <a:pt x="4118" y="2326"/>
                    <a:pt x="4174" y="1119"/>
                    <a:pt x="3151" y="1031"/>
                  </a:cubicBezTo>
                  <a:cubicBezTo>
                    <a:pt x="2840" y="906"/>
                    <a:pt x="3119" y="971"/>
                    <a:pt x="2983" y="645"/>
                  </a:cubicBezTo>
                  <a:cubicBezTo>
                    <a:pt x="2897" y="442"/>
                    <a:pt x="2535" y="281"/>
                    <a:pt x="2255" y="147"/>
                  </a:cubicBezTo>
                  <a:cubicBezTo>
                    <a:pt x="2008" y="27"/>
                    <a:pt x="1714" y="0"/>
                    <a:pt x="1307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2273100" y="5353400"/>
              <a:ext cx="249900" cy="119150"/>
            </a:xfrm>
            <a:custGeom>
              <a:avLst/>
              <a:gdLst/>
              <a:ahLst/>
              <a:cxnLst/>
              <a:rect l="l" t="t" r="r" b="b"/>
              <a:pathLst>
                <a:path w="9996" h="4766" extrusionOk="0">
                  <a:moveTo>
                    <a:pt x="3857" y="1"/>
                  </a:moveTo>
                  <a:cubicBezTo>
                    <a:pt x="3470" y="1"/>
                    <a:pt x="3131" y="99"/>
                    <a:pt x="2664" y="193"/>
                  </a:cubicBezTo>
                  <a:cubicBezTo>
                    <a:pt x="2637" y="197"/>
                    <a:pt x="2606" y="199"/>
                    <a:pt x="2573" y="199"/>
                  </a:cubicBezTo>
                  <a:cubicBezTo>
                    <a:pt x="2278" y="199"/>
                    <a:pt x="1777" y="44"/>
                    <a:pt x="1408" y="44"/>
                  </a:cubicBezTo>
                  <a:cubicBezTo>
                    <a:pt x="1252" y="44"/>
                    <a:pt x="1119" y="72"/>
                    <a:pt x="1035" y="151"/>
                  </a:cubicBezTo>
                  <a:cubicBezTo>
                    <a:pt x="232" y="407"/>
                    <a:pt x="1" y="1331"/>
                    <a:pt x="7" y="2169"/>
                  </a:cubicBezTo>
                  <a:cubicBezTo>
                    <a:pt x="17" y="3070"/>
                    <a:pt x="206" y="3647"/>
                    <a:pt x="943" y="4082"/>
                  </a:cubicBezTo>
                  <a:cubicBezTo>
                    <a:pt x="1408" y="4365"/>
                    <a:pt x="3489" y="4766"/>
                    <a:pt x="5196" y="4766"/>
                  </a:cubicBezTo>
                  <a:cubicBezTo>
                    <a:pt x="5462" y="4766"/>
                    <a:pt x="5720" y="4756"/>
                    <a:pt x="5960" y="4735"/>
                  </a:cubicBezTo>
                  <a:cubicBezTo>
                    <a:pt x="7827" y="4567"/>
                    <a:pt x="9082" y="4535"/>
                    <a:pt x="9622" y="3847"/>
                  </a:cubicBezTo>
                  <a:cubicBezTo>
                    <a:pt x="9987" y="3381"/>
                    <a:pt x="9995" y="2852"/>
                    <a:pt x="9488" y="2501"/>
                  </a:cubicBezTo>
                  <a:cubicBezTo>
                    <a:pt x="9360" y="2413"/>
                    <a:pt x="9097" y="2387"/>
                    <a:pt x="8928" y="2331"/>
                  </a:cubicBezTo>
                  <a:cubicBezTo>
                    <a:pt x="7450" y="1694"/>
                    <a:pt x="7664" y="1688"/>
                    <a:pt x="7120" y="1364"/>
                  </a:cubicBezTo>
                  <a:cubicBezTo>
                    <a:pt x="5315" y="286"/>
                    <a:pt x="4517" y="1"/>
                    <a:pt x="3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2602675" y="3021100"/>
              <a:ext cx="416700" cy="463100"/>
            </a:xfrm>
            <a:custGeom>
              <a:avLst/>
              <a:gdLst/>
              <a:ahLst/>
              <a:cxnLst/>
              <a:rect l="l" t="t" r="r" b="b"/>
              <a:pathLst>
                <a:path w="16668" h="18524" extrusionOk="0">
                  <a:moveTo>
                    <a:pt x="16312" y="0"/>
                  </a:moveTo>
                  <a:cubicBezTo>
                    <a:pt x="14840" y="1290"/>
                    <a:pt x="13282" y="2476"/>
                    <a:pt x="11647" y="3551"/>
                  </a:cubicBezTo>
                  <a:cubicBezTo>
                    <a:pt x="12328" y="2953"/>
                    <a:pt x="12845" y="2189"/>
                    <a:pt x="13148" y="1334"/>
                  </a:cubicBezTo>
                  <a:lnTo>
                    <a:pt x="13148" y="1334"/>
                  </a:lnTo>
                  <a:cubicBezTo>
                    <a:pt x="12330" y="1483"/>
                    <a:pt x="11637" y="2037"/>
                    <a:pt x="11109" y="2681"/>
                  </a:cubicBezTo>
                  <a:cubicBezTo>
                    <a:pt x="10582" y="3325"/>
                    <a:pt x="10186" y="4063"/>
                    <a:pt x="9713" y="4747"/>
                  </a:cubicBezTo>
                  <a:cubicBezTo>
                    <a:pt x="8656" y="6273"/>
                    <a:pt x="7240" y="7466"/>
                    <a:pt x="5900" y="8731"/>
                  </a:cubicBezTo>
                  <a:cubicBezTo>
                    <a:pt x="5736" y="8885"/>
                    <a:pt x="5567" y="9037"/>
                    <a:pt x="5393" y="9186"/>
                  </a:cubicBezTo>
                  <a:cubicBezTo>
                    <a:pt x="4097" y="10306"/>
                    <a:pt x="1969" y="12686"/>
                    <a:pt x="1097" y="14202"/>
                  </a:cubicBezTo>
                  <a:cubicBezTo>
                    <a:pt x="515" y="15218"/>
                    <a:pt x="1" y="16276"/>
                    <a:pt x="512" y="17329"/>
                  </a:cubicBezTo>
                  <a:cubicBezTo>
                    <a:pt x="922" y="18173"/>
                    <a:pt x="1531" y="18523"/>
                    <a:pt x="2354" y="18523"/>
                  </a:cubicBezTo>
                  <a:cubicBezTo>
                    <a:pt x="2550" y="18523"/>
                    <a:pt x="2757" y="18504"/>
                    <a:pt x="2977" y="18466"/>
                  </a:cubicBezTo>
                  <a:cubicBezTo>
                    <a:pt x="5042" y="18112"/>
                    <a:pt x="7146" y="14401"/>
                    <a:pt x="8031" y="12822"/>
                  </a:cubicBezTo>
                  <a:cubicBezTo>
                    <a:pt x="8818" y="11418"/>
                    <a:pt x="9606" y="10016"/>
                    <a:pt x="10385" y="8608"/>
                  </a:cubicBezTo>
                  <a:cubicBezTo>
                    <a:pt x="10902" y="7671"/>
                    <a:pt x="11202" y="7504"/>
                    <a:pt x="11563" y="7027"/>
                  </a:cubicBezTo>
                  <a:cubicBezTo>
                    <a:pt x="12318" y="6023"/>
                    <a:pt x="13813" y="5684"/>
                    <a:pt x="14891" y="5042"/>
                  </a:cubicBezTo>
                  <a:cubicBezTo>
                    <a:pt x="15278" y="4812"/>
                    <a:pt x="15655" y="4546"/>
                    <a:pt x="15922" y="4184"/>
                  </a:cubicBezTo>
                  <a:cubicBezTo>
                    <a:pt x="16170" y="3846"/>
                    <a:pt x="16311" y="3442"/>
                    <a:pt x="16411" y="3036"/>
                  </a:cubicBezTo>
                  <a:cubicBezTo>
                    <a:pt x="16619" y="2188"/>
                    <a:pt x="16667" y="1309"/>
                    <a:pt x="16550" y="443"/>
                  </a:cubicBezTo>
                  <a:cubicBezTo>
                    <a:pt x="16526" y="268"/>
                    <a:pt x="16474" y="68"/>
                    <a:pt x="16312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2118525" y="3384300"/>
              <a:ext cx="585925" cy="206650"/>
            </a:xfrm>
            <a:custGeom>
              <a:avLst/>
              <a:gdLst/>
              <a:ahLst/>
              <a:cxnLst/>
              <a:rect l="l" t="t" r="r" b="b"/>
              <a:pathLst>
                <a:path w="23437" h="8266" extrusionOk="0">
                  <a:moveTo>
                    <a:pt x="20041" y="0"/>
                  </a:moveTo>
                  <a:cubicBezTo>
                    <a:pt x="14127" y="0"/>
                    <a:pt x="8386" y="1422"/>
                    <a:pt x="2808" y="3150"/>
                  </a:cubicBezTo>
                  <a:cubicBezTo>
                    <a:pt x="2235" y="3327"/>
                    <a:pt x="1656" y="3512"/>
                    <a:pt x="1155" y="3841"/>
                  </a:cubicBezTo>
                  <a:cubicBezTo>
                    <a:pt x="597" y="4210"/>
                    <a:pt x="0" y="4860"/>
                    <a:pt x="113" y="5633"/>
                  </a:cubicBezTo>
                  <a:cubicBezTo>
                    <a:pt x="232" y="6447"/>
                    <a:pt x="976" y="7225"/>
                    <a:pt x="1616" y="7617"/>
                  </a:cubicBezTo>
                  <a:cubicBezTo>
                    <a:pt x="2454" y="8133"/>
                    <a:pt x="3406" y="8266"/>
                    <a:pt x="4354" y="8266"/>
                  </a:cubicBezTo>
                  <a:cubicBezTo>
                    <a:pt x="4703" y="8266"/>
                    <a:pt x="5052" y="8248"/>
                    <a:pt x="5394" y="8224"/>
                  </a:cubicBezTo>
                  <a:cubicBezTo>
                    <a:pt x="7082" y="8107"/>
                    <a:pt x="8764" y="7897"/>
                    <a:pt x="10430" y="7596"/>
                  </a:cubicBezTo>
                  <a:cubicBezTo>
                    <a:pt x="14084" y="6939"/>
                    <a:pt x="17651" y="5864"/>
                    <a:pt x="21084" y="4484"/>
                  </a:cubicBezTo>
                  <a:cubicBezTo>
                    <a:pt x="21665" y="4250"/>
                    <a:pt x="22257" y="3999"/>
                    <a:pt x="22709" y="3554"/>
                  </a:cubicBezTo>
                  <a:cubicBezTo>
                    <a:pt x="22773" y="3490"/>
                    <a:pt x="22834" y="3423"/>
                    <a:pt x="22891" y="3352"/>
                  </a:cubicBezTo>
                  <a:cubicBezTo>
                    <a:pt x="23237" y="2915"/>
                    <a:pt x="23436" y="2328"/>
                    <a:pt x="23312" y="1746"/>
                  </a:cubicBezTo>
                  <a:cubicBezTo>
                    <a:pt x="23165" y="1065"/>
                    <a:pt x="22598" y="529"/>
                    <a:pt x="21987" y="276"/>
                  </a:cubicBezTo>
                  <a:cubicBezTo>
                    <a:pt x="21375" y="21"/>
                    <a:pt x="20719" y="1"/>
                    <a:pt x="20079" y="1"/>
                  </a:cubicBezTo>
                  <a:cubicBezTo>
                    <a:pt x="20066" y="0"/>
                    <a:pt x="20054" y="0"/>
                    <a:pt x="20041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1815875" y="5341400"/>
              <a:ext cx="247875" cy="134200"/>
            </a:xfrm>
            <a:custGeom>
              <a:avLst/>
              <a:gdLst/>
              <a:ahLst/>
              <a:cxnLst/>
              <a:rect l="l" t="t" r="r" b="b"/>
              <a:pathLst>
                <a:path w="9915" h="5368" extrusionOk="0">
                  <a:moveTo>
                    <a:pt x="1659" y="0"/>
                  </a:moveTo>
                  <a:cubicBezTo>
                    <a:pt x="1562" y="0"/>
                    <a:pt x="1477" y="19"/>
                    <a:pt x="1412" y="66"/>
                  </a:cubicBezTo>
                  <a:cubicBezTo>
                    <a:pt x="581" y="207"/>
                    <a:pt x="225" y="1091"/>
                    <a:pt x="114" y="1922"/>
                  </a:cubicBezTo>
                  <a:cubicBezTo>
                    <a:pt x="1" y="2816"/>
                    <a:pt x="109" y="3413"/>
                    <a:pt x="778" y="3947"/>
                  </a:cubicBezTo>
                  <a:cubicBezTo>
                    <a:pt x="1124" y="4229"/>
                    <a:pt x="2533" y="4739"/>
                    <a:pt x="3961" y="5043"/>
                  </a:cubicBezTo>
                  <a:lnTo>
                    <a:pt x="3961" y="5043"/>
                  </a:lnTo>
                  <a:cubicBezTo>
                    <a:pt x="3967" y="5045"/>
                    <a:pt x="3975" y="5046"/>
                    <a:pt x="3982" y="5048"/>
                  </a:cubicBezTo>
                  <a:cubicBezTo>
                    <a:pt x="3976" y="5047"/>
                    <a:pt x="3970" y="5045"/>
                    <a:pt x="3964" y="5044"/>
                  </a:cubicBezTo>
                  <a:lnTo>
                    <a:pt x="3964" y="5044"/>
                  </a:lnTo>
                  <a:cubicBezTo>
                    <a:pt x="4549" y="5169"/>
                    <a:pt x="5138" y="5259"/>
                    <a:pt x="5658" y="5284"/>
                  </a:cubicBezTo>
                  <a:cubicBezTo>
                    <a:pt x="6419" y="5322"/>
                    <a:pt x="7077" y="5367"/>
                    <a:pt x="7633" y="5367"/>
                  </a:cubicBezTo>
                  <a:cubicBezTo>
                    <a:pt x="8442" y="5367"/>
                    <a:pt x="9033" y="5271"/>
                    <a:pt x="9406" y="4910"/>
                  </a:cubicBezTo>
                  <a:cubicBezTo>
                    <a:pt x="9832" y="4500"/>
                    <a:pt x="9914" y="3977"/>
                    <a:pt x="9460" y="3559"/>
                  </a:cubicBezTo>
                  <a:cubicBezTo>
                    <a:pt x="9345" y="3453"/>
                    <a:pt x="9088" y="3392"/>
                    <a:pt x="8929" y="3313"/>
                  </a:cubicBezTo>
                  <a:cubicBezTo>
                    <a:pt x="7552" y="2478"/>
                    <a:pt x="7765" y="2502"/>
                    <a:pt x="7272" y="2106"/>
                  </a:cubicBezTo>
                  <a:cubicBezTo>
                    <a:pt x="5325" y="543"/>
                    <a:pt x="4631" y="282"/>
                    <a:pt x="3864" y="282"/>
                  </a:cubicBezTo>
                  <a:cubicBezTo>
                    <a:pt x="3607" y="282"/>
                    <a:pt x="3342" y="312"/>
                    <a:pt x="3019" y="331"/>
                  </a:cubicBezTo>
                  <a:lnTo>
                    <a:pt x="3020" y="331"/>
                  </a:lnTo>
                  <a:cubicBezTo>
                    <a:pt x="3017" y="331"/>
                    <a:pt x="3015" y="331"/>
                    <a:pt x="3012" y="331"/>
                  </a:cubicBezTo>
                  <a:cubicBezTo>
                    <a:pt x="2702" y="331"/>
                    <a:pt x="2069" y="0"/>
                    <a:pt x="1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1944200" y="3360075"/>
              <a:ext cx="611000" cy="759900"/>
            </a:xfrm>
            <a:custGeom>
              <a:avLst/>
              <a:gdLst/>
              <a:ahLst/>
              <a:cxnLst/>
              <a:rect l="l" t="t" r="r" b="b"/>
              <a:pathLst>
                <a:path w="24440" h="30396" extrusionOk="0">
                  <a:moveTo>
                    <a:pt x="15971" y="411"/>
                  </a:moveTo>
                  <a:cubicBezTo>
                    <a:pt x="15970" y="411"/>
                    <a:pt x="15974" y="411"/>
                    <a:pt x="15983" y="411"/>
                  </a:cubicBezTo>
                  <a:lnTo>
                    <a:pt x="15983" y="411"/>
                  </a:lnTo>
                  <a:cubicBezTo>
                    <a:pt x="15985" y="411"/>
                    <a:pt x="15987" y="411"/>
                    <a:pt x="15989" y="411"/>
                  </a:cubicBezTo>
                  <a:cubicBezTo>
                    <a:pt x="15978" y="411"/>
                    <a:pt x="15972" y="411"/>
                    <a:pt x="15971" y="411"/>
                  </a:cubicBezTo>
                  <a:close/>
                  <a:moveTo>
                    <a:pt x="17939" y="9857"/>
                  </a:moveTo>
                  <a:lnTo>
                    <a:pt x="17939" y="9857"/>
                  </a:lnTo>
                  <a:cubicBezTo>
                    <a:pt x="17935" y="9857"/>
                    <a:pt x="17932" y="9858"/>
                    <a:pt x="17929" y="9859"/>
                  </a:cubicBezTo>
                  <a:cubicBezTo>
                    <a:pt x="17933" y="9858"/>
                    <a:pt x="17936" y="9857"/>
                    <a:pt x="17939" y="9857"/>
                  </a:cubicBezTo>
                  <a:close/>
                  <a:moveTo>
                    <a:pt x="20547" y="0"/>
                  </a:moveTo>
                  <a:cubicBezTo>
                    <a:pt x="20497" y="0"/>
                    <a:pt x="18587" y="318"/>
                    <a:pt x="18190" y="367"/>
                  </a:cubicBezTo>
                  <a:cubicBezTo>
                    <a:pt x="17866" y="408"/>
                    <a:pt x="17212" y="417"/>
                    <a:pt x="16698" y="417"/>
                  </a:cubicBezTo>
                  <a:cubicBezTo>
                    <a:pt x="16338" y="417"/>
                    <a:pt x="16046" y="413"/>
                    <a:pt x="15983" y="411"/>
                  </a:cubicBezTo>
                  <a:lnTo>
                    <a:pt x="15983" y="411"/>
                  </a:lnTo>
                  <a:cubicBezTo>
                    <a:pt x="11755" y="412"/>
                    <a:pt x="10343" y="599"/>
                    <a:pt x="7568" y="1346"/>
                  </a:cubicBezTo>
                  <a:cubicBezTo>
                    <a:pt x="4641" y="2135"/>
                    <a:pt x="3774" y="3083"/>
                    <a:pt x="3147" y="3951"/>
                  </a:cubicBezTo>
                  <a:cubicBezTo>
                    <a:pt x="1" y="8312"/>
                    <a:pt x="1372" y="14244"/>
                    <a:pt x="999" y="18540"/>
                  </a:cubicBezTo>
                  <a:lnTo>
                    <a:pt x="1009" y="18485"/>
                  </a:lnTo>
                  <a:lnTo>
                    <a:pt x="1009" y="18485"/>
                  </a:lnTo>
                  <a:cubicBezTo>
                    <a:pt x="785" y="20232"/>
                    <a:pt x="620" y="28053"/>
                    <a:pt x="954" y="28586"/>
                  </a:cubicBezTo>
                  <a:cubicBezTo>
                    <a:pt x="1650" y="29701"/>
                    <a:pt x="9522" y="30396"/>
                    <a:pt x="13057" y="30396"/>
                  </a:cubicBezTo>
                  <a:cubicBezTo>
                    <a:pt x="13646" y="30396"/>
                    <a:pt x="14115" y="30376"/>
                    <a:pt x="14410" y="30337"/>
                  </a:cubicBezTo>
                  <a:cubicBezTo>
                    <a:pt x="18090" y="29838"/>
                    <a:pt x="17625" y="30131"/>
                    <a:pt x="16832" y="23415"/>
                  </a:cubicBezTo>
                  <a:cubicBezTo>
                    <a:pt x="16364" y="19501"/>
                    <a:pt x="16027" y="12569"/>
                    <a:pt x="16026" y="12559"/>
                  </a:cubicBezTo>
                  <a:cubicBezTo>
                    <a:pt x="15752" y="10443"/>
                    <a:pt x="16049" y="10553"/>
                    <a:pt x="16406" y="10415"/>
                  </a:cubicBezTo>
                  <a:cubicBezTo>
                    <a:pt x="16608" y="10339"/>
                    <a:pt x="16774" y="10271"/>
                    <a:pt x="17193" y="10076"/>
                  </a:cubicBezTo>
                  <a:cubicBezTo>
                    <a:pt x="17426" y="9972"/>
                    <a:pt x="17937" y="9855"/>
                    <a:pt x="17943" y="9855"/>
                  </a:cubicBezTo>
                  <a:cubicBezTo>
                    <a:pt x="17943" y="9855"/>
                    <a:pt x="17942" y="9856"/>
                    <a:pt x="17939" y="9857"/>
                  </a:cubicBezTo>
                  <a:lnTo>
                    <a:pt x="17939" y="9857"/>
                  </a:lnTo>
                  <a:cubicBezTo>
                    <a:pt x="21597" y="8965"/>
                    <a:pt x="20876" y="9414"/>
                    <a:pt x="23187" y="8510"/>
                  </a:cubicBezTo>
                  <a:cubicBezTo>
                    <a:pt x="24439" y="8016"/>
                    <a:pt x="24330" y="7590"/>
                    <a:pt x="23861" y="6800"/>
                  </a:cubicBezTo>
                  <a:cubicBezTo>
                    <a:pt x="22897" y="5165"/>
                    <a:pt x="23565" y="5946"/>
                    <a:pt x="21741" y="1790"/>
                  </a:cubicBezTo>
                  <a:cubicBezTo>
                    <a:pt x="21349" y="895"/>
                    <a:pt x="21504" y="1"/>
                    <a:pt x="20547" y="1"/>
                  </a:cubicBezTo>
                  <a:lnTo>
                    <a:pt x="20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2734250" y="1564250"/>
              <a:ext cx="1126200" cy="394975"/>
            </a:xfrm>
            <a:custGeom>
              <a:avLst/>
              <a:gdLst/>
              <a:ahLst/>
              <a:cxnLst/>
              <a:rect l="l" t="t" r="r" b="b"/>
              <a:pathLst>
                <a:path w="45048" h="15799" extrusionOk="0">
                  <a:moveTo>
                    <a:pt x="1" y="0"/>
                  </a:moveTo>
                  <a:lnTo>
                    <a:pt x="1" y="15799"/>
                  </a:lnTo>
                  <a:lnTo>
                    <a:pt x="45048" y="15799"/>
                  </a:lnTo>
                  <a:lnTo>
                    <a:pt x="45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2792475" y="1626175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2792475" y="1692250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2792475" y="175827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2792475" y="1824325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2792475" y="189037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9"/>
            <p:cNvSpPr/>
            <p:nvPr/>
          </p:nvSpPr>
          <p:spPr>
            <a:xfrm>
              <a:off x="3540175" y="2813175"/>
              <a:ext cx="1126200" cy="395000"/>
            </a:xfrm>
            <a:custGeom>
              <a:avLst/>
              <a:gdLst/>
              <a:ahLst/>
              <a:cxnLst/>
              <a:rect l="l" t="t" r="r" b="b"/>
              <a:pathLst>
                <a:path w="45048" h="15800" extrusionOk="0">
                  <a:moveTo>
                    <a:pt x="1" y="1"/>
                  </a:moveTo>
                  <a:lnTo>
                    <a:pt x="1" y="15799"/>
                  </a:lnTo>
                  <a:lnTo>
                    <a:pt x="45048" y="15799"/>
                  </a:lnTo>
                  <a:lnTo>
                    <a:pt x="45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9"/>
            <p:cNvSpPr/>
            <p:nvPr/>
          </p:nvSpPr>
          <p:spPr>
            <a:xfrm>
              <a:off x="3609525" y="2871775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0" y="1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3609525" y="2937800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0" y="1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3609525" y="300387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0" y="0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3609525" y="3069900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0" y="1"/>
                  </a:moveTo>
                  <a:lnTo>
                    <a:pt x="0" y="544"/>
                  </a:lnTo>
                  <a:lnTo>
                    <a:pt x="39499" y="544"/>
                  </a:lnTo>
                  <a:lnTo>
                    <a:pt x="39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3609525" y="313597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0" y="0"/>
                  </a:moveTo>
                  <a:lnTo>
                    <a:pt x="0" y="543"/>
                  </a:lnTo>
                  <a:lnTo>
                    <a:pt x="39499" y="543"/>
                  </a:lnTo>
                  <a:lnTo>
                    <a:pt x="394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2734250" y="2087300"/>
              <a:ext cx="1932125" cy="597825"/>
            </a:xfrm>
            <a:custGeom>
              <a:avLst/>
              <a:gdLst/>
              <a:ahLst/>
              <a:cxnLst/>
              <a:rect l="l" t="t" r="r" b="b"/>
              <a:pathLst>
                <a:path w="77285" h="23913" extrusionOk="0">
                  <a:moveTo>
                    <a:pt x="1" y="0"/>
                  </a:moveTo>
                  <a:lnTo>
                    <a:pt x="1" y="23912"/>
                  </a:lnTo>
                  <a:lnTo>
                    <a:pt x="77285" y="23912"/>
                  </a:lnTo>
                  <a:lnTo>
                    <a:pt x="77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2792475" y="214397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3"/>
                  </a:lnTo>
                  <a:lnTo>
                    <a:pt x="72426" y="543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2792475" y="2210075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2792475" y="2276175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2792475" y="2342275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2792475" y="2408400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2792475" y="2474500"/>
              <a:ext cx="1810675" cy="13600"/>
            </a:xfrm>
            <a:custGeom>
              <a:avLst/>
              <a:gdLst/>
              <a:ahLst/>
              <a:cxnLst/>
              <a:rect l="l" t="t" r="r" b="b"/>
              <a:pathLst>
                <a:path w="72427" h="544" extrusionOk="0">
                  <a:moveTo>
                    <a:pt x="1" y="0"/>
                  </a:moveTo>
                  <a:lnTo>
                    <a:pt x="1" y="543"/>
                  </a:lnTo>
                  <a:lnTo>
                    <a:pt x="72426" y="543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9"/>
            <p:cNvSpPr/>
            <p:nvPr/>
          </p:nvSpPr>
          <p:spPr>
            <a:xfrm>
              <a:off x="2792475" y="2540575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9"/>
            <p:cNvSpPr/>
            <p:nvPr/>
          </p:nvSpPr>
          <p:spPr>
            <a:xfrm>
              <a:off x="2792475" y="2606700"/>
              <a:ext cx="1810675" cy="13625"/>
            </a:xfrm>
            <a:custGeom>
              <a:avLst/>
              <a:gdLst/>
              <a:ahLst/>
              <a:cxnLst/>
              <a:rect l="l" t="t" r="r" b="b"/>
              <a:pathLst>
                <a:path w="72427" h="545" extrusionOk="0">
                  <a:moveTo>
                    <a:pt x="1" y="1"/>
                  </a:moveTo>
                  <a:lnTo>
                    <a:pt x="1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3999200" y="1564250"/>
              <a:ext cx="667175" cy="394975"/>
            </a:xfrm>
            <a:custGeom>
              <a:avLst/>
              <a:gdLst/>
              <a:ahLst/>
              <a:cxnLst/>
              <a:rect l="l" t="t" r="r" b="b"/>
              <a:pathLst>
                <a:path w="26687" h="15799" extrusionOk="0">
                  <a:moveTo>
                    <a:pt x="0" y="0"/>
                  </a:moveTo>
                  <a:lnTo>
                    <a:pt x="0" y="15799"/>
                  </a:lnTo>
                  <a:lnTo>
                    <a:pt x="26687" y="15799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4063125" y="1626175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4063125" y="1692250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4063125" y="175827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4063125" y="1824325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9"/>
            <p:cNvSpPr/>
            <p:nvPr/>
          </p:nvSpPr>
          <p:spPr>
            <a:xfrm>
              <a:off x="4063125" y="189037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9"/>
            <p:cNvSpPr/>
            <p:nvPr/>
          </p:nvSpPr>
          <p:spPr>
            <a:xfrm>
              <a:off x="3540175" y="3826700"/>
              <a:ext cx="1126200" cy="394950"/>
            </a:xfrm>
            <a:custGeom>
              <a:avLst/>
              <a:gdLst/>
              <a:ahLst/>
              <a:cxnLst/>
              <a:rect l="l" t="t" r="r" b="b"/>
              <a:pathLst>
                <a:path w="45048" h="15798" extrusionOk="0">
                  <a:moveTo>
                    <a:pt x="1" y="0"/>
                  </a:moveTo>
                  <a:lnTo>
                    <a:pt x="1" y="15798"/>
                  </a:lnTo>
                  <a:lnTo>
                    <a:pt x="45048" y="15798"/>
                  </a:lnTo>
                  <a:lnTo>
                    <a:pt x="450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620625" y="388862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3620625" y="3954650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620625" y="4020725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3620625" y="4086750"/>
              <a:ext cx="987500" cy="13600"/>
            </a:xfrm>
            <a:custGeom>
              <a:avLst/>
              <a:gdLst/>
              <a:ahLst/>
              <a:cxnLst/>
              <a:rect l="l" t="t" r="r" b="b"/>
              <a:pathLst>
                <a:path w="395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3620625" y="4152800"/>
              <a:ext cx="987500" cy="13625"/>
            </a:xfrm>
            <a:custGeom>
              <a:avLst/>
              <a:gdLst/>
              <a:ahLst/>
              <a:cxnLst/>
              <a:rect l="l" t="t" r="r" b="b"/>
              <a:pathLst>
                <a:path w="395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39500" y="544"/>
                  </a:lnTo>
                  <a:lnTo>
                    <a:pt x="39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2734225" y="4349750"/>
              <a:ext cx="1932125" cy="597775"/>
            </a:xfrm>
            <a:custGeom>
              <a:avLst/>
              <a:gdLst/>
              <a:ahLst/>
              <a:cxnLst/>
              <a:rect l="l" t="t" r="r" b="b"/>
              <a:pathLst>
                <a:path w="77285" h="23911" extrusionOk="0">
                  <a:moveTo>
                    <a:pt x="1" y="0"/>
                  </a:moveTo>
                  <a:lnTo>
                    <a:pt x="1" y="23911"/>
                  </a:lnTo>
                  <a:lnTo>
                    <a:pt x="77285" y="23911"/>
                  </a:lnTo>
                  <a:lnTo>
                    <a:pt x="77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2797475" y="4406400"/>
              <a:ext cx="1810650" cy="13625"/>
            </a:xfrm>
            <a:custGeom>
              <a:avLst/>
              <a:gdLst/>
              <a:ahLst/>
              <a:cxnLst/>
              <a:rect l="l" t="t" r="r" b="b"/>
              <a:pathLst>
                <a:path w="72426" h="545" extrusionOk="0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2797475" y="4472500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2797475" y="4538600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2797475" y="4604725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2797475" y="4670800"/>
              <a:ext cx="1810650" cy="13625"/>
            </a:xfrm>
            <a:custGeom>
              <a:avLst/>
              <a:gdLst/>
              <a:ahLst/>
              <a:cxnLst/>
              <a:rect l="l" t="t" r="r" b="b"/>
              <a:pathLst>
                <a:path w="72426" h="545" extrusionOk="0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2797475" y="4736900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1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2797475" y="4803025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2797475" y="4869125"/>
              <a:ext cx="1810650" cy="13600"/>
            </a:xfrm>
            <a:custGeom>
              <a:avLst/>
              <a:gdLst/>
              <a:ahLst/>
              <a:cxnLst/>
              <a:rect l="l" t="t" r="r" b="b"/>
              <a:pathLst>
                <a:path w="72426" h="544" extrusionOk="0">
                  <a:moveTo>
                    <a:pt x="0" y="0"/>
                  </a:moveTo>
                  <a:lnTo>
                    <a:pt x="0" y="544"/>
                  </a:lnTo>
                  <a:lnTo>
                    <a:pt x="72426" y="544"/>
                  </a:lnTo>
                  <a:lnTo>
                    <a:pt x="724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9"/>
            <p:cNvSpPr/>
            <p:nvPr/>
          </p:nvSpPr>
          <p:spPr>
            <a:xfrm>
              <a:off x="2734225" y="3826700"/>
              <a:ext cx="667200" cy="394950"/>
            </a:xfrm>
            <a:custGeom>
              <a:avLst/>
              <a:gdLst/>
              <a:ahLst/>
              <a:cxnLst/>
              <a:rect l="l" t="t" r="r" b="b"/>
              <a:pathLst>
                <a:path w="26688" h="15798" extrusionOk="0">
                  <a:moveTo>
                    <a:pt x="1" y="0"/>
                  </a:moveTo>
                  <a:lnTo>
                    <a:pt x="1" y="15798"/>
                  </a:lnTo>
                  <a:lnTo>
                    <a:pt x="26687" y="15798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9"/>
            <p:cNvSpPr/>
            <p:nvPr/>
          </p:nvSpPr>
          <p:spPr>
            <a:xfrm>
              <a:off x="2797475" y="388862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2797475" y="3954650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2797475" y="402072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2797475" y="4086750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9"/>
            <p:cNvSpPr/>
            <p:nvPr/>
          </p:nvSpPr>
          <p:spPr>
            <a:xfrm>
              <a:off x="2797475" y="4152800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9"/>
            <p:cNvSpPr/>
            <p:nvPr/>
          </p:nvSpPr>
          <p:spPr>
            <a:xfrm>
              <a:off x="1453825" y="1330600"/>
              <a:ext cx="667200" cy="394975"/>
            </a:xfrm>
            <a:custGeom>
              <a:avLst/>
              <a:gdLst/>
              <a:ahLst/>
              <a:cxnLst/>
              <a:rect l="l" t="t" r="r" b="b"/>
              <a:pathLst>
                <a:path w="26688" h="15799" extrusionOk="0">
                  <a:moveTo>
                    <a:pt x="1" y="0"/>
                  </a:moveTo>
                  <a:lnTo>
                    <a:pt x="1" y="15799"/>
                  </a:lnTo>
                  <a:lnTo>
                    <a:pt x="26688" y="15799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9"/>
            <p:cNvSpPr/>
            <p:nvPr/>
          </p:nvSpPr>
          <p:spPr>
            <a:xfrm>
              <a:off x="1517775" y="1392550"/>
              <a:ext cx="540000" cy="13625"/>
            </a:xfrm>
            <a:custGeom>
              <a:avLst/>
              <a:gdLst/>
              <a:ahLst/>
              <a:cxnLst/>
              <a:rect l="l" t="t" r="r" b="b"/>
              <a:pathLst>
                <a:path w="216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9"/>
            <p:cNvSpPr/>
            <p:nvPr/>
          </p:nvSpPr>
          <p:spPr>
            <a:xfrm>
              <a:off x="1517775" y="1458600"/>
              <a:ext cx="540000" cy="13600"/>
            </a:xfrm>
            <a:custGeom>
              <a:avLst/>
              <a:gdLst/>
              <a:ahLst/>
              <a:cxnLst/>
              <a:rect l="l" t="t" r="r" b="b"/>
              <a:pathLst>
                <a:path w="216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9"/>
            <p:cNvSpPr/>
            <p:nvPr/>
          </p:nvSpPr>
          <p:spPr>
            <a:xfrm>
              <a:off x="1517775" y="1524650"/>
              <a:ext cx="540000" cy="13625"/>
            </a:xfrm>
            <a:custGeom>
              <a:avLst/>
              <a:gdLst/>
              <a:ahLst/>
              <a:cxnLst/>
              <a:rect l="l" t="t" r="r" b="b"/>
              <a:pathLst>
                <a:path w="216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9"/>
            <p:cNvSpPr/>
            <p:nvPr/>
          </p:nvSpPr>
          <p:spPr>
            <a:xfrm>
              <a:off x="1517775" y="1590675"/>
              <a:ext cx="540000" cy="13625"/>
            </a:xfrm>
            <a:custGeom>
              <a:avLst/>
              <a:gdLst/>
              <a:ahLst/>
              <a:cxnLst/>
              <a:rect l="l" t="t" r="r" b="b"/>
              <a:pathLst>
                <a:path w="21600" h="545" extrusionOk="0">
                  <a:moveTo>
                    <a:pt x="1" y="1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9"/>
            <p:cNvSpPr/>
            <p:nvPr/>
          </p:nvSpPr>
          <p:spPr>
            <a:xfrm>
              <a:off x="1517775" y="1656750"/>
              <a:ext cx="540000" cy="13600"/>
            </a:xfrm>
            <a:custGeom>
              <a:avLst/>
              <a:gdLst/>
              <a:ahLst/>
              <a:cxnLst/>
              <a:rect l="l" t="t" r="r" b="b"/>
              <a:pathLst>
                <a:path w="21600" h="544" extrusionOk="0">
                  <a:moveTo>
                    <a:pt x="1" y="0"/>
                  </a:moveTo>
                  <a:lnTo>
                    <a:pt x="1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5170500" y="639850"/>
              <a:ext cx="667200" cy="394975"/>
            </a:xfrm>
            <a:custGeom>
              <a:avLst/>
              <a:gdLst/>
              <a:ahLst/>
              <a:cxnLst/>
              <a:rect l="l" t="t" r="r" b="b"/>
              <a:pathLst>
                <a:path w="26688" h="15799" extrusionOk="0">
                  <a:moveTo>
                    <a:pt x="0" y="0"/>
                  </a:moveTo>
                  <a:lnTo>
                    <a:pt x="0" y="15799"/>
                  </a:lnTo>
                  <a:lnTo>
                    <a:pt x="26687" y="15799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9"/>
            <p:cNvSpPr/>
            <p:nvPr/>
          </p:nvSpPr>
          <p:spPr>
            <a:xfrm>
              <a:off x="5234450" y="70177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9"/>
            <p:cNvSpPr/>
            <p:nvPr/>
          </p:nvSpPr>
          <p:spPr>
            <a:xfrm>
              <a:off x="5234450" y="767800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5234450" y="833875"/>
              <a:ext cx="540025" cy="13600"/>
            </a:xfrm>
            <a:custGeom>
              <a:avLst/>
              <a:gdLst/>
              <a:ahLst/>
              <a:cxnLst/>
              <a:rect l="l" t="t" r="r" b="b"/>
              <a:pathLst>
                <a:path w="2160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21600" y="5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9"/>
            <p:cNvSpPr/>
            <p:nvPr/>
          </p:nvSpPr>
          <p:spPr>
            <a:xfrm>
              <a:off x="5234450" y="899925"/>
              <a:ext cx="540025" cy="13575"/>
            </a:xfrm>
            <a:custGeom>
              <a:avLst/>
              <a:gdLst/>
              <a:ahLst/>
              <a:cxnLst/>
              <a:rect l="l" t="t" r="r" b="b"/>
              <a:pathLst>
                <a:path w="21601" h="543" extrusionOk="0">
                  <a:moveTo>
                    <a:pt x="0" y="1"/>
                  </a:moveTo>
                  <a:lnTo>
                    <a:pt x="0" y="543"/>
                  </a:lnTo>
                  <a:lnTo>
                    <a:pt x="21600" y="543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9"/>
            <p:cNvSpPr/>
            <p:nvPr/>
          </p:nvSpPr>
          <p:spPr>
            <a:xfrm>
              <a:off x="5234450" y="965950"/>
              <a:ext cx="540025" cy="13625"/>
            </a:xfrm>
            <a:custGeom>
              <a:avLst/>
              <a:gdLst/>
              <a:ahLst/>
              <a:cxnLst/>
              <a:rect l="l" t="t" r="r" b="b"/>
              <a:pathLst>
                <a:path w="21601" h="545" extrusionOk="0">
                  <a:moveTo>
                    <a:pt x="0" y="1"/>
                  </a:moveTo>
                  <a:lnTo>
                    <a:pt x="0" y="544"/>
                  </a:lnTo>
                  <a:lnTo>
                    <a:pt x="21600" y="544"/>
                  </a:lnTo>
                  <a:lnTo>
                    <a:pt x="2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4400950" y="3911725"/>
              <a:ext cx="1050500" cy="1553050"/>
            </a:xfrm>
            <a:custGeom>
              <a:avLst/>
              <a:gdLst/>
              <a:ahLst/>
              <a:cxnLst/>
              <a:rect l="l" t="t" r="r" b="b"/>
              <a:pathLst>
                <a:path w="42020" h="62122" extrusionOk="0">
                  <a:moveTo>
                    <a:pt x="0" y="0"/>
                  </a:moveTo>
                  <a:lnTo>
                    <a:pt x="0" y="62121"/>
                  </a:lnTo>
                  <a:lnTo>
                    <a:pt x="42019" y="62121"/>
                  </a:lnTo>
                  <a:lnTo>
                    <a:pt x="42019" y="0"/>
                  </a:lnTo>
                  <a:close/>
                </a:path>
              </a:pathLst>
            </a:custGeom>
            <a:solidFill>
              <a:srgbClr val="23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9"/>
            <p:cNvSpPr/>
            <p:nvPr/>
          </p:nvSpPr>
          <p:spPr>
            <a:xfrm>
              <a:off x="4653450" y="3691000"/>
              <a:ext cx="75375" cy="135850"/>
            </a:xfrm>
            <a:custGeom>
              <a:avLst/>
              <a:gdLst/>
              <a:ahLst/>
              <a:cxnLst/>
              <a:rect l="l" t="t" r="r" b="b"/>
              <a:pathLst>
                <a:path w="3015" h="5434" extrusionOk="0">
                  <a:moveTo>
                    <a:pt x="2213" y="1"/>
                  </a:moveTo>
                  <a:cubicBezTo>
                    <a:pt x="2010" y="1"/>
                    <a:pt x="1802" y="126"/>
                    <a:pt x="1749" y="332"/>
                  </a:cubicBezTo>
                  <a:cubicBezTo>
                    <a:pt x="1675" y="627"/>
                    <a:pt x="1668" y="734"/>
                    <a:pt x="1657" y="734"/>
                  </a:cubicBezTo>
                  <a:cubicBezTo>
                    <a:pt x="1642" y="734"/>
                    <a:pt x="1619" y="511"/>
                    <a:pt x="1374" y="304"/>
                  </a:cubicBezTo>
                  <a:cubicBezTo>
                    <a:pt x="1285" y="233"/>
                    <a:pt x="1172" y="199"/>
                    <a:pt x="1054" y="199"/>
                  </a:cubicBezTo>
                  <a:cubicBezTo>
                    <a:pt x="788" y="199"/>
                    <a:pt x="496" y="373"/>
                    <a:pt x="404" y="701"/>
                  </a:cubicBezTo>
                  <a:cubicBezTo>
                    <a:pt x="341" y="930"/>
                    <a:pt x="281" y="2252"/>
                    <a:pt x="288" y="3292"/>
                  </a:cubicBezTo>
                  <a:cubicBezTo>
                    <a:pt x="292" y="4009"/>
                    <a:pt x="1" y="5428"/>
                    <a:pt x="873" y="5428"/>
                  </a:cubicBezTo>
                  <a:cubicBezTo>
                    <a:pt x="969" y="5428"/>
                    <a:pt x="1080" y="5410"/>
                    <a:pt x="1206" y="5373"/>
                  </a:cubicBezTo>
                  <a:cubicBezTo>
                    <a:pt x="1583" y="5262"/>
                    <a:pt x="2527" y="5433"/>
                    <a:pt x="2765" y="4768"/>
                  </a:cubicBezTo>
                  <a:cubicBezTo>
                    <a:pt x="2825" y="4602"/>
                    <a:pt x="2659" y="3788"/>
                    <a:pt x="2535" y="2793"/>
                  </a:cubicBezTo>
                  <a:cubicBezTo>
                    <a:pt x="2385" y="683"/>
                    <a:pt x="3015" y="236"/>
                    <a:pt x="2354" y="22"/>
                  </a:cubicBezTo>
                  <a:lnTo>
                    <a:pt x="2353" y="22"/>
                  </a:lnTo>
                  <a:cubicBezTo>
                    <a:pt x="2308" y="8"/>
                    <a:pt x="2261" y="1"/>
                    <a:pt x="2213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9"/>
            <p:cNvSpPr/>
            <p:nvPr/>
          </p:nvSpPr>
          <p:spPr>
            <a:xfrm>
              <a:off x="5397875" y="3375225"/>
              <a:ext cx="107275" cy="87100"/>
            </a:xfrm>
            <a:custGeom>
              <a:avLst/>
              <a:gdLst/>
              <a:ahLst/>
              <a:cxnLst/>
              <a:rect l="l" t="t" r="r" b="b"/>
              <a:pathLst>
                <a:path w="4291" h="3484" extrusionOk="0">
                  <a:moveTo>
                    <a:pt x="1063" y="0"/>
                  </a:moveTo>
                  <a:cubicBezTo>
                    <a:pt x="947" y="0"/>
                    <a:pt x="835" y="47"/>
                    <a:pt x="757" y="144"/>
                  </a:cubicBezTo>
                  <a:cubicBezTo>
                    <a:pt x="436" y="179"/>
                    <a:pt x="158" y="535"/>
                    <a:pt x="286" y="893"/>
                  </a:cubicBezTo>
                  <a:cubicBezTo>
                    <a:pt x="147" y="1009"/>
                    <a:pt x="101" y="1149"/>
                    <a:pt x="80" y="1323"/>
                  </a:cubicBezTo>
                  <a:cubicBezTo>
                    <a:pt x="1" y="1993"/>
                    <a:pt x="1287" y="2422"/>
                    <a:pt x="1900" y="2699"/>
                  </a:cubicBezTo>
                  <a:cubicBezTo>
                    <a:pt x="2656" y="3083"/>
                    <a:pt x="3126" y="3484"/>
                    <a:pt x="3543" y="3484"/>
                  </a:cubicBezTo>
                  <a:cubicBezTo>
                    <a:pt x="3643" y="3484"/>
                    <a:pt x="3740" y="3461"/>
                    <a:pt x="3836" y="3410"/>
                  </a:cubicBezTo>
                  <a:cubicBezTo>
                    <a:pt x="3981" y="3358"/>
                    <a:pt x="4109" y="3226"/>
                    <a:pt x="4166" y="3056"/>
                  </a:cubicBezTo>
                  <a:cubicBezTo>
                    <a:pt x="4235" y="2904"/>
                    <a:pt x="4201" y="2760"/>
                    <a:pt x="4180" y="2595"/>
                  </a:cubicBezTo>
                  <a:cubicBezTo>
                    <a:pt x="4164" y="2228"/>
                    <a:pt x="4290" y="1745"/>
                    <a:pt x="3895" y="1485"/>
                  </a:cubicBezTo>
                  <a:cubicBezTo>
                    <a:pt x="3718" y="1365"/>
                    <a:pt x="3478" y="1291"/>
                    <a:pt x="3284" y="1207"/>
                  </a:cubicBezTo>
                  <a:lnTo>
                    <a:pt x="1286" y="60"/>
                  </a:lnTo>
                  <a:cubicBezTo>
                    <a:pt x="1216" y="20"/>
                    <a:pt x="1139" y="0"/>
                    <a:pt x="1063" y="0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9"/>
            <p:cNvSpPr/>
            <p:nvPr/>
          </p:nvSpPr>
          <p:spPr>
            <a:xfrm>
              <a:off x="4785975" y="2417125"/>
              <a:ext cx="684050" cy="1022275"/>
            </a:xfrm>
            <a:custGeom>
              <a:avLst/>
              <a:gdLst/>
              <a:ahLst/>
              <a:cxnLst/>
              <a:rect l="l" t="t" r="r" b="b"/>
              <a:pathLst>
                <a:path w="27362" h="40891" extrusionOk="0">
                  <a:moveTo>
                    <a:pt x="6351" y="0"/>
                  </a:moveTo>
                  <a:cubicBezTo>
                    <a:pt x="4296" y="0"/>
                    <a:pt x="956" y="8680"/>
                    <a:pt x="879" y="8916"/>
                  </a:cubicBezTo>
                  <a:cubicBezTo>
                    <a:pt x="0" y="11599"/>
                    <a:pt x="2223" y="22219"/>
                    <a:pt x="2282" y="22448"/>
                  </a:cubicBezTo>
                  <a:cubicBezTo>
                    <a:pt x="5373" y="34662"/>
                    <a:pt x="8136" y="31354"/>
                    <a:pt x="15023" y="36373"/>
                  </a:cubicBezTo>
                  <a:cubicBezTo>
                    <a:pt x="17810" y="38402"/>
                    <a:pt x="19469" y="39183"/>
                    <a:pt x="24207" y="40615"/>
                  </a:cubicBezTo>
                  <a:cubicBezTo>
                    <a:pt x="24601" y="40729"/>
                    <a:pt x="25031" y="40891"/>
                    <a:pt x="25419" y="40891"/>
                  </a:cubicBezTo>
                  <a:cubicBezTo>
                    <a:pt x="25602" y="40891"/>
                    <a:pt x="25775" y="40855"/>
                    <a:pt x="25932" y="40762"/>
                  </a:cubicBezTo>
                  <a:cubicBezTo>
                    <a:pt x="26525" y="40414"/>
                    <a:pt x="26298" y="40040"/>
                    <a:pt x="26537" y="39715"/>
                  </a:cubicBezTo>
                  <a:lnTo>
                    <a:pt x="26537" y="39715"/>
                  </a:lnTo>
                  <a:cubicBezTo>
                    <a:pt x="26526" y="39730"/>
                    <a:pt x="26523" y="39737"/>
                    <a:pt x="26525" y="39737"/>
                  </a:cubicBezTo>
                  <a:cubicBezTo>
                    <a:pt x="26554" y="39737"/>
                    <a:pt x="27362" y="38829"/>
                    <a:pt x="26940" y="38219"/>
                  </a:cubicBezTo>
                  <a:cubicBezTo>
                    <a:pt x="26940" y="38219"/>
                    <a:pt x="23666" y="34358"/>
                    <a:pt x="20734" y="31362"/>
                  </a:cubicBezTo>
                  <a:cubicBezTo>
                    <a:pt x="17061" y="27607"/>
                    <a:pt x="19304" y="29731"/>
                    <a:pt x="16594" y="26708"/>
                  </a:cubicBezTo>
                  <a:cubicBezTo>
                    <a:pt x="14875" y="24787"/>
                    <a:pt x="14872" y="24944"/>
                    <a:pt x="13383" y="24307"/>
                  </a:cubicBezTo>
                  <a:cubicBezTo>
                    <a:pt x="11684" y="23464"/>
                    <a:pt x="12100" y="22993"/>
                    <a:pt x="12352" y="20631"/>
                  </a:cubicBezTo>
                  <a:cubicBezTo>
                    <a:pt x="12623" y="18207"/>
                    <a:pt x="13106" y="10848"/>
                    <a:pt x="12065" y="7100"/>
                  </a:cubicBezTo>
                  <a:cubicBezTo>
                    <a:pt x="11226" y="4037"/>
                    <a:pt x="9962" y="2876"/>
                    <a:pt x="7385" y="845"/>
                  </a:cubicBezTo>
                  <a:cubicBezTo>
                    <a:pt x="7280" y="355"/>
                    <a:pt x="6868" y="0"/>
                    <a:pt x="6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9"/>
            <p:cNvSpPr/>
            <p:nvPr/>
          </p:nvSpPr>
          <p:spPr>
            <a:xfrm>
              <a:off x="4522925" y="2421725"/>
              <a:ext cx="458325" cy="1334025"/>
            </a:xfrm>
            <a:custGeom>
              <a:avLst/>
              <a:gdLst/>
              <a:ahLst/>
              <a:cxnLst/>
              <a:rect l="l" t="t" r="r" b="b"/>
              <a:pathLst>
                <a:path w="18333" h="53361" extrusionOk="0">
                  <a:moveTo>
                    <a:pt x="6481" y="1"/>
                  </a:moveTo>
                  <a:cubicBezTo>
                    <a:pt x="4810" y="1"/>
                    <a:pt x="5248" y="2200"/>
                    <a:pt x="3127" y="7867"/>
                  </a:cubicBezTo>
                  <a:cubicBezTo>
                    <a:pt x="2319" y="10040"/>
                    <a:pt x="1584" y="12271"/>
                    <a:pt x="1181" y="14544"/>
                  </a:cubicBezTo>
                  <a:lnTo>
                    <a:pt x="1196" y="14437"/>
                  </a:lnTo>
                  <a:lnTo>
                    <a:pt x="1196" y="14437"/>
                  </a:lnTo>
                  <a:cubicBezTo>
                    <a:pt x="334" y="19271"/>
                    <a:pt x="0" y="24640"/>
                    <a:pt x="1340" y="31785"/>
                  </a:cubicBezTo>
                  <a:cubicBezTo>
                    <a:pt x="5341" y="53103"/>
                    <a:pt x="4886" y="53361"/>
                    <a:pt x="6193" y="53361"/>
                  </a:cubicBezTo>
                  <a:cubicBezTo>
                    <a:pt x="6961" y="53355"/>
                    <a:pt x="8199" y="53040"/>
                    <a:pt x="8429" y="52110"/>
                  </a:cubicBezTo>
                  <a:lnTo>
                    <a:pt x="8429" y="52110"/>
                  </a:lnTo>
                  <a:cubicBezTo>
                    <a:pt x="8427" y="52118"/>
                    <a:pt x="8426" y="52121"/>
                    <a:pt x="8426" y="52121"/>
                  </a:cubicBezTo>
                  <a:cubicBezTo>
                    <a:pt x="8415" y="52121"/>
                    <a:pt x="9033" y="48984"/>
                    <a:pt x="9317" y="48097"/>
                  </a:cubicBezTo>
                  <a:cubicBezTo>
                    <a:pt x="9317" y="48097"/>
                    <a:pt x="9614" y="46999"/>
                    <a:pt x="10079" y="44279"/>
                  </a:cubicBezTo>
                  <a:lnTo>
                    <a:pt x="10079" y="44279"/>
                  </a:lnTo>
                  <a:lnTo>
                    <a:pt x="10068" y="44358"/>
                  </a:lnTo>
                  <a:cubicBezTo>
                    <a:pt x="10232" y="43451"/>
                    <a:pt x="10351" y="42519"/>
                    <a:pt x="10536" y="41332"/>
                  </a:cubicBezTo>
                  <a:lnTo>
                    <a:pt x="10536" y="41332"/>
                  </a:lnTo>
                  <a:lnTo>
                    <a:pt x="10531" y="41380"/>
                  </a:lnTo>
                  <a:cubicBezTo>
                    <a:pt x="10946" y="39123"/>
                    <a:pt x="10931" y="38175"/>
                    <a:pt x="10945" y="36906"/>
                  </a:cubicBezTo>
                  <a:cubicBezTo>
                    <a:pt x="11029" y="27623"/>
                    <a:pt x="8932" y="25579"/>
                    <a:pt x="11257" y="21822"/>
                  </a:cubicBezTo>
                  <a:cubicBezTo>
                    <a:pt x="15187" y="15541"/>
                    <a:pt x="18332" y="11297"/>
                    <a:pt x="16922" y="4696"/>
                  </a:cubicBezTo>
                  <a:cubicBezTo>
                    <a:pt x="17578" y="4233"/>
                    <a:pt x="17491" y="3248"/>
                    <a:pt x="16872" y="2882"/>
                  </a:cubicBezTo>
                  <a:cubicBezTo>
                    <a:pt x="16172" y="2467"/>
                    <a:pt x="15188" y="2391"/>
                    <a:pt x="14173" y="2279"/>
                  </a:cubicBezTo>
                  <a:cubicBezTo>
                    <a:pt x="10768" y="1908"/>
                    <a:pt x="7268" y="218"/>
                    <a:pt x="7038" y="127"/>
                  </a:cubicBezTo>
                  <a:cubicBezTo>
                    <a:pt x="6850" y="54"/>
                    <a:pt x="6680" y="2"/>
                    <a:pt x="6480" y="2"/>
                  </a:cubicBezTo>
                  <a:lnTo>
                    <a:pt x="64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9"/>
            <p:cNvSpPr/>
            <p:nvPr/>
          </p:nvSpPr>
          <p:spPr>
            <a:xfrm>
              <a:off x="4249800" y="953100"/>
              <a:ext cx="356675" cy="803150"/>
            </a:xfrm>
            <a:custGeom>
              <a:avLst/>
              <a:gdLst/>
              <a:ahLst/>
              <a:cxnLst/>
              <a:rect l="l" t="t" r="r" b="b"/>
              <a:pathLst>
                <a:path w="14267" h="32126" extrusionOk="0">
                  <a:moveTo>
                    <a:pt x="10518" y="7539"/>
                  </a:moveTo>
                  <a:lnTo>
                    <a:pt x="10518" y="7540"/>
                  </a:lnTo>
                  <a:lnTo>
                    <a:pt x="10519" y="7539"/>
                  </a:lnTo>
                  <a:close/>
                  <a:moveTo>
                    <a:pt x="11257" y="1"/>
                  </a:moveTo>
                  <a:cubicBezTo>
                    <a:pt x="10896" y="15"/>
                    <a:pt x="10648" y="143"/>
                    <a:pt x="10390" y="341"/>
                  </a:cubicBezTo>
                  <a:cubicBezTo>
                    <a:pt x="9868" y="714"/>
                    <a:pt x="9749" y="861"/>
                    <a:pt x="9497" y="1059"/>
                  </a:cubicBezTo>
                  <a:lnTo>
                    <a:pt x="9498" y="1061"/>
                  </a:lnTo>
                  <a:cubicBezTo>
                    <a:pt x="6455" y="2948"/>
                    <a:pt x="6361" y="4010"/>
                    <a:pt x="6143" y="6568"/>
                  </a:cubicBezTo>
                  <a:cubicBezTo>
                    <a:pt x="5865" y="7857"/>
                    <a:pt x="5811" y="7197"/>
                    <a:pt x="4876" y="9196"/>
                  </a:cubicBezTo>
                  <a:lnTo>
                    <a:pt x="4887" y="9159"/>
                  </a:lnTo>
                  <a:lnTo>
                    <a:pt x="4887" y="9159"/>
                  </a:lnTo>
                  <a:cubicBezTo>
                    <a:pt x="4397" y="10181"/>
                    <a:pt x="4133" y="10492"/>
                    <a:pt x="1536" y="19089"/>
                  </a:cubicBezTo>
                  <a:cubicBezTo>
                    <a:pt x="0" y="24144"/>
                    <a:pt x="1222" y="23744"/>
                    <a:pt x="6294" y="27824"/>
                  </a:cubicBezTo>
                  <a:lnTo>
                    <a:pt x="6263" y="27802"/>
                  </a:lnTo>
                  <a:lnTo>
                    <a:pt x="6263" y="27802"/>
                  </a:lnTo>
                  <a:cubicBezTo>
                    <a:pt x="9304" y="30355"/>
                    <a:pt x="10653" y="32125"/>
                    <a:pt x="11864" y="32125"/>
                  </a:cubicBezTo>
                  <a:cubicBezTo>
                    <a:pt x="11960" y="32125"/>
                    <a:pt x="12056" y="32114"/>
                    <a:pt x="12151" y="32091"/>
                  </a:cubicBezTo>
                  <a:cubicBezTo>
                    <a:pt x="12799" y="31941"/>
                    <a:pt x="12677" y="31735"/>
                    <a:pt x="13046" y="31568"/>
                  </a:cubicBezTo>
                  <a:cubicBezTo>
                    <a:pt x="13270" y="31467"/>
                    <a:pt x="13449" y="31354"/>
                    <a:pt x="13609" y="31018"/>
                  </a:cubicBezTo>
                  <a:cubicBezTo>
                    <a:pt x="13651" y="31030"/>
                    <a:pt x="13692" y="31035"/>
                    <a:pt x="13730" y="31035"/>
                  </a:cubicBezTo>
                  <a:cubicBezTo>
                    <a:pt x="14080" y="31035"/>
                    <a:pt x="14267" y="30576"/>
                    <a:pt x="14023" y="30341"/>
                  </a:cubicBezTo>
                  <a:cubicBezTo>
                    <a:pt x="13457" y="29796"/>
                    <a:pt x="12975" y="29335"/>
                    <a:pt x="11353" y="27428"/>
                  </a:cubicBezTo>
                  <a:cubicBezTo>
                    <a:pt x="4120" y="18903"/>
                    <a:pt x="6439" y="23635"/>
                    <a:pt x="7787" y="15841"/>
                  </a:cubicBezTo>
                  <a:lnTo>
                    <a:pt x="7787" y="15841"/>
                  </a:lnTo>
                  <a:lnTo>
                    <a:pt x="7786" y="15871"/>
                  </a:lnTo>
                  <a:cubicBezTo>
                    <a:pt x="8794" y="11194"/>
                    <a:pt x="8584" y="9905"/>
                    <a:pt x="9132" y="8998"/>
                  </a:cubicBezTo>
                  <a:lnTo>
                    <a:pt x="9131" y="8997"/>
                  </a:lnTo>
                  <a:lnTo>
                    <a:pt x="9150" y="8982"/>
                  </a:lnTo>
                  <a:lnTo>
                    <a:pt x="9150" y="8982"/>
                  </a:lnTo>
                  <a:cubicBezTo>
                    <a:pt x="9149" y="8982"/>
                    <a:pt x="9148" y="8983"/>
                    <a:pt x="9147" y="8983"/>
                  </a:cubicBezTo>
                  <a:cubicBezTo>
                    <a:pt x="9147" y="8983"/>
                    <a:pt x="9516" y="8747"/>
                    <a:pt x="9907" y="8265"/>
                  </a:cubicBezTo>
                  <a:lnTo>
                    <a:pt x="9907" y="8265"/>
                  </a:lnTo>
                  <a:lnTo>
                    <a:pt x="9891" y="8288"/>
                  </a:lnTo>
                  <a:cubicBezTo>
                    <a:pt x="9963" y="8201"/>
                    <a:pt x="9967" y="8196"/>
                    <a:pt x="10016" y="8135"/>
                  </a:cubicBezTo>
                  <a:lnTo>
                    <a:pt x="10016" y="8135"/>
                  </a:lnTo>
                  <a:lnTo>
                    <a:pt x="10001" y="8158"/>
                  </a:lnTo>
                  <a:cubicBezTo>
                    <a:pt x="10130" y="8014"/>
                    <a:pt x="10247" y="7861"/>
                    <a:pt x="10349" y="7727"/>
                  </a:cubicBezTo>
                  <a:lnTo>
                    <a:pt x="10349" y="7727"/>
                  </a:lnTo>
                  <a:lnTo>
                    <a:pt x="10346" y="7730"/>
                  </a:lnTo>
                  <a:cubicBezTo>
                    <a:pt x="10402" y="7672"/>
                    <a:pt x="10455" y="7612"/>
                    <a:pt x="10505" y="7549"/>
                  </a:cubicBezTo>
                  <a:lnTo>
                    <a:pt x="10505" y="7549"/>
                  </a:lnTo>
                  <a:lnTo>
                    <a:pt x="10483" y="7582"/>
                  </a:lnTo>
                  <a:cubicBezTo>
                    <a:pt x="10495" y="7568"/>
                    <a:pt x="10508" y="7555"/>
                    <a:pt x="10505" y="7549"/>
                  </a:cubicBezTo>
                  <a:lnTo>
                    <a:pt x="10505" y="7549"/>
                  </a:lnTo>
                  <a:lnTo>
                    <a:pt x="10506" y="7551"/>
                  </a:lnTo>
                  <a:lnTo>
                    <a:pt x="10518" y="7539"/>
                  </a:lnTo>
                  <a:lnTo>
                    <a:pt x="10522" y="7534"/>
                  </a:lnTo>
                  <a:lnTo>
                    <a:pt x="10521" y="7533"/>
                  </a:lnTo>
                  <a:cubicBezTo>
                    <a:pt x="11756" y="6348"/>
                    <a:pt x="11943" y="3288"/>
                    <a:pt x="12055" y="1961"/>
                  </a:cubicBezTo>
                  <a:lnTo>
                    <a:pt x="12055" y="1961"/>
                  </a:lnTo>
                  <a:cubicBezTo>
                    <a:pt x="12053" y="1969"/>
                    <a:pt x="12052" y="1972"/>
                    <a:pt x="12051" y="1972"/>
                  </a:cubicBezTo>
                  <a:cubicBezTo>
                    <a:pt x="12047" y="1972"/>
                    <a:pt x="12189" y="1368"/>
                    <a:pt x="12196" y="1226"/>
                  </a:cubicBezTo>
                  <a:cubicBezTo>
                    <a:pt x="12624" y="607"/>
                    <a:pt x="11573" y="2"/>
                    <a:pt x="11257" y="2"/>
                  </a:cubicBezTo>
                  <a:lnTo>
                    <a:pt x="11257" y="1"/>
                  </a:ln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5159875" y="2207750"/>
              <a:ext cx="346750" cy="605900"/>
            </a:xfrm>
            <a:custGeom>
              <a:avLst/>
              <a:gdLst/>
              <a:ahLst/>
              <a:cxnLst/>
              <a:rect l="l" t="t" r="r" b="b"/>
              <a:pathLst>
                <a:path w="13870" h="24236" extrusionOk="0">
                  <a:moveTo>
                    <a:pt x="1664" y="1"/>
                  </a:moveTo>
                  <a:cubicBezTo>
                    <a:pt x="958" y="1"/>
                    <a:pt x="682" y="526"/>
                    <a:pt x="443" y="1218"/>
                  </a:cubicBezTo>
                  <a:cubicBezTo>
                    <a:pt x="1" y="2471"/>
                    <a:pt x="30" y="3088"/>
                    <a:pt x="490" y="3958"/>
                  </a:cubicBezTo>
                  <a:cubicBezTo>
                    <a:pt x="414" y="4224"/>
                    <a:pt x="547" y="4340"/>
                    <a:pt x="793" y="4708"/>
                  </a:cubicBezTo>
                  <a:cubicBezTo>
                    <a:pt x="1137" y="5221"/>
                    <a:pt x="1080" y="5238"/>
                    <a:pt x="1545" y="6068"/>
                  </a:cubicBezTo>
                  <a:cubicBezTo>
                    <a:pt x="5478" y="13069"/>
                    <a:pt x="6287" y="16386"/>
                    <a:pt x="7759" y="17612"/>
                  </a:cubicBezTo>
                  <a:cubicBezTo>
                    <a:pt x="7795" y="17700"/>
                    <a:pt x="7839" y="17801"/>
                    <a:pt x="7879" y="17862"/>
                  </a:cubicBezTo>
                  <a:cubicBezTo>
                    <a:pt x="8112" y="18212"/>
                    <a:pt x="8173" y="18295"/>
                    <a:pt x="9457" y="19174"/>
                  </a:cubicBezTo>
                  <a:cubicBezTo>
                    <a:pt x="10621" y="19971"/>
                    <a:pt x="11037" y="20279"/>
                    <a:pt x="11495" y="22115"/>
                  </a:cubicBezTo>
                  <a:cubicBezTo>
                    <a:pt x="11697" y="22929"/>
                    <a:pt x="12047" y="24236"/>
                    <a:pt x="12820" y="24236"/>
                  </a:cubicBezTo>
                  <a:cubicBezTo>
                    <a:pt x="12866" y="24236"/>
                    <a:pt x="12913" y="24231"/>
                    <a:pt x="12962" y="24221"/>
                  </a:cubicBezTo>
                  <a:cubicBezTo>
                    <a:pt x="13553" y="24103"/>
                    <a:pt x="13485" y="23464"/>
                    <a:pt x="13686" y="22195"/>
                  </a:cubicBezTo>
                  <a:cubicBezTo>
                    <a:pt x="13754" y="21750"/>
                    <a:pt x="13869" y="21195"/>
                    <a:pt x="13596" y="19340"/>
                  </a:cubicBezTo>
                  <a:cubicBezTo>
                    <a:pt x="13596" y="19340"/>
                    <a:pt x="13626" y="18775"/>
                    <a:pt x="12906" y="17702"/>
                  </a:cubicBezTo>
                  <a:cubicBezTo>
                    <a:pt x="12471" y="17048"/>
                    <a:pt x="12355" y="16971"/>
                    <a:pt x="10310" y="15736"/>
                  </a:cubicBezTo>
                  <a:cubicBezTo>
                    <a:pt x="9671" y="15350"/>
                    <a:pt x="9445" y="14811"/>
                    <a:pt x="9059" y="13949"/>
                  </a:cubicBezTo>
                  <a:cubicBezTo>
                    <a:pt x="8737" y="13238"/>
                    <a:pt x="8370" y="12565"/>
                    <a:pt x="7852" y="11473"/>
                  </a:cubicBezTo>
                  <a:cubicBezTo>
                    <a:pt x="6720" y="8417"/>
                    <a:pt x="4610" y="3312"/>
                    <a:pt x="3237" y="991"/>
                  </a:cubicBezTo>
                  <a:cubicBezTo>
                    <a:pt x="3168" y="873"/>
                    <a:pt x="3046" y="802"/>
                    <a:pt x="2919" y="802"/>
                  </a:cubicBezTo>
                  <a:cubicBezTo>
                    <a:pt x="2906" y="802"/>
                    <a:pt x="2893" y="802"/>
                    <a:pt x="2881" y="804"/>
                  </a:cubicBezTo>
                  <a:cubicBezTo>
                    <a:pt x="2521" y="341"/>
                    <a:pt x="2107" y="1"/>
                    <a:pt x="1664" y="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5322400" y="2407750"/>
              <a:ext cx="1525" cy="4000"/>
            </a:xfrm>
            <a:custGeom>
              <a:avLst/>
              <a:gdLst/>
              <a:ahLst/>
              <a:cxnLst/>
              <a:rect l="l" t="t" r="r" b="b"/>
              <a:pathLst>
                <a:path w="61" h="160" extrusionOk="0">
                  <a:moveTo>
                    <a:pt x="0" y="1"/>
                  </a:moveTo>
                  <a:lnTo>
                    <a:pt x="30" y="80"/>
                  </a:lnTo>
                  <a:lnTo>
                    <a:pt x="30" y="80"/>
                  </a:lnTo>
                  <a:cubicBezTo>
                    <a:pt x="18" y="48"/>
                    <a:pt x="6" y="17"/>
                    <a:pt x="0" y="1"/>
                  </a:cubicBezTo>
                  <a:close/>
                  <a:moveTo>
                    <a:pt x="30" y="80"/>
                  </a:moveTo>
                  <a:cubicBezTo>
                    <a:pt x="42" y="112"/>
                    <a:pt x="54" y="144"/>
                    <a:pt x="60" y="160"/>
                  </a:cubicBezTo>
                  <a:lnTo>
                    <a:pt x="30" y="80"/>
                  </a:lnTo>
                  <a:close/>
                </a:path>
              </a:pathLst>
            </a:custGeom>
            <a:solidFill>
              <a:srgbClr val="E9A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4482550" y="3788225"/>
              <a:ext cx="263675" cy="125700"/>
            </a:xfrm>
            <a:custGeom>
              <a:avLst/>
              <a:gdLst/>
              <a:ahLst/>
              <a:cxnLst/>
              <a:rect l="l" t="t" r="r" b="b"/>
              <a:pathLst>
                <a:path w="10547" h="5028" extrusionOk="0">
                  <a:moveTo>
                    <a:pt x="6479" y="1"/>
                  </a:moveTo>
                  <a:cubicBezTo>
                    <a:pt x="5782" y="1"/>
                    <a:pt x="4941" y="302"/>
                    <a:pt x="3035" y="1439"/>
                  </a:cubicBezTo>
                  <a:cubicBezTo>
                    <a:pt x="2461" y="1782"/>
                    <a:pt x="2687" y="1788"/>
                    <a:pt x="1127" y="2458"/>
                  </a:cubicBezTo>
                  <a:cubicBezTo>
                    <a:pt x="949" y="2520"/>
                    <a:pt x="671" y="2545"/>
                    <a:pt x="537" y="2638"/>
                  </a:cubicBezTo>
                  <a:cubicBezTo>
                    <a:pt x="1" y="3009"/>
                    <a:pt x="9" y="3567"/>
                    <a:pt x="395" y="4058"/>
                  </a:cubicBezTo>
                  <a:cubicBezTo>
                    <a:pt x="965" y="4785"/>
                    <a:pt x="2291" y="4818"/>
                    <a:pt x="4259" y="4994"/>
                  </a:cubicBezTo>
                  <a:cubicBezTo>
                    <a:pt x="4513" y="5017"/>
                    <a:pt x="4786" y="5028"/>
                    <a:pt x="5068" y="5028"/>
                  </a:cubicBezTo>
                  <a:cubicBezTo>
                    <a:pt x="6869" y="5028"/>
                    <a:pt x="9061" y="4604"/>
                    <a:pt x="9552" y="4306"/>
                  </a:cubicBezTo>
                  <a:cubicBezTo>
                    <a:pt x="10330" y="3846"/>
                    <a:pt x="10529" y="3238"/>
                    <a:pt x="10540" y="2288"/>
                  </a:cubicBezTo>
                  <a:cubicBezTo>
                    <a:pt x="10546" y="1403"/>
                    <a:pt x="10303" y="428"/>
                    <a:pt x="9456" y="159"/>
                  </a:cubicBezTo>
                  <a:cubicBezTo>
                    <a:pt x="9367" y="75"/>
                    <a:pt x="9227" y="45"/>
                    <a:pt x="9061" y="45"/>
                  </a:cubicBezTo>
                  <a:cubicBezTo>
                    <a:pt x="8671" y="45"/>
                    <a:pt x="8142" y="209"/>
                    <a:pt x="7832" y="209"/>
                  </a:cubicBezTo>
                  <a:cubicBezTo>
                    <a:pt x="7798" y="209"/>
                    <a:pt x="7766" y="207"/>
                    <a:pt x="7737" y="203"/>
                  </a:cubicBezTo>
                  <a:cubicBezTo>
                    <a:pt x="7245" y="104"/>
                    <a:pt x="6887" y="1"/>
                    <a:pt x="6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5449025" y="3367075"/>
              <a:ext cx="154950" cy="304350"/>
            </a:xfrm>
            <a:custGeom>
              <a:avLst/>
              <a:gdLst/>
              <a:ahLst/>
              <a:cxnLst/>
              <a:rect l="l" t="t" r="r" b="b"/>
              <a:pathLst>
                <a:path w="6198" h="12174" extrusionOk="0">
                  <a:moveTo>
                    <a:pt x="3426" y="0"/>
                  </a:moveTo>
                  <a:cubicBezTo>
                    <a:pt x="2719" y="0"/>
                    <a:pt x="2177" y="315"/>
                    <a:pt x="1893" y="1211"/>
                  </a:cubicBezTo>
                  <a:cubicBezTo>
                    <a:pt x="1766" y="1304"/>
                    <a:pt x="1678" y="1447"/>
                    <a:pt x="1685" y="1610"/>
                  </a:cubicBezTo>
                  <a:cubicBezTo>
                    <a:pt x="1767" y="3513"/>
                    <a:pt x="697" y="3401"/>
                    <a:pt x="400" y="3999"/>
                  </a:cubicBezTo>
                  <a:cubicBezTo>
                    <a:pt x="1" y="4796"/>
                    <a:pt x="226" y="5407"/>
                    <a:pt x="99" y="7593"/>
                  </a:cubicBezTo>
                  <a:cubicBezTo>
                    <a:pt x="84" y="7840"/>
                    <a:pt x="18" y="11317"/>
                    <a:pt x="193" y="11788"/>
                  </a:cubicBezTo>
                  <a:cubicBezTo>
                    <a:pt x="260" y="11967"/>
                    <a:pt x="485" y="12173"/>
                    <a:pt x="810" y="12173"/>
                  </a:cubicBezTo>
                  <a:cubicBezTo>
                    <a:pt x="1109" y="12173"/>
                    <a:pt x="1493" y="11998"/>
                    <a:pt x="1914" y="11464"/>
                  </a:cubicBezTo>
                  <a:cubicBezTo>
                    <a:pt x="2691" y="10471"/>
                    <a:pt x="3279" y="8413"/>
                    <a:pt x="3973" y="6921"/>
                  </a:cubicBezTo>
                  <a:cubicBezTo>
                    <a:pt x="4610" y="5635"/>
                    <a:pt x="5245" y="5972"/>
                    <a:pt x="5713" y="3917"/>
                  </a:cubicBezTo>
                  <a:cubicBezTo>
                    <a:pt x="6013" y="2606"/>
                    <a:pt x="6198" y="1866"/>
                    <a:pt x="5848" y="1276"/>
                  </a:cubicBezTo>
                  <a:cubicBezTo>
                    <a:pt x="5363" y="450"/>
                    <a:pt x="4473" y="46"/>
                    <a:pt x="3528" y="3"/>
                  </a:cubicBezTo>
                  <a:cubicBezTo>
                    <a:pt x="3494" y="2"/>
                    <a:pt x="3460" y="0"/>
                    <a:pt x="3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4328450" y="1528050"/>
              <a:ext cx="951975" cy="1011750"/>
            </a:xfrm>
            <a:custGeom>
              <a:avLst/>
              <a:gdLst/>
              <a:ahLst/>
              <a:cxnLst/>
              <a:rect l="l" t="t" r="r" b="b"/>
              <a:pathLst>
                <a:path w="38079" h="40470" extrusionOk="0">
                  <a:moveTo>
                    <a:pt x="34810" y="31340"/>
                  </a:moveTo>
                  <a:cubicBezTo>
                    <a:pt x="34811" y="31340"/>
                    <a:pt x="34840" y="31371"/>
                    <a:pt x="34892" y="31423"/>
                  </a:cubicBezTo>
                  <a:lnTo>
                    <a:pt x="34889" y="31425"/>
                  </a:lnTo>
                  <a:cubicBezTo>
                    <a:pt x="34835" y="31366"/>
                    <a:pt x="34810" y="31340"/>
                    <a:pt x="34810" y="31340"/>
                  </a:cubicBezTo>
                  <a:close/>
                  <a:moveTo>
                    <a:pt x="4482" y="0"/>
                  </a:moveTo>
                  <a:cubicBezTo>
                    <a:pt x="3571" y="0"/>
                    <a:pt x="3061" y="1044"/>
                    <a:pt x="2665" y="1573"/>
                  </a:cubicBezTo>
                  <a:cubicBezTo>
                    <a:pt x="586" y="3927"/>
                    <a:pt x="1" y="3491"/>
                    <a:pt x="60" y="4415"/>
                  </a:cubicBezTo>
                  <a:cubicBezTo>
                    <a:pt x="76" y="4820"/>
                    <a:pt x="175" y="5186"/>
                    <a:pt x="486" y="5609"/>
                  </a:cubicBezTo>
                  <a:lnTo>
                    <a:pt x="440" y="5552"/>
                  </a:lnTo>
                  <a:lnTo>
                    <a:pt x="440" y="5552"/>
                  </a:lnTo>
                  <a:cubicBezTo>
                    <a:pt x="1456" y="7090"/>
                    <a:pt x="2872" y="8196"/>
                    <a:pt x="2851" y="8196"/>
                  </a:cubicBezTo>
                  <a:cubicBezTo>
                    <a:pt x="2849" y="8196"/>
                    <a:pt x="2823" y="8178"/>
                    <a:pt x="2772" y="8142"/>
                  </a:cubicBezTo>
                  <a:lnTo>
                    <a:pt x="2772" y="8142"/>
                  </a:lnTo>
                  <a:cubicBezTo>
                    <a:pt x="2904" y="8257"/>
                    <a:pt x="3038" y="8371"/>
                    <a:pt x="3173" y="8481"/>
                  </a:cubicBezTo>
                  <a:lnTo>
                    <a:pt x="3132" y="8452"/>
                  </a:lnTo>
                  <a:lnTo>
                    <a:pt x="3132" y="8452"/>
                  </a:lnTo>
                  <a:cubicBezTo>
                    <a:pt x="4183" y="9408"/>
                    <a:pt x="3911" y="9132"/>
                    <a:pt x="4761" y="9748"/>
                  </a:cubicBezTo>
                  <a:cubicBezTo>
                    <a:pt x="5372" y="10190"/>
                    <a:pt x="8534" y="13188"/>
                    <a:pt x="9441" y="13750"/>
                  </a:cubicBezTo>
                  <a:lnTo>
                    <a:pt x="9419" y="13738"/>
                  </a:lnTo>
                  <a:lnTo>
                    <a:pt x="9419" y="13738"/>
                  </a:lnTo>
                  <a:cubicBezTo>
                    <a:pt x="9919" y="14154"/>
                    <a:pt x="10272" y="14509"/>
                    <a:pt x="10272" y="14509"/>
                  </a:cubicBezTo>
                  <a:lnTo>
                    <a:pt x="10234" y="14483"/>
                  </a:lnTo>
                  <a:lnTo>
                    <a:pt x="10234" y="14483"/>
                  </a:lnTo>
                  <a:cubicBezTo>
                    <a:pt x="10857" y="15039"/>
                    <a:pt x="10933" y="14651"/>
                    <a:pt x="11297" y="18559"/>
                  </a:cubicBezTo>
                  <a:lnTo>
                    <a:pt x="11380" y="20552"/>
                  </a:lnTo>
                  <a:cubicBezTo>
                    <a:pt x="12000" y="30147"/>
                    <a:pt x="12571" y="25143"/>
                    <a:pt x="12020" y="37055"/>
                  </a:cubicBezTo>
                  <a:cubicBezTo>
                    <a:pt x="11956" y="38454"/>
                    <a:pt x="11967" y="39319"/>
                    <a:pt x="14412" y="39683"/>
                  </a:cubicBezTo>
                  <a:cubicBezTo>
                    <a:pt x="14949" y="39762"/>
                    <a:pt x="16385" y="40467"/>
                    <a:pt x="20190" y="40467"/>
                  </a:cubicBezTo>
                  <a:cubicBezTo>
                    <a:pt x="20904" y="40467"/>
                    <a:pt x="20922" y="40403"/>
                    <a:pt x="21432" y="40403"/>
                  </a:cubicBezTo>
                  <a:cubicBezTo>
                    <a:pt x="21570" y="40403"/>
                    <a:pt x="21744" y="40408"/>
                    <a:pt x="21978" y="40420"/>
                  </a:cubicBezTo>
                  <a:cubicBezTo>
                    <a:pt x="22652" y="40455"/>
                    <a:pt x="23171" y="40469"/>
                    <a:pt x="23583" y="40469"/>
                  </a:cubicBezTo>
                  <a:cubicBezTo>
                    <a:pt x="24915" y="40469"/>
                    <a:pt x="25113" y="40317"/>
                    <a:pt x="25764" y="40223"/>
                  </a:cubicBezTo>
                  <a:cubicBezTo>
                    <a:pt x="26119" y="40187"/>
                    <a:pt x="26394" y="40180"/>
                    <a:pt x="26633" y="40180"/>
                  </a:cubicBezTo>
                  <a:cubicBezTo>
                    <a:pt x="26786" y="40180"/>
                    <a:pt x="26924" y="40183"/>
                    <a:pt x="27059" y="40183"/>
                  </a:cubicBezTo>
                  <a:cubicBezTo>
                    <a:pt x="27442" y="40183"/>
                    <a:pt x="27803" y="40160"/>
                    <a:pt x="28406" y="39985"/>
                  </a:cubicBezTo>
                  <a:cubicBezTo>
                    <a:pt x="30395" y="39428"/>
                    <a:pt x="29538" y="37479"/>
                    <a:pt x="29565" y="35356"/>
                  </a:cubicBezTo>
                  <a:lnTo>
                    <a:pt x="29449" y="27982"/>
                  </a:lnTo>
                  <a:cubicBezTo>
                    <a:pt x="29388" y="26918"/>
                    <a:pt x="29269" y="26435"/>
                    <a:pt x="29346" y="26435"/>
                  </a:cubicBezTo>
                  <a:cubicBezTo>
                    <a:pt x="29417" y="26435"/>
                    <a:pt x="29652" y="26840"/>
                    <a:pt x="30244" y="27573"/>
                  </a:cubicBezTo>
                  <a:cubicBezTo>
                    <a:pt x="31364" y="28958"/>
                    <a:pt x="31459" y="29117"/>
                    <a:pt x="31993" y="29961"/>
                  </a:cubicBezTo>
                  <a:cubicBezTo>
                    <a:pt x="33536" y="32388"/>
                    <a:pt x="34431" y="33036"/>
                    <a:pt x="34987" y="33036"/>
                  </a:cubicBezTo>
                  <a:cubicBezTo>
                    <a:pt x="35511" y="33036"/>
                    <a:pt x="35735" y="32462"/>
                    <a:pt x="35916" y="32255"/>
                  </a:cubicBezTo>
                  <a:lnTo>
                    <a:pt x="35916" y="32255"/>
                  </a:lnTo>
                  <a:lnTo>
                    <a:pt x="35910" y="32263"/>
                  </a:lnTo>
                  <a:cubicBezTo>
                    <a:pt x="36359" y="31886"/>
                    <a:pt x="36783" y="31480"/>
                    <a:pt x="37177" y="31047"/>
                  </a:cubicBezTo>
                  <a:cubicBezTo>
                    <a:pt x="38079" y="30053"/>
                    <a:pt x="37923" y="29607"/>
                    <a:pt x="37441" y="28373"/>
                  </a:cubicBezTo>
                  <a:lnTo>
                    <a:pt x="37441" y="28373"/>
                  </a:lnTo>
                  <a:lnTo>
                    <a:pt x="37444" y="28377"/>
                  </a:lnTo>
                  <a:lnTo>
                    <a:pt x="37436" y="28358"/>
                  </a:lnTo>
                  <a:cubicBezTo>
                    <a:pt x="36759" y="26614"/>
                    <a:pt x="35403" y="23816"/>
                    <a:pt x="34051" y="20394"/>
                  </a:cubicBezTo>
                  <a:cubicBezTo>
                    <a:pt x="33146" y="18117"/>
                    <a:pt x="31341" y="14547"/>
                    <a:pt x="29713" y="12243"/>
                  </a:cubicBezTo>
                  <a:lnTo>
                    <a:pt x="29713" y="12243"/>
                  </a:lnTo>
                  <a:lnTo>
                    <a:pt x="29761" y="12302"/>
                  </a:lnTo>
                  <a:cubicBezTo>
                    <a:pt x="27773" y="9421"/>
                    <a:pt x="25709" y="9501"/>
                    <a:pt x="24929" y="9255"/>
                  </a:cubicBezTo>
                  <a:cubicBezTo>
                    <a:pt x="24666" y="9173"/>
                    <a:pt x="23698" y="8831"/>
                    <a:pt x="22356" y="8649"/>
                  </a:cubicBezTo>
                  <a:lnTo>
                    <a:pt x="22381" y="8649"/>
                  </a:lnTo>
                  <a:lnTo>
                    <a:pt x="22381" y="8650"/>
                  </a:lnTo>
                  <a:lnTo>
                    <a:pt x="22400" y="8652"/>
                  </a:lnTo>
                  <a:cubicBezTo>
                    <a:pt x="22400" y="8633"/>
                    <a:pt x="21655" y="8546"/>
                    <a:pt x="21624" y="8544"/>
                  </a:cubicBezTo>
                  <a:cubicBezTo>
                    <a:pt x="20557" y="8484"/>
                    <a:pt x="20513" y="8269"/>
                    <a:pt x="19708" y="7951"/>
                  </a:cubicBezTo>
                  <a:cubicBezTo>
                    <a:pt x="19328" y="7797"/>
                    <a:pt x="19446" y="7913"/>
                    <a:pt x="19181" y="7748"/>
                  </a:cubicBezTo>
                  <a:cubicBezTo>
                    <a:pt x="18558" y="7360"/>
                    <a:pt x="18233" y="7326"/>
                    <a:pt x="18233" y="7326"/>
                  </a:cubicBezTo>
                  <a:lnTo>
                    <a:pt x="18249" y="7326"/>
                  </a:lnTo>
                  <a:cubicBezTo>
                    <a:pt x="17967" y="7268"/>
                    <a:pt x="18114" y="7238"/>
                    <a:pt x="17421" y="7151"/>
                  </a:cubicBezTo>
                  <a:cubicBezTo>
                    <a:pt x="15155" y="6536"/>
                    <a:pt x="14419" y="6547"/>
                    <a:pt x="13579" y="6028"/>
                  </a:cubicBezTo>
                  <a:cubicBezTo>
                    <a:pt x="12183" y="5172"/>
                    <a:pt x="12151" y="4939"/>
                    <a:pt x="10404" y="4016"/>
                  </a:cubicBezTo>
                  <a:lnTo>
                    <a:pt x="10404" y="4016"/>
                  </a:lnTo>
                  <a:cubicBezTo>
                    <a:pt x="10423" y="4026"/>
                    <a:pt x="10432" y="4031"/>
                    <a:pt x="10431" y="4031"/>
                  </a:cubicBezTo>
                  <a:cubicBezTo>
                    <a:pt x="10421" y="4031"/>
                    <a:pt x="9429" y="3529"/>
                    <a:pt x="8900" y="3094"/>
                  </a:cubicBezTo>
                  <a:lnTo>
                    <a:pt x="8900" y="3094"/>
                  </a:lnTo>
                  <a:cubicBezTo>
                    <a:pt x="8900" y="3094"/>
                    <a:pt x="8900" y="3094"/>
                    <a:pt x="8900" y="3094"/>
                  </a:cubicBezTo>
                  <a:cubicBezTo>
                    <a:pt x="8902" y="3094"/>
                    <a:pt x="8708" y="2902"/>
                    <a:pt x="8125" y="2492"/>
                  </a:cubicBezTo>
                  <a:cubicBezTo>
                    <a:pt x="6282" y="1193"/>
                    <a:pt x="5361" y="2"/>
                    <a:pt x="4484" y="2"/>
                  </a:cubicBezTo>
                  <a:lnTo>
                    <a:pt x="4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4722775" y="1373750"/>
              <a:ext cx="372925" cy="864375"/>
            </a:xfrm>
            <a:custGeom>
              <a:avLst/>
              <a:gdLst/>
              <a:ahLst/>
              <a:cxnLst/>
              <a:rect l="l" t="t" r="r" b="b"/>
              <a:pathLst>
                <a:path w="14917" h="34575" extrusionOk="0">
                  <a:moveTo>
                    <a:pt x="9683" y="0"/>
                  </a:moveTo>
                  <a:lnTo>
                    <a:pt x="9683" y="1"/>
                  </a:lnTo>
                  <a:cubicBezTo>
                    <a:pt x="9633" y="1"/>
                    <a:pt x="9584" y="1"/>
                    <a:pt x="9535" y="5"/>
                  </a:cubicBezTo>
                  <a:cubicBezTo>
                    <a:pt x="7627" y="74"/>
                    <a:pt x="7171" y="536"/>
                    <a:pt x="6752" y="879"/>
                  </a:cubicBezTo>
                  <a:cubicBezTo>
                    <a:pt x="5428" y="1971"/>
                    <a:pt x="3764" y="4343"/>
                    <a:pt x="3622" y="4572"/>
                  </a:cubicBezTo>
                  <a:cubicBezTo>
                    <a:pt x="1810" y="7483"/>
                    <a:pt x="1888" y="7273"/>
                    <a:pt x="1069" y="10001"/>
                  </a:cubicBezTo>
                  <a:cubicBezTo>
                    <a:pt x="418" y="12169"/>
                    <a:pt x="1" y="14298"/>
                    <a:pt x="1470" y="18184"/>
                  </a:cubicBezTo>
                  <a:lnTo>
                    <a:pt x="1471" y="18184"/>
                  </a:lnTo>
                  <a:cubicBezTo>
                    <a:pt x="3793" y="26527"/>
                    <a:pt x="1968" y="26787"/>
                    <a:pt x="3392" y="30469"/>
                  </a:cubicBezTo>
                  <a:lnTo>
                    <a:pt x="3368" y="30412"/>
                  </a:lnTo>
                  <a:lnTo>
                    <a:pt x="3368" y="30412"/>
                  </a:lnTo>
                  <a:cubicBezTo>
                    <a:pt x="4341" y="33099"/>
                    <a:pt x="5086" y="33546"/>
                    <a:pt x="5740" y="34198"/>
                  </a:cubicBezTo>
                  <a:cubicBezTo>
                    <a:pt x="6013" y="34472"/>
                    <a:pt x="6273" y="34575"/>
                    <a:pt x="6503" y="34575"/>
                  </a:cubicBezTo>
                  <a:cubicBezTo>
                    <a:pt x="6878" y="34575"/>
                    <a:pt x="7173" y="34300"/>
                    <a:pt x="7311" y="34043"/>
                  </a:cubicBezTo>
                  <a:cubicBezTo>
                    <a:pt x="7496" y="33699"/>
                    <a:pt x="7639" y="33341"/>
                    <a:pt x="7808" y="32974"/>
                  </a:cubicBezTo>
                  <a:cubicBezTo>
                    <a:pt x="8293" y="32022"/>
                    <a:pt x="8574" y="31925"/>
                    <a:pt x="9447" y="30525"/>
                  </a:cubicBezTo>
                  <a:cubicBezTo>
                    <a:pt x="9592" y="30296"/>
                    <a:pt x="10412" y="28973"/>
                    <a:pt x="10790" y="28295"/>
                  </a:cubicBezTo>
                  <a:cubicBezTo>
                    <a:pt x="11785" y="26517"/>
                    <a:pt x="12312" y="26137"/>
                    <a:pt x="13233" y="24146"/>
                  </a:cubicBezTo>
                  <a:cubicBezTo>
                    <a:pt x="13233" y="24146"/>
                    <a:pt x="13238" y="24137"/>
                    <a:pt x="13239" y="24137"/>
                  </a:cubicBezTo>
                  <a:cubicBezTo>
                    <a:pt x="13245" y="24137"/>
                    <a:pt x="13290" y="24033"/>
                    <a:pt x="13293" y="24027"/>
                  </a:cubicBezTo>
                  <a:lnTo>
                    <a:pt x="13293" y="24027"/>
                  </a:lnTo>
                  <a:lnTo>
                    <a:pt x="13289" y="24037"/>
                  </a:lnTo>
                  <a:cubicBezTo>
                    <a:pt x="13631" y="23311"/>
                    <a:pt x="13890" y="22376"/>
                    <a:pt x="14021" y="21642"/>
                  </a:cubicBezTo>
                  <a:lnTo>
                    <a:pt x="14021" y="21642"/>
                  </a:lnTo>
                  <a:cubicBezTo>
                    <a:pt x="14019" y="21655"/>
                    <a:pt x="14019" y="21667"/>
                    <a:pt x="14019" y="21680"/>
                  </a:cubicBezTo>
                  <a:cubicBezTo>
                    <a:pt x="14868" y="17499"/>
                    <a:pt x="14276" y="17297"/>
                    <a:pt x="14409" y="13548"/>
                  </a:cubicBezTo>
                  <a:cubicBezTo>
                    <a:pt x="14539" y="9784"/>
                    <a:pt x="14917" y="9959"/>
                    <a:pt x="14462" y="5562"/>
                  </a:cubicBezTo>
                  <a:lnTo>
                    <a:pt x="14462" y="5562"/>
                  </a:lnTo>
                  <a:lnTo>
                    <a:pt x="14464" y="5569"/>
                  </a:lnTo>
                  <a:lnTo>
                    <a:pt x="14460" y="5532"/>
                  </a:lnTo>
                  <a:cubicBezTo>
                    <a:pt x="14460" y="5532"/>
                    <a:pt x="14437" y="5349"/>
                    <a:pt x="14431" y="5297"/>
                  </a:cubicBezTo>
                  <a:cubicBezTo>
                    <a:pt x="14400" y="4545"/>
                    <a:pt x="14386" y="3772"/>
                    <a:pt x="14082" y="3076"/>
                  </a:cubicBezTo>
                  <a:cubicBezTo>
                    <a:pt x="13883" y="2616"/>
                    <a:pt x="13653" y="2386"/>
                    <a:pt x="13326" y="1983"/>
                  </a:cubicBezTo>
                  <a:cubicBezTo>
                    <a:pt x="12366" y="808"/>
                    <a:pt x="11372" y="0"/>
                    <a:pt x="9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5586150" y="1752400"/>
              <a:ext cx="616200" cy="413650"/>
            </a:xfrm>
            <a:custGeom>
              <a:avLst/>
              <a:gdLst/>
              <a:ahLst/>
              <a:cxnLst/>
              <a:rect l="l" t="t" r="r" b="b"/>
              <a:pathLst>
                <a:path w="24648" h="16546" extrusionOk="0">
                  <a:moveTo>
                    <a:pt x="0" y="0"/>
                  </a:moveTo>
                  <a:lnTo>
                    <a:pt x="0" y="16546"/>
                  </a:lnTo>
                  <a:lnTo>
                    <a:pt x="24648" y="16546"/>
                  </a:lnTo>
                  <a:lnTo>
                    <a:pt x="24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5708950" y="1919300"/>
              <a:ext cx="493400" cy="246750"/>
            </a:xfrm>
            <a:custGeom>
              <a:avLst/>
              <a:gdLst/>
              <a:ahLst/>
              <a:cxnLst/>
              <a:rect l="l" t="t" r="r" b="b"/>
              <a:pathLst>
                <a:path w="19736" h="9870" extrusionOk="0">
                  <a:moveTo>
                    <a:pt x="9869" y="1"/>
                  </a:moveTo>
                  <a:lnTo>
                    <a:pt x="0" y="9870"/>
                  </a:lnTo>
                  <a:lnTo>
                    <a:pt x="19736" y="9870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5586150" y="2008450"/>
              <a:ext cx="315125" cy="157600"/>
            </a:xfrm>
            <a:custGeom>
              <a:avLst/>
              <a:gdLst/>
              <a:ahLst/>
              <a:cxnLst/>
              <a:rect l="l" t="t" r="r" b="b"/>
              <a:pathLst>
                <a:path w="12605" h="6304" extrusionOk="0">
                  <a:moveTo>
                    <a:pt x="6302" y="0"/>
                  </a:moveTo>
                  <a:lnTo>
                    <a:pt x="0" y="6304"/>
                  </a:lnTo>
                  <a:lnTo>
                    <a:pt x="12604" y="630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5739325" y="1828550"/>
              <a:ext cx="79600" cy="79625"/>
            </a:xfrm>
            <a:custGeom>
              <a:avLst/>
              <a:gdLst/>
              <a:ahLst/>
              <a:cxnLst/>
              <a:rect l="l" t="t" r="r" b="b"/>
              <a:pathLst>
                <a:path w="3184" h="3185" extrusionOk="0">
                  <a:moveTo>
                    <a:pt x="1592" y="1"/>
                  </a:moveTo>
                  <a:cubicBezTo>
                    <a:pt x="713" y="1"/>
                    <a:pt x="0" y="713"/>
                    <a:pt x="0" y="1593"/>
                  </a:cubicBezTo>
                  <a:cubicBezTo>
                    <a:pt x="0" y="2472"/>
                    <a:pt x="713" y="3184"/>
                    <a:pt x="1592" y="3184"/>
                  </a:cubicBezTo>
                  <a:cubicBezTo>
                    <a:pt x="2472" y="3184"/>
                    <a:pt x="3184" y="2472"/>
                    <a:pt x="3184" y="1593"/>
                  </a:cubicBezTo>
                  <a:cubicBezTo>
                    <a:pt x="3184" y="713"/>
                    <a:pt x="2472" y="1"/>
                    <a:pt x="1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1356050" y="595475"/>
              <a:ext cx="476775" cy="320025"/>
            </a:xfrm>
            <a:custGeom>
              <a:avLst/>
              <a:gdLst/>
              <a:ahLst/>
              <a:cxnLst/>
              <a:rect l="l" t="t" r="r" b="b"/>
              <a:pathLst>
                <a:path w="19071" h="12801" extrusionOk="0">
                  <a:moveTo>
                    <a:pt x="0" y="0"/>
                  </a:moveTo>
                  <a:lnTo>
                    <a:pt x="0" y="12800"/>
                  </a:lnTo>
                  <a:lnTo>
                    <a:pt x="19070" y="12800"/>
                  </a:lnTo>
                  <a:lnTo>
                    <a:pt x="19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1451050" y="724600"/>
              <a:ext cx="381775" cy="190900"/>
            </a:xfrm>
            <a:custGeom>
              <a:avLst/>
              <a:gdLst/>
              <a:ahLst/>
              <a:cxnLst/>
              <a:rect l="l" t="t" r="r" b="b"/>
              <a:pathLst>
                <a:path w="15271" h="7636" extrusionOk="0">
                  <a:moveTo>
                    <a:pt x="7635" y="0"/>
                  </a:moveTo>
                  <a:lnTo>
                    <a:pt x="1" y="7635"/>
                  </a:lnTo>
                  <a:lnTo>
                    <a:pt x="15270" y="7635"/>
                  </a:lnTo>
                  <a:lnTo>
                    <a:pt x="7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1356050" y="793575"/>
              <a:ext cx="243825" cy="121925"/>
            </a:xfrm>
            <a:custGeom>
              <a:avLst/>
              <a:gdLst/>
              <a:ahLst/>
              <a:cxnLst/>
              <a:rect l="l" t="t" r="r" b="b"/>
              <a:pathLst>
                <a:path w="9753" h="4877" extrusionOk="0">
                  <a:moveTo>
                    <a:pt x="4876" y="0"/>
                  </a:moveTo>
                  <a:lnTo>
                    <a:pt x="0" y="4876"/>
                  </a:lnTo>
                  <a:lnTo>
                    <a:pt x="9753" y="4876"/>
                  </a:lnTo>
                  <a:lnTo>
                    <a:pt x="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1472125" y="654400"/>
              <a:ext cx="64025" cy="61600"/>
            </a:xfrm>
            <a:custGeom>
              <a:avLst/>
              <a:gdLst/>
              <a:ahLst/>
              <a:cxnLst/>
              <a:rect l="l" t="t" r="r" b="b"/>
              <a:pathLst>
                <a:path w="2561" h="2464" extrusionOk="0">
                  <a:moveTo>
                    <a:pt x="1329" y="1"/>
                  </a:moveTo>
                  <a:cubicBezTo>
                    <a:pt x="831" y="1"/>
                    <a:pt x="381" y="301"/>
                    <a:pt x="191" y="761"/>
                  </a:cubicBezTo>
                  <a:cubicBezTo>
                    <a:pt x="1" y="1221"/>
                    <a:pt x="106" y="1751"/>
                    <a:pt x="459" y="2102"/>
                  </a:cubicBezTo>
                  <a:cubicBezTo>
                    <a:pt x="694" y="2338"/>
                    <a:pt x="1009" y="2463"/>
                    <a:pt x="1330" y="2463"/>
                  </a:cubicBezTo>
                  <a:cubicBezTo>
                    <a:pt x="1488" y="2463"/>
                    <a:pt x="1648" y="2433"/>
                    <a:pt x="1800" y="2370"/>
                  </a:cubicBezTo>
                  <a:cubicBezTo>
                    <a:pt x="2260" y="2179"/>
                    <a:pt x="2560" y="1730"/>
                    <a:pt x="2560" y="1232"/>
                  </a:cubicBezTo>
                  <a:cubicBezTo>
                    <a:pt x="2560" y="551"/>
                    <a:pt x="2009" y="1"/>
                    <a:pt x="13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1279400" y="2574125"/>
              <a:ext cx="476775" cy="320025"/>
            </a:xfrm>
            <a:custGeom>
              <a:avLst/>
              <a:gdLst/>
              <a:ahLst/>
              <a:cxnLst/>
              <a:rect l="l" t="t" r="r" b="b"/>
              <a:pathLst>
                <a:path w="19071" h="12801" extrusionOk="0">
                  <a:moveTo>
                    <a:pt x="0" y="0"/>
                  </a:moveTo>
                  <a:lnTo>
                    <a:pt x="0" y="12800"/>
                  </a:lnTo>
                  <a:lnTo>
                    <a:pt x="19070" y="12800"/>
                  </a:lnTo>
                  <a:lnTo>
                    <a:pt x="19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1374400" y="2703250"/>
              <a:ext cx="381775" cy="190900"/>
            </a:xfrm>
            <a:custGeom>
              <a:avLst/>
              <a:gdLst/>
              <a:ahLst/>
              <a:cxnLst/>
              <a:rect l="l" t="t" r="r" b="b"/>
              <a:pathLst>
                <a:path w="15271" h="7636" extrusionOk="0">
                  <a:moveTo>
                    <a:pt x="7636" y="0"/>
                  </a:moveTo>
                  <a:lnTo>
                    <a:pt x="1" y="7635"/>
                  </a:lnTo>
                  <a:lnTo>
                    <a:pt x="15270" y="7635"/>
                  </a:lnTo>
                  <a:lnTo>
                    <a:pt x="76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1279400" y="2772200"/>
              <a:ext cx="243825" cy="121950"/>
            </a:xfrm>
            <a:custGeom>
              <a:avLst/>
              <a:gdLst/>
              <a:ahLst/>
              <a:cxnLst/>
              <a:rect l="l" t="t" r="r" b="b"/>
              <a:pathLst>
                <a:path w="9753" h="4878" extrusionOk="0">
                  <a:moveTo>
                    <a:pt x="4876" y="1"/>
                  </a:moveTo>
                  <a:lnTo>
                    <a:pt x="0" y="4877"/>
                  </a:lnTo>
                  <a:lnTo>
                    <a:pt x="9753" y="4877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1395475" y="2633050"/>
              <a:ext cx="64050" cy="61575"/>
            </a:xfrm>
            <a:custGeom>
              <a:avLst/>
              <a:gdLst/>
              <a:ahLst/>
              <a:cxnLst/>
              <a:rect l="l" t="t" r="r" b="b"/>
              <a:pathLst>
                <a:path w="2562" h="2463" extrusionOk="0">
                  <a:moveTo>
                    <a:pt x="1329" y="0"/>
                  </a:moveTo>
                  <a:cubicBezTo>
                    <a:pt x="831" y="0"/>
                    <a:pt x="382" y="300"/>
                    <a:pt x="192" y="761"/>
                  </a:cubicBezTo>
                  <a:cubicBezTo>
                    <a:pt x="1" y="1221"/>
                    <a:pt x="106" y="1749"/>
                    <a:pt x="459" y="2102"/>
                  </a:cubicBezTo>
                  <a:cubicBezTo>
                    <a:pt x="694" y="2338"/>
                    <a:pt x="1009" y="2463"/>
                    <a:pt x="1329" y="2463"/>
                  </a:cubicBezTo>
                  <a:cubicBezTo>
                    <a:pt x="1488" y="2463"/>
                    <a:pt x="1648" y="2432"/>
                    <a:pt x="1800" y="2369"/>
                  </a:cubicBezTo>
                  <a:cubicBezTo>
                    <a:pt x="2260" y="2179"/>
                    <a:pt x="2561" y="1730"/>
                    <a:pt x="2561" y="1232"/>
                  </a:cubicBezTo>
                  <a:cubicBezTo>
                    <a:pt x="2561" y="551"/>
                    <a:pt x="2009" y="0"/>
                    <a:pt x="1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3" name="Google Shape;2093;p49"/>
          <p:cNvGrpSpPr/>
          <p:nvPr/>
        </p:nvGrpSpPr>
        <p:grpSpPr>
          <a:xfrm>
            <a:off x="3478901" y="2571758"/>
            <a:ext cx="2306956" cy="2072512"/>
            <a:chOff x="987875" y="238100"/>
            <a:chExt cx="5625350" cy="5053675"/>
          </a:xfrm>
        </p:grpSpPr>
        <p:sp>
          <p:nvSpPr>
            <p:cNvPr id="2094" name="Google Shape;2094;p49"/>
            <p:cNvSpPr/>
            <p:nvPr/>
          </p:nvSpPr>
          <p:spPr>
            <a:xfrm>
              <a:off x="987875" y="4386450"/>
              <a:ext cx="5492900" cy="905325"/>
            </a:xfrm>
            <a:custGeom>
              <a:avLst/>
              <a:gdLst/>
              <a:ahLst/>
              <a:cxnLst/>
              <a:rect l="l" t="t" r="r" b="b"/>
              <a:pathLst>
                <a:path w="219716" h="36213" extrusionOk="0">
                  <a:moveTo>
                    <a:pt x="18106" y="1"/>
                  </a:moveTo>
                  <a:cubicBezTo>
                    <a:pt x="8075" y="1"/>
                    <a:pt x="0" y="8075"/>
                    <a:pt x="0" y="18107"/>
                  </a:cubicBezTo>
                  <a:cubicBezTo>
                    <a:pt x="0" y="28137"/>
                    <a:pt x="8075" y="36213"/>
                    <a:pt x="18106" y="36213"/>
                  </a:cubicBezTo>
                  <a:lnTo>
                    <a:pt x="201609" y="36213"/>
                  </a:lnTo>
                  <a:cubicBezTo>
                    <a:pt x="211641" y="36213"/>
                    <a:pt x="219715" y="28137"/>
                    <a:pt x="219715" y="18107"/>
                  </a:cubicBezTo>
                  <a:cubicBezTo>
                    <a:pt x="219715" y="8075"/>
                    <a:pt x="211641" y="1"/>
                    <a:pt x="201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987875" y="791250"/>
              <a:ext cx="5541850" cy="3595225"/>
            </a:xfrm>
            <a:custGeom>
              <a:avLst/>
              <a:gdLst/>
              <a:ahLst/>
              <a:cxnLst/>
              <a:rect l="l" t="t" r="r" b="b"/>
              <a:pathLst>
                <a:path w="221674" h="143809" extrusionOk="0">
                  <a:moveTo>
                    <a:pt x="85600" y="1"/>
                  </a:moveTo>
                  <a:cubicBezTo>
                    <a:pt x="81567" y="1"/>
                    <a:pt x="78295" y="3271"/>
                    <a:pt x="78295" y="7311"/>
                  </a:cubicBezTo>
                  <a:cubicBezTo>
                    <a:pt x="78295" y="11349"/>
                    <a:pt x="81568" y="14622"/>
                    <a:pt x="85605" y="14622"/>
                  </a:cubicBezTo>
                  <a:lnTo>
                    <a:pt x="92242" y="14622"/>
                  </a:lnTo>
                  <a:cubicBezTo>
                    <a:pt x="95350" y="14622"/>
                    <a:pt x="97869" y="17141"/>
                    <a:pt x="97869" y="20250"/>
                  </a:cubicBezTo>
                  <a:cubicBezTo>
                    <a:pt x="97869" y="23357"/>
                    <a:pt x="95350" y="25876"/>
                    <a:pt x="92242" y="25876"/>
                  </a:cubicBezTo>
                  <a:lnTo>
                    <a:pt x="49913" y="25876"/>
                  </a:lnTo>
                  <a:cubicBezTo>
                    <a:pt x="46400" y="25876"/>
                    <a:pt x="43552" y="28725"/>
                    <a:pt x="43552" y="32238"/>
                  </a:cubicBezTo>
                  <a:cubicBezTo>
                    <a:pt x="43552" y="35752"/>
                    <a:pt x="46400" y="38600"/>
                    <a:pt x="49913" y="38600"/>
                  </a:cubicBezTo>
                  <a:lnTo>
                    <a:pt x="73891" y="38600"/>
                  </a:lnTo>
                  <a:cubicBezTo>
                    <a:pt x="76864" y="38600"/>
                    <a:pt x="79274" y="41010"/>
                    <a:pt x="79274" y="43982"/>
                  </a:cubicBezTo>
                  <a:cubicBezTo>
                    <a:pt x="79274" y="46955"/>
                    <a:pt x="76864" y="49365"/>
                    <a:pt x="73891" y="49365"/>
                  </a:cubicBezTo>
                  <a:lnTo>
                    <a:pt x="25692" y="49365"/>
                  </a:lnTo>
                  <a:cubicBezTo>
                    <a:pt x="22043" y="49365"/>
                    <a:pt x="19085" y="52323"/>
                    <a:pt x="19085" y="55971"/>
                  </a:cubicBezTo>
                  <a:cubicBezTo>
                    <a:pt x="19085" y="59620"/>
                    <a:pt x="22043" y="62577"/>
                    <a:pt x="25692" y="62577"/>
                  </a:cubicBezTo>
                  <a:lnTo>
                    <a:pt x="51381" y="62577"/>
                  </a:lnTo>
                  <a:cubicBezTo>
                    <a:pt x="54354" y="62577"/>
                    <a:pt x="56764" y="64987"/>
                    <a:pt x="56764" y="67961"/>
                  </a:cubicBezTo>
                  <a:cubicBezTo>
                    <a:pt x="56764" y="70933"/>
                    <a:pt x="54354" y="73343"/>
                    <a:pt x="51381" y="73343"/>
                  </a:cubicBezTo>
                  <a:lnTo>
                    <a:pt x="44916" y="73343"/>
                  </a:lnTo>
                  <a:cubicBezTo>
                    <a:pt x="44916" y="73343"/>
                    <a:pt x="38555" y="73344"/>
                    <a:pt x="38554" y="73346"/>
                  </a:cubicBezTo>
                  <a:cubicBezTo>
                    <a:pt x="37633" y="79800"/>
                    <a:pt x="38466" y="84598"/>
                    <a:pt x="31946" y="84598"/>
                  </a:cubicBezTo>
                  <a:lnTo>
                    <a:pt x="28718" y="84598"/>
                  </a:lnTo>
                  <a:cubicBezTo>
                    <a:pt x="12857" y="84598"/>
                    <a:pt x="0" y="97455"/>
                    <a:pt x="0" y="113315"/>
                  </a:cubicBezTo>
                  <a:lnTo>
                    <a:pt x="0" y="114058"/>
                  </a:lnTo>
                  <a:cubicBezTo>
                    <a:pt x="0" y="130554"/>
                    <a:pt x="13255" y="143809"/>
                    <a:pt x="29605" y="143809"/>
                  </a:cubicBezTo>
                  <a:lnTo>
                    <a:pt x="205036" y="143809"/>
                  </a:lnTo>
                  <a:cubicBezTo>
                    <a:pt x="212333" y="143809"/>
                    <a:pt x="218248" y="137894"/>
                    <a:pt x="218248" y="130596"/>
                  </a:cubicBezTo>
                  <a:cubicBezTo>
                    <a:pt x="218248" y="123300"/>
                    <a:pt x="212333" y="117385"/>
                    <a:pt x="205036" y="117385"/>
                  </a:cubicBezTo>
                  <a:lnTo>
                    <a:pt x="198919" y="117385"/>
                  </a:lnTo>
                  <a:cubicBezTo>
                    <a:pt x="197162" y="117385"/>
                    <a:pt x="195738" y="115961"/>
                    <a:pt x="195738" y="114204"/>
                  </a:cubicBezTo>
                  <a:lnTo>
                    <a:pt x="195738" y="107842"/>
                  </a:lnTo>
                  <a:cubicBezTo>
                    <a:pt x="195738" y="106085"/>
                    <a:pt x="197162" y="104661"/>
                    <a:pt x="198919" y="104661"/>
                  </a:cubicBezTo>
                  <a:lnTo>
                    <a:pt x="215801" y="104661"/>
                  </a:lnTo>
                  <a:cubicBezTo>
                    <a:pt x="219044" y="104661"/>
                    <a:pt x="221673" y="102033"/>
                    <a:pt x="221673" y="98790"/>
                  </a:cubicBezTo>
                  <a:cubicBezTo>
                    <a:pt x="221673" y="95547"/>
                    <a:pt x="219044" y="92918"/>
                    <a:pt x="215801" y="92918"/>
                  </a:cubicBezTo>
                  <a:lnTo>
                    <a:pt x="197941" y="92918"/>
                  </a:lnTo>
                  <a:cubicBezTo>
                    <a:pt x="196184" y="92918"/>
                    <a:pt x="194759" y="91494"/>
                    <a:pt x="194759" y="89737"/>
                  </a:cubicBezTo>
                  <a:lnTo>
                    <a:pt x="194759" y="85822"/>
                  </a:lnTo>
                  <a:cubicBezTo>
                    <a:pt x="194759" y="84065"/>
                    <a:pt x="196184" y="82641"/>
                    <a:pt x="197941" y="82641"/>
                  </a:cubicBezTo>
                  <a:lnTo>
                    <a:pt x="203567" y="82641"/>
                  </a:lnTo>
                  <a:cubicBezTo>
                    <a:pt x="207081" y="82641"/>
                    <a:pt x="209930" y="79794"/>
                    <a:pt x="209930" y="76280"/>
                  </a:cubicBezTo>
                  <a:cubicBezTo>
                    <a:pt x="209930" y="72767"/>
                    <a:pt x="207081" y="69918"/>
                    <a:pt x="203567" y="69918"/>
                  </a:cubicBezTo>
                  <a:lnTo>
                    <a:pt x="198429" y="69918"/>
                  </a:lnTo>
                  <a:cubicBezTo>
                    <a:pt x="196403" y="69918"/>
                    <a:pt x="194759" y="68275"/>
                    <a:pt x="194759" y="66248"/>
                  </a:cubicBezTo>
                  <a:cubicBezTo>
                    <a:pt x="194759" y="64222"/>
                    <a:pt x="196403" y="62578"/>
                    <a:pt x="198429" y="62578"/>
                  </a:cubicBezTo>
                  <a:cubicBezTo>
                    <a:pt x="206673" y="62578"/>
                    <a:pt x="213354" y="55896"/>
                    <a:pt x="213354" y="47653"/>
                  </a:cubicBezTo>
                  <a:lnTo>
                    <a:pt x="213354" y="46185"/>
                  </a:lnTo>
                  <a:cubicBezTo>
                    <a:pt x="213354" y="37941"/>
                    <a:pt x="206673" y="31259"/>
                    <a:pt x="198429" y="31259"/>
                  </a:cubicBezTo>
                  <a:lnTo>
                    <a:pt x="194515" y="31259"/>
                  </a:lnTo>
                  <a:cubicBezTo>
                    <a:pt x="192758" y="31259"/>
                    <a:pt x="191334" y="29839"/>
                    <a:pt x="191334" y="28082"/>
                  </a:cubicBezTo>
                  <a:cubicBezTo>
                    <a:pt x="191334" y="25673"/>
                    <a:pt x="191272" y="20586"/>
                    <a:pt x="191198" y="15393"/>
                  </a:cubicBezTo>
                  <a:cubicBezTo>
                    <a:pt x="191077" y="6871"/>
                    <a:pt x="184133" y="29"/>
                    <a:pt x="175612" y="29"/>
                  </a:cubicBezTo>
                  <a:cubicBezTo>
                    <a:pt x="175603" y="29"/>
                    <a:pt x="175595" y="29"/>
                    <a:pt x="175586" y="29"/>
                  </a:cubicBezTo>
                  <a:cubicBezTo>
                    <a:pt x="161943" y="50"/>
                    <a:pt x="141354" y="77"/>
                    <a:pt x="122806" y="77"/>
                  </a:cubicBezTo>
                  <a:cubicBezTo>
                    <a:pt x="107190" y="77"/>
                    <a:pt x="93020" y="58"/>
                    <a:pt x="85659" y="1"/>
                  </a:cubicBezTo>
                  <a:cubicBezTo>
                    <a:pt x="85639" y="1"/>
                    <a:pt x="85620" y="1"/>
                    <a:pt x="85600" y="1"/>
                  </a:cubicBezTo>
                  <a:close/>
                </a:path>
              </a:pathLst>
            </a:custGeom>
            <a:solidFill>
              <a:srgbClr val="BDE9F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2725025" y="1646125"/>
              <a:ext cx="3504650" cy="1247850"/>
            </a:xfrm>
            <a:custGeom>
              <a:avLst/>
              <a:gdLst/>
              <a:ahLst/>
              <a:cxnLst/>
              <a:rect l="l" t="t" r="r" b="b"/>
              <a:pathLst>
                <a:path w="140186" h="49914" extrusionOk="0">
                  <a:moveTo>
                    <a:pt x="28583" y="0"/>
                  </a:moveTo>
                  <a:cubicBezTo>
                    <a:pt x="24813" y="0"/>
                    <a:pt x="21759" y="3056"/>
                    <a:pt x="21759" y="6826"/>
                  </a:cubicBezTo>
                  <a:cubicBezTo>
                    <a:pt x="21759" y="10596"/>
                    <a:pt x="24813" y="13651"/>
                    <a:pt x="28583" y="13651"/>
                  </a:cubicBezTo>
                  <a:lnTo>
                    <a:pt x="36352" y="13651"/>
                  </a:lnTo>
                  <a:cubicBezTo>
                    <a:pt x="38283" y="13651"/>
                    <a:pt x="39970" y="15110"/>
                    <a:pt x="40094" y="17037"/>
                  </a:cubicBezTo>
                  <a:cubicBezTo>
                    <a:pt x="40231" y="19148"/>
                    <a:pt x="38558" y="20904"/>
                    <a:pt x="36476" y="20904"/>
                  </a:cubicBezTo>
                  <a:lnTo>
                    <a:pt x="14506" y="20904"/>
                  </a:lnTo>
                  <a:cubicBezTo>
                    <a:pt x="6494" y="20904"/>
                    <a:pt x="1" y="27399"/>
                    <a:pt x="1" y="35409"/>
                  </a:cubicBezTo>
                  <a:cubicBezTo>
                    <a:pt x="1" y="43419"/>
                    <a:pt x="6494" y="49914"/>
                    <a:pt x="14506" y="49914"/>
                  </a:cubicBezTo>
                  <a:lnTo>
                    <a:pt x="107079" y="49914"/>
                  </a:lnTo>
                  <a:cubicBezTo>
                    <a:pt x="115089" y="49914"/>
                    <a:pt x="121584" y="43419"/>
                    <a:pt x="121584" y="35409"/>
                  </a:cubicBezTo>
                  <a:cubicBezTo>
                    <a:pt x="121584" y="31190"/>
                    <a:pt x="119782" y="27394"/>
                    <a:pt x="116907" y="24744"/>
                  </a:cubicBezTo>
                  <a:lnTo>
                    <a:pt x="127814" y="24744"/>
                  </a:lnTo>
                  <a:cubicBezTo>
                    <a:pt x="134646" y="24744"/>
                    <a:pt x="140185" y="19205"/>
                    <a:pt x="140185" y="12372"/>
                  </a:cubicBezTo>
                  <a:cubicBezTo>
                    <a:pt x="140185" y="5540"/>
                    <a:pt x="134646" y="0"/>
                    <a:pt x="127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3305825" y="1209400"/>
              <a:ext cx="2419900" cy="3306125"/>
            </a:xfrm>
            <a:custGeom>
              <a:avLst/>
              <a:gdLst/>
              <a:ahLst/>
              <a:cxnLst/>
              <a:rect l="l" t="t" r="r" b="b"/>
              <a:pathLst>
                <a:path w="96796" h="132245" extrusionOk="0">
                  <a:moveTo>
                    <a:pt x="94847" y="1"/>
                  </a:moveTo>
                  <a:cubicBezTo>
                    <a:pt x="93972" y="1"/>
                    <a:pt x="93202" y="636"/>
                    <a:pt x="93061" y="1528"/>
                  </a:cubicBezTo>
                  <a:lnTo>
                    <a:pt x="75538" y="111875"/>
                  </a:lnTo>
                  <a:cubicBezTo>
                    <a:pt x="74901" y="115881"/>
                    <a:pt x="71496" y="118789"/>
                    <a:pt x="67440" y="118789"/>
                  </a:cubicBezTo>
                  <a:lnTo>
                    <a:pt x="6901" y="118789"/>
                  </a:lnTo>
                  <a:cubicBezTo>
                    <a:pt x="3085" y="118789"/>
                    <a:pt x="0" y="121983"/>
                    <a:pt x="180" y="125838"/>
                  </a:cubicBezTo>
                  <a:cubicBezTo>
                    <a:pt x="350" y="129462"/>
                    <a:pt x="3485" y="132245"/>
                    <a:pt x="7114" y="132245"/>
                  </a:cubicBezTo>
                  <a:lnTo>
                    <a:pt x="86078" y="132245"/>
                  </a:lnTo>
                  <a:cubicBezTo>
                    <a:pt x="87078" y="132245"/>
                    <a:pt x="87889" y="131433"/>
                    <a:pt x="87889" y="130433"/>
                  </a:cubicBezTo>
                  <a:cubicBezTo>
                    <a:pt x="87889" y="129433"/>
                    <a:pt x="87078" y="128622"/>
                    <a:pt x="86078" y="128622"/>
                  </a:cubicBezTo>
                  <a:lnTo>
                    <a:pt x="6901" y="128622"/>
                  </a:lnTo>
                  <a:cubicBezTo>
                    <a:pt x="5059" y="128622"/>
                    <a:pt x="3587" y="127012"/>
                    <a:pt x="3819" y="125125"/>
                  </a:cubicBezTo>
                  <a:cubicBezTo>
                    <a:pt x="4013" y="123549"/>
                    <a:pt x="5437" y="122412"/>
                    <a:pt x="7026" y="122412"/>
                  </a:cubicBezTo>
                  <a:lnTo>
                    <a:pt x="67438" y="122412"/>
                  </a:lnTo>
                  <a:cubicBezTo>
                    <a:pt x="73288" y="122412"/>
                    <a:pt x="78197" y="118220"/>
                    <a:pt x="79115" y="112443"/>
                  </a:cubicBezTo>
                  <a:lnTo>
                    <a:pt x="96638" y="2096"/>
                  </a:lnTo>
                  <a:cubicBezTo>
                    <a:pt x="96796" y="1108"/>
                    <a:pt x="96122" y="181"/>
                    <a:pt x="95134" y="23"/>
                  </a:cubicBezTo>
                  <a:cubicBezTo>
                    <a:pt x="95037" y="8"/>
                    <a:pt x="94942" y="1"/>
                    <a:pt x="94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5026250" y="2551325"/>
              <a:ext cx="292275" cy="109375"/>
            </a:xfrm>
            <a:custGeom>
              <a:avLst/>
              <a:gdLst/>
              <a:ahLst/>
              <a:cxnLst/>
              <a:rect l="l" t="t" r="r" b="b"/>
              <a:pathLst>
                <a:path w="11691" h="4375" extrusionOk="0">
                  <a:moveTo>
                    <a:pt x="3809" y="1"/>
                  </a:moveTo>
                  <a:cubicBezTo>
                    <a:pt x="3735" y="1"/>
                    <a:pt x="3690" y="59"/>
                    <a:pt x="3704" y="220"/>
                  </a:cubicBezTo>
                  <a:cubicBezTo>
                    <a:pt x="3724" y="429"/>
                    <a:pt x="3960" y="772"/>
                    <a:pt x="3748" y="959"/>
                  </a:cubicBezTo>
                  <a:cubicBezTo>
                    <a:pt x="3700" y="1001"/>
                    <a:pt x="3645" y="1017"/>
                    <a:pt x="3586" y="1017"/>
                  </a:cubicBezTo>
                  <a:cubicBezTo>
                    <a:pt x="3436" y="1017"/>
                    <a:pt x="3263" y="914"/>
                    <a:pt x="3142" y="867"/>
                  </a:cubicBezTo>
                  <a:cubicBezTo>
                    <a:pt x="2695" y="694"/>
                    <a:pt x="2074" y="447"/>
                    <a:pt x="1529" y="447"/>
                  </a:cubicBezTo>
                  <a:cubicBezTo>
                    <a:pt x="1123" y="447"/>
                    <a:pt x="759" y="585"/>
                    <a:pt x="543" y="995"/>
                  </a:cubicBezTo>
                  <a:cubicBezTo>
                    <a:pt x="1" y="2021"/>
                    <a:pt x="734" y="3169"/>
                    <a:pt x="1621" y="3680"/>
                  </a:cubicBezTo>
                  <a:cubicBezTo>
                    <a:pt x="2552" y="4216"/>
                    <a:pt x="3671" y="4280"/>
                    <a:pt x="4744" y="4326"/>
                  </a:cubicBezTo>
                  <a:cubicBezTo>
                    <a:pt x="5339" y="4351"/>
                    <a:pt x="5941" y="4374"/>
                    <a:pt x="6542" y="4374"/>
                  </a:cubicBezTo>
                  <a:cubicBezTo>
                    <a:pt x="8070" y="4374"/>
                    <a:pt x="9591" y="4228"/>
                    <a:pt x="10973" y="3607"/>
                  </a:cubicBezTo>
                  <a:cubicBezTo>
                    <a:pt x="11217" y="3498"/>
                    <a:pt x="11468" y="3361"/>
                    <a:pt x="11601" y="3128"/>
                  </a:cubicBezTo>
                  <a:cubicBezTo>
                    <a:pt x="11671" y="3005"/>
                    <a:pt x="11690" y="2885"/>
                    <a:pt x="11672" y="2769"/>
                  </a:cubicBezTo>
                  <a:cubicBezTo>
                    <a:pt x="11599" y="2305"/>
                    <a:pt x="10927" y="1923"/>
                    <a:pt x="10573" y="1765"/>
                  </a:cubicBezTo>
                  <a:cubicBezTo>
                    <a:pt x="10188" y="1593"/>
                    <a:pt x="9773" y="1501"/>
                    <a:pt x="9356" y="1434"/>
                  </a:cubicBezTo>
                  <a:cubicBezTo>
                    <a:pt x="8027" y="1223"/>
                    <a:pt x="6650" y="1484"/>
                    <a:pt x="5382" y="954"/>
                  </a:cubicBezTo>
                  <a:cubicBezTo>
                    <a:pt x="5034" y="809"/>
                    <a:pt x="4707" y="622"/>
                    <a:pt x="4408" y="394"/>
                  </a:cubicBezTo>
                  <a:cubicBezTo>
                    <a:pt x="4329" y="335"/>
                    <a:pt x="3987" y="1"/>
                    <a:pt x="3809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5200925" y="2523425"/>
              <a:ext cx="907350" cy="244725"/>
            </a:xfrm>
            <a:custGeom>
              <a:avLst/>
              <a:gdLst/>
              <a:ahLst/>
              <a:cxnLst/>
              <a:rect l="l" t="t" r="r" b="b"/>
              <a:pathLst>
                <a:path w="36294" h="9789" extrusionOk="0">
                  <a:moveTo>
                    <a:pt x="29543" y="1"/>
                  </a:moveTo>
                  <a:cubicBezTo>
                    <a:pt x="28258" y="1"/>
                    <a:pt x="26979" y="136"/>
                    <a:pt x="25689" y="173"/>
                  </a:cubicBezTo>
                  <a:cubicBezTo>
                    <a:pt x="23565" y="235"/>
                    <a:pt x="21635" y="1334"/>
                    <a:pt x="19656" y="1979"/>
                  </a:cubicBezTo>
                  <a:cubicBezTo>
                    <a:pt x="19142" y="2145"/>
                    <a:pt x="18609" y="2286"/>
                    <a:pt x="18072" y="2286"/>
                  </a:cubicBezTo>
                  <a:cubicBezTo>
                    <a:pt x="17996" y="2286"/>
                    <a:pt x="17919" y="2283"/>
                    <a:pt x="17843" y="2277"/>
                  </a:cubicBezTo>
                  <a:cubicBezTo>
                    <a:pt x="17416" y="2244"/>
                    <a:pt x="17004" y="2113"/>
                    <a:pt x="16586" y="2019"/>
                  </a:cubicBezTo>
                  <a:cubicBezTo>
                    <a:pt x="15975" y="1881"/>
                    <a:pt x="15353" y="1823"/>
                    <a:pt x="14728" y="1823"/>
                  </a:cubicBezTo>
                  <a:cubicBezTo>
                    <a:pt x="13783" y="1823"/>
                    <a:pt x="12832" y="1956"/>
                    <a:pt x="11906" y="2152"/>
                  </a:cubicBezTo>
                  <a:cubicBezTo>
                    <a:pt x="10776" y="2391"/>
                    <a:pt x="9657" y="2722"/>
                    <a:pt x="8503" y="2783"/>
                  </a:cubicBezTo>
                  <a:cubicBezTo>
                    <a:pt x="8358" y="2791"/>
                    <a:pt x="8213" y="2795"/>
                    <a:pt x="8067" y="2795"/>
                  </a:cubicBezTo>
                  <a:cubicBezTo>
                    <a:pt x="7430" y="2795"/>
                    <a:pt x="6792" y="2726"/>
                    <a:pt x="6156" y="2659"/>
                  </a:cubicBezTo>
                  <a:lnTo>
                    <a:pt x="96" y="2012"/>
                  </a:lnTo>
                  <a:lnTo>
                    <a:pt x="96" y="2012"/>
                  </a:lnTo>
                  <a:cubicBezTo>
                    <a:pt x="1" y="2391"/>
                    <a:pt x="114" y="6454"/>
                    <a:pt x="183" y="6457"/>
                  </a:cubicBezTo>
                  <a:cubicBezTo>
                    <a:pt x="263" y="6460"/>
                    <a:pt x="345" y="6461"/>
                    <a:pt x="426" y="6461"/>
                  </a:cubicBezTo>
                  <a:cubicBezTo>
                    <a:pt x="657" y="6461"/>
                    <a:pt x="892" y="6451"/>
                    <a:pt x="1122" y="6451"/>
                  </a:cubicBezTo>
                  <a:cubicBezTo>
                    <a:pt x="1435" y="6451"/>
                    <a:pt x="1741" y="6470"/>
                    <a:pt x="2022" y="6555"/>
                  </a:cubicBezTo>
                  <a:cubicBezTo>
                    <a:pt x="3132" y="6894"/>
                    <a:pt x="4277" y="7152"/>
                    <a:pt x="5407" y="7417"/>
                  </a:cubicBezTo>
                  <a:cubicBezTo>
                    <a:pt x="7587" y="7928"/>
                    <a:pt x="9785" y="8357"/>
                    <a:pt x="12001" y="8704"/>
                  </a:cubicBezTo>
                  <a:cubicBezTo>
                    <a:pt x="16340" y="9384"/>
                    <a:pt x="20723" y="9747"/>
                    <a:pt x="25115" y="9786"/>
                  </a:cubicBezTo>
                  <a:cubicBezTo>
                    <a:pt x="25300" y="9787"/>
                    <a:pt x="25484" y="9788"/>
                    <a:pt x="25669" y="9788"/>
                  </a:cubicBezTo>
                  <a:cubicBezTo>
                    <a:pt x="27364" y="9788"/>
                    <a:pt x="29071" y="9706"/>
                    <a:pt x="30700" y="9248"/>
                  </a:cubicBezTo>
                  <a:cubicBezTo>
                    <a:pt x="32891" y="8631"/>
                    <a:pt x="36294" y="6803"/>
                    <a:pt x="35449" y="4105"/>
                  </a:cubicBezTo>
                  <a:cubicBezTo>
                    <a:pt x="34852" y="2201"/>
                    <a:pt x="33838" y="566"/>
                    <a:pt x="31835" y="192"/>
                  </a:cubicBezTo>
                  <a:cubicBezTo>
                    <a:pt x="31067" y="48"/>
                    <a:pt x="30304" y="1"/>
                    <a:pt x="29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2699425" y="2886050"/>
              <a:ext cx="847725" cy="378025"/>
            </a:xfrm>
            <a:custGeom>
              <a:avLst/>
              <a:gdLst/>
              <a:ahLst/>
              <a:cxnLst/>
              <a:rect l="l" t="t" r="r" b="b"/>
              <a:pathLst>
                <a:path w="33909" h="15121" extrusionOk="0">
                  <a:moveTo>
                    <a:pt x="29751" y="0"/>
                  </a:moveTo>
                  <a:cubicBezTo>
                    <a:pt x="28959" y="0"/>
                    <a:pt x="27168" y="2831"/>
                    <a:pt x="26691" y="3291"/>
                  </a:cubicBezTo>
                  <a:cubicBezTo>
                    <a:pt x="25456" y="4478"/>
                    <a:pt x="23611" y="5590"/>
                    <a:pt x="22039" y="6404"/>
                  </a:cubicBezTo>
                  <a:cubicBezTo>
                    <a:pt x="21079" y="6899"/>
                    <a:pt x="20023" y="7066"/>
                    <a:pt x="18939" y="7066"/>
                  </a:cubicBezTo>
                  <a:cubicBezTo>
                    <a:pt x="17877" y="7066"/>
                    <a:pt x="16789" y="6906"/>
                    <a:pt x="15742" y="6740"/>
                  </a:cubicBezTo>
                  <a:cubicBezTo>
                    <a:pt x="13981" y="6460"/>
                    <a:pt x="12144" y="6128"/>
                    <a:pt x="10539" y="5316"/>
                  </a:cubicBezTo>
                  <a:cubicBezTo>
                    <a:pt x="8974" y="4525"/>
                    <a:pt x="7943" y="2886"/>
                    <a:pt x="6292" y="2277"/>
                  </a:cubicBezTo>
                  <a:cubicBezTo>
                    <a:pt x="5906" y="2134"/>
                    <a:pt x="5498" y="2067"/>
                    <a:pt x="5088" y="2067"/>
                  </a:cubicBezTo>
                  <a:cubicBezTo>
                    <a:pt x="4282" y="2067"/>
                    <a:pt x="3468" y="2327"/>
                    <a:pt x="2800" y="2786"/>
                  </a:cubicBezTo>
                  <a:cubicBezTo>
                    <a:pt x="1793" y="3477"/>
                    <a:pt x="1104" y="4578"/>
                    <a:pt x="785" y="5759"/>
                  </a:cubicBezTo>
                  <a:cubicBezTo>
                    <a:pt x="632" y="6326"/>
                    <a:pt x="560" y="6912"/>
                    <a:pt x="488" y="7495"/>
                  </a:cubicBezTo>
                  <a:cubicBezTo>
                    <a:pt x="0" y="11422"/>
                    <a:pt x="5078" y="13985"/>
                    <a:pt x="8409" y="14516"/>
                  </a:cubicBezTo>
                  <a:cubicBezTo>
                    <a:pt x="10454" y="14843"/>
                    <a:pt x="12590" y="15120"/>
                    <a:pt x="14705" y="15120"/>
                  </a:cubicBezTo>
                  <a:cubicBezTo>
                    <a:pt x="17249" y="15120"/>
                    <a:pt x="19763" y="14719"/>
                    <a:pt x="22053" y="13521"/>
                  </a:cubicBezTo>
                  <a:cubicBezTo>
                    <a:pt x="24239" y="12378"/>
                    <a:pt x="26012" y="10598"/>
                    <a:pt x="27749" y="8846"/>
                  </a:cubicBezTo>
                  <a:cubicBezTo>
                    <a:pt x="30255" y="6318"/>
                    <a:pt x="32371" y="3599"/>
                    <a:pt x="33909" y="369"/>
                  </a:cubicBezTo>
                  <a:lnTo>
                    <a:pt x="33909" y="369"/>
                  </a:lnTo>
                  <a:cubicBezTo>
                    <a:pt x="33757" y="373"/>
                    <a:pt x="33605" y="375"/>
                    <a:pt x="33453" y="375"/>
                  </a:cubicBezTo>
                  <a:cubicBezTo>
                    <a:pt x="32229" y="375"/>
                    <a:pt x="31008" y="252"/>
                    <a:pt x="29808" y="6"/>
                  </a:cubicBezTo>
                  <a:cubicBezTo>
                    <a:pt x="29790" y="2"/>
                    <a:pt x="29771" y="0"/>
                    <a:pt x="29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2830300" y="238100"/>
              <a:ext cx="2607350" cy="4220725"/>
            </a:xfrm>
            <a:custGeom>
              <a:avLst/>
              <a:gdLst/>
              <a:ahLst/>
              <a:cxnLst/>
              <a:rect l="l" t="t" r="r" b="b"/>
              <a:pathLst>
                <a:path w="104294" h="168829" extrusionOk="0">
                  <a:moveTo>
                    <a:pt x="63022" y="1"/>
                  </a:moveTo>
                  <a:cubicBezTo>
                    <a:pt x="62110" y="1"/>
                    <a:pt x="61185" y="89"/>
                    <a:pt x="60257" y="272"/>
                  </a:cubicBezTo>
                  <a:lnTo>
                    <a:pt x="12723" y="9641"/>
                  </a:lnTo>
                  <a:cubicBezTo>
                    <a:pt x="5017" y="11159"/>
                    <a:pt x="0" y="18637"/>
                    <a:pt x="1519" y="26343"/>
                  </a:cubicBezTo>
                  <a:lnTo>
                    <a:pt x="27339" y="157354"/>
                  </a:lnTo>
                  <a:cubicBezTo>
                    <a:pt x="28674" y="164132"/>
                    <a:pt x="34621" y="168828"/>
                    <a:pt x="41277" y="168828"/>
                  </a:cubicBezTo>
                  <a:cubicBezTo>
                    <a:pt x="42189" y="168828"/>
                    <a:pt x="43114" y="168740"/>
                    <a:pt x="44042" y="168557"/>
                  </a:cubicBezTo>
                  <a:lnTo>
                    <a:pt x="91578" y="159189"/>
                  </a:lnTo>
                  <a:cubicBezTo>
                    <a:pt x="99252" y="157676"/>
                    <a:pt x="104293" y="150160"/>
                    <a:pt x="102781" y="142486"/>
                  </a:cubicBezTo>
                  <a:lnTo>
                    <a:pt x="76961" y="11476"/>
                  </a:lnTo>
                  <a:cubicBezTo>
                    <a:pt x="75625" y="4698"/>
                    <a:pt x="69678" y="1"/>
                    <a:pt x="6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2894450" y="289475"/>
              <a:ext cx="2476775" cy="4106425"/>
            </a:xfrm>
            <a:custGeom>
              <a:avLst/>
              <a:gdLst/>
              <a:ahLst/>
              <a:cxnLst/>
              <a:rect l="l" t="t" r="r" b="b"/>
              <a:pathLst>
                <a:path w="99071" h="164257" extrusionOk="0">
                  <a:moveTo>
                    <a:pt x="60222" y="1"/>
                  </a:moveTo>
                  <a:cubicBezTo>
                    <a:pt x="59452" y="1"/>
                    <a:pt x="58671" y="75"/>
                    <a:pt x="57887" y="230"/>
                  </a:cubicBezTo>
                  <a:lnTo>
                    <a:pt x="10739" y="9523"/>
                  </a:lnTo>
                  <a:cubicBezTo>
                    <a:pt x="4234" y="10804"/>
                    <a:pt x="1" y="17116"/>
                    <a:pt x="1282" y="23619"/>
                  </a:cubicBezTo>
                  <a:lnTo>
                    <a:pt x="27091" y="154573"/>
                  </a:lnTo>
                  <a:cubicBezTo>
                    <a:pt x="28219" y="160293"/>
                    <a:pt x="33237" y="164257"/>
                    <a:pt x="38855" y="164257"/>
                  </a:cubicBezTo>
                  <a:cubicBezTo>
                    <a:pt x="39625" y="164257"/>
                    <a:pt x="40406" y="164182"/>
                    <a:pt x="41190" y="164028"/>
                  </a:cubicBezTo>
                  <a:lnTo>
                    <a:pt x="88338" y="154736"/>
                  </a:lnTo>
                  <a:cubicBezTo>
                    <a:pt x="94815" y="153459"/>
                    <a:pt x="99071" y="147115"/>
                    <a:pt x="97793" y="140638"/>
                  </a:cubicBezTo>
                  <a:lnTo>
                    <a:pt x="71985" y="9685"/>
                  </a:lnTo>
                  <a:cubicBezTo>
                    <a:pt x="70858" y="3965"/>
                    <a:pt x="65840" y="1"/>
                    <a:pt x="602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3283800" y="282575"/>
              <a:ext cx="933825" cy="325625"/>
            </a:xfrm>
            <a:custGeom>
              <a:avLst/>
              <a:gdLst/>
              <a:ahLst/>
              <a:cxnLst/>
              <a:rect l="l" t="t" r="r" b="b"/>
              <a:pathLst>
                <a:path w="37353" h="13025" extrusionOk="0">
                  <a:moveTo>
                    <a:pt x="36879" y="1"/>
                  </a:moveTo>
                  <a:lnTo>
                    <a:pt x="1" y="7269"/>
                  </a:lnTo>
                  <a:lnTo>
                    <a:pt x="921" y="10265"/>
                  </a:lnTo>
                  <a:cubicBezTo>
                    <a:pt x="1435" y="11939"/>
                    <a:pt x="3125" y="13025"/>
                    <a:pt x="5034" y="13025"/>
                  </a:cubicBezTo>
                  <a:cubicBezTo>
                    <a:pt x="5360" y="13025"/>
                    <a:pt x="5692" y="12993"/>
                    <a:pt x="6026" y="12928"/>
                  </a:cubicBezTo>
                  <a:lnTo>
                    <a:pt x="33453" y="7522"/>
                  </a:lnTo>
                  <a:cubicBezTo>
                    <a:pt x="35743" y="7071"/>
                    <a:pt x="37352" y="5163"/>
                    <a:pt x="37165" y="3121"/>
                  </a:cubicBezTo>
                  <a:lnTo>
                    <a:pt x="36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2959225" y="762375"/>
              <a:ext cx="1859425" cy="712575"/>
            </a:xfrm>
            <a:custGeom>
              <a:avLst/>
              <a:gdLst/>
              <a:ahLst/>
              <a:cxnLst/>
              <a:rect l="l" t="t" r="r" b="b"/>
              <a:pathLst>
                <a:path w="74377" h="28503" extrusionOk="0">
                  <a:moveTo>
                    <a:pt x="71537" y="0"/>
                  </a:moveTo>
                  <a:lnTo>
                    <a:pt x="1" y="14100"/>
                  </a:lnTo>
                  <a:lnTo>
                    <a:pt x="2840" y="28503"/>
                  </a:lnTo>
                  <a:lnTo>
                    <a:pt x="74377" y="14403"/>
                  </a:lnTo>
                  <a:lnTo>
                    <a:pt x="71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3167175" y="1525500"/>
              <a:ext cx="589125" cy="589125"/>
            </a:xfrm>
            <a:custGeom>
              <a:avLst/>
              <a:gdLst/>
              <a:ahLst/>
              <a:cxnLst/>
              <a:rect l="l" t="t" r="r" b="b"/>
              <a:pathLst>
                <a:path w="23565" h="23565" extrusionOk="0">
                  <a:moveTo>
                    <a:pt x="19685" y="1"/>
                  </a:moveTo>
                  <a:lnTo>
                    <a:pt x="1" y="3881"/>
                  </a:lnTo>
                  <a:lnTo>
                    <a:pt x="3880" y="23565"/>
                  </a:lnTo>
                  <a:lnTo>
                    <a:pt x="23565" y="19686"/>
                  </a:lnTo>
                  <a:lnTo>
                    <a:pt x="196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3273625" y="2065625"/>
              <a:ext cx="579675" cy="541125"/>
            </a:xfrm>
            <a:custGeom>
              <a:avLst/>
              <a:gdLst/>
              <a:ahLst/>
              <a:cxnLst/>
              <a:rect l="l" t="t" r="r" b="b"/>
              <a:pathLst>
                <a:path w="23187" h="21645" extrusionOk="0">
                  <a:moveTo>
                    <a:pt x="19685" y="1"/>
                  </a:moveTo>
                  <a:lnTo>
                    <a:pt x="0" y="3881"/>
                  </a:lnTo>
                  <a:lnTo>
                    <a:pt x="3502" y="21645"/>
                  </a:lnTo>
                  <a:lnTo>
                    <a:pt x="23187" y="17765"/>
                  </a:lnTo>
                  <a:lnTo>
                    <a:pt x="196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9"/>
            <p:cNvSpPr/>
            <p:nvPr/>
          </p:nvSpPr>
          <p:spPr>
            <a:xfrm>
              <a:off x="3374825" y="2556925"/>
              <a:ext cx="598575" cy="637125"/>
            </a:xfrm>
            <a:custGeom>
              <a:avLst/>
              <a:gdLst/>
              <a:ahLst/>
              <a:cxnLst/>
              <a:rect l="l" t="t" r="r" b="b"/>
              <a:pathLst>
                <a:path w="23943" h="25485" extrusionOk="0">
                  <a:moveTo>
                    <a:pt x="19684" y="1"/>
                  </a:moveTo>
                  <a:lnTo>
                    <a:pt x="0" y="3880"/>
                  </a:lnTo>
                  <a:lnTo>
                    <a:pt x="4258" y="25485"/>
                  </a:lnTo>
                  <a:lnTo>
                    <a:pt x="23943" y="21604"/>
                  </a:lnTo>
                  <a:lnTo>
                    <a:pt x="196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9"/>
            <p:cNvSpPr/>
            <p:nvPr/>
          </p:nvSpPr>
          <p:spPr>
            <a:xfrm>
              <a:off x="3580600" y="3601150"/>
              <a:ext cx="591525" cy="601150"/>
            </a:xfrm>
            <a:custGeom>
              <a:avLst/>
              <a:gdLst/>
              <a:ahLst/>
              <a:cxnLst/>
              <a:rect l="l" t="t" r="r" b="b"/>
              <a:pathLst>
                <a:path w="23661" h="24046" extrusionOk="0">
                  <a:moveTo>
                    <a:pt x="19686" y="0"/>
                  </a:moveTo>
                  <a:lnTo>
                    <a:pt x="1" y="3880"/>
                  </a:lnTo>
                  <a:lnTo>
                    <a:pt x="3976" y="24045"/>
                  </a:lnTo>
                  <a:lnTo>
                    <a:pt x="23660" y="20165"/>
                  </a:lnTo>
                  <a:lnTo>
                    <a:pt x="1968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9"/>
            <p:cNvSpPr/>
            <p:nvPr/>
          </p:nvSpPr>
          <p:spPr>
            <a:xfrm>
              <a:off x="4120775" y="3520700"/>
              <a:ext cx="459425" cy="575125"/>
            </a:xfrm>
            <a:custGeom>
              <a:avLst/>
              <a:gdLst/>
              <a:ahLst/>
              <a:cxnLst/>
              <a:rect l="l" t="t" r="r" b="b"/>
              <a:pathLst>
                <a:path w="18377" h="23005" extrusionOk="0">
                  <a:moveTo>
                    <a:pt x="14403" y="0"/>
                  </a:moveTo>
                  <a:lnTo>
                    <a:pt x="0" y="2839"/>
                  </a:lnTo>
                  <a:lnTo>
                    <a:pt x="3974" y="23004"/>
                  </a:lnTo>
                  <a:lnTo>
                    <a:pt x="18377" y="20165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4528825" y="3388225"/>
              <a:ext cx="723550" cy="627175"/>
            </a:xfrm>
            <a:custGeom>
              <a:avLst/>
              <a:gdLst/>
              <a:ahLst/>
              <a:cxnLst/>
              <a:rect l="l" t="t" r="r" b="b"/>
              <a:pathLst>
                <a:path w="28942" h="25087" extrusionOk="0">
                  <a:moveTo>
                    <a:pt x="24967" y="1"/>
                  </a:moveTo>
                  <a:lnTo>
                    <a:pt x="1" y="4922"/>
                  </a:lnTo>
                  <a:lnTo>
                    <a:pt x="3976" y="25086"/>
                  </a:lnTo>
                  <a:lnTo>
                    <a:pt x="28941" y="20165"/>
                  </a:lnTo>
                  <a:lnTo>
                    <a:pt x="2496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3532775" y="3077475"/>
              <a:ext cx="1583875" cy="312175"/>
            </a:xfrm>
            <a:custGeom>
              <a:avLst/>
              <a:gdLst/>
              <a:ahLst/>
              <a:cxnLst/>
              <a:rect l="l" t="t" r="r" b="b"/>
              <a:pathLst>
                <a:path w="63355" h="12487" fill="none" extrusionOk="0">
                  <a:moveTo>
                    <a:pt x="1" y="12487"/>
                  </a:moveTo>
                  <a:lnTo>
                    <a:pt x="63355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9"/>
            <p:cNvSpPr/>
            <p:nvPr/>
          </p:nvSpPr>
          <p:spPr>
            <a:xfrm>
              <a:off x="3512725" y="2975950"/>
              <a:ext cx="1583875" cy="312175"/>
            </a:xfrm>
            <a:custGeom>
              <a:avLst/>
              <a:gdLst/>
              <a:ahLst/>
              <a:cxnLst/>
              <a:rect l="l" t="t" r="r" b="b"/>
              <a:pathLst>
                <a:path w="63355" h="12487" fill="none" extrusionOk="0">
                  <a:moveTo>
                    <a:pt x="1" y="12487"/>
                  </a:moveTo>
                  <a:lnTo>
                    <a:pt x="63355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3724625" y="1376700"/>
              <a:ext cx="1056275" cy="208200"/>
            </a:xfrm>
            <a:custGeom>
              <a:avLst/>
              <a:gdLst/>
              <a:ahLst/>
              <a:cxnLst/>
              <a:rect l="l" t="t" r="r" b="b"/>
              <a:pathLst>
                <a:path w="42251" h="8328" fill="none" extrusionOk="0">
                  <a:moveTo>
                    <a:pt x="1" y="8327"/>
                  </a:moveTo>
                  <a:lnTo>
                    <a:pt x="42250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3744650" y="1478225"/>
              <a:ext cx="1056275" cy="208200"/>
            </a:xfrm>
            <a:custGeom>
              <a:avLst/>
              <a:gdLst/>
              <a:ahLst/>
              <a:cxnLst/>
              <a:rect l="l" t="t" r="r" b="b"/>
              <a:pathLst>
                <a:path w="42251" h="8328" fill="none" extrusionOk="0">
                  <a:moveTo>
                    <a:pt x="1" y="8328"/>
                  </a:moveTo>
                  <a:lnTo>
                    <a:pt x="42250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3764725" y="1579800"/>
              <a:ext cx="1056250" cy="208175"/>
            </a:xfrm>
            <a:custGeom>
              <a:avLst/>
              <a:gdLst/>
              <a:ahLst/>
              <a:cxnLst/>
              <a:rect l="l" t="t" r="r" b="b"/>
              <a:pathLst>
                <a:path w="42250" h="8327" fill="none" extrusionOk="0">
                  <a:moveTo>
                    <a:pt x="0" y="8326"/>
                  </a:moveTo>
                  <a:lnTo>
                    <a:pt x="42250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3784775" y="1706375"/>
              <a:ext cx="929325" cy="183150"/>
            </a:xfrm>
            <a:custGeom>
              <a:avLst/>
              <a:gdLst/>
              <a:ahLst/>
              <a:cxnLst/>
              <a:rect l="l" t="t" r="r" b="b"/>
              <a:pathLst>
                <a:path w="37173" h="7326" fill="none" extrusionOk="0">
                  <a:moveTo>
                    <a:pt x="0" y="7326"/>
                  </a:moveTo>
                  <a:lnTo>
                    <a:pt x="37173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3827350" y="1897100"/>
              <a:ext cx="1056250" cy="208175"/>
            </a:xfrm>
            <a:custGeom>
              <a:avLst/>
              <a:gdLst/>
              <a:ahLst/>
              <a:cxnLst/>
              <a:rect l="l" t="t" r="r" b="b"/>
              <a:pathLst>
                <a:path w="42250" h="8327" fill="none" extrusionOk="0">
                  <a:moveTo>
                    <a:pt x="0" y="8327"/>
                  </a:moveTo>
                  <a:lnTo>
                    <a:pt x="42250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3847400" y="2023700"/>
              <a:ext cx="929325" cy="183125"/>
            </a:xfrm>
            <a:custGeom>
              <a:avLst/>
              <a:gdLst/>
              <a:ahLst/>
              <a:cxnLst/>
              <a:rect l="l" t="t" r="r" b="b"/>
              <a:pathLst>
                <a:path w="37173" h="7325" fill="none" extrusionOk="0">
                  <a:moveTo>
                    <a:pt x="1" y="7324"/>
                  </a:moveTo>
                  <a:lnTo>
                    <a:pt x="37173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3940125" y="2468275"/>
              <a:ext cx="1056275" cy="208175"/>
            </a:xfrm>
            <a:custGeom>
              <a:avLst/>
              <a:gdLst/>
              <a:ahLst/>
              <a:cxnLst/>
              <a:rect l="l" t="t" r="r" b="b"/>
              <a:pathLst>
                <a:path w="42251" h="8327" fill="none" extrusionOk="0">
                  <a:moveTo>
                    <a:pt x="1" y="8326"/>
                  </a:moveTo>
                  <a:lnTo>
                    <a:pt x="42250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3960150" y="2569800"/>
              <a:ext cx="1056275" cy="208175"/>
            </a:xfrm>
            <a:custGeom>
              <a:avLst/>
              <a:gdLst/>
              <a:ahLst/>
              <a:cxnLst/>
              <a:rect l="l" t="t" r="r" b="b"/>
              <a:pathLst>
                <a:path w="42251" h="8327" fill="none" extrusionOk="0">
                  <a:moveTo>
                    <a:pt x="1" y="8327"/>
                  </a:moveTo>
                  <a:lnTo>
                    <a:pt x="42250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3982700" y="2759200"/>
              <a:ext cx="675525" cy="133025"/>
            </a:xfrm>
            <a:custGeom>
              <a:avLst/>
              <a:gdLst/>
              <a:ahLst/>
              <a:cxnLst/>
              <a:rect l="l" t="t" r="r" b="b"/>
              <a:pathLst>
                <a:path w="27021" h="5321" fill="none" extrusionOk="0">
                  <a:moveTo>
                    <a:pt x="1" y="5321"/>
                  </a:moveTo>
                  <a:lnTo>
                    <a:pt x="27020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3564725" y="3310475"/>
              <a:ext cx="1223900" cy="241225"/>
            </a:xfrm>
            <a:custGeom>
              <a:avLst/>
              <a:gdLst/>
              <a:ahLst/>
              <a:cxnLst/>
              <a:rect l="l" t="t" r="r" b="b"/>
              <a:pathLst>
                <a:path w="48956" h="9649" fill="none" extrusionOk="0">
                  <a:moveTo>
                    <a:pt x="0" y="9649"/>
                  </a:moveTo>
                  <a:lnTo>
                    <a:pt x="48955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9"/>
            <p:cNvSpPr/>
            <p:nvPr/>
          </p:nvSpPr>
          <p:spPr>
            <a:xfrm>
              <a:off x="3109525" y="1158650"/>
              <a:ext cx="193650" cy="215175"/>
            </a:xfrm>
            <a:custGeom>
              <a:avLst/>
              <a:gdLst/>
              <a:ahLst/>
              <a:cxnLst/>
              <a:rect l="l" t="t" r="r" b="b"/>
              <a:pathLst>
                <a:path w="7746" h="8607" extrusionOk="0">
                  <a:moveTo>
                    <a:pt x="6294" y="0"/>
                  </a:moveTo>
                  <a:lnTo>
                    <a:pt x="4190" y="415"/>
                  </a:lnTo>
                  <a:lnTo>
                    <a:pt x="4741" y="3211"/>
                  </a:lnTo>
                  <a:lnTo>
                    <a:pt x="2656" y="3622"/>
                  </a:lnTo>
                  <a:lnTo>
                    <a:pt x="2105" y="825"/>
                  </a:lnTo>
                  <a:lnTo>
                    <a:pt x="0" y="1240"/>
                  </a:lnTo>
                  <a:lnTo>
                    <a:pt x="1453" y="8606"/>
                  </a:lnTo>
                  <a:lnTo>
                    <a:pt x="3557" y="8191"/>
                  </a:lnTo>
                  <a:lnTo>
                    <a:pt x="2979" y="5259"/>
                  </a:lnTo>
                  <a:lnTo>
                    <a:pt x="5064" y="4848"/>
                  </a:lnTo>
                  <a:lnTo>
                    <a:pt x="5642" y="7780"/>
                  </a:lnTo>
                  <a:lnTo>
                    <a:pt x="7745" y="7366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9"/>
            <p:cNvSpPr/>
            <p:nvPr/>
          </p:nvSpPr>
          <p:spPr>
            <a:xfrm>
              <a:off x="3296375" y="1131200"/>
              <a:ext cx="199025" cy="195300"/>
            </a:xfrm>
            <a:custGeom>
              <a:avLst/>
              <a:gdLst/>
              <a:ahLst/>
              <a:cxnLst/>
              <a:rect l="l" t="t" r="r" b="b"/>
              <a:pathLst>
                <a:path w="7961" h="7812" extrusionOk="0">
                  <a:moveTo>
                    <a:pt x="3825" y="1516"/>
                  </a:moveTo>
                  <a:cubicBezTo>
                    <a:pt x="4481" y="1516"/>
                    <a:pt x="4955" y="2027"/>
                    <a:pt x="5276" y="3652"/>
                  </a:cubicBezTo>
                  <a:cubicBezTo>
                    <a:pt x="5665" y="5630"/>
                    <a:pt x="5156" y="6124"/>
                    <a:pt x="4445" y="6264"/>
                  </a:cubicBezTo>
                  <a:cubicBezTo>
                    <a:pt x="4343" y="6284"/>
                    <a:pt x="4241" y="6296"/>
                    <a:pt x="4142" y="6296"/>
                  </a:cubicBezTo>
                  <a:cubicBezTo>
                    <a:pt x="3544" y="6296"/>
                    <a:pt x="3018" y="5859"/>
                    <a:pt x="2685" y="4162"/>
                  </a:cubicBezTo>
                  <a:cubicBezTo>
                    <a:pt x="2332" y="2379"/>
                    <a:pt x="2669" y="1716"/>
                    <a:pt x="3516" y="1549"/>
                  </a:cubicBezTo>
                  <a:cubicBezTo>
                    <a:pt x="3623" y="1528"/>
                    <a:pt x="3726" y="1516"/>
                    <a:pt x="3825" y="1516"/>
                  </a:cubicBezTo>
                  <a:close/>
                  <a:moveTo>
                    <a:pt x="4077" y="1"/>
                  </a:moveTo>
                  <a:cubicBezTo>
                    <a:pt x="3805" y="1"/>
                    <a:pt x="3522" y="29"/>
                    <a:pt x="3228" y="87"/>
                  </a:cubicBezTo>
                  <a:cubicBezTo>
                    <a:pt x="1036" y="520"/>
                    <a:pt x="0" y="2252"/>
                    <a:pt x="463" y="4600"/>
                  </a:cubicBezTo>
                  <a:cubicBezTo>
                    <a:pt x="863" y="6632"/>
                    <a:pt x="2128" y="7812"/>
                    <a:pt x="3883" y="7812"/>
                  </a:cubicBezTo>
                  <a:cubicBezTo>
                    <a:pt x="4155" y="7812"/>
                    <a:pt x="4439" y="7784"/>
                    <a:pt x="4733" y="7726"/>
                  </a:cubicBezTo>
                  <a:cubicBezTo>
                    <a:pt x="6925" y="7294"/>
                    <a:pt x="7960" y="5561"/>
                    <a:pt x="7498" y="3213"/>
                  </a:cubicBezTo>
                  <a:cubicBezTo>
                    <a:pt x="7096" y="1181"/>
                    <a:pt x="5832" y="1"/>
                    <a:pt x="4077" y="1"/>
                  </a:cubicBez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3476625" y="1086950"/>
              <a:ext cx="161200" cy="204525"/>
            </a:xfrm>
            <a:custGeom>
              <a:avLst/>
              <a:gdLst/>
              <a:ahLst/>
              <a:cxnLst/>
              <a:rect l="l" t="t" r="r" b="b"/>
              <a:pathLst>
                <a:path w="6448" h="8181" extrusionOk="0">
                  <a:moveTo>
                    <a:pt x="6158" y="0"/>
                  </a:moveTo>
                  <a:lnTo>
                    <a:pt x="1" y="1215"/>
                  </a:lnTo>
                  <a:lnTo>
                    <a:pt x="289" y="2675"/>
                  </a:lnTo>
                  <a:lnTo>
                    <a:pt x="2316" y="2276"/>
                  </a:lnTo>
                  <a:lnTo>
                    <a:pt x="3479" y="8181"/>
                  </a:lnTo>
                  <a:lnTo>
                    <a:pt x="5583" y="7765"/>
                  </a:lnTo>
                  <a:lnTo>
                    <a:pt x="4420" y="1862"/>
                  </a:lnTo>
                  <a:lnTo>
                    <a:pt x="6447" y="1462"/>
                  </a:lnTo>
                  <a:lnTo>
                    <a:pt x="6158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3739725" y="1034825"/>
              <a:ext cx="191700" cy="214800"/>
            </a:xfrm>
            <a:custGeom>
              <a:avLst/>
              <a:gdLst/>
              <a:ahLst/>
              <a:cxnLst/>
              <a:rect l="l" t="t" r="r" b="b"/>
              <a:pathLst>
                <a:path w="7668" h="8592" extrusionOk="0">
                  <a:moveTo>
                    <a:pt x="6216" y="0"/>
                  </a:moveTo>
                  <a:lnTo>
                    <a:pt x="4599" y="318"/>
                  </a:lnTo>
                  <a:lnTo>
                    <a:pt x="5369" y="4226"/>
                  </a:lnTo>
                  <a:lnTo>
                    <a:pt x="5350" y="4230"/>
                  </a:lnTo>
                  <a:lnTo>
                    <a:pt x="1958" y="839"/>
                  </a:lnTo>
                  <a:lnTo>
                    <a:pt x="1" y="1226"/>
                  </a:lnTo>
                  <a:lnTo>
                    <a:pt x="1452" y="8591"/>
                  </a:lnTo>
                  <a:lnTo>
                    <a:pt x="3070" y="8272"/>
                  </a:lnTo>
                  <a:lnTo>
                    <a:pt x="2248" y="4103"/>
                  </a:lnTo>
                  <a:lnTo>
                    <a:pt x="2267" y="4099"/>
                  </a:lnTo>
                  <a:lnTo>
                    <a:pt x="6090" y="7677"/>
                  </a:lnTo>
                  <a:lnTo>
                    <a:pt x="7668" y="7367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3926800" y="1001250"/>
              <a:ext cx="177575" cy="211500"/>
            </a:xfrm>
            <a:custGeom>
              <a:avLst/>
              <a:gdLst/>
              <a:ahLst/>
              <a:cxnLst/>
              <a:rect l="l" t="t" r="r" b="b"/>
              <a:pathLst>
                <a:path w="7103" h="8460" extrusionOk="0">
                  <a:moveTo>
                    <a:pt x="5544" y="0"/>
                  </a:moveTo>
                  <a:lnTo>
                    <a:pt x="0" y="1093"/>
                  </a:lnTo>
                  <a:lnTo>
                    <a:pt x="1452" y="8460"/>
                  </a:lnTo>
                  <a:lnTo>
                    <a:pt x="7103" y="7346"/>
                  </a:lnTo>
                  <a:lnTo>
                    <a:pt x="6793" y="5768"/>
                  </a:lnTo>
                  <a:lnTo>
                    <a:pt x="3247" y="6467"/>
                  </a:lnTo>
                  <a:lnTo>
                    <a:pt x="2968" y="5055"/>
                  </a:lnTo>
                  <a:lnTo>
                    <a:pt x="5170" y="4620"/>
                  </a:lnTo>
                  <a:lnTo>
                    <a:pt x="4869" y="3099"/>
                  </a:lnTo>
                  <a:lnTo>
                    <a:pt x="2668" y="3533"/>
                  </a:lnTo>
                  <a:lnTo>
                    <a:pt x="2405" y="2199"/>
                  </a:lnTo>
                  <a:lnTo>
                    <a:pt x="5844" y="1521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9"/>
            <p:cNvSpPr/>
            <p:nvPr/>
          </p:nvSpPr>
          <p:spPr>
            <a:xfrm>
              <a:off x="4076375" y="951675"/>
              <a:ext cx="240650" cy="221925"/>
            </a:xfrm>
            <a:custGeom>
              <a:avLst/>
              <a:gdLst/>
              <a:ahLst/>
              <a:cxnLst/>
              <a:rect l="l" t="t" r="r" b="b"/>
              <a:pathLst>
                <a:path w="9626" h="8877" extrusionOk="0">
                  <a:moveTo>
                    <a:pt x="9626" y="0"/>
                  </a:moveTo>
                  <a:lnTo>
                    <a:pt x="7970" y="326"/>
                  </a:lnTo>
                  <a:lnTo>
                    <a:pt x="7713" y="4466"/>
                  </a:lnTo>
                  <a:lnTo>
                    <a:pt x="7693" y="4470"/>
                  </a:lnTo>
                  <a:lnTo>
                    <a:pt x="5914" y="731"/>
                  </a:lnTo>
                  <a:lnTo>
                    <a:pt x="4161" y="1077"/>
                  </a:lnTo>
                  <a:lnTo>
                    <a:pt x="3895" y="5219"/>
                  </a:lnTo>
                  <a:lnTo>
                    <a:pt x="3875" y="5223"/>
                  </a:lnTo>
                  <a:lnTo>
                    <a:pt x="2086" y="1487"/>
                  </a:lnTo>
                  <a:lnTo>
                    <a:pt x="1" y="1897"/>
                  </a:lnTo>
                  <a:lnTo>
                    <a:pt x="3411" y="8876"/>
                  </a:lnTo>
                  <a:lnTo>
                    <a:pt x="5213" y="8521"/>
                  </a:lnTo>
                  <a:lnTo>
                    <a:pt x="5482" y="4390"/>
                  </a:lnTo>
                  <a:lnTo>
                    <a:pt x="5501" y="4385"/>
                  </a:lnTo>
                  <a:lnTo>
                    <a:pt x="7318" y="8107"/>
                  </a:lnTo>
                  <a:lnTo>
                    <a:pt x="9120" y="7751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9"/>
            <p:cNvSpPr/>
            <p:nvPr/>
          </p:nvSpPr>
          <p:spPr>
            <a:xfrm>
              <a:off x="4336600" y="928325"/>
              <a:ext cx="178950" cy="196425"/>
            </a:xfrm>
            <a:custGeom>
              <a:avLst/>
              <a:gdLst/>
              <a:ahLst/>
              <a:cxnLst/>
              <a:rect l="l" t="t" r="r" b="b"/>
              <a:pathLst>
                <a:path w="7158" h="7857" extrusionOk="0">
                  <a:moveTo>
                    <a:pt x="3676" y="1"/>
                  </a:moveTo>
                  <a:cubicBezTo>
                    <a:pt x="3373" y="1"/>
                    <a:pt x="3067" y="34"/>
                    <a:pt x="2769" y="93"/>
                  </a:cubicBezTo>
                  <a:cubicBezTo>
                    <a:pt x="1006" y="441"/>
                    <a:pt x="1" y="1661"/>
                    <a:pt x="285" y="3102"/>
                  </a:cubicBezTo>
                  <a:cubicBezTo>
                    <a:pt x="835" y="5890"/>
                    <a:pt x="4650" y="4246"/>
                    <a:pt x="4871" y="5366"/>
                  </a:cubicBezTo>
                  <a:cubicBezTo>
                    <a:pt x="4934" y="5689"/>
                    <a:pt x="4667" y="6076"/>
                    <a:pt x="3838" y="6239"/>
                  </a:cubicBezTo>
                  <a:cubicBezTo>
                    <a:pt x="3677" y="6270"/>
                    <a:pt x="3518" y="6286"/>
                    <a:pt x="3361" y="6286"/>
                  </a:cubicBezTo>
                  <a:cubicBezTo>
                    <a:pt x="2790" y="6286"/>
                    <a:pt x="2257" y="6079"/>
                    <a:pt x="1810" y="5706"/>
                  </a:cubicBezTo>
                  <a:lnTo>
                    <a:pt x="737" y="6940"/>
                  </a:lnTo>
                  <a:cubicBezTo>
                    <a:pt x="1433" y="7612"/>
                    <a:pt x="2234" y="7857"/>
                    <a:pt x="3100" y="7857"/>
                  </a:cubicBezTo>
                  <a:cubicBezTo>
                    <a:pt x="3480" y="7857"/>
                    <a:pt x="3873" y="7810"/>
                    <a:pt x="4274" y="7731"/>
                  </a:cubicBezTo>
                  <a:cubicBezTo>
                    <a:pt x="6427" y="7307"/>
                    <a:pt x="7157" y="5878"/>
                    <a:pt x="6917" y="4660"/>
                  </a:cubicBezTo>
                  <a:cubicBezTo>
                    <a:pt x="6326" y="1660"/>
                    <a:pt x="2490" y="3508"/>
                    <a:pt x="2256" y="2320"/>
                  </a:cubicBezTo>
                  <a:cubicBezTo>
                    <a:pt x="2188" y="1979"/>
                    <a:pt x="2513" y="1723"/>
                    <a:pt x="3038" y="1618"/>
                  </a:cubicBezTo>
                  <a:cubicBezTo>
                    <a:pt x="3218" y="1583"/>
                    <a:pt x="3388" y="1565"/>
                    <a:pt x="3551" y="1565"/>
                  </a:cubicBezTo>
                  <a:cubicBezTo>
                    <a:pt x="3972" y="1565"/>
                    <a:pt x="4345" y="1688"/>
                    <a:pt x="4707" y="1967"/>
                  </a:cubicBezTo>
                  <a:lnTo>
                    <a:pt x="5735" y="713"/>
                  </a:lnTo>
                  <a:cubicBezTo>
                    <a:pt x="5152" y="201"/>
                    <a:pt x="4421" y="1"/>
                    <a:pt x="3676" y="1"/>
                  </a:cubicBez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4508775" y="903500"/>
              <a:ext cx="86500" cy="194050"/>
            </a:xfrm>
            <a:custGeom>
              <a:avLst/>
              <a:gdLst/>
              <a:ahLst/>
              <a:cxnLst/>
              <a:rect l="l" t="t" r="r" b="b"/>
              <a:pathLst>
                <a:path w="3460" h="7762" extrusionOk="0">
                  <a:moveTo>
                    <a:pt x="2105" y="1"/>
                  </a:moveTo>
                  <a:lnTo>
                    <a:pt x="0" y="416"/>
                  </a:lnTo>
                  <a:lnTo>
                    <a:pt x="1433" y="5012"/>
                  </a:lnTo>
                  <a:lnTo>
                    <a:pt x="2515" y="4799"/>
                  </a:lnTo>
                  <a:lnTo>
                    <a:pt x="2105" y="1"/>
                  </a:lnTo>
                  <a:close/>
                  <a:moveTo>
                    <a:pt x="3083" y="5476"/>
                  </a:moveTo>
                  <a:lnTo>
                    <a:pt x="1173" y="5852"/>
                  </a:lnTo>
                  <a:lnTo>
                    <a:pt x="1550" y="7762"/>
                  </a:lnTo>
                  <a:lnTo>
                    <a:pt x="3459" y="7385"/>
                  </a:lnTo>
                  <a:lnTo>
                    <a:pt x="3083" y="5476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4590150" y="887450"/>
              <a:ext cx="86475" cy="194075"/>
            </a:xfrm>
            <a:custGeom>
              <a:avLst/>
              <a:gdLst/>
              <a:ahLst/>
              <a:cxnLst/>
              <a:rect l="l" t="t" r="r" b="b"/>
              <a:pathLst>
                <a:path w="3459" h="7763" extrusionOk="0">
                  <a:moveTo>
                    <a:pt x="2105" y="1"/>
                  </a:moveTo>
                  <a:lnTo>
                    <a:pt x="0" y="416"/>
                  </a:lnTo>
                  <a:lnTo>
                    <a:pt x="1432" y="5013"/>
                  </a:lnTo>
                  <a:lnTo>
                    <a:pt x="2514" y="4799"/>
                  </a:lnTo>
                  <a:lnTo>
                    <a:pt x="2105" y="1"/>
                  </a:lnTo>
                  <a:close/>
                  <a:moveTo>
                    <a:pt x="3082" y="5476"/>
                  </a:moveTo>
                  <a:lnTo>
                    <a:pt x="1173" y="5853"/>
                  </a:lnTo>
                  <a:lnTo>
                    <a:pt x="1549" y="7762"/>
                  </a:lnTo>
                  <a:lnTo>
                    <a:pt x="3459" y="7386"/>
                  </a:lnTo>
                  <a:lnTo>
                    <a:pt x="3082" y="5476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2972550" y="4359300"/>
              <a:ext cx="331750" cy="231950"/>
            </a:xfrm>
            <a:custGeom>
              <a:avLst/>
              <a:gdLst/>
              <a:ahLst/>
              <a:cxnLst/>
              <a:rect l="l" t="t" r="r" b="b"/>
              <a:pathLst>
                <a:path w="13270" h="9278" extrusionOk="0">
                  <a:moveTo>
                    <a:pt x="3458" y="0"/>
                  </a:moveTo>
                  <a:cubicBezTo>
                    <a:pt x="3145" y="0"/>
                    <a:pt x="2874" y="123"/>
                    <a:pt x="2661" y="526"/>
                  </a:cubicBezTo>
                  <a:cubicBezTo>
                    <a:pt x="1647" y="2429"/>
                    <a:pt x="1086" y="4758"/>
                    <a:pt x="333" y="6781"/>
                  </a:cubicBezTo>
                  <a:cubicBezTo>
                    <a:pt x="140" y="7296"/>
                    <a:pt x="0" y="7993"/>
                    <a:pt x="457" y="8299"/>
                  </a:cubicBezTo>
                  <a:cubicBezTo>
                    <a:pt x="612" y="8403"/>
                    <a:pt x="803" y="8431"/>
                    <a:pt x="986" y="8458"/>
                  </a:cubicBezTo>
                  <a:lnTo>
                    <a:pt x="2160" y="8623"/>
                  </a:lnTo>
                  <a:cubicBezTo>
                    <a:pt x="2345" y="8649"/>
                    <a:pt x="2533" y="8676"/>
                    <a:pt x="2719" y="8676"/>
                  </a:cubicBezTo>
                  <a:cubicBezTo>
                    <a:pt x="2803" y="8676"/>
                    <a:pt x="2886" y="8670"/>
                    <a:pt x="2968" y="8658"/>
                  </a:cubicBezTo>
                  <a:cubicBezTo>
                    <a:pt x="3183" y="8623"/>
                    <a:pt x="3387" y="8538"/>
                    <a:pt x="3599" y="8485"/>
                  </a:cubicBezTo>
                  <a:cubicBezTo>
                    <a:pt x="3794" y="8437"/>
                    <a:pt x="3989" y="8416"/>
                    <a:pt x="4184" y="8416"/>
                  </a:cubicBezTo>
                  <a:cubicBezTo>
                    <a:pt x="5078" y="8416"/>
                    <a:pt x="5973" y="8856"/>
                    <a:pt x="6864" y="9089"/>
                  </a:cubicBezTo>
                  <a:cubicBezTo>
                    <a:pt x="7342" y="9214"/>
                    <a:pt x="7887" y="9277"/>
                    <a:pt x="8451" y="9277"/>
                  </a:cubicBezTo>
                  <a:cubicBezTo>
                    <a:pt x="9647" y="9277"/>
                    <a:pt x="10928" y="8994"/>
                    <a:pt x="11835" y="8420"/>
                  </a:cubicBezTo>
                  <a:cubicBezTo>
                    <a:pt x="13269" y="7512"/>
                    <a:pt x="12288" y="5880"/>
                    <a:pt x="10875" y="5686"/>
                  </a:cubicBezTo>
                  <a:cubicBezTo>
                    <a:pt x="9560" y="5505"/>
                    <a:pt x="8161" y="5792"/>
                    <a:pt x="6933" y="5288"/>
                  </a:cubicBezTo>
                  <a:cubicBezTo>
                    <a:pt x="6591" y="5148"/>
                    <a:pt x="6253" y="4926"/>
                    <a:pt x="6124" y="4580"/>
                  </a:cubicBezTo>
                  <a:cubicBezTo>
                    <a:pt x="5968" y="4165"/>
                    <a:pt x="6154" y="3708"/>
                    <a:pt x="6337" y="3303"/>
                  </a:cubicBezTo>
                  <a:lnTo>
                    <a:pt x="7170" y="1471"/>
                  </a:lnTo>
                  <a:cubicBezTo>
                    <a:pt x="7304" y="1175"/>
                    <a:pt x="7544" y="939"/>
                    <a:pt x="7761" y="703"/>
                  </a:cubicBezTo>
                  <a:lnTo>
                    <a:pt x="7761" y="703"/>
                  </a:lnTo>
                  <a:cubicBezTo>
                    <a:pt x="7701" y="706"/>
                    <a:pt x="7642" y="707"/>
                    <a:pt x="7582" y="707"/>
                  </a:cubicBezTo>
                  <a:cubicBezTo>
                    <a:pt x="6643" y="707"/>
                    <a:pt x="5651" y="438"/>
                    <a:pt x="4718" y="260"/>
                  </a:cubicBezTo>
                  <a:cubicBezTo>
                    <a:pt x="4257" y="173"/>
                    <a:pt x="3828" y="0"/>
                    <a:pt x="3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2016450" y="4323425"/>
              <a:ext cx="240075" cy="258875"/>
            </a:xfrm>
            <a:custGeom>
              <a:avLst/>
              <a:gdLst/>
              <a:ahLst/>
              <a:cxnLst/>
              <a:rect l="l" t="t" r="r" b="b"/>
              <a:pathLst>
                <a:path w="9603" h="10355" extrusionOk="0">
                  <a:moveTo>
                    <a:pt x="6939" y="7"/>
                  </a:moveTo>
                  <a:cubicBezTo>
                    <a:pt x="6203" y="7"/>
                    <a:pt x="5452" y="153"/>
                    <a:pt x="4732" y="277"/>
                  </a:cubicBezTo>
                  <a:cubicBezTo>
                    <a:pt x="3348" y="515"/>
                    <a:pt x="1963" y="803"/>
                    <a:pt x="600" y="1150"/>
                  </a:cubicBezTo>
                  <a:cubicBezTo>
                    <a:pt x="416" y="1197"/>
                    <a:pt x="215" y="1258"/>
                    <a:pt x="113" y="1419"/>
                  </a:cubicBezTo>
                  <a:cubicBezTo>
                    <a:pt x="0" y="1596"/>
                    <a:pt x="49" y="1826"/>
                    <a:pt x="105" y="2028"/>
                  </a:cubicBezTo>
                  <a:cubicBezTo>
                    <a:pt x="562" y="3707"/>
                    <a:pt x="1144" y="5352"/>
                    <a:pt x="1844" y="6946"/>
                  </a:cubicBezTo>
                  <a:cubicBezTo>
                    <a:pt x="2264" y="7902"/>
                    <a:pt x="2760" y="8881"/>
                    <a:pt x="3611" y="9488"/>
                  </a:cubicBezTo>
                  <a:cubicBezTo>
                    <a:pt x="4247" y="9943"/>
                    <a:pt x="5030" y="10148"/>
                    <a:pt x="5805" y="10268"/>
                  </a:cubicBezTo>
                  <a:cubicBezTo>
                    <a:pt x="6136" y="10319"/>
                    <a:pt x="6478" y="10354"/>
                    <a:pt x="6816" y="10354"/>
                  </a:cubicBezTo>
                  <a:cubicBezTo>
                    <a:pt x="7355" y="10354"/>
                    <a:pt x="7885" y="10265"/>
                    <a:pt x="8352" y="10005"/>
                  </a:cubicBezTo>
                  <a:cubicBezTo>
                    <a:pt x="9112" y="9582"/>
                    <a:pt x="9602" y="8577"/>
                    <a:pt x="9198" y="7807"/>
                  </a:cubicBezTo>
                  <a:cubicBezTo>
                    <a:pt x="8852" y="7146"/>
                    <a:pt x="8132" y="7010"/>
                    <a:pt x="7455" y="7010"/>
                  </a:cubicBezTo>
                  <a:cubicBezTo>
                    <a:pt x="7404" y="7010"/>
                    <a:pt x="7354" y="7011"/>
                    <a:pt x="7304" y="7012"/>
                  </a:cubicBezTo>
                  <a:cubicBezTo>
                    <a:pt x="7052" y="7020"/>
                    <a:pt x="6846" y="7114"/>
                    <a:pt x="6655" y="7114"/>
                  </a:cubicBezTo>
                  <a:cubicBezTo>
                    <a:pt x="6541" y="7114"/>
                    <a:pt x="6433" y="7080"/>
                    <a:pt x="6323" y="6976"/>
                  </a:cubicBezTo>
                  <a:cubicBezTo>
                    <a:pt x="6131" y="6791"/>
                    <a:pt x="6073" y="6191"/>
                    <a:pt x="6017" y="5937"/>
                  </a:cubicBezTo>
                  <a:cubicBezTo>
                    <a:pt x="5929" y="5542"/>
                    <a:pt x="5879" y="5091"/>
                    <a:pt x="6116" y="4730"/>
                  </a:cubicBezTo>
                  <a:cubicBezTo>
                    <a:pt x="6379" y="4326"/>
                    <a:pt x="6909" y="4205"/>
                    <a:pt x="7388" y="4156"/>
                  </a:cubicBezTo>
                  <a:cubicBezTo>
                    <a:pt x="7694" y="4124"/>
                    <a:pt x="8040" y="4086"/>
                    <a:pt x="8226" y="3841"/>
                  </a:cubicBezTo>
                  <a:cubicBezTo>
                    <a:pt x="8381" y="3638"/>
                    <a:pt x="8372" y="3359"/>
                    <a:pt x="8349" y="3105"/>
                  </a:cubicBezTo>
                  <a:cubicBezTo>
                    <a:pt x="8324" y="2820"/>
                    <a:pt x="8289" y="2537"/>
                    <a:pt x="8248" y="2254"/>
                  </a:cubicBezTo>
                  <a:cubicBezTo>
                    <a:pt x="8172" y="1747"/>
                    <a:pt x="8129" y="542"/>
                    <a:pt x="7753" y="168"/>
                  </a:cubicBezTo>
                  <a:cubicBezTo>
                    <a:pt x="7585" y="0"/>
                    <a:pt x="7275" y="13"/>
                    <a:pt x="7059" y="8"/>
                  </a:cubicBezTo>
                  <a:cubicBezTo>
                    <a:pt x="7019" y="8"/>
                    <a:pt x="6979" y="7"/>
                    <a:pt x="693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2456925" y="2878225"/>
              <a:ext cx="469175" cy="772275"/>
            </a:xfrm>
            <a:custGeom>
              <a:avLst/>
              <a:gdLst/>
              <a:ahLst/>
              <a:cxnLst/>
              <a:rect l="l" t="t" r="r" b="b"/>
              <a:pathLst>
                <a:path w="18767" h="30891" extrusionOk="0">
                  <a:moveTo>
                    <a:pt x="11121" y="0"/>
                  </a:moveTo>
                  <a:cubicBezTo>
                    <a:pt x="11018" y="0"/>
                    <a:pt x="10948" y="160"/>
                    <a:pt x="10490" y="461"/>
                  </a:cubicBezTo>
                  <a:cubicBezTo>
                    <a:pt x="9806" y="912"/>
                    <a:pt x="9172" y="1509"/>
                    <a:pt x="8549" y="2040"/>
                  </a:cubicBezTo>
                  <a:cubicBezTo>
                    <a:pt x="6177" y="4063"/>
                    <a:pt x="3921" y="6418"/>
                    <a:pt x="2907" y="9433"/>
                  </a:cubicBezTo>
                  <a:cubicBezTo>
                    <a:pt x="2447" y="10807"/>
                    <a:pt x="2266" y="12255"/>
                    <a:pt x="2087" y="13693"/>
                  </a:cubicBezTo>
                  <a:lnTo>
                    <a:pt x="1064" y="21914"/>
                  </a:lnTo>
                  <a:cubicBezTo>
                    <a:pt x="754" y="24413"/>
                    <a:pt x="25" y="27074"/>
                    <a:pt x="8" y="29564"/>
                  </a:cubicBezTo>
                  <a:cubicBezTo>
                    <a:pt x="1" y="30701"/>
                    <a:pt x="480" y="30883"/>
                    <a:pt x="1222" y="30883"/>
                  </a:cubicBezTo>
                  <a:cubicBezTo>
                    <a:pt x="1570" y="30883"/>
                    <a:pt x="1977" y="30843"/>
                    <a:pt x="2419" y="30843"/>
                  </a:cubicBezTo>
                  <a:cubicBezTo>
                    <a:pt x="2475" y="30843"/>
                    <a:pt x="2533" y="30844"/>
                    <a:pt x="2591" y="30845"/>
                  </a:cubicBezTo>
                  <a:cubicBezTo>
                    <a:pt x="3352" y="30865"/>
                    <a:pt x="4112" y="30890"/>
                    <a:pt x="4872" y="30890"/>
                  </a:cubicBezTo>
                  <a:cubicBezTo>
                    <a:pt x="5493" y="30890"/>
                    <a:pt x="6115" y="30874"/>
                    <a:pt x="6737" y="30825"/>
                  </a:cubicBezTo>
                  <a:cubicBezTo>
                    <a:pt x="10557" y="30524"/>
                    <a:pt x="13392" y="29263"/>
                    <a:pt x="16792" y="27472"/>
                  </a:cubicBezTo>
                  <a:cubicBezTo>
                    <a:pt x="17536" y="27081"/>
                    <a:pt x="17938" y="27050"/>
                    <a:pt x="18217" y="26294"/>
                  </a:cubicBezTo>
                  <a:cubicBezTo>
                    <a:pt x="18572" y="25326"/>
                    <a:pt x="18182" y="23494"/>
                    <a:pt x="18182" y="22447"/>
                  </a:cubicBezTo>
                  <a:cubicBezTo>
                    <a:pt x="18182" y="19877"/>
                    <a:pt x="18239" y="17304"/>
                    <a:pt x="18464" y="14743"/>
                  </a:cubicBezTo>
                  <a:cubicBezTo>
                    <a:pt x="18589" y="13323"/>
                    <a:pt x="18766" y="11902"/>
                    <a:pt x="18728" y="10476"/>
                  </a:cubicBezTo>
                  <a:cubicBezTo>
                    <a:pt x="18635" y="7037"/>
                    <a:pt x="17616" y="4691"/>
                    <a:pt x="14681" y="2878"/>
                  </a:cubicBezTo>
                  <a:cubicBezTo>
                    <a:pt x="13566" y="2189"/>
                    <a:pt x="12756" y="1004"/>
                    <a:pt x="11702" y="351"/>
                  </a:cubicBezTo>
                  <a:cubicBezTo>
                    <a:pt x="11318" y="113"/>
                    <a:pt x="11208" y="0"/>
                    <a:pt x="11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9"/>
            <p:cNvSpPr/>
            <p:nvPr/>
          </p:nvSpPr>
          <p:spPr>
            <a:xfrm>
              <a:off x="2505525" y="3497325"/>
              <a:ext cx="946250" cy="943100"/>
            </a:xfrm>
            <a:custGeom>
              <a:avLst/>
              <a:gdLst/>
              <a:ahLst/>
              <a:cxnLst/>
              <a:rect l="l" t="t" r="r" b="b"/>
              <a:pathLst>
                <a:path w="37850" h="37724" extrusionOk="0">
                  <a:moveTo>
                    <a:pt x="13990" y="1"/>
                  </a:moveTo>
                  <a:cubicBezTo>
                    <a:pt x="13580" y="1"/>
                    <a:pt x="13169" y="14"/>
                    <a:pt x="12760" y="26"/>
                  </a:cubicBezTo>
                  <a:lnTo>
                    <a:pt x="3465" y="313"/>
                  </a:lnTo>
                  <a:cubicBezTo>
                    <a:pt x="3028" y="328"/>
                    <a:pt x="2564" y="349"/>
                    <a:pt x="2198" y="590"/>
                  </a:cubicBezTo>
                  <a:cubicBezTo>
                    <a:pt x="1854" y="817"/>
                    <a:pt x="1651" y="1203"/>
                    <a:pt x="1480" y="1578"/>
                  </a:cubicBezTo>
                  <a:cubicBezTo>
                    <a:pt x="678" y="3335"/>
                    <a:pt x="1" y="5533"/>
                    <a:pt x="113" y="7489"/>
                  </a:cubicBezTo>
                  <a:cubicBezTo>
                    <a:pt x="189" y="8818"/>
                    <a:pt x="407" y="11134"/>
                    <a:pt x="1282" y="12138"/>
                  </a:cubicBezTo>
                  <a:cubicBezTo>
                    <a:pt x="1910" y="12859"/>
                    <a:pt x="2934" y="13372"/>
                    <a:pt x="3870" y="13680"/>
                  </a:cubicBezTo>
                  <a:cubicBezTo>
                    <a:pt x="5042" y="14063"/>
                    <a:pt x="6250" y="14133"/>
                    <a:pt x="7415" y="14428"/>
                  </a:cubicBezTo>
                  <a:cubicBezTo>
                    <a:pt x="8644" y="14739"/>
                    <a:pt x="9741" y="15316"/>
                    <a:pt x="11021" y="15538"/>
                  </a:cubicBezTo>
                  <a:cubicBezTo>
                    <a:pt x="12987" y="15878"/>
                    <a:pt x="14973" y="16047"/>
                    <a:pt x="16958" y="16047"/>
                  </a:cubicBezTo>
                  <a:cubicBezTo>
                    <a:pt x="19769" y="16047"/>
                    <a:pt x="22576" y="15707"/>
                    <a:pt x="25318" y="15029"/>
                  </a:cubicBezTo>
                  <a:lnTo>
                    <a:pt x="25318" y="15029"/>
                  </a:lnTo>
                  <a:cubicBezTo>
                    <a:pt x="24572" y="16077"/>
                    <a:pt x="24128" y="17308"/>
                    <a:pt x="24032" y="18591"/>
                  </a:cubicBezTo>
                  <a:cubicBezTo>
                    <a:pt x="23970" y="19439"/>
                    <a:pt x="24063" y="20293"/>
                    <a:pt x="24003" y="21143"/>
                  </a:cubicBezTo>
                  <a:cubicBezTo>
                    <a:pt x="23926" y="22249"/>
                    <a:pt x="23593" y="23320"/>
                    <a:pt x="23263" y="24378"/>
                  </a:cubicBezTo>
                  <a:cubicBezTo>
                    <a:pt x="22029" y="28333"/>
                    <a:pt x="20795" y="32288"/>
                    <a:pt x="19560" y="36244"/>
                  </a:cubicBezTo>
                  <a:cubicBezTo>
                    <a:pt x="20851" y="36973"/>
                    <a:pt x="22254" y="37724"/>
                    <a:pt x="23706" y="37724"/>
                  </a:cubicBezTo>
                  <a:cubicBezTo>
                    <a:pt x="23912" y="37724"/>
                    <a:pt x="24120" y="37709"/>
                    <a:pt x="24328" y="37676"/>
                  </a:cubicBezTo>
                  <a:cubicBezTo>
                    <a:pt x="27041" y="37252"/>
                    <a:pt x="29241" y="32729"/>
                    <a:pt x="30083" y="30430"/>
                  </a:cubicBezTo>
                  <a:cubicBezTo>
                    <a:pt x="30312" y="29801"/>
                    <a:pt x="30495" y="29148"/>
                    <a:pt x="30831" y="28570"/>
                  </a:cubicBezTo>
                  <a:cubicBezTo>
                    <a:pt x="31185" y="27965"/>
                    <a:pt x="31691" y="27468"/>
                    <a:pt x="32138" y="26929"/>
                  </a:cubicBezTo>
                  <a:cubicBezTo>
                    <a:pt x="33060" y="25820"/>
                    <a:pt x="33731" y="24528"/>
                    <a:pt x="34393" y="23246"/>
                  </a:cubicBezTo>
                  <a:cubicBezTo>
                    <a:pt x="35779" y="20562"/>
                    <a:pt x="37174" y="17795"/>
                    <a:pt x="37500" y="14792"/>
                  </a:cubicBezTo>
                  <a:cubicBezTo>
                    <a:pt x="37850" y="11567"/>
                    <a:pt x="36710" y="8837"/>
                    <a:pt x="34725" y="6827"/>
                  </a:cubicBezTo>
                  <a:cubicBezTo>
                    <a:pt x="32990" y="5069"/>
                    <a:pt x="30605" y="3864"/>
                    <a:pt x="28006" y="3361"/>
                  </a:cubicBezTo>
                  <a:cubicBezTo>
                    <a:pt x="25279" y="2835"/>
                    <a:pt x="22443" y="2699"/>
                    <a:pt x="19868" y="1661"/>
                  </a:cubicBezTo>
                  <a:cubicBezTo>
                    <a:pt x="18730" y="1202"/>
                    <a:pt x="17655" y="570"/>
                    <a:pt x="16468" y="263"/>
                  </a:cubicBezTo>
                  <a:cubicBezTo>
                    <a:pt x="15661" y="53"/>
                    <a:pt x="14827" y="1"/>
                    <a:pt x="1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9"/>
            <p:cNvSpPr/>
            <p:nvPr/>
          </p:nvSpPr>
          <p:spPr>
            <a:xfrm>
              <a:off x="2712825" y="2635400"/>
              <a:ext cx="279650" cy="364650"/>
            </a:xfrm>
            <a:custGeom>
              <a:avLst/>
              <a:gdLst/>
              <a:ahLst/>
              <a:cxnLst/>
              <a:rect l="l" t="t" r="r" b="b"/>
              <a:pathLst>
                <a:path w="11186" h="14586" extrusionOk="0">
                  <a:moveTo>
                    <a:pt x="6122" y="1"/>
                  </a:moveTo>
                  <a:cubicBezTo>
                    <a:pt x="5925" y="1"/>
                    <a:pt x="5729" y="15"/>
                    <a:pt x="5536" y="54"/>
                  </a:cubicBezTo>
                  <a:cubicBezTo>
                    <a:pt x="5061" y="152"/>
                    <a:pt x="4626" y="396"/>
                    <a:pt x="4246" y="698"/>
                  </a:cubicBezTo>
                  <a:cubicBezTo>
                    <a:pt x="3421" y="1353"/>
                    <a:pt x="2836" y="2273"/>
                    <a:pt x="2430" y="3245"/>
                  </a:cubicBezTo>
                  <a:cubicBezTo>
                    <a:pt x="2023" y="4218"/>
                    <a:pt x="1785" y="5250"/>
                    <a:pt x="1547" y="6277"/>
                  </a:cubicBezTo>
                  <a:cubicBezTo>
                    <a:pt x="1386" y="6970"/>
                    <a:pt x="1226" y="7663"/>
                    <a:pt x="1065" y="8356"/>
                  </a:cubicBezTo>
                  <a:cubicBezTo>
                    <a:pt x="891" y="9111"/>
                    <a:pt x="798" y="9967"/>
                    <a:pt x="523" y="10691"/>
                  </a:cubicBezTo>
                  <a:cubicBezTo>
                    <a:pt x="303" y="11278"/>
                    <a:pt x="0" y="11641"/>
                    <a:pt x="395" y="12288"/>
                  </a:cubicBezTo>
                  <a:cubicBezTo>
                    <a:pt x="627" y="12670"/>
                    <a:pt x="994" y="12947"/>
                    <a:pt x="1363" y="13199"/>
                  </a:cubicBezTo>
                  <a:cubicBezTo>
                    <a:pt x="2158" y="13741"/>
                    <a:pt x="3032" y="14215"/>
                    <a:pt x="3979" y="14424"/>
                  </a:cubicBezTo>
                  <a:cubicBezTo>
                    <a:pt x="4178" y="14468"/>
                    <a:pt x="4656" y="14585"/>
                    <a:pt x="5013" y="14585"/>
                  </a:cubicBezTo>
                  <a:cubicBezTo>
                    <a:pt x="5166" y="14585"/>
                    <a:pt x="5297" y="14564"/>
                    <a:pt x="5373" y="14505"/>
                  </a:cubicBezTo>
                  <a:cubicBezTo>
                    <a:pt x="5614" y="14320"/>
                    <a:pt x="5464" y="13697"/>
                    <a:pt x="5490" y="13425"/>
                  </a:cubicBezTo>
                  <a:cubicBezTo>
                    <a:pt x="5550" y="12823"/>
                    <a:pt x="5644" y="12222"/>
                    <a:pt x="5810" y="11641"/>
                  </a:cubicBezTo>
                  <a:cubicBezTo>
                    <a:pt x="6035" y="10857"/>
                    <a:pt x="6471" y="9823"/>
                    <a:pt x="7254" y="9438"/>
                  </a:cubicBezTo>
                  <a:cubicBezTo>
                    <a:pt x="7546" y="9296"/>
                    <a:pt x="7881" y="9274"/>
                    <a:pt x="8187" y="9167"/>
                  </a:cubicBezTo>
                  <a:cubicBezTo>
                    <a:pt x="9116" y="8846"/>
                    <a:pt x="9596" y="7843"/>
                    <a:pt x="9942" y="6924"/>
                  </a:cubicBezTo>
                  <a:cubicBezTo>
                    <a:pt x="10602" y="5169"/>
                    <a:pt x="11186" y="1468"/>
                    <a:pt x="8888" y="509"/>
                  </a:cubicBezTo>
                  <a:cubicBezTo>
                    <a:pt x="8193" y="217"/>
                    <a:pt x="7437" y="96"/>
                    <a:pt x="6689" y="30"/>
                  </a:cubicBezTo>
                  <a:cubicBezTo>
                    <a:pt x="6501" y="14"/>
                    <a:pt x="6311" y="1"/>
                    <a:pt x="612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2720875" y="2582900"/>
              <a:ext cx="297075" cy="255750"/>
            </a:xfrm>
            <a:custGeom>
              <a:avLst/>
              <a:gdLst/>
              <a:ahLst/>
              <a:cxnLst/>
              <a:rect l="l" t="t" r="r" b="b"/>
              <a:pathLst>
                <a:path w="11883" h="10230" extrusionOk="0">
                  <a:moveTo>
                    <a:pt x="10391" y="0"/>
                  </a:moveTo>
                  <a:cubicBezTo>
                    <a:pt x="10384" y="0"/>
                    <a:pt x="10377" y="0"/>
                    <a:pt x="10369" y="0"/>
                  </a:cubicBezTo>
                  <a:cubicBezTo>
                    <a:pt x="9729" y="8"/>
                    <a:pt x="9134" y="308"/>
                    <a:pt x="8546" y="561"/>
                  </a:cubicBezTo>
                  <a:cubicBezTo>
                    <a:pt x="7384" y="1064"/>
                    <a:pt x="6140" y="1417"/>
                    <a:pt x="4873" y="1435"/>
                  </a:cubicBezTo>
                  <a:cubicBezTo>
                    <a:pt x="4836" y="1435"/>
                    <a:pt x="4799" y="1435"/>
                    <a:pt x="4761" y="1435"/>
                  </a:cubicBezTo>
                  <a:cubicBezTo>
                    <a:pt x="4550" y="1435"/>
                    <a:pt x="4337" y="1429"/>
                    <a:pt x="4125" y="1429"/>
                  </a:cubicBezTo>
                  <a:cubicBezTo>
                    <a:pt x="3855" y="1429"/>
                    <a:pt x="3587" y="1440"/>
                    <a:pt x="3322" y="1490"/>
                  </a:cubicBezTo>
                  <a:cubicBezTo>
                    <a:pt x="2571" y="1632"/>
                    <a:pt x="1915" y="2107"/>
                    <a:pt x="1481" y="2727"/>
                  </a:cubicBezTo>
                  <a:cubicBezTo>
                    <a:pt x="1269" y="3031"/>
                    <a:pt x="1103" y="3375"/>
                    <a:pt x="1012" y="3737"/>
                  </a:cubicBezTo>
                  <a:cubicBezTo>
                    <a:pt x="917" y="4110"/>
                    <a:pt x="923" y="4508"/>
                    <a:pt x="701" y="4841"/>
                  </a:cubicBezTo>
                  <a:cubicBezTo>
                    <a:pt x="566" y="5042"/>
                    <a:pt x="368" y="5193"/>
                    <a:pt x="233" y="5394"/>
                  </a:cubicBezTo>
                  <a:cubicBezTo>
                    <a:pt x="9" y="5731"/>
                    <a:pt x="0" y="6201"/>
                    <a:pt x="215" y="6545"/>
                  </a:cubicBezTo>
                  <a:cubicBezTo>
                    <a:pt x="372" y="6796"/>
                    <a:pt x="628" y="6974"/>
                    <a:pt x="780" y="7230"/>
                  </a:cubicBezTo>
                  <a:cubicBezTo>
                    <a:pt x="1016" y="7632"/>
                    <a:pt x="947" y="8134"/>
                    <a:pt x="906" y="8600"/>
                  </a:cubicBezTo>
                  <a:cubicBezTo>
                    <a:pt x="865" y="9065"/>
                    <a:pt x="884" y="9595"/>
                    <a:pt x="1231" y="9909"/>
                  </a:cubicBezTo>
                  <a:cubicBezTo>
                    <a:pt x="1454" y="10111"/>
                    <a:pt x="1921" y="10230"/>
                    <a:pt x="2319" y="10230"/>
                  </a:cubicBezTo>
                  <a:cubicBezTo>
                    <a:pt x="2484" y="10230"/>
                    <a:pt x="2637" y="10209"/>
                    <a:pt x="2756" y="10166"/>
                  </a:cubicBezTo>
                  <a:cubicBezTo>
                    <a:pt x="3354" y="9948"/>
                    <a:pt x="3781" y="9172"/>
                    <a:pt x="4278" y="8789"/>
                  </a:cubicBezTo>
                  <a:cubicBezTo>
                    <a:pt x="4934" y="8283"/>
                    <a:pt x="5814" y="7974"/>
                    <a:pt x="6164" y="7223"/>
                  </a:cubicBezTo>
                  <a:cubicBezTo>
                    <a:pt x="6411" y="6692"/>
                    <a:pt x="6324" y="6064"/>
                    <a:pt x="6497" y="5506"/>
                  </a:cubicBezTo>
                  <a:cubicBezTo>
                    <a:pt x="6872" y="4304"/>
                    <a:pt x="7918" y="4283"/>
                    <a:pt x="8982" y="4241"/>
                  </a:cubicBezTo>
                  <a:cubicBezTo>
                    <a:pt x="9681" y="4213"/>
                    <a:pt x="10299" y="4305"/>
                    <a:pt x="10879" y="3818"/>
                  </a:cubicBezTo>
                  <a:cubicBezTo>
                    <a:pt x="11269" y="3490"/>
                    <a:pt x="11370" y="3188"/>
                    <a:pt x="11405" y="2706"/>
                  </a:cubicBezTo>
                  <a:cubicBezTo>
                    <a:pt x="11448" y="2126"/>
                    <a:pt x="11883" y="1597"/>
                    <a:pt x="11803" y="1018"/>
                  </a:cubicBezTo>
                  <a:cubicBezTo>
                    <a:pt x="11714" y="392"/>
                    <a:pt x="11027" y="0"/>
                    <a:pt x="10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2820150" y="2725275"/>
              <a:ext cx="78425" cy="61775"/>
            </a:xfrm>
            <a:custGeom>
              <a:avLst/>
              <a:gdLst/>
              <a:ahLst/>
              <a:cxnLst/>
              <a:rect l="l" t="t" r="r" b="b"/>
              <a:pathLst>
                <a:path w="3137" h="2471" extrusionOk="0">
                  <a:moveTo>
                    <a:pt x="1828" y="1"/>
                  </a:moveTo>
                  <a:cubicBezTo>
                    <a:pt x="1226" y="1"/>
                    <a:pt x="629" y="269"/>
                    <a:pt x="402" y="878"/>
                  </a:cubicBezTo>
                  <a:cubicBezTo>
                    <a:pt x="1" y="1947"/>
                    <a:pt x="1210" y="2470"/>
                    <a:pt x="2097" y="2470"/>
                  </a:cubicBezTo>
                  <a:cubicBezTo>
                    <a:pt x="2159" y="2470"/>
                    <a:pt x="2219" y="2468"/>
                    <a:pt x="2277" y="2462"/>
                  </a:cubicBezTo>
                  <a:cubicBezTo>
                    <a:pt x="2713" y="2425"/>
                    <a:pt x="3137" y="2104"/>
                    <a:pt x="3116" y="1625"/>
                  </a:cubicBezTo>
                  <a:cubicBezTo>
                    <a:pt x="3113" y="1580"/>
                    <a:pt x="3107" y="1536"/>
                    <a:pt x="3097" y="1493"/>
                  </a:cubicBezTo>
                  <a:cubicBezTo>
                    <a:pt x="3111" y="1431"/>
                    <a:pt x="3117" y="1366"/>
                    <a:pt x="3116" y="1303"/>
                  </a:cubicBezTo>
                  <a:lnTo>
                    <a:pt x="3101" y="914"/>
                  </a:lnTo>
                  <a:cubicBezTo>
                    <a:pt x="3090" y="635"/>
                    <a:pt x="2953" y="320"/>
                    <a:pt x="2686" y="191"/>
                  </a:cubicBezTo>
                  <a:cubicBezTo>
                    <a:pt x="2428" y="67"/>
                    <a:pt x="2127" y="1"/>
                    <a:pt x="1828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9"/>
            <p:cNvSpPr/>
            <p:nvPr/>
          </p:nvSpPr>
          <p:spPr>
            <a:xfrm>
              <a:off x="3449125" y="3335450"/>
              <a:ext cx="312950" cy="122475"/>
            </a:xfrm>
            <a:custGeom>
              <a:avLst/>
              <a:gdLst/>
              <a:ahLst/>
              <a:cxnLst/>
              <a:rect l="l" t="t" r="r" b="b"/>
              <a:pathLst>
                <a:path w="12518" h="4899" extrusionOk="0">
                  <a:moveTo>
                    <a:pt x="8695" y="0"/>
                  </a:moveTo>
                  <a:cubicBezTo>
                    <a:pt x="7960" y="0"/>
                    <a:pt x="7255" y="293"/>
                    <a:pt x="6575" y="582"/>
                  </a:cubicBezTo>
                  <a:lnTo>
                    <a:pt x="4164" y="1606"/>
                  </a:lnTo>
                  <a:lnTo>
                    <a:pt x="4164" y="1606"/>
                  </a:lnTo>
                  <a:cubicBezTo>
                    <a:pt x="4038" y="1691"/>
                    <a:pt x="3898" y="1747"/>
                    <a:pt x="3749" y="1782"/>
                  </a:cubicBezTo>
                  <a:lnTo>
                    <a:pt x="3749" y="1782"/>
                  </a:lnTo>
                  <a:lnTo>
                    <a:pt x="4164" y="1606"/>
                  </a:lnTo>
                  <a:lnTo>
                    <a:pt x="4164" y="1606"/>
                  </a:lnTo>
                  <a:cubicBezTo>
                    <a:pt x="4238" y="1556"/>
                    <a:pt x="4307" y="1496"/>
                    <a:pt x="4371" y="1423"/>
                  </a:cubicBezTo>
                  <a:lnTo>
                    <a:pt x="4371" y="1423"/>
                  </a:lnTo>
                  <a:lnTo>
                    <a:pt x="3636" y="1805"/>
                  </a:lnTo>
                  <a:lnTo>
                    <a:pt x="3636" y="1805"/>
                  </a:lnTo>
                  <a:cubicBezTo>
                    <a:pt x="3674" y="1799"/>
                    <a:pt x="3711" y="1791"/>
                    <a:pt x="3749" y="1782"/>
                  </a:cubicBezTo>
                  <a:lnTo>
                    <a:pt x="3749" y="1782"/>
                  </a:lnTo>
                  <a:lnTo>
                    <a:pt x="3376" y="1941"/>
                  </a:lnTo>
                  <a:lnTo>
                    <a:pt x="3636" y="1805"/>
                  </a:lnTo>
                  <a:lnTo>
                    <a:pt x="3636" y="1805"/>
                  </a:lnTo>
                  <a:cubicBezTo>
                    <a:pt x="3472" y="1834"/>
                    <a:pt x="3297" y="1842"/>
                    <a:pt x="3119" y="1842"/>
                  </a:cubicBezTo>
                  <a:cubicBezTo>
                    <a:pt x="2851" y="1842"/>
                    <a:pt x="2573" y="1823"/>
                    <a:pt x="2302" y="1823"/>
                  </a:cubicBezTo>
                  <a:cubicBezTo>
                    <a:pt x="2156" y="1823"/>
                    <a:pt x="2013" y="1829"/>
                    <a:pt x="1874" y="1846"/>
                  </a:cubicBezTo>
                  <a:cubicBezTo>
                    <a:pt x="1311" y="1918"/>
                    <a:pt x="795" y="2200"/>
                    <a:pt x="430" y="2635"/>
                  </a:cubicBezTo>
                  <a:cubicBezTo>
                    <a:pt x="174" y="2943"/>
                    <a:pt x="0" y="3376"/>
                    <a:pt x="163" y="3741"/>
                  </a:cubicBezTo>
                  <a:cubicBezTo>
                    <a:pt x="311" y="4074"/>
                    <a:pt x="682" y="4241"/>
                    <a:pt x="1033" y="4332"/>
                  </a:cubicBezTo>
                  <a:cubicBezTo>
                    <a:pt x="1553" y="4468"/>
                    <a:pt x="2094" y="4499"/>
                    <a:pt x="2631" y="4530"/>
                  </a:cubicBezTo>
                  <a:lnTo>
                    <a:pt x="8477" y="4866"/>
                  </a:lnTo>
                  <a:cubicBezTo>
                    <a:pt x="8764" y="4883"/>
                    <a:pt x="9056" y="4898"/>
                    <a:pt x="9348" y="4898"/>
                  </a:cubicBezTo>
                  <a:cubicBezTo>
                    <a:pt x="10002" y="4898"/>
                    <a:pt x="10650" y="4820"/>
                    <a:pt x="11213" y="4503"/>
                  </a:cubicBezTo>
                  <a:cubicBezTo>
                    <a:pt x="12026" y="4047"/>
                    <a:pt x="12517" y="2890"/>
                    <a:pt x="11953" y="2147"/>
                  </a:cubicBezTo>
                  <a:cubicBezTo>
                    <a:pt x="11591" y="1672"/>
                    <a:pt x="10957" y="1535"/>
                    <a:pt x="10345" y="1535"/>
                  </a:cubicBezTo>
                  <a:cubicBezTo>
                    <a:pt x="10232" y="1535"/>
                    <a:pt x="10121" y="1539"/>
                    <a:pt x="10012" y="1547"/>
                  </a:cubicBezTo>
                  <a:cubicBezTo>
                    <a:pt x="9632" y="1575"/>
                    <a:pt x="9241" y="1628"/>
                    <a:pt x="8859" y="1628"/>
                  </a:cubicBezTo>
                  <a:cubicBezTo>
                    <a:pt x="8534" y="1628"/>
                    <a:pt x="8215" y="1590"/>
                    <a:pt x="7915" y="1463"/>
                  </a:cubicBezTo>
                  <a:cubicBezTo>
                    <a:pt x="7981" y="946"/>
                    <a:pt x="8672" y="839"/>
                    <a:pt x="9100" y="540"/>
                  </a:cubicBezTo>
                  <a:cubicBezTo>
                    <a:pt x="9159" y="497"/>
                    <a:pt x="9219" y="445"/>
                    <a:pt x="9242" y="375"/>
                  </a:cubicBezTo>
                  <a:cubicBezTo>
                    <a:pt x="9314" y="155"/>
                    <a:pt x="9009" y="9"/>
                    <a:pt x="8777" y="1"/>
                  </a:cubicBezTo>
                  <a:cubicBezTo>
                    <a:pt x="8750" y="0"/>
                    <a:pt x="8723" y="0"/>
                    <a:pt x="8695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9"/>
            <p:cNvSpPr/>
            <p:nvPr/>
          </p:nvSpPr>
          <p:spPr>
            <a:xfrm>
              <a:off x="2532275" y="2952675"/>
              <a:ext cx="1025500" cy="559075"/>
            </a:xfrm>
            <a:custGeom>
              <a:avLst/>
              <a:gdLst/>
              <a:ahLst/>
              <a:cxnLst/>
              <a:rect l="l" t="t" r="r" b="b"/>
              <a:pathLst>
                <a:path w="41020" h="22363" extrusionOk="0">
                  <a:moveTo>
                    <a:pt x="5043" y="0"/>
                  </a:moveTo>
                  <a:cubicBezTo>
                    <a:pt x="4158" y="0"/>
                    <a:pt x="3405" y="765"/>
                    <a:pt x="2812" y="1466"/>
                  </a:cubicBezTo>
                  <a:cubicBezTo>
                    <a:pt x="1445" y="3080"/>
                    <a:pt x="0" y="4915"/>
                    <a:pt x="103" y="7028"/>
                  </a:cubicBezTo>
                  <a:cubicBezTo>
                    <a:pt x="153" y="8052"/>
                    <a:pt x="573" y="9020"/>
                    <a:pt x="1002" y="9953"/>
                  </a:cubicBezTo>
                  <a:cubicBezTo>
                    <a:pt x="1499" y="11033"/>
                    <a:pt x="2023" y="12114"/>
                    <a:pt x="2764" y="13046"/>
                  </a:cubicBezTo>
                  <a:cubicBezTo>
                    <a:pt x="4468" y="15194"/>
                    <a:pt x="7045" y="16256"/>
                    <a:pt x="9538" y="17197"/>
                  </a:cubicBezTo>
                  <a:cubicBezTo>
                    <a:pt x="10610" y="17602"/>
                    <a:pt x="11454" y="18173"/>
                    <a:pt x="12447" y="18709"/>
                  </a:cubicBezTo>
                  <a:cubicBezTo>
                    <a:pt x="13709" y="19390"/>
                    <a:pt x="15068" y="19373"/>
                    <a:pt x="16364" y="19866"/>
                  </a:cubicBezTo>
                  <a:cubicBezTo>
                    <a:pt x="17258" y="20207"/>
                    <a:pt x="17929" y="21021"/>
                    <a:pt x="18742" y="21506"/>
                  </a:cubicBezTo>
                  <a:cubicBezTo>
                    <a:pt x="20043" y="22282"/>
                    <a:pt x="21628" y="22362"/>
                    <a:pt x="23148" y="22362"/>
                  </a:cubicBezTo>
                  <a:cubicBezTo>
                    <a:pt x="23196" y="22362"/>
                    <a:pt x="23244" y="22362"/>
                    <a:pt x="23292" y="22362"/>
                  </a:cubicBezTo>
                  <a:cubicBezTo>
                    <a:pt x="28884" y="22346"/>
                    <a:pt x="35202" y="22199"/>
                    <a:pt x="40593" y="20584"/>
                  </a:cubicBezTo>
                  <a:cubicBezTo>
                    <a:pt x="41019" y="20457"/>
                    <a:pt x="40573" y="16686"/>
                    <a:pt x="40551" y="16180"/>
                  </a:cubicBezTo>
                  <a:cubicBezTo>
                    <a:pt x="40040" y="16136"/>
                    <a:pt x="39526" y="16120"/>
                    <a:pt x="39010" y="16120"/>
                  </a:cubicBezTo>
                  <a:cubicBezTo>
                    <a:pt x="37635" y="16120"/>
                    <a:pt x="36248" y="16233"/>
                    <a:pt x="34861" y="16233"/>
                  </a:cubicBezTo>
                  <a:cubicBezTo>
                    <a:pt x="34317" y="16233"/>
                    <a:pt x="33772" y="16216"/>
                    <a:pt x="33229" y="16167"/>
                  </a:cubicBezTo>
                  <a:cubicBezTo>
                    <a:pt x="30472" y="15921"/>
                    <a:pt x="27753" y="15352"/>
                    <a:pt x="25127" y="14477"/>
                  </a:cubicBezTo>
                  <a:cubicBezTo>
                    <a:pt x="24241" y="14181"/>
                    <a:pt x="23362" y="13848"/>
                    <a:pt x="22562" y="13366"/>
                  </a:cubicBezTo>
                  <a:cubicBezTo>
                    <a:pt x="21151" y="12517"/>
                    <a:pt x="20128" y="11242"/>
                    <a:pt x="18601" y="10648"/>
                  </a:cubicBezTo>
                  <a:cubicBezTo>
                    <a:pt x="16863" y="9974"/>
                    <a:pt x="15131" y="9519"/>
                    <a:pt x="13578" y="8431"/>
                  </a:cubicBezTo>
                  <a:cubicBezTo>
                    <a:pt x="10760" y="6457"/>
                    <a:pt x="9132" y="3204"/>
                    <a:pt x="6638" y="833"/>
                  </a:cubicBezTo>
                  <a:cubicBezTo>
                    <a:pt x="6250" y="463"/>
                    <a:pt x="5810" y="102"/>
                    <a:pt x="5281" y="19"/>
                  </a:cubicBezTo>
                  <a:cubicBezTo>
                    <a:pt x="5201" y="7"/>
                    <a:pt x="5121" y="0"/>
                    <a:pt x="5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9"/>
            <p:cNvSpPr/>
            <p:nvPr/>
          </p:nvSpPr>
          <p:spPr>
            <a:xfrm>
              <a:off x="2770400" y="2567200"/>
              <a:ext cx="19000" cy="17950"/>
            </a:xfrm>
            <a:custGeom>
              <a:avLst/>
              <a:gdLst/>
              <a:ahLst/>
              <a:cxnLst/>
              <a:rect l="l" t="t" r="r" b="b"/>
              <a:pathLst>
                <a:path w="760" h="718" extrusionOk="0">
                  <a:moveTo>
                    <a:pt x="366" y="1"/>
                  </a:moveTo>
                  <a:cubicBezTo>
                    <a:pt x="280" y="1"/>
                    <a:pt x="187" y="40"/>
                    <a:pt x="96" y="137"/>
                  </a:cubicBezTo>
                  <a:cubicBezTo>
                    <a:pt x="0" y="237"/>
                    <a:pt x="1" y="357"/>
                    <a:pt x="52" y="453"/>
                  </a:cubicBezTo>
                  <a:cubicBezTo>
                    <a:pt x="88" y="606"/>
                    <a:pt x="219" y="718"/>
                    <a:pt x="378" y="718"/>
                  </a:cubicBezTo>
                  <a:cubicBezTo>
                    <a:pt x="402" y="718"/>
                    <a:pt x="427" y="715"/>
                    <a:pt x="452" y="710"/>
                  </a:cubicBezTo>
                  <a:cubicBezTo>
                    <a:pt x="708" y="653"/>
                    <a:pt x="760" y="449"/>
                    <a:pt x="699" y="274"/>
                  </a:cubicBezTo>
                  <a:cubicBezTo>
                    <a:pt x="691" y="228"/>
                    <a:pt x="669" y="186"/>
                    <a:pt x="636" y="154"/>
                  </a:cubicBezTo>
                  <a:cubicBezTo>
                    <a:pt x="571" y="65"/>
                    <a:pt x="475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9"/>
            <p:cNvSpPr/>
            <p:nvPr/>
          </p:nvSpPr>
          <p:spPr>
            <a:xfrm>
              <a:off x="2732775" y="2555475"/>
              <a:ext cx="299375" cy="131525"/>
            </a:xfrm>
            <a:custGeom>
              <a:avLst/>
              <a:gdLst/>
              <a:ahLst/>
              <a:cxnLst/>
              <a:rect l="l" t="t" r="r" b="b"/>
              <a:pathLst>
                <a:path w="11975" h="5261" extrusionOk="0">
                  <a:moveTo>
                    <a:pt x="4504" y="0"/>
                  </a:moveTo>
                  <a:cubicBezTo>
                    <a:pt x="4456" y="0"/>
                    <a:pt x="4408" y="1"/>
                    <a:pt x="4359" y="2"/>
                  </a:cubicBezTo>
                  <a:cubicBezTo>
                    <a:pt x="4265" y="6"/>
                    <a:pt x="4171" y="13"/>
                    <a:pt x="4077" y="22"/>
                  </a:cubicBezTo>
                  <a:cubicBezTo>
                    <a:pt x="2934" y="138"/>
                    <a:pt x="1844" y="718"/>
                    <a:pt x="1109" y="1601"/>
                  </a:cubicBezTo>
                  <a:cubicBezTo>
                    <a:pt x="374" y="2485"/>
                    <a:pt x="1" y="3661"/>
                    <a:pt x="95" y="4807"/>
                  </a:cubicBezTo>
                  <a:cubicBezTo>
                    <a:pt x="105" y="4931"/>
                    <a:pt x="132" y="5161"/>
                    <a:pt x="251" y="5234"/>
                  </a:cubicBezTo>
                  <a:cubicBezTo>
                    <a:pt x="282" y="5253"/>
                    <a:pt x="314" y="5261"/>
                    <a:pt x="346" y="5261"/>
                  </a:cubicBezTo>
                  <a:cubicBezTo>
                    <a:pt x="425" y="5261"/>
                    <a:pt x="507" y="5218"/>
                    <a:pt x="585" y="5198"/>
                  </a:cubicBezTo>
                  <a:cubicBezTo>
                    <a:pt x="936" y="5105"/>
                    <a:pt x="1229" y="4943"/>
                    <a:pt x="1558" y="4796"/>
                  </a:cubicBezTo>
                  <a:cubicBezTo>
                    <a:pt x="1840" y="4670"/>
                    <a:pt x="2123" y="4545"/>
                    <a:pt x="2406" y="4421"/>
                  </a:cubicBezTo>
                  <a:cubicBezTo>
                    <a:pt x="2635" y="4321"/>
                    <a:pt x="2863" y="4222"/>
                    <a:pt x="3091" y="4123"/>
                  </a:cubicBezTo>
                  <a:cubicBezTo>
                    <a:pt x="5227" y="3209"/>
                    <a:pt x="7391" y="2365"/>
                    <a:pt x="9583" y="1595"/>
                  </a:cubicBezTo>
                  <a:cubicBezTo>
                    <a:pt x="10145" y="1397"/>
                    <a:pt x="10708" y="1203"/>
                    <a:pt x="11271" y="1013"/>
                  </a:cubicBezTo>
                  <a:cubicBezTo>
                    <a:pt x="11461" y="950"/>
                    <a:pt x="11975" y="766"/>
                    <a:pt x="11812" y="463"/>
                  </a:cubicBezTo>
                  <a:cubicBezTo>
                    <a:pt x="11765" y="374"/>
                    <a:pt x="11658" y="350"/>
                    <a:pt x="11552" y="350"/>
                  </a:cubicBezTo>
                  <a:cubicBezTo>
                    <a:pt x="11523" y="350"/>
                    <a:pt x="11495" y="352"/>
                    <a:pt x="11468" y="355"/>
                  </a:cubicBezTo>
                  <a:cubicBezTo>
                    <a:pt x="11276" y="374"/>
                    <a:pt x="11086" y="405"/>
                    <a:pt x="10898" y="446"/>
                  </a:cubicBezTo>
                  <a:cubicBezTo>
                    <a:pt x="10568" y="516"/>
                    <a:pt x="10242" y="612"/>
                    <a:pt x="9917" y="706"/>
                  </a:cubicBezTo>
                  <a:cubicBezTo>
                    <a:pt x="9384" y="860"/>
                    <a:pt x="8848" y="1011"/>
                    <a:pt x="8311" y="1159"/>
                  </a:cubicBezTo>
                  <a:cubicBezTo>
                    <a:pt x="8132" y="1208"/>
                    <a:pt x="7947" y="1262"/>
                    <a:pt x="7761" y="1275"/>
                  </a:cubicBezTo>
                  <a:cubicBezTo>
                    <a:pt x="7746" y="1276"/>
                    <a:pt x="7732" y="1277"/>
                    <a:pt x="7719" y="1277"/>
                  </a:cubicBezTo>
                  <a:cubicBezTo>
                    <a:pt x="7579" y="1277"/>
                    <a:pt x="7526" y="1222"/>
                    <a:pt x="7409" y="1124"/>
                  </a:cubicBezTo>
                  <a:cubicBezTo>
                    <a:pt x="7160" y="915"/>
                    <a:pt x="6921" y="686"/>
                    <a:pt x="6633" y="533"/>
                  </a:cubicBezTo>
                  <a:cubicBezTo>
                    <a:pt x="5977" y="182"/>
                    <a:pt x="5246" y="0"/>
                    <a:pt x="4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9"/>
            <p:cNvSpPr/>
            <p:nvPr/>
          </p:nvSpPr>
          <p:spPr>
            <a:xfrm>
              <a:off x="2145225" y="3500800"/>
              <a:ext cx="921175" cy="972050"/>
            </a:xfrm>
            <a:custGeom>
              <a:avLst/>
              <a:gdLst/>
              <a:ahLst/>
              <a:cxnLst/>
              <a:rect l="l" t="t" r="r" b="b"/>
              <a:pathLst>
                <a:path w="36847" h="38882" extrusionOk="0">
                  <a:moveTo>
                    <a:pt x="12909" y="1"/>
                  </a:moveTo>
                  <a:cubicBezTo>
                    <a:pt x="11867" y="2738"/>
                    <a:pt x="11280" y="5709"/>
                    <a:pt x="11695" y="8608"/>
                  </a:cubicBezTo>
                  <a:cubicBezTo>
                    <a:pt x="12110" y="11507"/>
                    <a:pt x="13622" y="14326"/>
                    <a:pt x="16086" y="15908"/>
                  </a:cubicBezTo>
                  <a:cubicBezTo>
                    <a:pt x="16912" y="16439"/>
                    <a:pt x="17594" y="16787"/>
                    <a:pt x="17947" y="17710"/>
                  </a:cubicBezTo>
                  <a:cubicBezTo>
                    <a:pt x="18283" y="18587"/>
                    <a:pt x="18359" y="19494"/>
                    <a:pt x="18839" y="20373"/>
                  </a:cubicBezTo>
                  <a:cubicBezTo>
                    <a:pt x="19854" y="22230"/>
                    <a:pt x="21421" y="23791"/>
                    <a:pt x="23305" y="24760"/>
                  </a:cubicBezTo>
                  <a:lnTo>
                    <a:pt x="19352" y="26538"/>
                  </a:lnTo>
                  <a:cubicBezTo>
                    <a:pt x="18270" y="27026"/>
                    <a:pt x="17176" y="27516"/>
                    <a:pt x="16015" y="27762"/>
                  </a:cubicBezTo>
                  <a:cubicBezTo>
                    <a:pt x="14810" y="28015"/>
                    <a:pt x="13562" y="27999"/>
                    <a:pt x="12354" y="28238"/>
                  </a:cubicBezTo>
                  <a:cubicBezTo>
                    <a:pt x="10627" y="28578"/>
                    <a:pt x="9049" y="29422"/>
                    <a:pt x="7432" y="30120"/>
                  </a:cubicBezTo>
                  <a:cubicBezTo>
                    <a:pt x="5384" y="31004"/>
                    <a:pt x="3144" y="31249"/>
                    <a:pt x="1114" y="32038"/>
                  </a:cubicBezTo>
                  <a:cubicBezTo>
                    <a:pt x="1" y="32470"/>
                    <a:pt x="215" y="32518"/>
                    <a:pt x="507" y="33804"/>
                  </a:cubicBezTo>
                  <a:cubicBezTo>
                    <a:pt x="786" y="35039"/>
                    <a:pt x="980" y="36293"/>
                    <a:pt x="1311" y="37515"/>
                  </a:cubicBezTo>
                  <a:cubicBezTo>
                    <a:pt x="1436" y="37972"/>
                    <a:pt x="1566" y="38427"/>
                    <a:pt x="1696" y="38881"/>
                  </a:cubicBezTo>
                  <a:cubicBezTo>
                    <a:pt x="10017" y="37861"/>
                    <a:pt x="18361" y="36850"/>
                    <a:pt x="26676" y="35831"/>
                  </a:cubicBezTo>
                  <a:cubicBezTo>
                    <a:pt x="29253" y="35514"/>
                    <a:pt x="31627" y="35030"/>
                    <a:pt x="34017" y="34008"/>
                  </a:cubicBezTo>
                  <a:cubicBezTo>
                    <a:pt x="36232" y="33064"/>
                    <a:pt x="36613" y="32293"/>
                    <a:pt x="36743" y="29763"/>
                  </a:cubicBezTo>
                  <a:cubicBezTo>
                    <a:pt x="36773" y="29202"/>
                    <a:pt x="36801" y="28633"/>
                    <a:pt x="36813" y="28064"/>
                  </a:cubicBezTo>
                  <a:cubicBezTo>
                    <a:pt x="36846" y="26400"/>
                    <a:pt x="36738" y="24737"/>
                    <a:pt x="36099" y="23217"/>
                  </a:cubicBezTo>
                  <a:cubicBezTo>
                    <a:pt x="35111" y="20868"/>
                    <a:pt x="34778" y="18341"/>
                    <a:pt x="33564" y="16058"/>
                  </a:cubicBezTo>
                  <a:cubicBezTo>
                    <a:pt x="32994" y="14987"/>
                    <a:pt x="32233" y="14029"/>
                    <a:pt x="31476" y="13078"/>
                  </a:cubicBezTo>
                  <a:cubicBezTo>
                    <a:pt x="28395" y="9208"/>
                    <a:pt x="26140" y="5015"/>
                    <a:pt x="24071" y="494"/>
                  </a:cubicBezTo>
                  <a:cubicBezTo>
                    <a:pt x="24010" y="364"/>
                    <a:pt x="23946" y="225"/>
                    <a:pt x="23825" y="144"/>
                  </a:cubicBezTo>
                  <a:cubicBezTo>
                    <a:pt x="23722" y="75"/>
                    <a:pt x="23595" y="61"/>
                    <a:pt x="23468" y="61"/>
                  </a:cubicBezTo>
                  <a:cubicBezTo>
                    <a:pt x="23427" y="61"/>
                    <a:pt x="23385" y="62"/>
                    <a:pt x="23344" y="64"/>
                  </a:cubicBezTo>
                  <a:cubicBezTo>
                    <a:pt x="21816" y="132"/>
                    <a:pt x="20286" y="166"/>
                    <a:pt x="18757" y="166"/>
                  </a:cubicBezTo>
                  <a:cubicBezTo>
                    <a:pt x="16807" y="166"/>
                    <a:pt x="14857" y="111"/>
                    <a:pt x="12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9"/>
            <p:cNvSpPr/>
            <p:nvPr/>
          </p:nvSpPr>
          <p:spPr>
            <a:xfrm>
              <a:off x="5446375" y="4384950"/>
              <a:ext cx="378125" cy="239525"/>
            </a:xfrm>
            <a:custGeom>
              <a:avLst/>
              <a:gdLst/>
              <a:ahLst/>
              <a:cxnLst/>
              <a:rect l="l" t="t" r="r" b="b"/>
              <a:pathLst>
                <a:path w="15125" h="9581" extrusionOk="0">
                  <a:moveTo>
                    <a:pt x="11319" y="1"/>
                  </a:moveTo>
                  <a:cubicBezTo>
                    <a:pt x="10880" y="1"/>
                    <a:pt x="10491" y="112"/>
                    <a:pt x="10207" y="406"/>
                  </a:cubicBezTo>
                  <a:cubicBezTo>
                    <a:pt x="9717" y="912"/>
                    <a:pt x="9547" y="1639"/>
                    <a:pt x="9384" y="2323"/>
                  </a:cubicBezTo>
                  <a:cubicBezTo>
                    <a:pt x="9220" y="3008"/>
                    <a:pt x="9021" y="3732"/>
                    <a:pt x="8496" y="4202"/>
                  </a:cubicBezTo>
                  <a:cubicBezTo>
                    <a:pt x="8163" y="4501"/>
                    <a:pt x="7734" y="4663"/>
                    <a:pt x="7310" y="4804"/>
                  </a:cubicBezTo>
                  <a:cubicBezTo>
                    <a:pt x="5965" y="5247"/>
                    <a:pt x="4570" y="5523"/>
                    <a:pt x="3159" y="5628"/>
                  </a:cubicBezTo>
                  <a:cubicBezTo>
                    <a:pt x="2647" y="5665"/>
                    <a:pt x="2126" y="5681"/>
                    <a:pt x="1640" y="5850"/>
                  </a:cubicBezTo>
                  <a:cubicBezTo>
                    <a:pt x="1155" y="6020"/>
                    <a:pt x="704" y="6374"/>
                    <a:pt x="567" y="6868"/>
                  </a:cubicBezTo>
                  <a:cubicBezTo>
                    <a:pt x="1" y="8924"/>
                    <a:pt x="3194" y="9319"/>
                    <a:pt x="4892" y="9319"/>
                  </a:cubicBezTo>
                  <a:cubicBezTo>
                    <a:pt x="5161" y="9319"/>
                    <a:pt x="5392" y="9309"/>
                    <a:pt x="5565" y="9294"/>
                  </a:cubicBezTo>
                  <a:cubicBezTo>
                    <a:pt x="5860" y="9270"/>
                    <a:pt x="6152" y="9259"/>
                    <a:pt x="6443" y="9259"/>
                  </a:cubicBezTo>
                  <a:cubicBezTo>
                    <a:pt x="7987" y="9259"/>
                    <a:pt x="9480" y="9557"/>
                    <a:pt x="11042" y="9580"/>
                  </a:cubicBezTo>
                  <a:cubicBezTo>
                    <a:pt x="11068" y="9581"/>
                    <a:pt x="11095" y="9581"/>
                    <a:pt x="11122" y="9581"/>
                  </a:cubicBezTo>
                  <a:cubicBezTo>
                    <a:pt x="11667" y="9581"/>
                    <a:pt x="12253" y="9498"/>
                    <a:pt x="12620" y="9101"/>
                  </a:cubicBezTo>
                  <a:cubicBezTo>
                    <a:pt x="12854" y="8848"/>
                    <a:pt x="12959" y="8504"/>
                    <a:pt x="13059" y="8173"/>
                  </a:cubicBezTo>
                  <a:cubicBezTo>
                    <a:pt x="13162" y="7825"/>
                    <a:pt x="13267" y="7479"/>
                    <a:pt x="13371" y="7131"/>
                  </a:cubicBezTo>
                  <a:lnTo>
                    <a:pt x="15057" y="1507"/>
                  </a:lnTo>
                  <a:cubicBezTo>
                    <a:pt x="15093" y="1390"/>
                    <a:pt x="15125" y="1252"/>
                    <a:pt x="15050" y="1154"/>
                  </a:cubicBezTo>
                  <a:cubicBezTo>
                    <a:pt x="15001" y="1090"/>
                    <a:pt x="14918" y="1064"/>
                    <a:pt x="14840" y="1040"/>
                  </a:cubicBezTo>
                  <a:cubicBezTo>
                    <a:pt x="14000" y="786"/>
                    <a:pt x="12483" y="1"/>
                    <a:pt x="1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9"/>
            <p:cNvSpPr/>
            <p:nvPr/>
          </p:nvSpPr>
          <p:spPr>
            <a:xfrm>
              <a:off x="6217300" y="4373775"/>
              <a:ext cx="346875" cy="285575"/>
            </a:xfrm>
            <a:custGeom>
              <a:avLst/>
              <a:gdLst/>
              <a:ahLst/>
              <a:cxnLst/>
              <a:rect l="l" t="t" r="r" b="b"/>
              <a:pathLst>
                <a:path w="13875" h="11423" extrusionOk="0">
                  <a:moveTo>
                    <a:pt x="8872" y="0"/>
                  </a:moveTo>
                  <a:cubicBezTo>
                    <a:pt x="8654" y="0"/>
                    <a:pt x="8437" y="23"/>
                    <a:pt x="8220" y="76"/>
                  </a:cubicBezTo>
                  <a:cubicBezTo>
                    <a:pt x="7980" y="1281"/>
                    <a:pt x="8250" y="2521"/>
                    <a:pt x="8338" y="3746"/>
                  </a:cubicBezTo>
                  <a:cubicBezTo>
                    <a:pt x="8634" y="7855"/>
                    <a:pt x="5804" y="7636"/>
                    <a:pt x="2653" y="8074"/>
                  </a:cubicBezTo>
                  <a:cubicBezTo>
                    <a:pt x="1250" y="8269"/>
                    <a:pt x="1" y="9807"/>
                    <a:pt x="1223" y="10647"/>
                  </a:cubicBezTo>
                  <a:cubicBezTo>
                    <a:pt x="1982" y="11168"/>
                    <a:pt x="3139" y="11422"/>
                    <a:pt x="4276" y="11422"/>
                  </a:cubicBezTo>
                  <a:cubicBezTo>
                    <a:pt x="4845" y="11422"/>
                    <a:pt x="5410" y="11359"/>
                    <a:pt x="5916" y="11232"/>
                  </a:cubicBezTo>
                  <a:cubicBezTo>
                    <a:pt x="7156" y="10923"/>
                    <a:pt x="7985" y="10806"/>
                    <a:pt x="9062" y="10806"/>
                  </a:cubicBezTo>
                  <a:cubicBezTo>
                    <a:pt x="9325" y="10806"/>
                    <a:pt x="9602" y="10813"/>
                    <a:pt x="9904" y="10826"/>
                  </a:cubicBezTo>
                  <a:cubicBezTo>
                    <a:pt x="9968" y="10829"/>
                    <a:pt x="10037" y="10830"/>
                    <a:pt x="10110" y="10830"/>
                  </a:cubicBezTo>
                  <a:cubicBezTo>
                    <a:pt x="11035" y="10830"/>
                    <a:pt x="12632" y="10601"/>
                    <a:pt x="13190" y="9929"/>
                  </a:cubicBezTo>
                  <a:cubicBezTo>
                    <a:pt x="13310" y="9784"/>
                    <a:pt x="13396" y="9536"/>
                    <a:pt x="13456" y="9212"/>
                  </a:cubicBezTo>
                  <a:cubicBezTo>
                    <a:pt x="13874" y="6949"/>
                    <a:pt x="13003" y="998"/>
                    <a:pt x="13655" y="838"/>
                  </a:cubicBezTo>
                  <a:lnTo>
                    <a:pt x="13655" y="838"/>
                  </a:lnTo>
                  <a:cubicBezTo>
                    <a:pt x="13439" y="891"/>
                    <a:pt x="13223" y="913"/>
                    <a:pt x="13006" y="913"/>
                  </a:cubicBezTo>
                  <a:cubicBezTo>
                    <a:pt x="11632" y="913"/>
                    <a:pt x="10246" y="0"/>
                    <a:pt x="8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9"/>
            <p:cNvSpPr/>
            <p:nvPr/>
          </p:nvSpPr>
          <p:spPr>
            <a:xfrm>
              <a:off x="5609475" y="2963175"/>
              <a:ext cx="961875" cy="1495200"/>
            </a:xfrm>
            <a:custGeom>
              <a:avLst/>
              <a:gdLst/>
              <a:ahLst/>
              <a:cxnLst/>
              <a:rect l="l" t="t" r="r" b="b"/>
              <a:pathLst>
                <a:path w="38475" h="59808" extrusionOk="0">
                  <a:moveTo>
                    <a:pt x="31574" y="0"/>
                  </a:moveTo>
                  <a:cubicBezTo>
                    <a:pt x="30931" y="0"/>
                    <a:pt x="30307" y="84"/>
                    <a:pt x="29738" y="256"/>
                  </a:cubicBezTo>
                  <a:cubicBezTo>
                    <a:pt x="26550" y="1218"/>
                    <a:pt x="24198" y="3888"/>
                    <a:pt x="22251" y="6588"/>
                  </a:cubicBezTo>
                  <a:cubicBezTo>
                    <a:pt x="19394" y="10546"/>
                    <a:pt x="16160" y="15165"/>
                    <a:pt x="14358" y="19723"/>
                  </a:cubicBezTo>
                  <a:cubicBezTo>
                    <a:pt x="12638" y="24074"/>
                    <a:pt x="10186" y="28427"/>
                    <a:pt x="7605" y="32327"/>
                  </a:cubicBezTo>
                  <a:cubicBezTo>
                    <a:pt x="4926" y="36373"/>
                    <a:pt x="4748" y="40866"/>
                    <a:pt x="3666" y="45516"/>
                  </a:cubicBezTo>
                  <a:cubicBezTo>
                    <a:pt x="2893" y="48843"/>
                    <a:pt x="1559" y="52012"/>
                    <a:pt x="587" y="55287"/>
                  </a:cubicBezTo>
                  <a:cubicBezTo>
                    <a:pt x="558" y="55386"/>
                    <a:pt x="530" y="55483"/>
                    <a:pt x="501" y="55582"/>
                  </a:cubicBezTo>
                  <a:cubicBezTo>
                    <a:pt x="1" y="57313"/>
                    <a:pt x="240" y="58053"/>
                    <a:pt x="1728" y="58494"/>
                  </a:cubicBezTo>
                  <a:cubicBezTo>
                    <a:pt x="3449" y="59004"/>
                    <a:pt x="5358" y="59279"/>
                    <a:pt x="7122" y="59722"/>
                  </a:cubicBezTo>
                  <a:cubicBezTo>
                    <a:pt x="7294" y="59765"/>
                    <a:pt x="7478" y="59807"/>
                    <a:pt x="7654" y="59807"/>
                  </a:cubicBezTo>
                  <a:cubicBezTo>
                    <a:pt x="7783" y="59807"/>
                    <a:pt x="7907" y="59785"/>
                    <a:pt x="8021" y="59724"/>
                  </a:cubicBezTo>
                  <a:cubicBezTo>
                    <a:pt x="8286" y="59583"/>
                    <a:pt x="8413" y="59279"/>
                    <a:pt x="8520" y="58999"/>
                  </a:cubicBezTo>
                  <a:cubicBezTo>
                    <a:pt x="10668" y="53404"/>
                    <a:pt x="13246" y="47986"/>
                    <a:pt x="16234" y="42793"/>
                  </a:cubicBezTo>
                  <a:cubicBezTo>
                    <a:pt x="17579" y="40457"/>
                    <a:pt x="19065" y="38269"/>
                    <a:pt x="20096" y="35810"/>
                  </a:cubicBezTo>
                  <a:cubicBezTo>
                    <a:pt x="21269" y="33012"/>
                    <a:pt x="22502" y="30210"/>
                    <a:pt x="23738" y="27438"/>
                  </a:cubicBezTo>
                  <a:cubicBezTo>
                    <a:pt x="25652" y="23148"/>
                    <a:pt x="28916" y="19860"/>
                    <a:pt x="31911" y="16318"/>
                  </a:cubicBezTo>
                  <a:cubicBezTo>
                    <a:pt x="33652" y="14259"/>
                    <a:pt x="37922" y="9178"/>
                    <a:pt x="38202" y="5594"/>
                  </a:cubicBezTo>
                  <a:cubicBezTo>
                    <a:pt x="38475" y="2084"/>
                    <a:pt x="34788" y="0"/>
                    <a:pt x="3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9"/>
            <p:cNvSpPr/>
            <p:nvPr/>
          </p:nvSpPr>
          <p:spPr>
            <a:xfrm>
              <a:off x="5618150" y="2225375"/>
              <a:ext cx="354075" cy="294275"/>
            </a:xfrm>
            <a:custGeom>
              <a:avLst/>
              <a:gdLst/>
              <a:ahLst/>
              <a:cxnLst/>
              <a:rect l="l" t="t" r="r" b="b"/>
              <a:pathLst>
                <a:path w="14163" h="11771" extrusionOk="0">
                  <a:moveTo>
                    <a:pt x="3447" y="0"/>
                  </a:moveTo>
                  <a:cubicBezTo>
                    <a:pt x="2428" y="0"/>
                    <a:pt x="1458" y="520"/>
                    <a:pt x="735" y="1692"/>
                  </a:cubicBezTo>
                  <a:cubicBezTo>
                    <a:pt x="153" y="2635"/>
                    <a:pt x="0" y="3831"/>
                    <a:pt x="327" y="4891"/>
                  </a:cubicBezTo>
                  <a:cubicBezTo>
                    <a:pt x="496" y="5436"/>
                    <a:pt x="782" y="5936"/>
                    <a:pt x="1101" y="6409"/>
                  </a:cubicBezTo>
                  <a:cubicBezTo>
                    <a:pt x="1764" y="7391"/>
                    <a:pt x="2745" y="8339"/>
                    <a:pt x="3916" y="8339"/>
                  </a:cubicBezTo>
                  <a:cubicBezTo>
                    <a:pt x="3956" y="8339"/>
                    <a:pt x="3997" y="8338"/>
                    <a:pt x="4037" y="8336"/>
                  </a:cubicBezTo>
                  <a:cubicBezTo>
                    <a:pt x="4674" y="8300"/>
                    <a:pt x="5279" y="7978"/>
                    <a:pt x="5911" y="7978"/>
                  </a:cubicBezTo>
                  <a:cubicBezTo>
                    <a:pt x="5948" y="7978"/>
                    <a:pt x="5984" y="7979"/>
                    <a:pt x="6021" y="7981"/>
                  </a:cubicBezTo>
                  <a:cubicBezTo>
                    <a:pt x="6670" y="8021"/>
                    <a:pt x="7235" y="8425"/>
                    <a:pt x="7742" y="8832"/>
                  </a:cubicBezTo>
                  <a:cubicBezTo>
                    <a:pt x="8853" y="9723"/>
                    <a:pt x="9888" y="10707"/>
                    <a:pt x="10835" y="11771"/>
                  </a:cubicBezTo>
                  <a:cubicBezTo>
                    <a:pt x="12095" y="11145"/>
                    <a:pt x="13419" y="10465"/>
                    <a:pt x="14163" y="9271"/>
                  </a:cubicBezTo>
                  <a:cubicBezTo>
                    <a:pt x="11705" y="6360"/>
                    <a:pt x="9024" y="3643"/>
                    <a:pt x="6146" y="1146"/>
                  </a:cubicBezTo>
                  <a:cubicBezTo>
                    <a:pt x="5301" y="413"/>
                    <a:pt x="4355" y="0"/>
                    <a:pt x="344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5839025" y="2406925"/>
              <a:ext cx="676725" cy="625800"/>
            </a:xfrm>
            <a:custGeom>
              <a:avLst/>
              <a:gdLst/>
              <a:ahLst/>
              <a:cxnLst/>
              <a:rect l="l" t="t" r="r" b="b"/>
              <a:pathLst>
                <a:path w="27069" h="25032" extrusionOk="0">
                  <a:moveTo>
                    <a:pt x="4809" y="0"/>
                  </a:moveTo>
                  <a:cubicBezTo>
                    <a:pt x="4562" y="0"/>
                    <a:pt x="4316" y="59"/>
                    <a:pt x="4075" y="118"/>
                  </a:cubicBezTo>
                  <a:cubicBezTo>
                    <a:pt x="3621" y="229"/>
                    <a:pt x="3167" y="344"/>
                    <a:pt x="2743" y="539"/>
                  </a:cubicBezTo>
                  <a:cubicBezTo>
                    <a:pt x="1558" y="1085"/>
                    <a:pt x="718" y="2236"/>
                    <a:pt x="359" y="3492"/>
                  </a:cubicBezTo>
                  <a:cubicBezTo>
                    <a:pt x="1" y="4747"/>
                    <a:pt x="84" y="6095"/>
                    <a:pt x="389" y="7364"/>
                  </a:cubicBezTo>
                  <a:cubicBezTo>
                    <a:pt x="793" y="9045"/>
                    <a:pt x="1693" y="10604"/>
                    <a:pt x="2566" y="12098"/>
                  </a:cubicBezTo>
                  <a:cubicBezTo>
                    <a:pt x="3507" y="13710"/>
                    <a:pt x="4574" y="15245"/>
                    <a:pt x="5726" y="16711"/>
                  </a:cubicBezTo>
                  <a:cubicBezTo>
                    <a:pt x="8119" y="19754"/>
                    <a:pt x="10910" y="22532"/>
                    <a:pt x="13749" y="25031"/>
                  </a:cubicBezTo>
                  <a:cubicBezTo>
                    <a:pt x="14068" y="24294"/>
                    <a:pt x="14535" y="24325"/>
                    <a:pt x="15228" y="24131"/>
                  </a:cubicBezTo>
                  <a:cubicBezTo>
                    <a:pt x="16196" y="23859"/>
                    <a:pt x="17105" y="23353"/>
                    <a:pt x="18022" y="22950"/>
                  </a:cubicBezTo>
                  <a:cubicBezTo>
                    <a:pt x="20942" y="21664"/>
                    <a:pt x="26589" y="19105"/>
                    <a:pt x="26906" y="18899"/>
                  </a:cubicBezTo>
                  <a:cubicBezTo>
                    <a:pt x="27068" y="18793"/>
                    <a:pt x="18875" y="10181"/>
                    <a:pt x="18086" y="9440"/>
                  </a:cubicBezTo>
                  <a:cubicBezTo>
                    <a:pt x="16160" y="7630"/>
                    <a:pt x="14170" y="5886"/>
                    <a:pt x="12071" y="4279"/>
                  </a:cubicBezTo>
                  <a:cubicBezTo>
                    <a:pt x="10998" y="3457"/>
                    <a:pt x="9897" y="2674"/>
                    <a:pt x="8766" y="1930"/>
                  </a:cubicBezTo>
                  <a:cubicBezTo>
                    <a:pt x="7736" y="1254"/>
                    <a:pt x="6830" y="580"/>
                    <a:pt x="5648" y="183"/>
                  </a:cubicBezTo>
                  <a:cubicBezTo>
                    <a:pt x="5399" y="100"/>
                    <a:pt x="5145" y="16"/>
                    <a:pt x="4884" y="2"/>
                  </a:cubicBezTo>
                  <a:cubicBezTo>
                    <a:pt x="4859" y="1"/>
                    <a:pt x="4834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6170650" y="3066125"/>
              <a:ext cx="7350" cy="8325"/>
            </a:xfrm>
            <a:custGeom>
              <a:avLst/>
              <a:gdLst/>
              <a:ahLst/>
              <a:cxnLst/>
              <a:rect l="l" t="t" r="r" b="b"/>
              <a:pathLst>
                <a:path w="294" h="333" extrusionOk="0">
                  <a:moveTo>
                    <a:pt x="283" y="210"/>
                  </a:moveTo>
                  <a:cubicBezTo>
                    <a:pt x="276" y="175"/>
                    <a:pt x="268" y="20"/>
                    <a:pt x="197" y="10"/>
                  </a:cubicBezTo>
                  <a:cubicBezTo>
                    <a:pt x="125" y="0"/>
                    <a:pt x="46" y="90"/>
                    <a:pt x="1" y="140"/>
                  </a:cubicBezTo>
                  <a:cubicBezTo>
                    <a:pt x="77" y="157"/>
                    <a:pt x="219" y="286"/>
                    <a:pt x="256" y="309"/>
                  </a:cubicBezTo>
                  <a:cubicBezTo>
                    <a:pt x="294" y="332"/>
                    <a:pt x="265" y="278"/>
                    <a:pt x="274" y="267"/>
                  </a:cubicBezTo>
                  <a:cubicBezTo>
                    <a:pt x="283" y="254"/>
                    <a:pt x="290" y="246"/>
                    <a:pt x="283" y="210"/>
                  </a:cubicBezTo>
                  <a:close/>
                </a:path>
              </a:pathLst>
            </a:custGeom>
            <a:solidFill>
              <a:srgbClr val="073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9"/>
            <p:cNvSpPr/>
            <p:nvPr/>
          </p:nvSpPr>
          <p:spPr>
            <a:xfrm>
              <a:off x="5909750" y="2712275"/>
              <a:ext cx="703475" cy="1809775"/>
            </a:xfrm>
            <a:custGeom>
              <a:avLst/>
              <a:gdLst/>
              <a:ahLst/>
              <a:cxnLst/>
              <a:rect l="l" t="t" r="r" b="b"/>
              <a:pathLst>
                <a:path w="28139" h="72391" extrusionOk="0">
                  <a:moveTo>
                    <a:pt x="2080" y="1"/>
                  </a:moveTo>
                  <a:lnTo>
                    <a:pt x="126" y="1297"/>
                  </a:lnTo>
                  <a:cubicBezTo>
                    <a:pt x="83" y="1325"/>
                    <a:pt x="38" y="1356"/>
                    <a:pt x="23" y="1404"/>
                  </a:cubicBezTo>
                  <a:cubicBezTo>
                    <a:pt x="1" y="1476"/>
                    <a:pt x="51" y="1547"/>
                    <a:pt x="98" y="1604"/>
                  </a:cubicBezTo>
                  <a:cubicBezTo>
                    <a:pt x="1489" y="3296"/>
                    <a:pt x="2882" y="4990"/>
                    <a:pt x="4420" y="6548"/>
                  </a:cubicBezTo>
                  <a:cubicBezTo>
                    <a:pt x="5996" y="8147"/>
                    <a:pt x="7742" y="9624"/>
                    <a:pt x="9005" y="11502"/>
                  </a:cubicBezTo>
                  <a:cubicBezTo>
                    <a:pt x="10741" y="14083"/>
                    <a:pt x="10770" y="16567"/>
                    <a:pt x="11196" y="19508"/>
                  </a:cubicBezTo>
                  <a:cubicBezTo>
                    <a:pt x="11536" y="21862"/>
                    <a:pt x="11884" y="24220"/>
                    <a:pt x="12026" y="26597"/>
                  </a:cubicBezTo>
                  <a:cubicBezTo>
                    <a:pt x="12159" y="28823"/>
                    <a:pt x="12926" y="30651"/>
                    <a:pt x="12703" y="32957"/>
                  </a:cubicBezTo>
                  <a:lnTo>
                    <a:pt x="12189" y="38272"/>
                  </a:lnTo>
                  <a:cubicBezTo>
                    <a:pt x="11928" y="40986"/>
                    <a:pt x="11675" y="43795"/>
                    <a:pt x="12531" y="46383"/>
                  </a:cubicBezTo>
                  <a:cubicBezTo>
                    <a:pt x="13158" y="48275"/>
                    <a:pt x="14356" y="49970"/>
                    <a:pt x="14735" y="51927"/>
                  </a:cubicBezTo>
                  <a:cubicBezTo>
                    <a:pt x="14922" y="52898"/>
                    <a:pt x="14899" y="53896"/>
                    <a:pt x="15024" y="54878"/>
                  </a:cubicBezTo>
                  <a:cubicBezTo>
                    <a:pt x="15143" y="55808"/>
                    <a:pt x="15393" y="56716"/>
                    <a:pt x="15644" y="57620"/>
                  </a:cubicBezTo>
                  <a:cubicBezTo>
                    <a:pt x="17002" y="62539"/>
                    <a:pt x="18296" y="67364"/>
                    <a:pt x="19181" y="72390"/>
                  </a:cubicBezTo>
                  <a:lnTo>
                    <a:pt x="24424" y="71714"/>
                  </a:lnTo>
                  <a:cubicBezTo>
                    <a:pt x="25141" y="71621"/>
                    <a:pt x="26663" y="71560"/>
                    <a:pt x="27185" y="71006"/>
                  </a:cubicBezTo>
                  <a:cubicBezTo>
                    <a:pt x="27493" y="70680"/>
                    <a:pt x="27441" y="70167"/>
                    <a:pt x="27370" y="69725"/>
                  </a:cubicBezTo>
                  <a:cubicBezTo>
                    <a:pt x="26697" y="65537"/>
                    <a:pt x="25758" y="61300"/>
                    <a:pt x="25409" y="57076"/>
                  </a:cubicBezTo>
                  <a:cubicBezTo>
                    <a:pt x="25053" y="52769"/>
                    <a:pt x="24949" y="48439"/>
                    <a:pt x="24378" y="44151"/>
                  </a:cubicBezTo>
                  <a:cubicBezTo>
                    <a:pt x="24297" y="43535"/>
                    <a:pt x="24204" y="42914"/>
                    <a:pt x="24235" y="42293"/>
                  </a:cubicBezTo>
                  <a:cubicBezTo>
                    <a:pt x="24270" y="41568"/>
                    <a:pt x="24469" y="40863"/>
                    <a:pt x="24625" y="40154"/>
                  </a:cubicBezTo>
                  <a:cubicBezTo>
                    <a:pt x="25108" y="37941"/>
                    <a:pt x="24922" y="35803"/>
                    <a:pt x="24931" y="33587"/>
                  </a:cubicBezTo>
                  <a:cubicBezTo>
                    <a:pt x="24931" y="33514"/>
                    <a:pt x="24931" y="33441"/>
                    <a:pt x="24932" y="33368"/>
                  </a:cubicBezTo>
                  <a:cubicBezTo>
                    <a:pt x="24955" y="31172"/>
                    <a:pt x="25559" y="29281"/>
                    <a:pt x="26227" y="27210"/>
                  </a:cubicBezTo>
                  <a:cubicBezTo>
                    <a:pt x="28139" y="21272"/>
                    <a:pt x="27902" y="15295"/>
                    <a:pt x="25540" y="9585"/>
                  </a:cubicBezTo>
                  <a:cubicBezTo>
                    <a:pt x="24850" y="7917"/>
                    <a:pt x="23889" y="6290"/>
                    <a:pt x="22783" y="4827"/>
                  </a:cubicBezTo>
                  <a:cubicBezTo>
                    <a:pt x="22218" y="4080"/>
                    <a:pt x="21612" y="3363"/>
                    <a:pt x="20975" y="2677"/>
                  </a:cubicBezTo>
                  <a:cubicBezTo>
                    <a:pt x="20640" y="2315"/>
                    <a:pt x="20290" y="1968"/>
                    <a:pt x="19948" y="1613"/>
                  </a:cubicBezTo>
                  <a:cubicBezTo>
                    <a:pt x="19714" y="1371"/>
                    <a:pt x="19474" y="917"/>
                    <a:pt x="19207" y="731"/>
                  </a:cubicBezTo>
                  <a:cubicBezTo>
                    <a:pt x="16977" y="2923"/>
                    <a:pt x="14460" y="4961"/>
                    <a:pt x="11690" y="4961"/>
                  </a:cubicBezTo>
                  <a:cubicBezTo>
                    <a:pt x="11214" y="4961"/>
                    <a:pt x="10730" y="4900"/>
                    <a:pt x="10240" y="4770"/>
                  </a:cubicBezTo>
                  <a:cubicBezTo>
                    <a:pt x="9106" y="4589"/>
                    <a:pt x="8006" y="4201"/>
                    <a:pt x="6984" y="3664"/>
                  </a:cubicBezTo>
                  <a:cubicBezTo>
                    <a:pt x="5173" y="2713"/>
                    <a:pt x="3606" y="1362"/>
                    <a:pt x="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9"/>
            <p:cNvSpPr/>
            <p:nvPr/>
          </p:nvSpPr>
          <p:spPr>
            <a:xfrm>
              <a:off x="5132000" y="2965325"/>
              <a:ext cx="427125" cy="122125"/>
            </a:xfrm>
            <a:custGeom>
              <a:avLst/>
              <a:gdLst/>
              <a:ahLst/>
              <a:cxnLst/>
              <a:rect l="l" t="t" r="r" b="b"/>
              <a:pathLst>
                <a:path w="17085" h="4885" extrusionOk="0">
                  <a:moveTo>
                    <a:pt x="4237" y="0"/>
                  </a:moveTo>
                  <a:cubicBezTo>
                    <a:pt x="4163" y="0"/>
                    <a:pt x="4118" y="59"/>
                    <a:pt x="4132" y="220"/>
                  </a:cubicBezTo>
                  <a:cubicBezTo>
                    <a:pt x="4151" y="428"/>
                    <a:pt x="4387" y="772"/>
                    <a:pt x="4175" y="958"/>
                  </a:cubicBezTo>
                  <a:cubicBezTo>
                    <a:pt x="4127" y="1000"/>
                    <a:pt x="4071" y="1016"/>
                    <a:pt x="4011" y="1016"/>
                  </a:cubicBezTo>
                  <a:cubicBezTo>
                    <a:pt x="3862" y="1016"/>
                    <a:pt x="3690" y="914"/>
                    <a:pt x="3569" y="866"/>
                  </a:cubicBezTo>
                  <a:cubicBezTo>
                    <a:pt x="2902" y="608"/>
                    <a:pt x="2208" y="444"/>
                    <a:pt x="1493" y="403"/>
                  </a:cubicBezTo>
                  <a:cubicBezTo>
                    <a:pt x="1444" y="400"/>
                    <a:pt x="1394" y="398"/>
                    <a:pt x="1344" y="398"/>
                  </a:cubicBezTo>
                  <a:cubicBezTo>
                    <a:pt x="1021" y="398"/>
                    <a:pt x="679" y="466"/>
                    <a:pt x="515" y="733"/>
                  </a:cubicBezTo>
                  <a:cubicBezTo>
                    <a:pt x="462" y="819"/>
                    <a:pt x="434" y="917"/>
                    <a:pt x="406" y="1014"/>
                  </a:cubicBezTo>
                  <a:cubicBezTo>
                    <a:pt x="317" y="1331"/>
                    <a:pt x="226" y="1650"/>
                    <a:pt x="180" y="1977"/>
                  </a:cubicBezTo>
                  <a:cubicBezTo>
                    <a:pt x="1" y="3259"/>
                    <a:pt x="2098" y="3905"/>
                    <a:pt x="3031" y="4207"/>
                  </a:cubicBezTo>
                  <a:cubicBezTo>
                    <a:pt x="4051" y="4537"/>
                    <a:pt x="5168" y="4838"/>
                    <a:pt x="6245" y="4879"/>
                  </a:cubicBezTo>
                  <a:cubicBezTo>
                    <a:pt x="6343" y="4883"/>
                    <a:pt x="6442" y="4885"/>
                    <a:pt x="6540" y="4885"/>
                  </a:cubicBezTo>
                  <a:cubicBezTo>
                    <a:pt x="8785" y="4885"/>
                    <a:pt x="11044" y="3947"/>
                    <a:pt x="13192" y="3365"/>
                  </a:cubicBezTo>
                  <a:cubicBezTo>
                    <a:pt x="13932" y="3164"/>
                    <a:pt x="17084" y="2440"/>
                    <a:pt x="15987" y="1050"/>
                  </a:cubicBezTo>
                  <a:cubicBezTo>
                    <a:pt x="15638" y="607"/>
                    <a:pt x="14811" y="497"/>
                    <a:pt x="14016" y="497"/>
                  </a:cubicBezTo>
                  <a:cubicBezTo>
                    <a:pt x="13417" y="497"/>
                    <a:pt x="12836" y="560"/>
                    <a:pt x="12493" y="588"/>
                  </a:cubicBezTo>
                  <a:cubicBezTo>
                    <a:pt x="12485" y="590"/>
                    <a:pt x="12477" y="592"/>
                    <a:pt x="12470" y="594"/>
                  </a:cubicBezTo>
                  <a:cubicBezTo>
                    <a:pt x="12339" y="578"/>
                    <a:pt x="12208" y="571"/>
                    <a:pt x="12077" y="571"/>
                  </a:cubicBezTo>
                  <a:cubicBezTo>
                    <a:pt x="11442" y="571"/>
                    <a:pt x="10810" y="744"/>
                    <a:pt x="10206" y="914"/>
                  </a:cubicBezTo>
                  <a:cubicBezTo>
                    <a:pt x="9842" y="1017"/>
                    <a:pt x="9463" y="1168"/>
                    <a:pt x="9088" y="1220"/>
                  </a:cubicBezTo>
                  <a:cubicBezTo>
                    <a:pt x="8723" y="1269"/>
                    <a:pt x="8335" y="1243"/>
                    <a:pt x="7957" y="1280"/>
                  </a:cubicBezTo>
                  <a:cubicBezTo>
                    <a:pt x="7815" y="1295"/>
                    <a:pt x="7672" y="1302"/>
                    <a:pt x="7529" y="1302"/>
                  </a:cubicBezTo>
                  <a:cubicBezTo>
                    <a:pt x="6940" y="1302"/>
                    <a:pt x="6352" y="1181"/>
                    <a:pt x="5809" y="953"/>
                  </a:cubicBezTo>
                  <a:cubicBezTo>
                    <a:pt x="5462" y="809"/>
                    <a:pt x="5134" y="621"/>
                    <a:pt x="4835" y="395"/>
                  </a:cubicBezTo>
                  <a:cubicBezTo>
                    <a:pt x="4756" y="335"/>
                    <a:pt x="4415" y="0"/>
                    <a:pt x="423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5348200" y="2481900"/>
              <a:ext cx="720550" cy="615425"/>
            </a:xfrm>
            <a:custGeom>
              <a:avLst/>
              <a:gdLst/>
              <a:ahLst/>
              <a:cxnLst/>
              <a:rect l="l" t="t" r="r" b="b"/>
              <a:pathLst>
                <a:path w="28822" h="24617" extrusionOk="0">
                  <a:moveTo>
                    <a:pt x="24171" y="1"/>
                  </a:moveTo>
                  <a:cubicBezTo>
                    <a:pt x="23351" y="1"/>
                    <a:pt x="22539" y="339"/>
                    <a:pt x="21829" y="1113"/>
                  </a:cubicBezTo>
                  <a:cubicBezTo>
                    <a:pt x="19799" y="3326"/>
                    <a:pt x="17753" y="5588"/>
                    <a:pt x="16766" y="8487"/>
                  </a:cubicBezTo>
                  <a:cubicBezTo>
                    <a:pt x="16281" y="9911"/>
                    <a:pt x="16030" y="11505"/>
                    <a:pt x="14979" y="12582"/>
                  </a:cubicBezTo>
                  <a:cubicBezTo>
                    <a:pt x="14304" y="13270"/>
                    <a:pt x="13388" y="13658"/>
                    <a:pt x="12696" y="14314"/>
                  </a:cubicBezTo>
                  <a:cubicBezTo>
                    <a:pt x="11958" y="15011"/>
                    <a:pt x="11245" y="15815"/>
                    <a:pt x="10659" y="16652"/>
                  </a:cubicBezTo>
                  <a:cubicBezTo>
                    <a:pt x="10383" y="17048"/>
                    <a:pt x="10125" y="17466"/>
                    <a:pt x="9757" y="17782"/>
                  </a:cubicBezTo>
                  <a:cubicBezTo>
                    <a:pt x="8665" y="18720"/>
                    <a:pt x="7029" y="18468"/>
                    <a:pt x="5610" y="18719"/>
                  </a:cubicBezTo>
                  <a:cubicBezTo>
                    <a:pt x="4692" y="18881"/>
                    <a:pt x="3842" y="19267"/>
                    <a:pt x="2970" y="19577"/>
                  </a:cubicBezTo>
                  <a:cubicBezTo>
                    <a:pt x="2541" y="19729"/>
                    <a:pt x="2107" y="19882"/>
                    <a:pt x="1660" y="19969"/>
                  </a:cubicBezTo>
                  <a:cubicBezTo>
                    <a:pt x="1437" y="20012"/>
                    <a:pt x="452" y="19948"/>
                    <a:pt x="335" y="20057"/>
                  </a:cubicBezTo>
                  <a:cubicBezTo>
                    <a:pt x="0" y="20372"/>
                    <a:pt x="810" y="24574"/>
                    <a:pt x="362" y="24617"/>
                  </a:cubicBezTo>
                  <a:cubicBezTo>
                    <a:pt x="1068" y="24549"/>
                    <a:pt x="1778" y="24496"/>
                    <a:pt x="2485" y="24413"/>
                  </a:cubicBezTo>
                  <a:cubicBezTo>
                    <a:pt x="7857" y="23777"/>
                    <a:pt x="12961" y="24241"/>
                    <a:pt x="17653" y="21324"/>
                  </a:cubicBezTo>
                  <a:cubicBezTo>
                    <a:pt x="21072" y="19274"/>
                    <a:pt x="23179" y="16218"/>
                    <a:pt x="25700" y="13243"/>
                  </a:cubicBezTo>
                  <a:cubicBezTo>
                    <a:pt x="26384" y="12436"/>
                    <a:pt x="27099" y="11558"/>
                    <a:pt x="27194" y="10505"/>
                  </a:cubicBezTo>
                  <a:cubicBezTo>
                    <a:pt x="27240" y="10009"/>
                    <a:pt x="27141" y="9507"/>
                    <a:pt x="27180" y="9010"/>
                  </a:cubicBezTo>
                  <a:cubicBezTo>
                    <a:pt x="27274" y="7809"/>
                    <a:pt x="28141" y="6812"/>
                    <a:pt x="28471" y="5653"/>
                  </a:cubicBezTo>
                  <a:cubicBezTo>
                    <a:pt x="28821" y="4415"/>
                    <a:pt x="28508" y="3227"/>
                    <a:pt x="27813" y="2249"/>
                  </a:cubicBezTo>
                  <a:cubicBezTo>
                    <a:pt x="26843" y="884"/>
                    <a:pt x="25497" y="1"/>
                    <a:pt x="24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5567225" y="2163350"/>
              <a:ext cx="668300" cy="358900"/>
            </a:xfrm>
            <a:custGeom>
              <a:avLst/>
              <a:gdLst/>
              <a:ahLst/>
              <a:cxnLst/>
              <a:rect l="l" t="t" r="r" b="b"/>
              <a:pathLst>
                <a:path w="26732" h="14356" extrusionOk="0">
                  <a:moveTo>
                    <a:pt x="6455" y="1"/>
                  </a:moveTo>
                  <a:cubicBezTo>
                    <a:pt x="6410" y="1"/>
                    <a:pt x="6365" y="3"/>
                    <a:pt x="6319" y="6"/>
                  </a:cubicBezTo>
                  <a:cubicBezTo>
                    <a:pt x="5364" y="87"/>
                    <a:pt x="4718" y="968"/>
                    <a:pt x="4079" y="1681"/>
                  </a:cubicBezTo>
                  <a:cubicBezTo>
                    <a:pt x="3348" y="2496"/>
                    <a:pt x="2478" y="3174"/>
                    <a:pt x="1508" y="3683"/>
                  </a:cubicBezTo>
                  <a:cubicBezTo>
                    <a:pt x="906" y="3999"/>
                    <a:pt x="188" y="4344"/>
                    <a:pt x="61" y="5012"/>
                  </a:cubicBezTo>
                  <a:cubicBezTo>
                    <a:pt x="0" y="5334"/>
                    <a:pt x="109" y="5687"/>
                    <a:pt x="357" y="5899"/>
                  </a:cubicBezTo>
                  <a:cubicBezTo>
                    <a:pt x="506" y="6027"/>
                    <a:pt x="704" y="6096"/>
                    <a:pt x="900" y="6096"/>
                  </a:cubicBezTo>
                  <a:cubicBezTo>
                    <a:pt x="1030" y="6096"/>
                    <a:pt x="1158" y="6066"/>
                    <a:pt x="1272" y="6003"/>
                  </a:cubicBezTo>
                  <a:cubicBezTo>
                    <a:pt x="1601" y="5819"/>
                    <a:pt x="1849" y="5402"/>
                    <a:pt x="2241" y="5402"/>
                  </a:cubicBezTo>
                  <a:cubicBezTo>
                    <a:pt x="2314" y="5402"/>
                    <a:pt x="2392" y="5416"/>
                    <a:pt x="2477" y="5449"/>
                  </a:cubicBezTo>
                  <a:cubicBezTo>
                    <a:pt x="2853" y="5596"/>
                    <a:pt x="3071" y="6169"/>
                    <a:pt x="3339" y="6454"/>
                  </a:cubicBezTo>
                  <a:cubicBezTo>
                    <a:pt x="3779" y="6922"/>
                    <a:pt x="4265" y="7345"/>
                    <a:pt x="4788" y="7719"/>
                  </a:cubicBezTo>
                  <a:cubicBezTo>
                    <a:pt x="5604" y="8304"/>
                    <a:pt x="6617" y="8616"/>
                    <a:pt x="7626" y="8616"/>
                  </a:cubicBezTo>
                  <a:cubicBezTo>
                    <a:pt x="8332" y="8616"/>
                    <a:pt x="9036" y="8464"/>
                    <a:pt x="9671" y="8146"/>
                  </a:cubicBezTo>
                  <a:cubicBezTo>
                    <a:pt x="10083" y="7940"/>
                    <a:pt x="10461" y="7667"/>
                    <a:pt x="10889" y="7499"/>
                  </a:cubicBezTo>
                  <a:cubicBezTo>
                    <a:pt x="11141" y="7400"/>
                    <a:pt x="11381" y="7338"/>
                    <a:pt x="11602" y="7338"/>
                  </a:cubicBezTo>
                  <a:cubicBezTo>
                    <a:pt x="11918" y="7338"/>
                    <a:pt x="12196" y="7465"/>
                    <a:pt x="12421" y="7793"/>
                  </a:cubicBezTo>
                  <a:cubicBezTo>
                    <a:pt x="12795" y="8338"/>
                    <a:pt x="12987" y="8989"/>
                    <a:pt x="13217" y="9603"/>
                  </a:cubicBezTo>
                  <a:cubicBezTo>
                    <a:pt x="13516" y="10399"/>
                    <a:pt x="13883" y="11168"/>
                    <a:pt x="14317" y="11900"/>
                  </a:cubicBezTo>
                  <a:cubicBezTo>
                    <a:pt x="14575" y="12336"/>
                    <a:pt x="14859" y="12764"/>
                    <a:pt x="15242" y="13096"/>
                  </a:cubicBezTo>
                  <a:cubicBezTo>
                    <a:pt x="15573" y="13384"/>
                    <a:pt x="15968" y="13592"/>
                    <a:pt x="16373" y="13762"/>
                  </a:cubicBezTo>
                  <a:cubicBezTo>
                    <a:pt x="17316" y="14156"/>
                    <a:pt x="18337" y="14356"/>
                    <a:pt x="19359" y="14356"/>
                  </a:cubicBezTo>
                  <a:cubicBezTo>
                    <a:pt x="20105" y="14356"/>
                    <a:pt x="20851" y="14249"/>
                    <a:pt x="21566" y="14035"/>
                  </a:cubicBezTo>
                  <a:cubicBezTo>
                    <a:pt x="23239" y="13534"/>
                    <a:pt x="25045" y="12328"/>
                    <a:pt x="25894" y="10758"/>
                  </a:cubicBezTo>
                  <a:cubicBezTo>
                    <a:pt x="26531" y="9580"/>
                    <a:pt x="26732" y="8134"/>
                    <a:pt x="26275" y="6874"/>
                  </a:cubicBezTo>
                  <a:cubicBezTo>
                    <a:pt x="25819" y="5612"/>
                    <a:pt x="24659" y="4591"/>
                    <a:pt x="23325" y="4454"/>
                  </a:cubicBezTo>
                  <a:cubicBezTo>
                    <a:pt x="23207" y="4442"/>
                    <a:pt x="23088" y="4436"/>
                    <a:pt x="22970" y="4436"/>
                  </a:cubicBezTo>
                  <a:cubicBezTo>
                    <a:pt x="22851" y="4436"/>
                    <a:pt x="22732" y="4442"/>
                    <a:pt x="22614" y="4454"/>
                  </a:cubicBezTo>
                  <a:cubicBezTo>
                    <a:pt x="21474" y="4567"/>
                    <a:pt x="20388" y="5171"/>
                    <a:pt x="19289" y="5573"/>
                  </a:cubicBezTo>
                  <a:cubicBezTo>
                    <a:pt x="18989" y="5684"/>
                    <a:pt x="18652" y="5774"/>
                    <a:pt x="18333" y="5774"/>
                  </a:cubicBezTo>
                  <a:cubicBezTo>
                    <a:pt x="18059" y="5774"/>
                    <a:pt x="17799" y="5707"/>
                    <a:pt x="17590" y="5529"/>
                  </a:cubicBezTo>
                  <a:cubicBezTo>
                    <a:pt x="17195" y="5192"/>
                    <a:pt x="17133" y="4576"/>
                    <a:pt x="16736" y="4242"/>
                  </a:cubicBezTo>
                  <a:cubicBezTo>
                    <a:pt x="16532" y="4071"/>
                    <a:pt x="16283" y="4005"/>
                    <a:pt x="16019" y="4005"/>
                  </a:cubicBezTo>
                  <a:cubicBezTo>
                    <a:pt x="15690" y="4005"/>
                    <a:pt x="15341" y="4109"/>
                    <a:pt x="15035" y="4239"/>
                  </a:cubicBezTo>
                  <a:cubicBezTo>
                    <a:pt x="14606" y="4422"/>
                    <a:pt x="14194" y="4645"/>
                    <a:pt x="13806" y="4906"/>
                  </a:cubicBezTo>
                  <a:cubicBezTo>
                    <a:pt x="13543" y="5082"/>
                    <a:pt x="13134" y="5309"/>
                    <a:pt x="12766" y="5309"/>
                  </a:cubicBezTo>
                  <a:cubicBezTo>
                    <a:pt x="12619" y="5309"/>
                    <a:pt x="12477" y="5272"/>
                    <a:pt x="12355" y="5181"/>
                  </a:cubicBezTo>
                  <a:cubicBezTo>
                    <a:pt x="12006" y="4920"/>
                    <a:pt x="12048" y="4395"/>
                    <a:pt x="12113" y="3963"/>
                  </a:cubicBezTo>
                  <a:cubicBezTo>
                    <a:pt x="12234" y="3182"/>
                    <a:pt x="11852" y="2380"/>
                    <a:pt x="11109" y="2065"/>
                  </a:cubicBezTo>
                  <a:cubicBezTo>
                    <a:pt x="10682" y="1884"/>
                    <a:pt x="10227" y="1938"/>
                    <a:pt x="9793" y="1792"/>
                  </a:cubicBezTo>
                  <a:cubicBezTo>
                    <a:pt x="9296" y="1624"/>
                    <a:pt x="8863" y="1293"/>
                    <a:pt x="8456" y="970"/>
                  </a:cubicBezTo>
                  <a:cubicBezTo>
                    <a:pt x="7864" y="501"/>
                    <a:pt x="7199" y="1"/>
                    <a:pt x="6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5729925" y="2135250"/>
              <a:ext cx="14525" cy="15575"/>
            </a:xfrm>
            <a:custGeom>
              <a:avLst/>
              <a:gdLst/>
              <a:ahLst/>
              <a:cxnLst/>
              <a:rect l="l" t="t" r="r" b="b"/>
              <a:pathLst>
                <a:path w="581" h="623" extrusionOk="0">
                  <a:moveTo>
                    <a:pt x="212" y="1"/>
                  </a:moveTo>
                  <a:cubicBezTo>
                    <a:pt x="64" y="1"/>
                    <a:pt x="1" y="122"/>
                    <a:pt x="5" y="257"/>
                  </a:cubicBezTo>
                  <a:cubicBezTo>
                    <a:pt x="0" y="297"/>
                    <a:pt x="6" y="337"/>
                    <a:pt x="23" y="374"/>
                  </a:cubicBezTo>
                  <a:cubicBezTo>
                    <a:pt x="63" y="506"/>
                    <a:pt x="163" y="623"/>
                    <a:pt x="305" y="623"/>
                  </a:cubicBezTo>
                  <a:cubicBezTo>
                    <a:pt x="333" y="623"/>
                    <a:pt x="363" y="618"/>
                    <a:pt x="394" y="608"/>
                  </a:cubicBezTo>
                  <a:cubicBezTo>
                    <a:pt x="535" y="563"/>
                    <a:pt x="581" y="402"/>
                    <a:pt x="521" y="249"/>
                  </a:cubicBezTo>
                  <a:cubicBezTo>
                    <a:pt x="506" y="146"/>
                    <a:pt x="436" y="60"/>
                    <a:pt x="339" y="25"/>
                  </a:cubicBezTo>
                  <a:cubicBezTo>
                    <a:pt x="291" y="8"/>
                    <a:pt x="249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9"/>
            <p:cNvSpPr/>
            <p:nvPr/>
          </p:nvSpPr>
          <p:spPr>
            <a:xfrm>
              <a:off x="5574750" y="2142775"/>
              <a:ext cx="242675" cy="99425"/>
            </a:xfrm>
            <a:custGeom>
              <a:avLst/>
              <a:gdLst/>
              <a:ahLst/>
              <a:cxnLst/>
              <a:rect l="l" t="t" r="r" b="b"/>
              <a:pathLst>
                <a:path w="9707" h="3977" extrusionOk="0">
                  <a:moveTo>
                    <a:pt x="5967" y="1"/>
                  </a:moveTo>
                  <a:cubicBezTo>
                    <a:pt x="5517" y="1"/>
                    <a:pt x="5081" y="94"/>
                    <a:pt x="4694" y="280"/>
                  </a:cubicBezTo>
                  <a:cubicBezTo>
                    <a:pt x="4629" y="311"/>
                    <a:pt x="4567" y="343"/>
                    <a:pt x="4505" y="379"/>
                  </a:cubicBezTo>
                  <a:cubicBezTo>
                    <a:pt x="4162" y="580"/>
                    <a:pt x="3865" y="852"/>
                    <a:pt x="3634" y="1176"/>
                  </a:cubicBezTo>
                  <a:cubicBezTo>
                    <a:pt x="3515" y="1341"/>
                    <a:pt x="3412" y="1518"/>
                    <a:pt x="3328" y="1704"/>
                  </a:cubicBezTo>
                  <a:cubicBezTo>
                    <a:pt x="3221" y="1939"/>
                    <a:pt x="3182" y="2211"/>
                    <a:pt x="3127" y="2472"/>
                  </a:cubicBezTo>
                  <a:cubicBezTo>
                    <a:pt x="3098" y="2606"/>
                    <a:pt x="3094" y="2669"/>
                    <a:pt x="2979" y="2730"/>
                  </a:cubicBezTo>
                  <a:cubicBezTo>
                    <a:pt x="2854" y="2795"/>
                    <a:pt x="2712" y="2830"/>
                    <a:pt x="2574" y="2864"/>
                  </a:cubicBezTo>
                  <a:cubicBezTo>
                    <a:pt x="2162" y="2967"/>
                    <a:pt x="1749" y="3068"/>
                    <a:pt x="1335" y="3167"/>
                  </a:cubicBezTo>
                  <a:cubicBezTo>
                    <a:pt x="1084" y="3227"/>
                    <a:pt x="832" y="3285"/>
                    <a:pt x="589" y="3364"/>
                  </a:cubicBezTo>
                  <a:cubicBezTo>
                    <a:pt x="450" y="3409"/>
                    <a:pt x="314" y="3463"/>
                    <a:pt x="182" y="3525"/>
                  </a:cubicBezTo>
                  <a:cubicBezTo>
                    <a:pt x="96" y="3568"/>
                    <a:pt x="1" y="3636"/>
                    <a:pt x="18" y="3748"/>
                  </a:cubicBezTo>
                  <a:cubicBezTo>
                    <a:pt x="47" y="3933"/>
                    <a:pt x="218" y="3977"/>
                    <a:pt x="380" y="3977"/>
                  </a:cubicBezTo>
                  <a:cubicBezTo>
                    <a:pt x="478" y="3977"/>
                    <a:pt x="573" y="3961"/>
                    <a:pt x="630" y="3950"/>
                  </a:cubicBezTo>
                  <a:cubicBezTo>
                    <a:pt x="1080" y="3867"/>
                    <a:pt x="1531" y="3788"/>
                    <a:pt x="1983" y="3712"/>
                  </a:cubicBezTo>
                  <a:cubicBezTo>
                    <a:pt x="3747" y="3415"/>
                    <a:pt x="5528" y="3184"/>
                    <a:pt x="7327" y="3020"/>
                  </a:cubicBezTo>
                  <a:cubicBezTo>
                    <a:pt x="7520" y="3003"/>
                    <a:pt x="7713" y="2987"/>
                    <a:pt x="7906" y="2971"/>
                  </a:cubicBezTo>
                  <a:cubicBezTo>
                    <a:pt x="8146" y="2951"/>
                    <a:pt x="8387" y="2932"/>
                    <a:pt x="8626" y="2915"/>
                  </a:cubicBezTo>
                  <a:cubicBezTo>
                    <a:pt x="8908" y="2894"/>
                    <a:pt x="9170" y="2898"/>
                    <a:pt x="9438" y="2828"/>
                  </a:cubicBezTo>
                  <a:cubicBezTo>
                    <a:pt x="9523" y="2806"/>
                    <a:pt x="9633" y="2815"/>
                    <a:pt x="9667" y="2722"/>
                  </a:cubicBezTo>
                  <a:cubicBezTo>
                    <a:pt x="9706" y="2616"/>
                    <a:pt x="9611" y="2430"/>
                    <a:pt x="9557" y="2330"/>
                  </a:cubicBezTo>
                  <a:cubicBezTo>
                    <a:pt x="9055" y="1416"/>
                    <a:pt x="8243" y="666"/>
                    <a:pt x="7345" y="287"/>
                  </a:cubicBezTo>
                  <a:cubicBezTo>
                    <a:pt x="6893" y="96"/>
                    <a:pt x="6422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9"/>
            <p:cNvSpPr/>
            <p:nvPr/>
          </p:nvSpPr>
          <p:spPr>
            <a:xfrm>
              <a:off x="1722250" y="22579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fill="none" extrusionOk="0">
                  <a:moveTo>
                    <a:pt x="3228" y="1552"/>
                  </a:moveTo>
                  <a:cubicBezTo>
                    <a:pt x="3228" y="2181"/>
                    <a:pt x="2850" y="2746"/>
                    <a:pt x="2269" y="2987"/>
                  </a:cubicBezTo>
                  <a:cubicBezTo>
                    <a:pt x="1690" y="3227"/>
                    <a:pt x="1022" y="3095"/>
                    <a:pt x="578" y="2651"/>
                  </a:cubicBezTo>
                  <a:cubicBezTo>
                    <a:pt x="134" y="2207"/>
                    <a:pt x="0" y="1539"/>
                    <a:pt x="240" y="958"/>
                  </a:cubicBezTo>
                  <a:cubicBezTo>
                    <a:pt x="480" y="379"/>
                    <a:pt x="1047" y="0"/>
                    <a:pt x="1675" y="0"/>
                  </a:cubicBezTo>
                  <a:cubicBezTo>
                    <a:pt x="2532" y="0"/>
                    <a:pt x="3228" y="694"/>
                    <a:pt x="3228" y="1552"/>
                  </a:cubicBezTo>
                  <a:close/>
                </a:path>
              </a:pathLst>
            </a:custGeom>
            <a:noFill/>
            <a:ln w="13050" cap="flat" cmpd="sng">
              <a:solidFill>
                <a:schemeClr val="accent4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587300" y="4960500"/>
              <a:ext cx="219600" cy="168750"/>
            </a:xfrm>
            <a:custGeom>
              <a:avLst/>
              <a:gdLst/>
              <a:ahLst/>
              <a:cxnLst/>
              <a:rect l="l" t="t" r="r" b="b"/>
              <a:pathLst>
                <a:path w="8784" h="6750" extrusionOk="0">
                  <a:moveTo>
                    <a:pt x="4892" y="0"/>
                  </a:moveTo>
                  <a:cubicBezTo>
                    <a:pt x="3681" y="0"/>
                    <a:pt x="2821" y="575"/>
                    <a:pt x="2231" y="2017"/>
                  </a:cubicBezTo>
                  <a:cubicBezTo>
                    <a:pt x="1832" y="2992"/>
                    <a:pt x="0" y="5373"/>
                    <a:pt x="1119" y="6326"/>
                  </a:cubicBezTo>
                  <a:cubicBezTo>
                    <a:pt x="1417" y="6580"/>
                    <a:pt x="1820" y="6669"/>
                    <a:pt x="2210" y="6716"/>
                  </a:cubicBezTo>
                  <a:cubicBezTo>
                    <a:pt x="2371" y="6736"/>
                    <a:pt x="2534" y="6750"/>
                    <a:pt x="2697" y="6750"/>
                  </a:cubicBezTo>
                  <a:cubicBezTo>
                    <a:pt x="2908" y="6750"/>
                    <a:pt x="3117" y="6727"/>
                    <a:pt x="3317" y="6663"/>
                  </a:cubicBezTo>
                  <a:cubicBezTo>
                    <a:pt x="4470" y="6297"/>
                    <a:pt x="5719" y="4614"/>
                    <a:pt x="6711" y="3861"/>
                  </a:cubicBezTo>
                  <a:cubicBezTo>
                    <a:pt x="7842" y="3005"/>
                    <a:pt x="8784" y="952"/>
                    <a:pt x="6883" y="364"/>
                  </a:cubicBezTo>
                  <a:cubicBezTo>
                    <a:pt x="6241" y="165"/>
                    <a:pt x="5662" y="40"/>
                    <a:pt x="5146" y="8"/>
                  </a:cubicBezTo>
                  <a:cubicBezTo>
                    <a:pt x="5060" y="3"/>
                    <a:pt x="4975" y="0"/>
                    <a:pt x="4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048250" y="2552975"/>
              <a:ext cx="615925" cy="475400"/>
            </a:xfrm>
            <a:custGeom>
              <a:avLst/>
              <a:gdLst/>
              <a:ahLst/>
              <a:cxnLst/>
              <a:rect l="l" t="t" r="r" b="b"/>
              <a:pathLst>
                <a:path w="24637" h="19016" extrusionOk="0">
                  <a:moveTo>
                    <a:pt x="21693" y="0"/>
                  </a:moveTo>
                  <a:cubicBezTo>
                    <a:pt x="21489" y="0"/>
                    <a:pt x="21283" y="25"/>
                    <a:pt x="21080" y="50"/>
                  </a:cubicBezTo>
                  <a:lnTo>
                    <a:pt x="18795" y="327"/>
                  </a:lnTo>
                  <a:cubicBezTo>
                    <a:pt x="18085" y="415"/>
                    <a:pt x="17368" y="503"/>
                    <a:pt x="16692" y="738"/>
                  </a:cubicBezTo>
                  <a:cubicBezTo>
                    <a:pt x="15948" y="999"/>
                    <a:pt x="15277" y="1429"/>
                    <a:pt x="14614" y="1856"/>
                  </a:cubicBezTo>
                  <a:cubicBezTo>
                    <a:pt x="12834" y="3004"/>
                    <a:pt x="11224" y="4328"/>
                    <a:pt x="9461" y="5492"/>
                  </a:cubicBezTo>
                  <a:cubicBezTo>
                    <a:pt x="7947" y="6491"/>
                    <a:pt x="6530" y="7692"/>
                    <a:pt x="5167" y="8885"/>
                  </a:cubicBezTo>
                  <a:cubicBezTo>
                    <a:pt x="3799" y="10083"/>
                    <a:pt x="2431" y="11281"/>
                    <a:pt x="1120" y="12539"/>
                  </a:cubicBezTo>
                  <a:cubicBezTo>
                    <a:pt x="1050" y="12606"/>
                    <a:pt x="980" y="12672"/>
                    <a:pt x="912" y="12741"/>
                  </a:cubicBezTo>
                  <a:cubicBezTo>
                    <a:pt x="686" y="12968"/>
                    <a:pt x="476" y="13210"/>
                    <a:pt x="338" y="13497"/>
                  </a:cubicBezTo>
                  <a:cubicBezTo>
                    <a:pt x="140" y="13908"/>
                    <a:pt x="107" y="14378"/>
                    <a:pt x="79" y="14833"/>
                  </a:cubicBezTo>
                  <a:cubicBezTo>
                    <a:pt x="13" y="15850"/>
                    <a:pt x="1" y="17010"/>
                    <a:pt x="741" y="17711"/>
                  </a:cubicBezTo>
                  <a:cubicBezTo>
                    <a:pt x="1239" y="18185"/>
                    <a:pt x="1961" y="18321"/>
                    <a:pt x="2639" y="18436"/>
                  </a:cubicBezTo>
                  <a:cubicBezTo>
                    <a:pt x="3899" y="18648"/>
                    <a:pt x="5021" y="19015"/>
                    <a:pt x="6073" y="19015"/>
                  </a:cubicBezTo>
                  <a:cubicBezTo>
                    <a:pt x="6930" y="19015"/>
                    <a:pt x="7740" y="18771"/>
                    <a:pt x="8539" y="17999"/>
                  </a:cubicBezTo>
                  <a:cubicBezTo>
                    <a:pt x="9778" y="16802"/>
                    <a:pt x="11518" y="16323"/>
                    <a:pt x="13147" y="15762"/>
                  </a:cubicBezTo>
                  <a:cubicBezTo>
                    <a:pt x="15441" y="14970"/>
                    <a:pt x="16824" y="13417"/>
                    <a:pt x="18406" y="11678"/>
                  </a:cubicBezTo>
                  <a:cubicBezTo>
                    <a:pt x="19872" y="10069"/>
                    <a:pt x="21584" y="8373"/>
                    <a:pt x="22820" y="6590"/>
                  </a:cubicBezTo>
                  <a:cubicBezTo>
                    <a:pt x="23819" y="5148"/>
                    <a:pt x="24637" y="774"/>
                    <a:pt x="22186" y="63"/>
                  </a:cubicBezTo>
                  <a:cubicBezTo>
                    <a:pt x="22026" y="17"/>
                    <a:pt x="21860" y="0"/>
                    <a:pt x="21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353400" y="3110225"/>
              <a:ext cx="272400" cy="147025"/>
            </a:xfrm>
            <a:custGeom>
              <a:avLst/>
              <a:gdLst/>
              <a:ahLst/>
              <a:cxnLst/>
              <a:rect l="l" t="t" r="r" b="b"/>
              <a:pathLst>
                <a:path w="10896" h="5881" extrusionOk="0">
                  <a:moveTo>
                    <a:pt x="1687" y="0"/>
                  </a:moveTo>
                  <a:cubicBezTo>
                    <a:pt x="1586" y="808"/>
                    <a:pt x="928" y="2624"/>
                    <a:pt x="418" y="3258"/>
                  </a:cubicBezTo>
                  <a:cubicBezTo>
                    <a:pt x="368" y="3322"/>
                    <a:pt x="313" y="3405"/>
                    <a:pt x="351" y="3476"/>
                  </a:cubicBezTo>
                  <a:cubicBezTo>
                    <a:pt x="368" y="3507"/>
                    <a:pt x="1" y="4024"/>
                    <a:pt x="31" y="4042"/>
                  </a:cubicBezTo>
                  <a:cubicBezTo>
                    <a:pt x="1110" y="4730"/>
                    <a:pt x="2530" y="5014"/>
                    <a:pt x="3478" y="5875"/>
                  </a:cubicBezTo>
                  <a:cubicBezTo>
                    <a:pt x="3482" y="5879"/>
                    <a:pt x="3491" y="5880"/>
                    <a:pt x="3505" y="5880"/>
                  </a:cubicBezTo>
                  <a:cubicBezTo>
                    <a:pt x="3669" y="5880"/>
                    <a:pt x="4467" y="5636"/>
                    <a:pt x="4681" y="5416"/>
                  </a:cubicBezTo>
                  <a:cubicBezTo>
                    <a:pt x="4763" y="5329"/>
                    <a:pt x="4837" y="5232"/>
                    <a:pt x="4898" y="5129"/>
                  </a:cubicBezTo>
                  <a:lnTo>
                    <a:pt x="5415" y="5371"/>
                  </a:lnTo>
                  <a:cubicBezTo>
                    <a:pt x="5450" y="5387"/>
                    <a:pt x="5488" y="5404"/>
                    <a:pt x="5526" y="5404"/>
                  </a:cubicBezTo>
                  <a:cubicBezTo>
                    <a:pt x="5536" y="5404"/>
                    <a:pt x="5546" y="5402"/>
                    <a:pt x="5555" y="5400"/>
                  </a:cubicBezTo>
                  <a:cubicBezTo>
                    <a:pt x="5608" y="5385"/>
                    <a:pt x="5641" y="5333"/>
                    <a:pt x="5670" y="5286"/>
                  </a:cubicBezTo>
                  <a:cubicBezTo>
                    <a:pt x="6375" y="4157"/>
                    <a:pt x="10895" y="4346"/>
                    <a:pt x="8950" y="2704"/>
                  </a:cubicBezTo>
                  <a:cubicBezTo>
                    <a:pt x="7908" y="1825"/>
                    <a:pt x="6709" y="1721"/>
                    <a:pt x="5482" y="1721"/>
                  </a:cubicBezTo>
                  <a:cubicBezTo>
                    <a:pt x="4147" y="1721"/>
                    <a:pt x="2789" y="433"/>
                    <a:pt x="168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9"/>
            <p:cNvSpPr/>
            <p:nvPr/>
          </p:nvSpPr>
          <p:spPr>
            <a:xfrm>
              <a:off x="1041025" y="2857850"/>
              <a:ext cx="399050" cy="373450"/>
            </a:xfrm>
            <a:custGeom>
              <a:avLst/>
              <a:gdLst/>
              <a:ahLst/>
              <a:cxnLst/>
              <a:rect l="l" t="t" r="r" b="b"/>
              <a:pathLst>
                <a:path w="15962" h="14938" extrusionOk="0">
                  <a:moveTo>
                    <a:pt x="3011" y="1"/>
                  </a:moveTo>
                  <a:cubicBezTo>
                    <a:pt x="2332" y="1"/>
                    <a:pt x="1673" y="159"/>
                    <a:pt x="1132" y="563"/>
                  </a:cubicBezTo>
                  <a:cubicBezTo>
                    <a:pt x="385" y="1123"/>
                    <a:pt x="1" y="2087"/>
                    <a:pt x="21" y="3021"/>
                  </a:cubicBezTo>
                  <a:cubicBezTo>
                    <a:pt x="83" y="5725"/>
                    <a:pt x="2431" y="7918"/>
                    <a:pt x="4344" y="9515"/>
                  </a:cubicBezTo>
                  <a:cubicBezTo>
                    <a:pt x="5783" y="10715"/>
                    <a:pt x="7109" y="11926"/>
                    <a:pt x="8773" y="12806"/>
                  </a:cubicBezTo>
                  <a:cubicBezTo>
                    <a:pt x="9179" y="13021"/>
                    <a:pt x="13144" y="14938"/>
                    <a:pt x="13685" y="14938"/>
                  </a:cubicBezTo>
                  <a:cubicBezTo>
                    <a:pt x="13716" y="14938"/>
                    <a:pt x="13736" y="14932"/>
                    <a:pt x="13743" y="14919"/>
                  </a:cubicBezTo>
                  <a:cubicBezTo>
                    <a:pt x="13744" y="14918"/>
                    <a:pt x="15962" y="11118"/>
                    <a:pt x="15846" y="10723"/>
                  </a:cubicBezTo>
                  <a:cubicBezTo>
                    <a:pt x="15511" y="9574"/>
                    <a:pt x="13636" y="7737"/>
                    <a:pt x="12791" y="6923"/>
                  </a:cubicBezTo>
                  <a:cubicBezTo>
                    <a:pt x="10369" y="4594"/>
                    <a:pt x="8054" y="1356"/>
                    <a:pt x="4759" y="298"/>
                  </a:cubicBezTo>
                  <a:cubicBezTo>
                    <a:pt x="4613" y="251"/>
                    <a:pt x="4465" y="209"/>
                    <a:pt x="4313" y="171"/>
                  </a:cubicBezTo>
                  <a:cubicBezTo>
                    <a:pt x="3887" y="65"/>
                    <a:pt x="3445" y="1"/>
                    <a:pt x="3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9"/>
            <p:cNvSpPr/>
            <p:nvPr/>
          </p:nvSpPr>
          <p:spPr>
            <a:xfrm>
              <a:off x="1551300" y="2202025"/>
              <a:ext cx="235850" cy="478050"/>
            </a:xfrm>
            <a:custGeom>
              <a:avLst/>
              <a:gdLst/>
              <a:ahLst/>
              <a:cxnLst/>
              <a:rect l="l" t="t" r="r" b="b"/>
              <a:pathLst>
                <a:path w="9434" h="19122" extrusionOk="0">
                  <a:moveTo>
                    <a:pt x="7042" y="0"/>
                  </a:moveTo>
                  <a:cubicBezTo>
                    <a:pt x="6810" y="0"/>
                    <a:pt x="6565" y="80"/>
                    <a:pt x="6343" y="161"/>
                  </a:cubicBezTo>
                  <a:cubicBezTo>
                    <a:pt x="4978" y="662"/>
                    <a:pt x="3688" y="909"/>
                    <a:pt x="2422" y="1697"/>
                  </a:cubicBezTo>
                  <a:cubicBezTo>
                    <a:pt x="1223" y="2442"/>
                    <a:pt x="1" y="3651"/>
                    <a:pt x="138" y="5183"/>
                  </a:cubicBezTo>
                  <a:cubicBezTo>
                    <a:pt x="307" y="7089"/>
                    <a:pt x="1144" y="8757"/>
                    <a:pt x="1155" y="10695"/>
                  </a:cubicBezTo>
                  <a:cubicBezTo>
                    <a:pt x="1166" y="12479"/>
                    <a:pt x="926" y="14268"/>
                    <a:pt x="1064" y="16049"/>
                  </a:cubicBezTo>
                  <a:cubicBezTo>
                    <a:pt x="1082" y="16278"/>
                    <a:pt x="1106" y="16509"/>
                    <a:pt x="1137" y="16737"/>
                  </a:cubicBezTo>
                  <a:cubicBezTo>
                    <a:pt x="1231" y="17425"/>
                    <a:pt x="1446" y="18177"/>
                    <a:pt x="2041" y="18531"/>
                  </a:cubicBezTo>
                  <a:cubicBezTo>
                    <a:pt x="2397" y="18744"/>
                    <a:pt x="2786" y="18776"/>
                    <a:pt x="3181" y="18776"/>
                  </a:cubicBezTo>
                  <a:cubicBezTo>
                    <a:pt x="3350" y="18776"/>
                    <a:pt x="3520" y="18770"/>
                    <a:pt x="3689" y="18770"/>
                  </a:cubicBezTo>
                  <a:cubicBezTo>
                    <a:pt x="3902" y="18770"/>
                    <a:pt x="4113" y="18779"/>
                    <a:pt x="4318" y="18820"/>
                  </a:cubicBezTo>
                  <a:cubicBezTo>
                    <a:pt x="4816" y="18921"/>
                    <a:pt x="5221" y="19121"/>
                    <a:pt x="5647" y="19121"/>
                  </a:cubicBezTo>
                  <a:cubicBezTo>
                    <a:pt x="5917" y="19121"/>
                    <a:pt x="6196" y="19041"/>
                    <a:pt x="6513" y="18804"/>
                  </a:cubicBezTo>
                  <a:cubicBezTo>
                    <a:pt x="7508" y="18063"/>
                    <a:pt x="7315" y="16142"/>
                    <a:pt x="7153" y="15091"/>
                  </a:cubicBezTo>
                  <a:cubicBezTo>
                    <a:pt x="6983" y="13989"/>
                    <a:pt x="6729" y="12815"/>
                    <a:pt x="7088" y="11722"/>
                  </a:cubicBezTo>
                  <a:cubicBezTo>
                    <a:pt x="7677" y="9919"/>
                    <a:pt x="9433" y="9200"/>
                    <a:pt x="9176" y="7050"/>
                  </a:cubicBezTo>
                  <a:cubicBezTo>
                    <a:pt x="8940" y="5074"/>
                    <a:pt x="8042" y="3268"/>
                    <a:pt x="7886" y="1240"/>
                  </a:cubicBezTo>
                  <a:cubicBezTo>
                    <a:pt x="7853" y="813"/>
                    <a:pt x="7797" y="313"/>
                    <a:pt x="7427" y="97"/>
                  </a:cubicBezTo>
                  <a:cubicBezTo>
                    <a:pt x="7308" y="27"/>
                    <a:pt x="7177" y="0"/>
                    <a:pt x="7042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2064000" y="4712350"/>
              <a:ext cx="230825" cy="348675"/>
            </a:xfrm>
            <a:custGeom>
              <a:avLst/>
              <a:gdLst/>
              <a:ahLst/>
              <a:cxnLst/>
              <a:rect l="l" t="t" r="r" b="b"/>
              <a:pathLst>
                <a:path w="9233" h="13947" extrusionOk="0">
                  <a:moveTo>
                    <a:pt x="3452" y="1"/>
                  </a:moveTo>
                  <a:cubicBezTo>
                    <a:pt x="2408" y="1"/>
                    <a:pt x="562" y="1233"/>
                    <a:pt x="323" y="2125"/>
                  </a:cubicBezTo>
                  <a:cubicBezTo>
                    <a:pt x="1" y="3331"/>
                    <a:pt x="1560" y="6564"/>
                    <a:pt x="1924" y="7803"/>
                  </a:cubicBezTo>
                  <a:cubicBezTo>
                    <a:pt x="2511" y="9794"/>
                    <a:pt x="3140" y="11773"/>
                    <a:pt x="3857" y="13719"/>
                  </a:cubicBezTo>
                  <a:cubicBezTo>
                    <a:pt x="4429" y="13881"/>
                    <a:pt x="5017" y="13947"/>
                    <a:pt x="5610" y="13947"/>
                  </a:cubicBezTo>
                  <a:cubicBezTo>
                    <a:pt x="6826" y="13947"/>
                    <a:pt x="8059" y="13670"/>
                    <a:pt x="9205" y="13375"/>
                  </a:cubicBezTo>
                  <a:cubicBezTo>
                    <a:pt x="9214" y="13373"/>
                    <a:pt x="9223" y="13369"/>
                    <a:pt x="9232" y="13367"/>
                  </a:cubicBezTo>
                  <a:cubicBezTo>
                    <a:pt x="8509" y="10011"/>
                    <a:pt x="8141" y="6575"/>
                    <a:pt x="7669" y="3167"/>
                  </a:cubicBezTo>
                  <a:cubicBezTo>
                    <a:pt x="7529" y="2925"/>
                    <a:pt x="7379" y="2689"/>
                    <a:pt x="7216" y="2462"/>
                  </a:cubicBezTo>
                  <a:cubicBezTo>
                    <a:pt x="6501" y="1469"/>
                    <a:pt x="4777" y="44"/>
                    <a:pt x="3493" y="2"/>
                  </a:cubicBezTo>
                  <a:cubicBezTo>
                    <a:pt x="3480" y="1"/>
                    <a:pt x="3466" y="1"/>
                    <a:pt x="345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04250" y="4752200"/>
              <a:ext cx="194350" cy="308700"/>
            </a:xfrm>
            <a:custGeom>
              <a:avLst/>
              <a:gdLst/>
              <a:ahLst/>
              <a:cxnLst/>
              <a:rect l="l" t="t" r="r" b="b"/>
              <a:pathLst>
                <a:path w="7774" h="12348" extrusionOk="0">
                  <a:moveTo>
                    <a:pt x="5553" y="0"/>
                  </a:moveTo>
                  <a:cubicBezTo>
                    <a:pt x="4993" y="0"/>
                    <a:pt x="4328" y="181"/>
                    <a:pt x="3616" y="236"/>
                  </a:cubicBezTo>
                  <a:cubicBezTo>
                    <a:pt x="2889" y="292"/>
                    <a:pt x="2171" y="442"/>
                    <a:pt x="1435" y="442"/>
                  </a:cubicBezTo>
                  <a:cubicBezTo>
                    <a:pt x="1073" y="442"/>
                    <a:pt x="706" y="405"/>
                    <a:pt x="331" y="304"/>
                  </a:cubicBezTo>
                  <a:cubicBezTo>
                    <a:pt x="280" y="290"/>
                    <a:pt x="225" y="275"/>
                    <a:pt x="175" y="275"/>
                  </a:cubicBezTo>
                  <a:cubicBezTo>
                    <a:pt x="143" y="275"/>
                    <a:pt x="113" y="281"/>
                    <a:pt x="87" y="299"/>
                  </a:cubicBezTo>
                  <a:cubicBezTo>
                    <a:pt x="1" y="357"/>
                    <a:pt x="15" y="507"/>
                    <a:pt x="36" y="633"/>
                  </a:cubicBezTo>
                  <a:cubicBezTo>
                    <a:pt x="523" y="3540"/>
                    <a:pt x="2553" y="9940"/>
                    <a:pt x="3256" y="12176"/>
                  </a:cubicBezTo>
                  <a:cubicBezTo>
                    <a:pt x="4281" y="12298"/>
                    <a:pt x="4854" y="12348"/>
                    <a:pt x="5378" y="12348"/>
                  </a:cubicBezTo>
                  <a:cubicBezTo>
                    <a:pt x="6002" y="12348"/>
                    <a:pt x="6559" y="12277"/>
                    <a:pt x="7735" y="12176"/>
                  </a:cubicBezTo>
                  <a:cubicBezTo>
                    <a:pt x="7774" y="12172"/>
                    <a:pt x="7196" y="2160"/>
                    <a:pt x="7076" y="1553"/>
                  </a:cubicBezTo>
                  <a:cubicBezTo>
                    <a:pt x="6823" y="300"/>
                    <a:pt x="6275" y="0"/>
                    <a:pt x="5553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357100" y="3211000"/>
              <a:ext cx="435500" cy="1749900"/>
            </a:xfrm>
            <a:custGeom>
              <a:avLst/>
              <a:gdLst/>
              <a:ahLst/>
              <a:cxnLst/>
              <a:rect l="l" t="t" r="r" b="b"/>
              <a:pathLst>
                <a:path w="17420" h="69996" extrusionOk="0">
                  <a:moveTo>
                    <a:pt x="6592" y="0"/>
                  </a:moveTo>
                  <a:cubicBezTo>
                    <a:pt x="6051" y="0"/>
                    <a:pt x="5518" y="61"/>
                    <a:pt x="5000" y="227"/>
                  </a:cubicBezTo>
                  <a:cubicBezTo>
                    <a:pt x="4610" y="2653"/>
                    <a:pt x="3665" y="4986"/>
                    <a:pt x="2726" y="7304"/>
                  </a:cubicBezTo>
                  <a:cubicBezTo>
                    <a:pt x="1358" y="10683"/>
                    <a:pt x="1" y="14029"/>
                    <a:pt x="383" y="17592"/>
                  </a:cubicBezTo>
                  <a:cubicBezTo>
                    <a:pt x="506" y="18729"/>
                    <a:pt x="805" y="19837"/>
                    <a:pt x="1044" y="20956"/>
                  </a:cubicBezTo>
                  <a:cubicBezTo>
                    <a:pt x="2296" y="26833"/>
                    <a:pt x="1666" y="33090"/>
                    <a:pt x="3368" y="38864"/>
                  </a:cubicBezTo>
                  <a:cubicBezTo>
                    <a:pt x="4312" y="42066"/>
                    <a:pt x="4022" y="44968"/>
                    <a:pt x="3618" y="48288"/>
                  </a:cubicBezTo>
                  <a:cubicBezTo>
                    <a:pt x="3164" y="52017"/>
                    <a:pt x="3836" y="55741"/>
                    <a:pt x="4747" y="59349"/>
                  </a:cubicBezTo>
                  <a:cubicBezTo>
                    <a:pt x="5632" y="62855"/>
                    <a:pt x="6353" y="66573"/>
                    <a:pt x="7456" y="69995"/>
                  </a:cubicBezTo>
                  <a:cubicBezTo>
                    <a:pt x="8199" y="69899"/>
                    <a:pt x="8933" y="69741"/>
                    <a:pt x="9694" y="69741"/>
                  </a:cubicBezTo>
                  <a:cubicBezTo>
                    <a:pt x="9727" y="69741"/>
                    <a:pt x="9760" y="69741"/>
                    <a:pt x="9793" y="69742"/>
                  </a:cubicBezTo>
                  <a:lnTo>
                    <a:pt x="13294" y="69806"/>
                  </a:lnTo>
                  <a:cubicBezTo>
                    <a:pt x="13874" y="68688"/>
                    <a:pt x="13924" y="66594"/>
                    <a:pt x="13925" y="65323"/>
                  </a:cubicBezTo>
                  <a:cubicBezTo>
                    <a:pt x="13927" y="63334"/>
                    <a:pt x="13679" y="61448"/>
                    <a:pt x="13945" y="59447"/>
                  </a:cubicBezTo>
                  <a:cubicBezTo>
                    <a:pt x="14289" y="56873"/>
                    <a:pt x="15067" y="54377"/>
                    <a:pt x="15484" y="51815"/>
                  </a:cubicBezTo>
                  <a:cubicBezTo>
                    <a:pt x="16071" y="48218"/>
                    <a:pt x="15934" y="44563"/>
                    <a:pt x="15795" y="40938"/>
                  </a:cubicBezTo>
                  <a:cubicBezTo>
                    <a:pt x="15669" y="37650"/>
                    <a:pt x="15878" y="34542"/>
                    <a:pt x="16028" y="31291"/>
                  </a:cubicBezTo>
                  <a:cubicBezTo>
                    <a:pt x="16323" y="24889"/>
                    <a:pt x="16929" y="18433"/>
                    <a:pt x="17014" y="12039"/>
                  </a:cubicBezTo>
                  <a:cubicBezTo>
                    <a:pt x="17041" y="10057"/>
                    <a:pt x="16907" y="8078"/>
                    <a:pt x="16913" y="6096"/>
                  </a:cubicBezTo>
                  <a:cubicBezTo>
                    <a:pt x="16919" y="4384"/>
                    <a:pt x="17419" y="2546"/>
                    <a:pt x="17313" y="883"/>
                  </a:cubicBezTo>
                  <a:cubicBezTo>
                    <a:pt x="16103" y="478"/>
                    <a:pt x="14793" y="377"/>
                    <a:pt x="13492" y="377"/>
                  </a:cubicBezTo>
                  <a:cubicBezTo>
                    <a:pt x="12753" y="377"/>
                    <a:pt x="12018" y="410"/>
                    <a:pt x="11305" y="437"/>
                  </a:cubicBezTo>
                  <a:cubicBezTo>
                    <a:pt x="11217" y="440"/>
                    <a:pt x="11129" y="442"/>
                    <a:pt x="11041" y="442"/>
                  </a:cubicBezTo>
                  <a:cubicBezTo>
                    <a:pt x="9572" y="442"/>
                    <a:pt x="8052" y="0"/>
                    <a:pt x="6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9"/>
            <p:cNvSpPr/>
            <p:nvPr/>
          </p:nvSpPr>
          <p:spPr>
            <a:xfrm>
              <a:off x="1584300" y="3146725"/>
              <a:ext cx="716625" cy="1789900"/>
            </a:xfrm>
            <a:custGeom>
              <a:avLst/>
              <a:gdLst/>
              <a:ahLst/>
              <a:cxnLst/>
              <a:rect l="l" t="t" r="r" b="b"/>
              <a:pathLst>
                <a:path w="28665" h="71596" extrusionOk="0">
                  <a:moveTo>
                    <a:pt x="9751" y="1"/>
                  </a:moveTo>
                  <a:cubicBezTo>
                    <a:pt x="9397" y="1"/>
                    <a:pt x="9024" y="43"/>
                    <a:pt x="8630" y="126"/>
                  </a:cubicBezTo>
                  <a:cubicBezTo>
                    <a:pt x="7062" y="459"/>
                    <a:pt x="5444" y="347"/>
                    <a:pt x="3885" y="899"/>
                  </a:cubicBezTo>
                  <a:cubicBezTo>
                    <a:pt x="2573" y="1363"/>
                    <a:pt x="1413" y="2182"/>
                    <a:pt x="1153" y="3588"/>
                  </a:cubicBezTo>
                  <a:cubicBezTo>
                    <a:pt x="819" y="5386"/>
                    <a:pt x="709" y="7258"/>
                    <a:pt x="487" y="9074"/>
                  </a:cubicBezTo>
                  <a:cubicBezTo>
                    <a:pt x="242" y="11103"/>
                    <a:pt x="1" y="13205"/>
                    <a:pt x="589" y="15188"/>
                  </a:cubicBezTo>
                  <a:cubicBezTo>
                    <a:pt x="1018" y="16629"/>
                    <a:pt x="1918" y="17303"/>
                    <a:pt x="2907" y="18334"/>
                  </a:cubicBezTo>
                  <a:cubicBezTo>
                    <a:pt x="3898" y="19370"/>
                    <a:pt x="3970" y="19915"/>
                    <a:pt x="4202" y="21298"/>
                  </a:cubicBezTo>
                  <a:cubicBezTo>
                    <a:pt x="4891" y="25405"/>
                    <a:pt x="6115" y="29330"/>
                    <a:pt x="7204" y="33331"/>
                  </a:cubicBezTo>
                  <a:cubicBezTo>
                    <a:pt x="8292" y="37333"/>
                    <a:pt x="9614" y="41327"/>
                    <a:pt x="11825" y="44865"/>
                  </a:cubicBezTo>
                  <a:cubicBezTo>
                    <a:pt x="13237" y="47125"/>
                    <a:pt x="14173" y="48473"/>
                    <a:pt x="14556" y="51103"/>
                  </a:cubicBezTo>
                  <a:cubicBezTo>
                    <a:pt x="14936" y="53718"/>
                    <a:pt x="15521" y="56349"/>
                    <a:pt x="16841" y="58665"/>
                  </a:cubicBezTo>
                  <a:cubicBezTo>
                    <a:pt x="17376" y="59603"/>
                    <a:pt x="18026" y="60483"/>
                    <a:pt x="18417" y="61489"/>
                  </a:cubicBezTo>
                  <a:cubicBezTo>
                    <a:pt x="18741" y="62325"/>
                    <a:pt x="18876" y="63219"/>
                    <a:pt x="19034" y="64100"/>
                  </a:cubicBezTo>
                  <a:cubicBezTo>
                    <a:pt x="19444" y="66390"/>
                    <a:pt x="20030" y="68644"/>
                    <a:pt x="20785" y="70844"/>
                  </a:cubicBezTo>
                  <a:cubicBezTo>
                    <a:pt x="20856" y="71050"/>
                    <a:pt x="20934" y="71265"/>
                    <a:pt x="21098" y="71408"/>
                  </a:cubicBezTo>
                  <a:cubicBezTo>
                    <a:pt x="21259" y="71550"/>
                    <a:pt x="21467" y="71595"/>
                    <a:pt x="21685" y="71595"/>
                  </a:cubicBezTo>
                  <a:cubicBezTo>
                    <a:pt x="21858" y="71595"/>
                    <a:pt x="22039" y="71567"/>
                    <a:pt x="22207" y="71534"/>
                  </a:cubicBezTo>
                  <a:cubicBezTo>
                    <a:pt x="23316" y="71326"/>
                    <a:pt x="24567" y="71243"/>
                    <a:pt x="25635" y="70886"/>
                  </a:cubicBezTo>
                  <a:cubicBezTo>
                    <a:pt x="26215" y="70693"/>
                    <a:pt x="26699" y="70362"/>
                    <a:pt x="27308" y="70254"/>
                  </a:cubicBezTo>
                  <a:cubicBezTo>
                    <a:pt x="27766" y="70172"/>
                    <a:pt x="28339" y="70234"/>
                    <a:pt x="28563" y="69717"/>
                  </a:cubicBezTo>
                  <a:cubicBezTo>
                    <a:pt x="28665" y="69483"/>
                    <a:pt x="28651" y="69215"/>
                    <a:pt x="28634" y="68959"/>
                  </a:cubicBezTo>
                  <a:cubicBezTo>
                    <a:pt x="28332" y="64583"/>
                    <a:pt x="27496" y="60265"/>
                    <a:pt x="26816" y="55930"/>
                  </a:cubicBezTo>
                  <a:cubicBezTo>
                    <a:pt x="26381" y="53160"/>
                    <a:pt x="26155" y="50344"/>
                    <a:pt x="25481" y="47625"/>
                  </a:cubicBezTo>
                  <a:cubicBezTo>
                    <a:pt x="24821" y="44967"/>
                    <a:pt x="23805" y="42393"/>
                    <a:pt x="23420" y="39670"/>
                  </a:cubicBezTo>
                  <a:cubicBezTo>
                    <a:pt x="22923" y="36153"/>
                    <a:pt x="21727" y="32631"/>
                    <a:pt x="20945" y="29164"/>
                  </a:cubicBezTo>
                  <a:cubicBezTo>
                    <a:pt x="19955" y="24783"/>
                    <a:pt x="19352" y="20350"/>
                    <a:pt x="18128" y="16013"/>
                  </a:cubicBezTo>
                  <a:cubicBezTo>
                    <a:pt x="16796" y="11292"/>
                    <a:pt x="15646" y="6411"/>
                    <a:pt x="13156" y="2130"/>
                  </a:cubicBezTo>
                  <a:cubicBezTo>
                    <a:pt x="12329" y="708"/>
                    <a:pt x="11206" y="1"/>
                    <a:pt x="9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9"/>
            <p:cNvSpPr/>
            <p:nvPr/>
          </p:nvSpPr>
          <p:spPr>
            <a:xfrm>
              <a:off x="1420425" y="2544375"/>
              <a:ext cx="531625" cy="698375"/>
            </a:xfrm>
            <a:custGeom>
              <a:avLst/>
              <a:gdLst/>
              <a:ahLst/>
              <a:cxnLst/>
              <a:rect l="l" t="t" r="r" b="b"/>
              <a:pathLst>
                <a:path w="21265" h="27935" extrusionOk="0">
                  <a:moveTo>
                    <a:pt x="7863" y="0"/>
                  </a:moveTo>
                  <a:cubicBezTo>
                    <a:pt x="6832" y="0"/>
                    <a:pt x="5802" y="45"/>
                    <a:pt x="4776" y="153"/>
                  </a:cubicBezTo>
                  <a:cubicBezTo>
                    <a:pt x="3431" y="294"/>
                    <a:pt x="1635" y="647"/>
                    <a:pt x="738" y="1786"/>
                  </a:cubicBezTo>
                  <a:cubicBezTo>
                    <a:pt x="1" y="2721"/>
                    <a:pt x="219" y="4059"/>
                    <a:pt x="415" y="5234"/>
                  </a:cubicBezTo>
                  <a:cubicBezTo>
                    <a:pt x="1190" y="9863"/>
                    <a:pt x="1170" y="14691"/>
                    <a:pt x="1466" y="19374"/>
                  </a:cubicBezTo>
                  <a:cubicBezTo>
                    <a:pt x="1642" y="22173"/>
                    <a:pt x="1523" y="25196"/>
                    <a:pt x="2129" y="27934"/>
                  </a:cubicBezTo>
                  <a:lnTo>
                    <a:pt x="20536" y="27437"/>
                  </a:lnTo>
                  <a:cubicBezTo>
                    <a:pt x="20477" y="26831"/>
                    <a:pt x="20300" y="26091"/>
                    <a:pt x="20271" y="25816"/>
                  </a:cubicBezTo>
                  <a:cubicBezTo>
                    <a:pt x="19924" y="22509"/>
                    <a:pt x="20138" y="19669"/>
                    <a:pt x="20696" y="16388"/>
                  </a:cubicBezTo>
                  <a:cubicBezTo>
                    <a:pt x="21265" y="13027"/>
                    <a:pt x="21258" y="9594"/>
                    <a:pt x="20676" y="6235"/>
                  </a:cubicBezTo>
                  <a:cubicBezTo>
                    <a:pt x="20420" y="4760"/>
                    <a:pt x="20012" y="3227"/>
                    <a:pt x="18955" y="2167"/>
                  </a:cubicBezTo>
                  <a:cubicBezTo>
                    <a:pt x="17673" y="880"/>
                    <a:pt x="15731" y="568"/>
                    <a:pt x="13923" y="387"/>
                  </a:cubicBezTo>
                  <a:cubicBezTo>
                    <a:pt x="13517" y="345"/>
                    <a:pt x="13087" y="302"/>
                    <a:pt x="12639" y="259"/>
                  </a:cubicBezTo>
                  <a:cubicBezTo>
                    <a:pt x="11054" y="108"/>
                    <a:pt x="9457" y="0"/>
                    <a:pt x="7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9"/>
            <p:cNvSpPr/>
            <p:nvPr/>
          </p:nvSpPr>
          <p:spPr>
            <a:xfrm>
              <a:off x="1470675" y="2131825"/>
              <a:ext cx="296275" cy="321550"/>
            </a:xfrm>
            <a:custGeom>
              <a:avLst/>
              <a:gdLst/>
              <a:ahLst/>
              <a:cxnLst/>
              <a:rect l="l" t="t" r="r" b="b"/>
              <a:pathLst>
                <a:path w="11851" h="12862" extrusionOk="0">
                  <a:moveTo>
                    <a:pt x="6374" y="1"/>
                  </a:moveTo>
                  <a:cubicBezTo>
                    <a:pt x="5563" y="1"/>
                    <a:pt x="4613" y="393"/>
                    <a:pt x="4161" y="1045"/>
                  </a:cubicBezTo>
                  <a:cubicBezTo>
                    <a:pt x="3916" y="1397"/>
                    <a:pt x="3769" y="1827"/>
                    <a:pt x="3445" y="2111"/>
                  </a:cubicBezTo>
                  <a:cubicBezTo>
                    <a:pt x="3171" y="2351"/>
                    <a:pt x="2806" y="2454"/>
                    <a:pt x="2464" y="2580"/>
                  </a:cubicBezTo>
                  <a:cubicBezTo>
                    <a:pt x="1306" y="3011"/>
                    <a:pt x="212" y="3942"/>
                    <a:pt x="93" y="5170"/>
                  </a:cubicBezTo>
                  <a:cubicBezTo>
                    <a:pt x="0" y="6127"/>
                    <a:pt x="491" y="6995"/>
                    <a:pt x="674" y="7910"/>
                  </a:cubicBezTo>
                  <a:cubicBezTo>
                    <a:pt x="833" y="8711"/>
                    <a:pt x="774" y="9661"/>
                    <a:pt x="1522" y="10213"/>
                  </a:cubicBezTo>
                  <a:cubicBezTo>
                    <a:pt x="1890" y="10484"/>
                    <a:pt x="2391" y="10535"/>
                    <a:pt x="2744" y="10826"/>
                  </a:cubicBezTo>
                  <a:cubicBezTo>
                    <a:pt x="3101" y="11120"/>
                    <a:pt x="3241" y="11596"/>
                    <a:pt x="3505" y="11976"/>
                  </a:cubicBezTo>
                  <a:cubicBezTo>
                    <a:pt x="3921" y="12572"/>
                    <a:pt x="4638" y="12862"/>
                    <a:pt x="5370" y="12862"/>
                  </a:cubicBezTo>
                  <a:cubicBezTo>
                    <a:pt x="5843" y="12862"/>
                    <a:pt x="6322" y="12741"/>
                    <a:pt x="6729" y="12502"/>
                  </a:cubicBezTo>
                  <a:cubicBezTo>
                    <a:pt x="6761" y="12484"/>
                    <a:pt x="6793" y="12465"/>
                    <a:pt x="6824" y="12443"/>
                  </a:cubicBezTo>
                  <a:cubicBezTo>
                    <a:pt x="7351" y="12102"/>
                    <a:pt x="7748" y="11600"/>
                    <a:pt x="8020" y="11040"/>
                  </a:cubicBezTo>
                  <a:cubicBezTo>
                    <a:pt x="8265" y="10538"/>
                    <a:pt x="8255" y="9863"/>
                    <a:pt x="8546" y="9405"/>
                  </a:cubicBezTo>
                  <a:cubicBezTo>
                    <a:pt x="8857" y="8920"/>
                    <a:pt x="9405" y="8870"/>
                    <a:pt x="9531" y="8218"/>
                  </a:cubicBezTo>
                  <a:cubicBezTo>
                    <a:pt x="9632" y="7694"/>
                    <a:pt x="9407" y="7153"/>
                    <a:pt x="9565" y="6637"/>
                  </a:cubicBezTo>
                  <a:cubicBezTo>
                    <a:pt x="9716" y="6152"/>
                    <a:pt x="10146" y="5696"/>
                    <a:pt x="10555" y="5415"/>
                  </a:cubicBezTo>
                  <a:cubicBezTo>
                    <a:pt x="10896" y="5180"/>
                    <a:pt x="11299" y="5011"/>
                    <a:pt x="11544" y="4677"/>
                  </a:cubicBezTo>
                  <a:cubicBezTo>
                    <a:pt x="11690" y="4477"/>
                    <a:pt x="11765" y="4234"/>
                    <a:pt x="11791" y="3988"/>
                  </a:cubicBezTo>
                  <a:cubicBezTo>
                    <a:pt x="11850" y="3419"/>
                    <a:pt x="11639" y="2837"/>
                    <a:pt x="11265" y="2406"/>
                  </a:cubicBezTo>
                  <a:cubicBezTo>
                    <a:pt x="10933" y="2025"/>
                    <a:pt x="10388" y="1639"/>
                    <a:pt x="9870" y="1617"/>
                  </a:cubicBezTo>
                  <a:cubicBezTo>
                    <a:pt x="9854" y="1617"/>
                    <a:pt x="9839" y="1616"/>
                    <a:pt x="9824" y="1616"/>
                  </a:cubicBezTo>
                  <a:cubicBezTo>
                    <a:pt x="9453" y="1616"/>
                    <a:pt x="9080" y="1805"/>
                    <a:pt x="8713" y="1805"/>
                  </a:cubicBezTo>
                  <a:cubicBezTo>
                    <a:pt x="8541" y="1805"/>
                    <a:pt x="8370" y="1764"/>
                    <a:pt x="8201" y="1643"/>
                  </a:cubicBezTo>
                  <a:cubicBezTo>
                    <a:pt x="7510" y="1146"/>
                    <a:pt x="7609" y="93"/>
                    <a:pt x="6566" y="8"/>
                  </a:cubicBezTo>
                  <a:cubicBezTo>
                    <a:pt x="6503" y="3"/>
                    <a:pt x="6439" y="1"/>
                    <a:pt x="6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9"/>
            <p:cNvSpPr/>
            <p:nvPr/>
          </p:nvSpPr>
          <p:spPr>
            <a:xfrm>
              <a:off x="2498725" y="1882700"/>
              <a:ext cx="213650" cy="401700"/>
            </a:xfrm>
            <a:custGeom>
              <a:avLst/>
              <a:gdLst/>
              <a:ahLst/>
              <a:cxnLst/>
              <a:rect l="l" t="t" r="r" b="b"/>
              <a:pathLst>
                <a:path w="8546" h="16068" extrusionOk="0">
                  <a:moveTo>
                    <a:pt x="7054" y="1"/>
                  </a:moveTo>
                  <a:cubicBezTo>
                    <a:pt x="7007" y="1"/>
                    <a:pt x="6955" y="7"/>
                    <a:pt x="6897" y="21"/>
                  </a:cubicBezTo>
                  <a:cubicBezTo>
                    <a:pt x="6599" y="92"/>
                    <a:pt x="6483" y="421"/>
                    <a:pt x="6392" y="683"/>
                  </a:cubicBezTo>
                  <a:cubicBezTo>
                    <a:pt x="6092" y="1537"/>
                    <a:pt x="5787" y="2299"/>
                    <a:pt x="5299" y="3066"/>
                  </a:cubicBezTo>
                  <a:cubicBezTo>
                    <a:pt x="4764" y="3906"/>
                    <a:pt x="4150" y="4716"/>
                    <a:pt x="3731" y="5514"/>
                  </a:cubicBezTo>
                  <a:cubicBezTo>
                    <a:pt x="2813" y="7260"/>
                    <a:pt x="2311" y="9062"/>
                    <a:pt x="1692" y="10917"/>
                  </a:cubicBezTo>
                  <a:cubicBezTo>
                    <a:pt x="1295" y="12106"/>
                    <a:pt x="1" y="13968"/>
                    <a:pt x="904" y="15224"/>
                  </a:cubicBezTo>
                  <a:cubicBezTo>
                    <a:pt x="1180" y="15607"/>
                    <a:pt x="1642" y="15809"/>
                    <a:pt x="2094" y="15944"/>
                  </a:cubicBezTo>
                  <a:cubicBezTo>
                    <a:pt x="2321" y="16012"/>
                    <a:pt x="2562" y="16067"/>
                    <a:pt x="2797" y="16067"/>
                  </a:cubicBezTo>
                  <a:cubicBezTo>
                    <a:pt x="2959" y="16067"/>
                    <a:pt x="3118" y="16041"/>
                    <a:pt x="3268" y="15975"/>
                  </a:cubicBezTo>
                  <a:cubicBezTo>
                    <a:pt x="3718" y="15780"/>
                    <a:pt x="3951" y="15293"/>
                    <a:pt x="4148" y="14844"/>
                  </a:cubicBezTo>
                  <a:cubicBezTo>
                    <a:pt x="4632" y="13736"/>
                    <a:pt x="5078" y="12620"/>
                    <a:pt x="5573" y="11523"/>
                  </a:cubicBezTo>
                  <a:cubicBezTo>
                    <a:pt x="5916" y="11106"/>
                    <a:pt x="6425" y="10921"/>
                    <a:pt x="6761" y="10512"/>
                  </a:cubicBezTo>
                  <a:cubicBezTo>
                    <a:pt x="7076" y="10129"/>
                    <a:pt x="7271" y="9614"/>
                    <a:pt x="7420" y="9087"/>
                  </a:cubicBezTo>
                  <a:cubicBezTo>
                    <a:pt x="7428" y="9081"/>
                    <a:pt x="7438" y="9067"/>
                    <a:pt x="7445" y="9066"/>
                  </a:cubicBezTo>
                  <a:cubicBezTo>
                    <a:pt x="7458" y="9066"/>
                    <a:pt x="7469" y="9068"/>
                    <a:pt x="7481" y="9073"/>
                  </a:cubicBezTo>
                  <a:lnTo>
                    <a:pt x="7481" y="9137"/>
                  </a:lnTo>
                  <a:cubicBezTo>
                    <a:pt x="7481" y="9213"/>
                    <a:pt x="7500" y="9286"/>
                    <a:pt x="7537" y="9351"/>
                  </a:cubicBezTo>
                  <a:cubicBezTo>
                    <a:pt x="7587" y="9549"/>
                    <a:pt x="7768" y="9648"/>
                    <a:pt x="7956" y="9648"/>
                  </a:cubicBezTo>
                  <a:cubicBezTo>
                    <a:pt x="8187" y="9648"/>
                    <a:pt x="8427" y="9500"/>
                    <a:pt x="8448" y="9203"/>
                  </a:cubicBezTo>
                  <a:cubicBezTo>
                    <a:pt x="8485" y="8708"/>
                    <a:pt x="8503" y="8211"/>
                    <a:pt x="8499" y="7713"/>
                  </a:cubicBezTo>
                  <a:cubicBezTo>
                    <a:pt x="8495" y="7317"/>
                    <a:pt x="8546" y="6816"/>
                    <a:pt x="8419" y="6436"/>
                  </a:cubicBezTo>
                  <a:cubicBezTo>
                    <a:pt x="8400" y="6233"/>
                    <a:pt x="8290" y="6112"/>
                    <a:pt x="8144" y="6067"/>
                  </a:cubicBezTo>
                  <a:cubicBezTo>
                    <a:pt x="8077" y="6030"/>
                    <a:pt x="8006" y="6015"/>
                    <a:pt x="7931" y="6015"/>
                  </a:cubicBezTo>
                  <a:cubicBezTo>
                    <a:pt x="7909" y="6015"/>
                    <a:pt x="7886" y="6016"/>
                    <a:pt x="7863" y="6019"/>
                  </a:cubicBezTo>
                  <a:cubicBezTo>
                    <a:pt x="7826" y="6015"/>
                    <a:pt x="7788" y="6013"/>
                    <a:pt x="7751" y="6013"/>
                  </a:cubicBezTo>
                  <a:cubicBezTo>
                    <a:pt x="7682" y="6013"/>
                    <a:pt x="7614" y="6020"/>
                    <a:pt x="7547" y="6034"/>
                  </a:cubicBezTo>
                  <a:cubicBezTo>
                    <a:pt x="7772" y="5639"/>
                    <a:pt x="7526" y="4919"/>
                    <a:pt x="7100" y="4919"/>
                  </a:cubicBezTo>
                  <a:cubicBezTo>
                    <a:pt x="6997" y="4919"/>
                    <a:pt x="6884" y="4961"/>
                    <a:pt x="6765" y="5058"/>
                  </a:cubicBezTo>
                  <a:cubicBezTo>
                    <a:pt x="6955" y="4630"/>
                    <a:pt x="6581" y="4139"/>
                    <a:pt x="6203" y="4139"/>
                  </a:cubicBezTo>
                  <a:cubicBezTo>
                    <a:pt x="6117" y="4139"/>
                    <a:pt x="6030" y="4165"/>
                    <a:pt x="5950" y="4223"/>
                  </a:cubicBezTo>
                  <a:cubicBezTo>
                    <a:pt x="6314" y="3958"/>
                    <a:pt x="6560" y="3160"/>
                    <a:pt x="6758" y="2735"/>
                  </a:cubicBezTo>
                  <a:cubicBezTo>
                    <a:pt x="6933" y="2360"/>
                    <a:pt x="7084" y="1975"/>
                    <a:pt x="7210" y="1580"/>
                  </a:cubicBezTo>
                  <a:cubicBezTo>
                    <a:pt x="7322" y="1228"/>
                    <a:pt x="7698" y="1"/>
                    <a:pt x="7054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9"/>
            <p:cNvSpPr/>
            <p:nvPr/>
          </p:nvSpPr>
          <p:spPr>
            <a:xfrm>
              <a:off x="1734150" y="2184175"/>
              <a:ext cx="901275" cy="726900"/>
            </a:xfrm>
            <a:custGeom>
              <a:avLst/>
              <a:gdLst/>
              <a:ahLst/>
              <a:cxnLst/>
              <a:rect l="l" t="t" r="r" b="b"/>
              <a:pathLst>
                <a:path w="36051" h="29076" extrusionOk="0">
                  <a:moveTo>
                    <a:pt x="31252" y="1"/>
                  </a:moveTo>
                  <a:cubicBezTo>
                    <a:pt x="31171" y="1"/>
                    <a:pt x="31100" y="7"/>
                    <a:pt x="31041" y="21"/>
                  </a:cubicBezTo>
                  <a:cubicBezTo>
                    <a:pt x="30722" y="97"/>
                    <a:pt x="30561" y="443"/>
                    <a:pt x="30430" y="743"/>
                  </a:cubicBezTo>
                  <a:cubicBezTo>
                    <a:pt x="29010" y="3983"/>
                    <a:pt x="26250" y="6321"/>
                    <a:pt x="23926" y="8891"/>
                  </a:cubicBezTo>
                  <a:cubicBezTo>
                    <a:pt x="21731" y="11320"/>
                    <a:pt x="20328" y="16023"/>
                    <a:pt x="17069" y="17168"/>
                  </a:cubicBezTo>
                  <a:cubicBezTo>
                    <a:pt x="16608" y="17330"/>
                    <a:pt x="16142" y="17398"/>
                    <a:pt x="15674" y="17398"/>
                  </a:cubicBezTo>
                  <a:cubicBezTo>
                    <a:pt x="13951" y="17398"/>
                    <a:pt x="12191" y="16473"/>
                    <a:pt x="10503" y="15862"/>
                  </a:cubicBezTo>
                  <a:cubicBezTo>
                    <a:pt x="8860" y="15271"/>
                    <a:pt x="7135" y="14973"/>
                    <a:pt x="5403" y="14973"/>
                  </a:cubicBezTo>
                  <a:cubicBezTo>
                    <a:pt x="4518" y="14973"/>
                    <a:pt x="3630" y="15051"/>
                    <a:pt x="2752" y="15208"/>
                  </a:cubicBezTo>
                  <a:cubicBezTo>
                    <a:pt x="2195" y="15308"/>
                    <a:pt x="1625" y="15450"/>
                    <a:pt x="1177" y="15794"/>
                  </a:cubicBezTo>
                  <a:cubicBezTo>
                    <a:pt x="523" y="16297"/>
                    <a:pt x="238" y="17154"/>
                    <a:pt x="173" y="17976"/>
                  </a:cubicBezTo>
                  <a:cubicBezTo>
                    <a:pt x="1" y="20162"/>
                    <a:pt x="1154" y="22285"/>
                    <a:pt x="2742" y="23798"/>
                  </a:cubicBezTo>
                  <a:cubicBezTo>
                    <a:pt x="4583" y="25551"/>
                    <a:pt x="7157" y="26940"/>
                    <a:pt x="9361" y="28154"/>
                  </a:cubicBezTo>
                  <a:cubicBezTo>
                    <a:pt x="10553" y="28811"/>
                    <a:pt x="11906" y="29075"/>
                    <a:pt x="13275" y="29075"/>
                  </a:cubicBezTo>
                  <a:cubicBezTo>
                    <a:pt x="14129" y="29075"/>
                    <a:pt x="14989" y="28973"/>
                    <a:pt x="15819" y="28799"/>
                  </a:cubicBezTo>
                  <a:cubicBezTo>
                    <a:pt x="17983" y="28347"/>
                    <a:pt x="20023" y="27453"/>
                    <a:pt x="22115" y="26740"/>
                  </a:cubicBezTo>
                  <a:cubicBezTo>
                    <a:pt x="23245" y="26356"/>
                    <a:pt x="24451" y="25986"/>
                    <a:pt x="25251" y="25101"/>
                  </a:cubicBezTo>
                  <a:cubicBezTo>
                    <a:pt x="25716" y="24585"/>
                    <a:pt x="26002" y="23935"/>
                    <a:pt x="26341" y="23327"/>
                  </a:cubicBezTo>
                  <a:cubicBezTo>
                    <a:pt x="26857" y="22399"/>
                    <a:pt x="27596" y="21753"/>
                    <a:pt x="27981" y="20765"/>
                  </a:cubicBezTo>
                  <a:cubicBezTo>
                    <a:pt x="28387" y="19720"/>
                    <a:pt x="28654" y="18714"/>
                    <a:pt x="29222" y="17708"/>
                  </a:cubicBezTo>
                  <a:cubicBezTo>
                    <a:pt x="30421" y="15587"/>
                    <a:pt x="31992" y="13676"/>
                    <a:pt x="32904" y="11398"/>
                  </a:cubicBezTo>
                  <a:cubicBezTo>
                    <a:pt x="33878" y="8962"/>
                    <a:pt x="34055" y="6200"/>
                    <a:pt x="35444" y="3974"/>
                  </a:cubicBezTo>
                  <a:cubicBezTo>
                    <a:pt x="35685" y="3587"/>
                    <a:pt x="35970" y="3193"/>
                    <a:pt x="35993" y="2738"/>
                  </a:cubicBezTo>
                  <a:cubicBezTo>
                    <a:pt x="36050" y="1561"/>
                    <a:pt x="32481" y="1"/>
                    <a:pt x="3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9"/>
            <p:cNvSpPr/>
            <p:nvPr/>
          </p:nvSpPr>
          <p:spPr>
            <a:xfrm>
              <a:off x="1431150" y="3224400"/>
              <a:ext cx="59725" cy="105525"/>
            </a:xfrm>
            <a:custGeom>
              <a:avLst/>
              <a:gdLst/>
              <a:ahLst/>
              <a:cxnLst/>
              <a:rect l="l" t="t" r="r" b="b"/>
              <a:pathLst>
                <a:path w="2389" h="4221" extrusionOk="0">
                  <a:moveTo>
                    <a:pt x="1043" y="1"/>
                  </a:moveTo>
                  <a:cubicBezTo>
                    <a:pt x="608" y="1"/>
                    <a:pt x="77" y="246"/>
                    <a:pt x="50" y="649"/>
                  </a:cubicBezTo>
                  <a:cubicBezTo>
                    <a:pt x="1" y="1386"/>
                    <a:pt x="158" y="2436"/>
                    <a:pt x="733" y="3019"/>
                  </a:cubicBezTo>
                  <a:cubicBezTo>
                    <a:pt x="912" y="3200"/>
                    <a:pt x="1037" y="3335"/>
                    <a:pt x="1168" y="3445"/>
                  </a:cubicBezTo>
                  <a:cubicBezTo>
                    <a:pt x="1238" y="3558"/>
                    <a:pt x="1267" y="3656"/>
                    <a:pt x="1292" y="3822"/>
                  </a:cubicBezTo>
                  <a:cubicBezTo>
                    <a:pt x="1329" y="4069"/>
                    <a:pt x="1595" y="4220"/>
                    <a:pt x="1832" y="4220"/>
                  </a:cubicBezTo>
                  <a:cubicBezTo>
                    <a:pt x="1878" y="4220"/>
                    <a:pt x="1922" y="4215"/>
                    <a:pt x="1963" y="4203"/>
                  </a:cubicBezTo>
                  <a:cubicBezTo>
                    <a:pt x="2272" y="4120"/>
                    <a:pt x="2389" y="3824"/>
                    <a:pt x="2345" y="3532"/>
                  </a:cubicBezTo>
                  <a:cubicBezTo>
                    <a:pt x="2307" y="3292"/>
                    <a:pt x="2220" y="3062"/>
                    <a:pt x="2088" y="2857"/>
                  </a:cubicBezTo>
                  <a:cubicBezTo>
                    <a:pt x="2054" y="2806"/>
                    <a:pt x="2016" y="2755"/>
                    <a:pt x="1976" y="2708"/>
                  </a:cubicBezTo>
                  <a:cubicBezTo>
                    <a:pt x="1979" y="2697"/>
                    <a:pt x="1983" y="2685"/>
                    <a:pt x="1987" y="2675"/>
                  </a:cubicBezTo>
                  <a:cubicBezTo>
                    <a:pt x="1887" y="2604"/>
                    <a:pt x="1788" y="2507"/>
                    <a:pt x="1638" y="2362"/>
                  </a:cubicBezTo>
                  <a:cubicBezTo>
                    <a:pt x="1638" y="2362"/>
                    <a:pt x="1575" y="914"/>
                    <a:pt x="1609" y="429"/>
                  </a:cubicBezTo>
                  <a:cubicBezTo>
                    <a:pt x="1628" y="132"/>
                    <a:pt x="1361" y="1"/>
                    <a:pt x="1043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9"/>
            <p:cNvSpPr/>
            <p:nvPr/>
          </p:nvSpPr>
          <p:spPr>
            <a:xfrm>
              <a:off x="2141750" y="4986925"/>
              <a:ext cx="351825" cy="149450"/>
            </a:xfrm>
            <a:custGeom>
              <a:avLst/>
              <a:gdLst/>
              <a:ahLst/>
              <a:cxnLst/>
              <a:rect l="l" t="t" r="r" b="b"/>
              <a:pathLst>
                <a:path w="14073" h="5978" extrusionOk="0">
                  <a:moveTo>
                    <a:pt x="5775" y="0"/>
                  </a:moveTo>
                  <a:cubicBezTo>
                    <a:pt x="5765" y="0"/>
                    <a:pt x="5754" y="1"/>
                    <a:pt x="5744" y="1"/>
                  </a:cubicBezTo>
                  <a:cubicBezTo>
                    <a:pt x="5485" y="19"/>
                    <a:pt x="5309" y="260"/>
                    <a:pt x="5146" y="460"/>
                  </a:cubicBezTo>
                  <a:cubicBezTo>
                    <a:pt x="4004" y="1867"/>
                    <a:pt x="2014" y="2175"/>
                    <a:pt x="214" y="2384"/>
                  </a:cubicBezTo>
                  <a:cubicBezTo>
                    <a:pt x="1" y="2407"/>
                    <a:pt x="280" y="3830"/>
                    <a:pt x="294" y="3933"/>
                  </a:cubicBezTo>
                  <a:cubicBezTo>
                    <a:pt x="313" y="4073"/>
                    <a:pt x="333" y="4214"/>
                    <a:pt x="352" y="4355"/>
                  </a:cubicBezTo>
                  <a:cubicBezTo>
                    <a:pt x="391" y="4639"/>
                    <a:pt x="443" y="4946"/>
                    <a:pt x="653" y="5141"/>
                  </a:cubicBezTo>
                  <a:cubicBezTo>
                    <a:pt x="1216" y="5663"/>
                    <a:pt x="2685" y="5726"/>
                    <a:pt x="3391" y="5749"/>
                  </a:cubicBezTo>
                  <a:lnTo>
                    <a:pt x="10005" y="5962"/>
                  </a:lnTo>
                  <a:cubicBezTo>
                    <a:pt x="10244" y="5970"/>
                    <a:pt x="10495" y="5978"/>
                    <a:pt x="10748" y="5978"/>
                  </a:cubicBezTo>
                  <a:cubicBezTo>
                    <a:pt x="11521" y="5978"/>
                    <a:pt x="12327" y="5901"/>
                    <a:pt x="12970" y="5496"/>
                  </a:cubicBezTo>
                  <a:cubicBezTo>
                    <a:pt x="14073" y="4802"/>
                    <a:pt x="14009" y="3433"/>
                    <a:pt x="12848" y="2807"/>
                  </a:cubicBezTo>
                  <a:cubicBezTo>
                    <a:pt x="12288" y="2508"/>
                    <a:pt x="11640" y="2432"/>
                    <a:pt x="11012" y="2336"/>
                  </a:cubicBezTo>
                  <a:cubicBezTo>
                    <a:pt x="9332" y="2075"/>
                    <a:pt x="7604" y="1572"/>
                    <a:pt x="6395" y="378"/>
                  </a:cubicBezTo>
                  <a:cubicBezTo>
                    <a:pt x="6218" y="203"/>
                    <a:pt x="6020" y="0"/>
                    <a:pt x="5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1569175" y="4993600"/>
              <a:ext cx="147425" cy="136800"/>
            </a:xfrm>
            <a:custGeom>
              <a:avLst/>
              <a:gdLst/>
              <a:ahLst/>
              <a:cxnLst/>
              <a:rect l="l" t="t" r="r" b="b"/>
              <a:pathLst>
                <a:path w="5897" h="5472" extrusionOk="0">
                  <a:moveTo>
                    <a:pt x="4600" y="0"/>
                  </a:moveTo>
                  <a:cubicBezTo>
                    <a:pt x="3882" y="0"/>
                    <a:pt x="3063" y="358"/>
                    <a:pt x="2323" y="431"/>
                  </a:cubicBezTo>
                  <a:cubicBezTo>
                    <a:pt x="1780" y="484"/>
                    <a:pt x="1145" y="450"/>
                    <a:pt x="642" y="706"/>
                  </a:cubicBezTo>
                  <a:cubicBezTo>
                    <a:pt x="370" y="845"/>
                    <a:pt x="160" y="1012"/>
                    <a:pt x="1" y="1200"/>
                  </a:cubicBezTo>
                  <a:cubicBezTo>
                    <a:pt x="343" y="2421"/>
                    <a:pt x="581" y="3669"/>
                    <a:pt x="709" y="4932"/>
                  </a:cubicBezTo>
                  <a:cubicBezTo>
                    <a:pt x="1298" y="5322"/>
                    <a:pt x="2065" y="5471"/>
                    <a:pt x="2852" y="5471"/>
                  </a:cubicBezTo>
                  <a:cubicBezTo>
                    <a:pt x="2910" y="5471"/>
                    <a:pt x="2968" y="5471"/>
                    <a:pt x="3026" y="5469"/>
                  </a:cubicBezTo>
                  <a:cubicBezTo>
                    <a:pt x="4655" y="5424"/>
                    <a:pt x="5232" y="4580"/>
                    <a:pt x="5628" y="3165"/>
                  </a:cubicBezTo>
                  <a:cubicBezTo>
                    <a:pt x="5749" y="2728"/>
                    <a:pt x="5896" y="2090"/>
                    <a:pt x="5891" y="1502"/>
                  </a:cubicBezTo>
                  <a:cubicBezTo>
                    <a:pt x="5884" y="714"/>
                    <a:pt x="5604" y="15"/>
                    <a:pt x="4630" y="1"/>
                  </a:cubicBezTo>
                  <a:cubicBezTo>
                    <a:pt x="4620" y="0"/>
                    <a:pt x="4610" y="0"/>
                    <a:pt x="4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9"/>
            <p:cNvSpPr/>
            <p:nvPr/>
          </p:nvSpPr>
          <p:spPr>
            <a:xfrm>
              <a:off x="1671600" y="2285475"/>
              <a:ext cx="63325" cy="94650"/>
            </a:xfrm>
            <a:custGeom>
              <a:avLst/>
              <a:gdLst/>
              <a:ahLst/>
              <a:cxnLst/>
              <a:rect l="l" t="t" r="r" b="b"/>
              <a:pathLst>
                <a:path w="2533" h="3786" extrusionOk="0">
                  <a:moveTo>
                    <a:pt x="867" y="0"/>
                  </a:moveTo>
                  <a:cubicBezTo>
                    <a:pt x="832" y="0"/>
                    <a:pt x="797" y="4"/>
                    <a:pt x="763" y="11"/>
                  </a:cubicBezTo>
                  <a:cubicBezTo>
                    <a:pt x="655" y="35"/>
                    <a:pt x="561" y="101"/>
                    <a:pt x="480" y="177"/>
                  </a:cubicBezTo>
                  <a:cubicBezTo>
                    <a:pt x="430" y="222"/>
                    <a:pt x="384" y="273"/>
                    <a:pt x="343" y="326"/>
                  </a:cubicBezTo>
                  <a:cubicBezTo>
                    <a:pt x="90" y="653"/>
                    <a:pt x="1" y="1098"/>
                    <a:pt x="40" y="1515"/>
                  </a:cubicBezTo>
                  <a:cubicBezTo>
                    <a:pt x="87" y="1999"/>
                    <a:pt x="287" y="2453"/>
                    <a:pt x="506" y="2888"/>
                  </a:cubicBezTo>
                  <a:cubicBezTo>
                    <a:pt x="640" y="3157"/>
                    <a:pt x="788" y="3428"/>
                    <a:pt x="1020" y="3618"/>
                  </a:cubicBezTo>
                  <a:cubicBezTo>
                    <a:pt x="1132" y="3712"/>
                    <a:pt x="1270" y="3786"/>
                    <a:pt x="1416" y="3786"/>
                  </a:cubicBezTo>
                  <a:cubicBezTo>
                    <a:pt x="1417" y="3786"/>
                    <a:pt x="1418" y="3786"/>
                    <a:pt x="1419" y="3786"/>
                  </a:cubicBezTo>
                  <a:cubicBezTo>
                    <a:pt x="1522" y="3786"/>
                    <a:pt x="1620" y="3750"/>
                    <a:pt x="1706" y="3696"/>
                  </a:cubicBezTo>
                  <a:cubicBezTo>
                    <a:pt x="2018" y="3501"/>
                    <a:pt x="2136" y="3111"/>
                    <a:pt x="2230" y="2754"/>
                  </a:cubicBezTo>
                  <a:cubicBezTo>
                    <a:pt x="2334" y="2356"/>
                    <a:pt x="2374" y="1951"/>
                    <a:pt x="2457" y="1553"/>
                  </a:cubicBezTo>
                  <a:cubicBezTo>
                    <a:pt x="2533" y="1193"/>
                    <a:pt x="2460" y="870"/>
                    <a:pt x="2155" y="636"/>
                  </a:cubicBezTo>
                  <a:cubicBezTo>
                    <a:pt x="1812" y="372"/>
                    <a:pt x="1453" y="101"/>
                    <a:pt x="1028" y="18"/>
                  </a:cubicBezTo>
                  <a:cubicBezTo>
                    <a:pt x="975" y="8"/>
                    <a:pt x="921" y="0"/>
                    <a:pt x="86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9"/>
            <p:cNvSpPr/>
            <p:nvPr/>
          </p:nvSpPr>
          <p:spPr>
            <a:xfrm>
              <a:off x="1731775" y="2284375"/>
              <a:ext cx="69150" cy="18850"/>
            </a:xfrm>
            <a:custGeom>
              <a:avLst/>
              <a:gdLst/>
              <a:ahLst/>
              <a:cxnLst/>
              <a:rect l="l" t="t" r="r" b="b"/>
              <a:pathLst>
                <a:path w="2766" h="754" fill="none" extrusionOk="0">
                  <a:moveTo>
                    <a:pt x="0" y="753"/>
                  </a:moveTo>
                  <a:lnTo>
                    <a:pt x="2765" y="0"/>
                  </a:lnTo>
                </a:path>
              </a:pathLst>
            </a:custGeom>
            <a:noFill/>
            <a:ln w="13050" cap="flat" cmpd="sng">
              <a:solidFill>
                <a:schemeClr val="accent4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9"/>
            <p:cNvSpPr/>
            <p:nvPr/>
          </p:nvSpPr>
          <p:spPr>
            <a:xfrm>
              <a:off x="4212825" y="2617150"/>
              <a:ext cx="40075" cy="84950"/>
            </a:xfrm>
            <a:custGeom>
              <a:avLst/>
              <a:gdLst/>
              <a:ahLst/>
              <a:cxnLst/>
              <a:rect l="l" t="t" r="r" b="b"/>
              <a:pathLst>
                <a:path w="1603" h="3398" extrusionOk="0">
                  <a:moveTo>
                    <a:pt x="1292" y="1"/>
                  </a:moveTo>
                  <a:cubicBezTo>
                    <a:pt x="1281" y="1"/>
                    <a:pt x="1270" y="1"/>
                    <a:pt x="1259" y="3"/>
                  </a:cubicBezTo>
                  <a:cubicBezTo>
                    <a:pt x="1038" y="29"/>
                    <a:pt x="951" y="262"/>
                    <a:pt x="910" y="454"/>
                  </a:cubicBezTo>
                  <a:cubicBezTo>
                    <a:pt x="802" y="947"/>
                    <a:pt x="620" y="1422"/>
                    <a:pt x="371" y="1862"/>
                  </a:cubicBezTo>
                  <a:cubicBezTo>
                    <a:pt x="205" y="2156"/>
                    <a:pt x="1" y="2469"/>
                    <a:pt x="55" y="2803"/>
                  </a:cubicBezTo>
                  <a:cubicBezTo>
                    <a:pt x="90" y="3022"/>
                    <a:pt x="273" y="3398"/>
                    <a:pt x="528" y="3398"/>
                  </a:cubicBezTo>
                  <a:cubicBezTo>
                    <a:pt x="576" y="3398"/>
                    <a:pt x="627" y="3384"/>
                    <a:pt x="680" y="3354"/>
                  </a:cubicBezTo>
                  <a:cubicBezTo>
                    <a:pt x="1082" y="3123"/>
                    <a:pt x="1101" y="2685"/>
                    <a:pt x="1182" y="2265"/>
                  </a:cubicBezTo>
                  <a:cubicBezTo>
                    <a:pt x="1256" y="1881"/>
                    <a:pt x="1342" y="1499"/>
                    <a:pt x="1426" y="1117"/>
                  </a:cubicBezTo>
                  <a:cubicBezTo>
                    <a:pt x="1514" y="845"/>
                    <a:pt x="1579" y="571"/>
                    <a:pt x="1594" y="297"/>
                  </a:cubicBezTo>
                  <a:cubicBezTo>
                    <a:pt x="1602" y="129"/>
                    <a:pt x="1454" y="1"/>
                    <a:pt x="1292" y="1"/>
                  </a:cubicBezTo>
                  <a:close/>
                </a:path>
              </a:pathLst>
            </a:custGeom>
            <a:solidFill>
              <a:srgbClr val="E36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9"/>
            <p:cNvSpPr/>
            <p:nvPr/>
          </p:nvSpPr>
          <p:spPr>
            <a:xfrm>
              <a:off x="4194725" y="2560700"/>
              <a:ext cx="172750" cy="105825"/>
            </a:xfrm>
            <a:custGeom>
              <a:avLst/>
              <a:gdLst/>
              <a:ahLst/>
              <a:cxnLst/>
              <a:rect l="l" t="t" r="r" b="b"/>
              <a:pathLst>
                <a:path w="6910" h="4233" extrusionOk="0">
                  <a:moveTo>
                    <a:pt x="1547" y="1253"/>
                  </a:moveTo>
                  <a:cubicBezTo>
                    <a:pt x="1836" y="1253"/>
                    <a:pt x="2099" y="1469"/>
                    <a:pt x="2157" y="1770"/>
                  </a:cubicBezTo>
                  <a:lnTo>
                    <a:pt x="2168" y="1829"/>
                  </a:lnTo>
                  <a:cubicBezTo>
                    <a:pt x="2168" y="1833"/>
                    <a:pt x="2170" y="1836"/>
                    <a:pt x="2170" y="1840"/>
                  </a:cubicBezTo>
                  <a:cubicBezTo>
                    <a:pt x="2253" y="2270"/>
                    <a:pt x="1897" y="2611"/>
                    <a:pt x="1535" y="2611"/>
                  </a:cubicBezTo>
                  <a:cubicBezTo>
                    <a:pt x="1383" y="2611"/>
                    <a:pt x="1229" y="2550"/>
                    <a:pt x="1108" y="2410"/>
                  </a:cubicBezTo>
                  <a:cubicBezTo>
                    <a:pt x="1025" y="2314"/>
                    <a:pt x="963" y="2201"/>
                    <a:pt x="927" y="2079"/>
                  </a:cubicBezTo>
                  <a:cubicBezTo>
                    <a:pt x="794" y="1649"/>
                    <a:pt x="1028" y="1387"/>
                    <a:pt x="1374" y="1280"/>
                  </a:cubicBezTo>
                  <a:cubicBezTo>
                    <a:pt x="1432" y="1262"/>
                    <a:pt x="1490" y="1253"/>
                    <a:pt x="1547" y="1253"/>
                  </a:cubicBezTo>
                  <a:close/>
                  <a:moveTo>
                    <a:pt x="2600" y="1"/>
                  </a:moveTo>
                  <a:cubicBezTo>
                    <a:pt x="2414" y="1"/>
                    <a:pt x="2230" y="9"/>
                    <a:pt x="2050" y="49"/>
                  </a:cubicBezTo>
                  <a:cubicBezTo>
                    <a:pt x="2017" y="54"/>
                    <a:pt x="1986" y="66"/>
                    <a:pt x="1957" y="84"/>
                  </a:cubicBezTo>
                  <a:cubicBezTo>
                    <a:pt x="1799" y="202"/>
                    <a:pt x="1927" y="500"/>
                    <a:pt x="1955" y="660"/>
                  </a:cubicBezTo>
                  <a:cubicBezTo>
                    <a:pt x="1882" y="652"/>
                    <a:pt x="1809" y="648"/>
                    <a:pt x="1736" y="648"/>
                  </a:cubicBezTo>
                  <a:cubicBezTo>
                    <a:pt x="1129" y="648"/>
                    <a:pt x="534" y="930"/>
                    <a:pt x="354" y="1529"/>
                  </a:cubicBezTo>
                  <a:cubicBezTo>
                    <a:pt x="1" y="2705"/>
                    <a:pt x="1139" y="3288"/>
                    <a:pt x="2226" y="3377"/>
                  </a:cubicBezTo>
                  <a:cubicBezTo>
                    <a:pt x="2442" y="3396"/>
                    <a:pt x="2632" y="3525"/>
                    <a:pt x="2727" y="3720"/>
                  </a:cubicBezTo>
                  <a:cubicBezTo>
                    <a:pt x="2763" y="3792"/>
                    <a:pt x="2802" y="3862"/>
                    <a:pt x="2842" y="3931"/>
                  </a:cubicBezTo>
                  <a:cubicBezTo>
                    <a:pt x="2956" y="4118"/>
                    <a:pt x="3160" y="4232"/>
                    <a:pt x="3379" y="4232"/>
                  </a:cubicBezTo>
                  <a:cubicBezTo>
                    <a:pt x="3380" y="4232"/>
                    <a:pt x="3382" y="4232"/>
                    <a:pt x="3383" y="4232"/>
                  </a:cubicBezTo>
                  <a:lnTo>
                    <a:pt x="5602" y="4232"/>
                  </a:lnTo>
                  <a:cubicBezTo>
                    <a:pt x="5851" y="4232"/>
                    <a:pt x="6076" y="4085"/>
                    <a:pt x="6177" y="3857"/>
                  </a:cubicBezTo>
                  <a:cubicBezTo>
                    <a:pt x="6324" y="3522"/>
                    <a:pt x="6521" y="3040"/>
                    <a:pt x="6589" y="2744"/>
                  </a:cubicBezTo>
                  <a:cubicBezTo>
                    <a:pt x="6743" y="2074"/>
                    <a:pt x="6838" y="1376"/>
                    <a:pt x="6884" y="680"/>
                  </a:cubicBezTo>
                  <a:cubicBezTo>
                    <a:pt x="6909" y="316"/>
                    <a:pt x="6621" y="6"/>
                    <a:pt x="6255" y="5"/>
                  </a:cubicBezTo>
                  <a:lnTo>
                    <a:pt x="2976" y="5"/>
                  </a:lnTo>
                  <a:cubicBezTo>
                    <a:pt x="2851" y="5"/>
                    <a:pt x="2725" y="1"/>
                    <a:pt x="26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9"/>
            <p:cNvSpPr/>
            <p:nvPr/>
          </p:nvSpPr>
          <p:spPr>
            <a:xfrm>
              <a:off x="4114975" y="2597875"/>
              <a:ext cx="154150" cy="398950"/>
            </a:xfrm>
            <a:custGeom>
              <a:avLst/>
              <a:gdLst/>
              <a:ahLst/>
              <a:cxnLst/>
              <a:rect l="l" t="t" r="r" b="b"/>
              <a:pathLst>
                <a:path w="6166" h="15958" extrusionOk="0">
                  <a:moveTo>
                    <a:pt x="4175" y="0"/>
                  </a:moveTo>
                  <a:cubicBezTo>
                    <a:pt x="4158" y="0"/>
                    <a:pt x="4142" y="1"/>
                    <a:pt x="4125" y="3"/>
                  </a:cubicBezTo>
                  <a:cubicBezTo>
                    <a:pt x="3870" y="22"/>
                    <a:pt x="3654" y="199"/>
                    <a:pt x="3489" y="394"/>
                  </a:cubicBezTo>
                  <a:cubicBezTo>
                    <a:pt x="2355" y="1724"/>
                    <a:pt x="2598" y="3661"/>
                    <a:pt x="3749" y="4897"/>
                  </a:cubicBezTo>
                  <a:cubicBezTo>
                    <a:pt x="3838" y="4992"/>
                    <a:pt x="3934" y="5091"/>
                    <a:pt x="3957" y="5218"/>
                  </a:cubicBezTo>
                  <a:cubicBezTo>
                    <a:pt x="3974" y="5308"/>
                    <a:pt x="3950" y="5401"/>
                    <a:pt x="3925" y="5489"/>
                  </a:cubicBezTo>
                  <a:cubicBezTo>
                    <a:pt x="3787" y="5969"/>
                    <a:pt x="3591" y="6436"/>
                    <a:pt x="3312" y="6850"/>
                  </a:cubicBezTo>
                  <a:cubicBezTo>
                    <a:pt x="3068" y="7213"/>
                    <a:pt x="2766" y="7532"/>
                    <a:pt x="2509" y="7885"/>
                  </a:cubicBezTo>
                  <a:cubicBezTo>
                    <a:pt x="2005" y="8579"/>
                    <a:pt x="1831" y="9428"/>
                    <a:pt x="1370" y="10127"/>
                  </a:cubicBezTo>
                  <a:cubicBezTo>
                    <a:pt x="1004" y="10682"/>
                    <a:pt x="771" y="11262"/>
                    <a:pt x="579" y="11904"/>
                  </a:cubicBezTo>
                  <a:cubicBezTo>
                    <a:pt x="229" y="13068"/>
                    <a:pt x="0" y="14606"/>
                    <a:pt x="1047" y="15493"/>
                  </a:cubicBezTo>
                  <a:cubicBezTo>
                    <a:pt x="1432" y="15820"/>
                    <a:pt x="1839" y="15957"/>
                    <a:pt x="2246" y="15957"/>
                  </a:cubicBezTo>
                  <a:cubicBezTo>
                    <a:pt x="3655" y="15957"/>
                    <a:pt x="5064" y="14311"/>
                    <a:pt x="5550" y="13146"/>
                  </a:cubicBezTo>
                  <a:cubicBezTo>
                    <a:pt x="6044" y="11962"/>
                    <a:pt x="6084" y="10659"/>
                    <a:pt x="6140" y="9395"/>
                  </a:cubicBezTo>
                  <a:cubicBezTo>
                    <a:pt x="6158" y="8979"/>
                    <a:pt x="6165" y="8559"/>
                    <a:pt x="6163" y="8137"/>
                  </a:cubicBezTo>
                  <a:cubicBezTo>
                    <a:pt x="6158" y="7236"/>
                    <a:pt x="6114" y="6326"/>
                    <a:pt x="6056" y="5435"/>
                  </a:cubicBezTo>
                  <a:cubicBezTo>
                    <a:pt x="6042" y="5220"/>
                    <a:pt x="6026" y="5004"/>
                    <a:pt x="6045" y="4789"/>
                  </a:cubicBezTo>
                  <a:cubicBezTo>
                    <a:pt x="6058" y="4624"/>
                    <a:pt x="6093" y="4460"/>
                    <a:pt x="6088" y="4293"/>
                  </a:cubicBezTo>
                  <a:cubicBezTo>
                    <a:pt x="6072" y="3689"/>
                    <a:pt x="5612" y="3247"/>
                    <a:pt x="5270" y="2795"/>
                  </a:cubicBezTo>
                  <a:cubicBezTo>
                    <a:pt x="5101" y="2571"/>
                    <a:pt x="4893" y="2290"/>
                    <a:pt x="4831" y="2010"/>
                  </a:cubicBezTo>
                  <a:cubicBezTo>
                    <a:pt x="4744" y="1624"/>
                    <a:pt x="5083" y="1524"/>
                    <a:pt x="5205" y="1181"/>
                  </a:cubicBezTo>
                  <a:cubicBezTo>
                    <a:pt x="5322" y="854"/>
                    <a:pt x="5084" y="507"/>
                    <a:pt x="4818" y="285"/>
                  </a:cubicBezTo>
                  <a:cubicBezTo>
                    <a:pt x="4634" y="133"/>
                    <a:pt x="4411" y="0"/>
                    <a:pt x="4175" y="0"/>
                  </a:cubicBezTo>
                  <a:close/>
                </a:path>
              </a:pathLst>
            </a:custGeom>
            <a:solidFill>
              <a:srgbClr val="E36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9"/>
            <p:cNvSpPr/>
            <p:nvPr/>
          </p:nvSpPr>
          <p:spPr>
            <a:xfrm>
              <a:off x="4155700" y="4611625"/>
              <a:ext cx="142975" cy="448625"/>
            </a:xfrm>
            <a:custGeom>
              <a:avLst/>
              <a:gdLst/>
              <a:ahLst/>
              <a:cxnLst/>
              <a:rect l="l" t="t" r="r" b="b"/>
              <a:pathLst>
                <a:path w="5719" h="17945" extrusionOk="0">
                  <a:moveTo>
                    <a:pt x="3182" y="1"/>
                  </a:moveTo>
                  <a:cubicBezTo>
                    <a:pt x="1857" y="1"/>
                    <a:pt x="1374" y="956"/>
                    <a:pt x="1092" y="2132"/>
                  </a:cubicBezTo>
                  <a:cubicBezTo>
                    <a:pt x="142" y="6107"/>
                    <a:pt x="393" y="10740"/>
                    <a:pt x="81" y="14816"/>
                  </a:cubicBezTo>
                  <a:cubicBezTo>
                    <a:pt x="1" y="15875"/>
                    <a:pt x="26" y="17158"/>
                    <a:pt x="932" y="17715"/>
                  </a:cubicBezTo>
                  <a:cubicBezTo>
                    <a:pt x="1189" y="17873"/>
                    <a:pt x="1490" y="17945"/>
                    <a:pt x="1793" y="17945"/>
                  </a:cubicBezTo>
                  <a:cubicBezTo>
                    <a:pt x="1999" y="17945"/>
                    <a:pt x="2207" y="17912"/>
                    <a:pt x="2403" y="17851"/>
                  </a:cubicBezTo>
                  <a:cubicBezTo>
                    <a:pt x="3923" y="17377"/>
                    <a:pt x="4516" y="15571"/>
                    <a:pt x="4809" y="14006"/>
                  </a:cubicBezTo>
                  <a:cubicBezTo>
                    <a:pt x="5429" y="10713"/>
                    <a:pt x="5718" y="7369"/>
                    <a:pt x="5675" y="4020"/>
                  </a:cubicBezTo>
                  <a:cubicBezTo>
                    <a:pt x="5654" y="2396"/>
                    <a:pt x="5395" y="124"/>
                    <a:pt x="3355" y="6"/>
                  </a:cubicBezTo>
                  <a:cubicBezTo>
                    <a:pt x="3296" y="2"/>
                    <a:pt x="3238" y="1"/>
                    <a:pt x="318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9"/>
            <p:cNvSpPr/>
            <p:nvPr/>
          </p:nvSpPr>
          <p:spPr>
            <a:xfrm>
              <a:off x="4744200" y="4599200"/>
              <a:ext cx="167725" cy="412325"/>
            </a:xfrm>
            <a:custGeom>
              <a:avLst/>
              <a:gdLst/>
              <a:ahLst/>
              <a:cxnLst/>
              <a:rect l="l" t="t" r="r" b="b"/>
              <a:pathLst>
                <a:path w="6709" h="16493" extrusionOk="0">
                  <a:moveTo>
                    <a:pt x="2428" y="0"/>
                  </a:moveTo>
                  <a:cubicBezTo>
                    <a:pt x="361" y="0"/>
                    <a:pt x="1" y="2166"/>
                    <a:pt x="698" y="3950"/>
                  </a:cubicBezTo>
                  <a:cubicBezTo>
                    <a:pt x="1237" y="5328"/>
                    <a:pt x="1125" y="7001"/>
                    <a:pt x="1277" y="8466"/>
                  </a:cubicBezTo>
                  <a:cubicBezTo>
                    <a:pt x="1456" y="10199"/>
                    <a:pt x="1681" y="11926"/>
                    <a:pt x="1953" y="13648"/>
                  </a:cubicBezTo>
                  <a:cubicBezTo>
                    <a:pt x="1978" y="13812"/>
                    <a:pt x="2007" y="13979"/>
                    <a:pt x="2039" y="14146"/>
                  </a:cubicBezTo>
                  <a:cubicBezTo>
                    <a:pt x="2166" y="14782"/>
                    <a:pt x="2369" y="15408"/>
                    <a:pt x="2842" y="15833"/>
                  </a:cubicBezTo>
                  <a:cubicBezTo>
                    <a:pt x="3361" y="16299"/>
                    <a:pt x="3818" y="16492"/>
                    <a:pt x="4216" y="16492"/>
                  </a:cubicBezTo>
                  <a:cubicBezTo>
                    <a:pt x="5465" y="16492"/>
                    <a:pt x="6138" y="14594"/>
                    <a:pt x="6323" y="13266"/>
                  </a:cubicBezTo>
                  <a:cubicBezTo>
                    <a:pt x="6709" y="10493"/>
                    <a:pt x="6443" y="7460"/>
                    <a:pt x="6383" y="4665"/>
                  </a:cubicBezTo>
                  <a:cubicBezTo>
                    <a:pt x="6373" y="4244"/>
                    <a:pt x="6362" y="3817"/>
                    <a:pt x="6249" y="3412"/>
                  </a:cubicBezTo>
                  <a:cubicBezTo>
                    <a:pt x="6077" y="2789"/>
                    <a:pt x="5683" y="2257"/>
                    <a:pt x="5295" y="1740"/>
                  </a:cubicBezTo>
                  <a:cubicBezTo>
                    <a:pt x="4791" y="1070"/>
                    <a:pt x="3814" y="177"/>
                    <a:pt x="2960" y="44"/>
                  </a:cubicBezTo>
                  <a:cubicBezTo>
                    <a:pt x="2772" y="14"/>
                    <a:pt x="2594" y="0"/>
                    <a:pt x="2428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9"/>
            <p:cNvSpPr/>
            <p:nvPr/>
          </p:nvSpPr>
          <p:spPr>
            <a:xfrm>
              <a:off x="4649875" y="4895625"/>
              <a:ext cx="276550" cy="243050"/>
            </a:xfrm>
            <a:custGeom>
              <a:avLst/>
              <a:gdLst/>
              <a:ahLst/>
              <a:cxnLst/>
              <a:rect l="l" t="t" r="r" b="b"/>
              <a:pathLst>
                <a:path w="11062" h="9722" extrusionOk="0">
                  <a:moveTo>
                    <a:pt x="10088" y="0"/>
                  </a:moveTo>
                  <a:cubicBezTo>
                    <a:pt x="10004" y="0"/>
                    <a:pt x="9886" y="53"/>
                    <a:pt x="9651" y="114"/>
                  </a:cubicBezTo>
                  <a:cubicBezTo>
                    <a:pt x="9266" y="215"/>
                    <a:pt x="8883" y="316"/>
                    <a:pt x="8495" y="400"/>
                  </a:cubicBezTo>
                  <a:cubicBezTo>
                    <a:pt x="7674" y="577"/>
                    <a:pt x="6845" y="704"/>
                    <a:pt x="6009" y="780"/>
                  </a:cubicBezTo>
                  <a:cubicBezTo>
                    <a:pt x="5768" y="802"/>
                    <a:pt x="5512" y="823"/>
                    <a:pt x="5320" y="970"/>
                  </a:cubicBezTo>
                  <a:cubicBezTo>
                    <a:pt x="5027" y="1192"/>
                    <a:pt x="4986" y="1606"/>
                    <a:pt x="4956" y="1971"/>
                  </a:cubicBezTo>
                  <a:cubicBezTo>
                    <a:pt x="4885" y="2858"/>
                    <a:pt x="4746" y="3738"/>
                    <a:pt x="4541" y="4604"/>
                  </a:cubicBezTo>
                  <a:cubicBezTo>
                    <a:pt x="4082" y="6548"/>
                    <a:pt x="1999" y="6991"/>
                    <a:pt x="551" y="8025"/>
                  </a:cubicBezTo>
                  <a:cubicBezTo>
                    <a:pt x="279" y="8220"/>
                    <a:pt x="0" y="8494"/>
                    <a:pt x="26" y="8828"/>
                  </a:cubicBezTo>
                  <a:cubicBezTo>
                    <a:pt x="59" y="9271"/>
                    <a:pt x="579" y="9484"/>
                    <a:pt x="1016" y="9558"/>
                  </a:cubicBezTo>
                  <a:cubicBezTo>
                    <a:pt x="1359" y="9615"/>
                    <a:pt x="1710" y="9642"/>
                    <a:pt x="2065" y="9642"/>
                  </a:cubicBezTo>
                  <a:cubicBezTo>
                    <a:pt x="4368" y="9642"/>
                    <a:pt x="6838" y="8484"/>
                    <a:pt x="8147" y="6638"/>
                  </a:cubicBezTo>
                  <a:cubicBezTo>
                    <a:pt x="8442" y="6838"/>
                    <a:pt x="8397" y="7702"/>
                    <a:pt x="8442" y="8051"/>
                  </a:cubicBezTo>
                  <a:cubicBezTo>
                    <a:pt x="8513" y="8608"/>
                    <a:pt x="8584" y="9165"/>
                    <a:pt x="8656" y="9722"/>
                  </a:cubicBezTo>
                  <a:cubicBezTo>
                    <a:pt x="8640" y="9600"/>
                    <a:pt x="9685" y="9577"/>
                    <a:pt x="10308" y="9565"/>
                  </a:cubicBezTo>
                  <a:cubicBezTo>
                    <a:pt x="10531" y="9560"/>
                    <a:pt x="10700" y="9558"/>
                    <a:pt x="10745" y="9552"/>
                  </a:cubicBezTo>
                  <a:cubicBezTo>
                    <a:pt x="10838" y="9541"/>
                    <a:pt x="10938" y="9525"/>
                    <a:pt x="10999" y="9455"/>
                  </a:cubicBezTo>
                  <a:cubicBezTo>
                    <a:pt x="11060" y="9385"/>
                    <a:pt x="11061" y="9286"/>
                    <a:pt x="11060" y="9194"/>
                  </a:cubicBezTo>
                  <a:cubicBezTo>
                    <a:pt x="11037" y="7584"/>
                    <a:pt x="10954" y="5975"/>
                    <a:pt x="10812" y="4368"/>
                  </a:cubicBezTo>
                  <a:cubicBezTo>
                    <a:pt x="10755" y="3708"/>
                    <a:pt x="10742" y="3046"/>
                    <a:pt x="10696" y="2385"/>
                  </a:cubicBezTo>
                  <a:cubicBezTo>
                    <a:pt x="10657" y="1819"/>
                    <a:pt x="10708" y="750"/>
                    <a:pt x="10375" y="266"/>
                  </a:cubicBezTo>
                  <a:cubicBezTo>
                    <a:pt x="10265" y="106"/>
                    <a:pt x="10208" y="31"/>
                    <a:pt x="10141" y="8"/>
                  </a:cubicBezTo>
                  <a:cubicBezTo>
                    <a:pt x="10124" y="3"/>
                    <a:pt x="10107" y="0"/>
                    <a:pt x="10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9"/>
            <p:cNvSpPr/>
            <p:nvPr/>
          </p:nvSpPr>
          <p:spPr>
            <a:xfrm>
              <a:off x="4126625" y="2665975"/>
              <a:ext cx="371375" cy="338400"/>
            </a:xfrm>
            <a:custGeom>
              <a:avLst/>
              <a:gdLst/>
              <a:ahLst/>
              <a:cxnLst/>
              <a:rect l="l" t="t" r="r" b="b"/>
              <a:pathLst>
                <a:path w="14855" h="13536" extrusionOk="0">
                  <a:moveTo>
                    <a:pt x="11804" y="0"/>
                  </a:moveTo>
                  <a:cubicBezTo>
                    <a:pt x="11164" y="0"/>
                    <a:pt x="10523" y="237"/>
                    <a:pt x="9979" y="585"/>
                  </a:cubicBezTo>
                  <a:cubicBezTo>
                    <a:pt x="9292" y="1023"/>
                    <a:pt x="8731" y="1628"/>
                    <a:pt x="8179" y="2226"/>
                  </a:cubicBezTo>
                  <a:cubicBezTo>
                    <a:pt x="6423" y="4130"/>
                    <a:pt x="4589" y="5814"/>
                    <a:pt x="2529" y="7364"/>
                  </a:cubicBezTo>
                  <a:cubicBezTo>
                    <a:pt x="1539" y="8110"/>
                    <a:pt x="599" y="9176"/>
                    <a:pt x="226" y="10390"/>
                  </a:cubicBezTo>
                  <a:cubicBezTo>
                    <a:pt x="52" y="10956"/>
                    <a:pt x="0" y="11553"/>
                    <a:pt x="124" y="12164"/>
                  </a:cubicBezTo>
                  <a:cubicBezTo>
                    <a:pt x="329" y="13180"/>
                    <a:pt x="1211" y="13535"/>
                    <a:pt x="2228" y="13535"/>
                  </a:cubicBezTo>
                  <a:cubicBezTo>
                    <a:pt x="3417" y="13535"/>
                    <a:pt x="4792" y="13050"/>
                    <a:pt x="5483" y="12568"/>
                  </a:cubicBezTo>
                  <a:cubicBezTo>
                    <a:pt x="7092" y="11448"/>
                    <a:pt x="8450" y="10004"/>
                    <a:pt x="10085" y="8916"/>
                  </a:cubicBezTo>
                  <a:cubicBezTo>
                    <a:pt x="11482" y="7985"/>
                    <a:pt x="13102" y="7239"/>
                    <a:pt x="14007" y="5823"/>
                  </a:cubicBezTo>
                  <a:cubicBezTo>
                    <a:pt x="14670" y="4785"/>
                    <a:pt x="14855" y="3453"/>
                    <a:pt x="14496" y="2273"/>
                  </a:cubicBezTo>
                  <a:cubicBezTo>
                    <a:pt x="14178" y="1226"/>
                    <a:pt x="13371" y="269"/>
                    <a:pt x="12299" y="50"/>
                  </a:cubicBezTo>
                  <a:cubicBezTo>
                    <a:pt x="12135" y="16"/>
                    <a:pt x="11970" y="0"/>
                    <a:pt x="11804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9"/>
            <p:cNvSpPr/>
            <p:nvPr/>
          </p:nvSpPr>
          <p:spPr>
            <a:xfrm>
              <a:off x="4530700" y="2233050"/>
              <a:ext cx="258900" cy="411275"/>
            </a:xfrm>
            <a:custGeom>
              <a:avLst/>
              <a:gdLst/>
              <a:ahLst/>
              <a:cxnLst/>
              <a:rect l="l" t="t" r="r" b="b"/>
              <a:pathLst>
                <a:path w="10356" h="16451" extrusionOk="0">
                  <a:moveTo>
                    <a:pt x="3856" y="1"/>
                  </a:moveTo>
                  <a:cubicBezTo>
                    <a:pt x="3783" y="1"/>
                    <a:pt x="3710" y="7"/>
                    <a:pt x="3638" y="21"/>
                  </a:cubicBezTo>
                  <a:cubicBezTo>
                    <a:pt x="3438" y="61"/>
                    <a:pt x="3256" y="163"/>
                    <a:pt x="3098" y="290"/>
                  </a:cubicBezTo>
                  <a:cubicBezTo>
                    <a:pt x="2566" y="717"/>
                    <a:pt x="2311" y="1398"/>
                    <a:pt x="2162" y="2062"/>
                  </a:cubicBezTo>
                  <a:cubicBezTo>
                    <a:pt x="2013" y="2728"/>
                    <a:pt x="1944" y="3417"/>
                    <a:pt x="1678" y="4044"/>
                  </a:cubicBezTo>
                  <a:cubicBezTo>
                    <a:pt x="1135" y="5324"/>
                    <a:pt x="812" y="6573"/>
                    <a:pt x="1516" y="7895"/>
                  </a:cubicBezTo>
                  <a:cubicBezTo>
                    <a:pt x="1644" y="8132"/>
                    <a:pt x="1803" y="8352"/>
                    <a:pt x="1918" y="8597"/>
                  </a:cubicBezTo>
                  <a:cubicBezTo>
                    <a:pt x="2403" y="9626"/>
                    <a:pt x="2004" y="10846"/>
                    <a:pt x="1497" y="11865"/>
                  </a:cubicBezTo>
                  <a:cubicBezTo>
                    <a:pt x="1220" y="12421"/>
                    <a:pt x="914" y="12959"/>
                    <a:pt x="577" y="13479"/>
                  </a:cubicBezTo>
                  <a:cubicBezTo>
                    <a:pt x="0" y="14369"/>
                    <a:pt x="475" y="14764"/>
                    <a:pt x="1222" y="15242"/>
                  </a:cubicBezTo>
                  <a:cubicBezTo>
                    <a:pt x="1825" y="15626"/>
                    <a:pt x="2465" y="15988"/>
                    <a:pt x="3123" y="16266"/>
                  </a:cubicBezTo>
                  <a:cubicBezTo>
                    <a:pt x="3425" y="16394"/>
                    <a:pt x="3631" y="16450"/>
                    <a:pt x="3850" y="16450"/>
                  </a:cubicBezTo>
                  <a:cubicBezTo>
                    <a:pt x="4013" y="16450"/>
                    <a:pt x="4185" y="16419"/>
                    <a:pt x="4409" y="16363"/>
                  </a:cubicBezTo>
                  <a:cubicBezTo>
                    <a:pt x="4819" y="16261"/>
                    <a:pt x="5262" y="16314"/>
                    <a:pt x="5643" y="16101"/>
                  </a:cubicBezTo>
                  <a:cubicBezTo>
                    <a:pt x="5910" y="15953"/>
                    <a:pt x="6102" y="15695"/>
                    <a:pt x="6225" y="15416"/>
                  </a:cubicBezTo>
                  <a:cubicBezTo>
                    <a:pt x="6839" y="14031"/>
                    <a:pt x="7034" y="12461"/>
                    <a:pt x="7654" y="11065"/>
                  </a:cubicBezTo>
                  <a:cubicBezTo>
                    <a:pt x="8186" y="9863"/>
                    <a:pt x="8986" y="8795"/>
                    <a:pt x="9532" y="7601"/>
                  </a:cubicBezTo>
                  <a:cubicBezTo>
                    <a:pt x="10080" y="6406"/>
                    <a:pt x="10355" y="4979"/>
                    <a:pt x="9790" y="3792"/>
                  </a:cubicBezTo>
                  <a:cubicBezTo>
                    <a:pt x="9571" y="3332"/>
                    <a:pt x="9213" y="3044"/>
                    <a:pt x="8922" y="2647"/>
                  </a:cubicBezTo>
                  <a:cubicBezTo>
                    <a:pt x="8725" y="2381"/>
                    <a:pt x="8611" y="2090"/>
                    <a:pt x="8387" y="1833"/>
                  </a:cubicBezTo>
                  <a:cubicBezTo>
                    <a:pt x="7872" y="1243"/>
                    <a:pt x="7262" y="700"/>
                    <a:pt x="6542" y="377"/>
                  </a:cubicBezTo>
                  <a:cubicBezTo>
                    <a:pt x="5807" y="47"/>
                    <a:pt x="5115" y="200"/>
                    <a:pt x="4358" y="61"/>
                  </a:cubicBezTo>
                  <a:cubicBezTo>
                    <a:pt x="4192" y="31"/>
                    <a:pt x="4023" y="1"/>
                    <a:pt x="3856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9"/>
            <p:cNvSpPr/>
            <p:nvPr/>
          </p:nvSpPr>
          <p:spPr>
            <a:xfrm>
              <a:off x="4542875" y="2798925"/>
              <a:ext cx="373725" cy="420550"/>
            </a:xfrm>
            <a:custGeom>
              <a:avLst/>
              <a:gdLst/>
              <a:ahLst/>
              <a:cxnLst/>
              <a:rect l="l" t="t" r="r" b="b"/>
              <a:pathLst>
                <a:path w="14949" h="16822" extrusionOk="0">
                  <a:moveTo>
                    <a:pt x="8173" y="1"/>
                  </a:moveTo>
                  <a:cubicBezTo>
                    <a:pt x="6673" y="1"/>
                    <a:pt x="5228" y="1211"/>
                    <a:pt x="5172" y="2905"/>
                  </a:cubicBezTo>
                  <a:cubicBezTo>
                    <a:pt x="5155" y="3410"/>
                    <a:pt x="5320" y="3901"/>
                    <a:pt x="5483" y="4379"/>
                  </a:cubicBezTo>
                  <a:cubicBezTo>
                    <a:pt x="6242" y="6603"/>
                    <a:pt x="7113" y="8778"/>
                    <a:pt x="7898" y="10970"/>
                  </a:cubicBezTo>
                  <a:cubicBezTo>
                    <a:pt x="7315" y="10948"/>
                    <a:pt x="6853" y="10499"/>
                    <a:pt x="6392" y="10142"/>
                  </a:cubicBezTo>
                  <a:cubicBezTo>
                    <a:pt x="5546" y="9485"/>
                    <a:pt x="4543" y="9027"/>
                    <a:pt x="3523" y="8711"/>
                  </a:cubicBezTo>
                  <a:cubicBezTo>
                    <a:pt x="3037" y="8561"/>
                    <a:pt x="2159" y="8239"/>
                    <a:pt x="1466" y="8239"/>
                  </a:cubicBezTo>
                  <a:cubicBezTo>
                    <a:pt x="1191" y="8239"/>
                    <a:pt x="945" y="8290"/>
                    <a:pt x="764" y="8422"/>
                  </a:cubicBezTo>
                  <a:cubicBezTo>
                    <a:pt x="442" y="8657"/>
                    <a:pt x="259" y="9042"/>
                    <a:pt x="157" y="9427"/>
                  </a:cubicBezTo>
                  <a:cubicBezTo>
                    <a:pt x="1" y="10013"/>
                    <a:pt x="20" y="10695"/>
                    <a:pt x="415" y="11154"/>
                  </a:cubicBezTo>
                  <a:cubicBezTo>
                    <a:pt x="695" y="11480"/>
                    <a:pt x="1115" y="11643"/>
                    <a:pt x="1484" y="11864"/>
                  </a:cubicBezTo>
                  <a:cubicBezTo>
                    <a:pt x="2093" y="12229"/>
                    <a:pt x="2576" y="12765"/>
                    <a:pt x="3110" y="13232"/>
                  </a:cubicBezTo>
                  <a:cubicBezTo>
                    <a:pt x="3968" y="13983"/>
                    <a:pt x="5102" y="14369"/>
                    <a:pt x="6051" y="15018"/>
                  </a:cubicBezTo>
                  <a:cubicBezTo>
                    <a:pt x="7110" y="15744"/>
                    <a:pt x="8273" y="16576"/>
                    <a:pt x="9582" y="16732"/>
                  </a:cubicBezTo>
                  <a:cubicBezTo>
                    <a:pt x="9985" y="16780"/>
                    <a:pt x="10680" y="16821"/>
                    <a:pt x="11390" y="16821"/>
                  </a:cubicBezTo>
                  <a:cubicBezTo>
                    <a:pt x="12094" y="16821"/>
                    <a:pt x="12813" y="16781"/>
                    <a:pt x="13281" y="16669"/>
                  </a:cubicBezTo>
                  <a:cubicBezTo>
                    <a:pt x="13349" y="16653"/>
                    <a:pt x="13416" y="16633"/>
                    <a:pt x="13483" y="16610"/>
                  </a:cubicBezTo>
                  <a:cubicBezTo>
                    <a:pt x="14347" y="16303"/>
                    <a:pt x="14638" y="15239"/>
                    <a:pt x="14720" y="14326"/>
                  </a:cubicBezTo>
                  <a:cubicBezTo>
                    <a:pt x="14949" y="11779"/>
                    <a:pt x="14541" y="9215"/>
                    <a:pt x="13534" y="6865"/>
                  </a:cubicBezTo>
                  <a:cubicBezTo>
                    <a:pt x="13288" y="6293"/>
                    <a:pt x="13009" y="5738"/>
                    <a:pt x="12729" y="5183"/>
                  </a:cubicBezTo>
                  <a:lnTo>
                    <a:pt x="11787" y="3312"/>
                  </a:lnTo>
                  <a:cubicBezTo>
                    <a:pt x="11278" y="2304"/>
                    <a:pt x="10743" y="1261"/>
                    <a:pt x="9847" y="575"/>
                  </a:cubicBezTo>
                  <a:cubicBezTo>
                    <a:pt x="9331" y="178"/>
                    <a:pt x="8748" y="1"/>
                    <a:pt x="8173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9"/>
            <p:cNvSpPr/>
            <p:nvPr/>
          </p:nvSpPr>
          <p:spPr>
            <a:xfrm>
              <a:off x="4635750" y="2603200"/>
              <a:ext cx="276425" cy="450950"/>
            </a:xfrm>
            <a:custGeom>
              <a:avLst/>
              <a:gdLst/>
              <a:ahLst/>
              <a:cxnLst/>
              <a:rect l="l" t="t" r="r" b="b"/>
              <a:pathLst>
                <a:path w="11057" h="18038" extrusionOk="0">
                  <a:moveTo>
                    <a:pt x="1325" y="0"/>
                  </a:moveTo>
                  <a:cubicBezTo>
                    <a:pt x="1155" y="0"/>
                    <a:pt x="988" y="24"/>
                    <a:pt x="833" y="88"/>
                  </a:cubicBezTo>
                  <a:cubicBezTo>
                    <a:pt x="132" y="377"/>
                    <a:pt x="1" y="1301"/>
                    <a:pt x="24" y="2058"/>
                  </a:cubicBezTo>
                  <a:cubicBezTo>
                    <a:pt x="113" y="4851"/>
                    <a:pt x="904" y="7505"/>
                    <a:pt x="1726" y="10151"/>
                  </a:cubicBezTo>
                  <a:cubicBezTo>
                    <a:pt x="2117" y="11500"/>
                    <a:pt x="2180" y="12728"/>
                    <a:pt x="2356" y="14082"/>
                  </a:cubicBezTo>
                  <a:cubicBezTo>
                    <a:pt x="2525" y="15387"/>
                    <a:pt x="3015" y="16732"/>
                    <a:pt x="3487" y="18038"/>
                  </a:cubicBezTo>
                  <a:cubicBezTo>
                    <a:pt x="6049" y="17660"/>
                    <a:pt x="8578" y="17094"/>
                    <a:pt x="11057" y="16348"/>
                  </a:cubicBezTo>
                  <a:cubicBezTo>
                    <a:pt x="10037" y="13484"/>
                    <a:pt x="8799" y="10707"/>
                    <a:pt x="7717" y="7873"/>
                  </a:cubicBezTo>
                  <a:cubicBezTo>
                    <a:pt x="7165" y="6428"/>
                    <a:pt x="6610" y="4976"/>
                    <a:pt x="5815" y="3649"/>
                  </a:cubicBezTo>
                  <a:cubicBezTo>
                    <a:pt x="4942" y="2193"/>
                    <a:pt x="3426" y="249"/>
                    <a:pt x="1625" y="21"/>
                  </a:cubicBezTo>
                  <a:cubicBezTo>
                    <a:pt x="1526" y="9"/>
                    <a:pt x="1425" y="0"/>
                    <a:pt x="1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9"/>
            <p:cNvSpPr/>
            <p:nvPr/>
          </p:nvSpPr>
          <p:spPr>
            <a:xfrm>
              <a:off x="3956750" y="4950025"/>
              <a:ext cx="335625" cy="217525"/>
            </a:xfrm>
            <a:custGeom>
              <a:avLst/>
              <a:gdLst/>
              <a:ahLst/>
              <a:cxnLst/>
              <a:rect l="l" t="t" r="r" b="b"/>
              <a:pathLst>
                <a:path w="13425" h="8701" extrusionOk="0">
                  <a:moveTo>
                    <a:pt x="7790" y="0"/>
                  </a:moveTo>
                  <a:lnTo>
                    <a:pt x="6442" y="2797"/>
                  </a:lnTo>
                  <a:cubicBezTo>
                    <a:pt x="6382" y="2920"/>
                    <a:pt x="6320" y="3042"/>
                    <a:pt x="6256" y="3160"/>
                  </a:cubicBezTo>
                  <a:cubicBezTo>
                    <a:pt x="5448" y="4641"/>
                    <a:pt x="4242" y="5711"/>
                    <a:pt x="2480" y="5935"/>
                  </a:cubicBezTo>
                  <a:cubicBezTo>
                    <a:pt x="1995" y="5997"/>
                    <a:pt x="1475" y="6012"/>
                    <a:pt x="1072" y="6288"/>
                  </a:cubicBezTo>
                  <a:cubicBezTo>
                    <a:pt x="0" y="7023"/>
                    <a:pt x="1092" y="7979"/>
                    <a:pt x="1915" y="8106"/>
                  </a:cubicBezTo>
                  <a:cubicBezTo>
                    <a:pt x="2616" y="8214"/>
                    <a:pt x="3343" y="8288"/>
                    <a:pt x="4062" y="8288"/>
                  </a:cubicBezTo>
                  <a:cubicBezTo>
                    <a:pt x="5395" y="8288"/>
                    <a:pt x="6702" y="8033"/>
                    <a:pt x="7766" y="7264"/>
                  </a:cubicBezTo>
                  <a:cubicBezTo>
                    <a:pt x="8290" y="6885"/>
                    <a:pt x="8806" y="6399"/>
                    <a:pt x="9243" y="5923"/>
                  </a:cubicBezTo>
                  <a:cubicBezTo>
                    <a:pt x="9438" y="5710"/>
                    <a:pt x="9745" y="5404"/>
                    <a:pt x="9939" y="5404"/>
                  </a:cubicBezTo>
                  <a:cubicBezTo>
                    <a:pt x="10074" y="5404"/>
                    <a:pt x="10155" y="5550"/>
                    <a:pt x="10108" y="5973"/>
                  </a:cubicBezTo>
                  <a:cubicBezTo>
                    <a:pt x="10007" y="6887"/>
                    <a:pt x="9903" y="7804"/>
                    <a:pt x="9689" y="8699"/>
                  </a:cubicBezTo>
                  <a:cubicBezTo>
                    <a:pt x="9699" y="8700"/>
                    <a:pt x="9711" y="8701"/>
                    <a:pt x="9727" y="8701"/>
                  </a:cubicBezTo>
                  <a:cubicBezTo>
                    <a:pt x="9991" y="8701"/>
                    <a:pt x="11141" y="8558"/>
                    <a:pt x="11591" y="8558"/>
                  </a:cubicBezTo>
                  <a:cubicBezTo>
                    <a:pt x="11703" y="8558"/>
                    <a:pt x="11772" y="8567"/>
                    <a:pt x="11772" y="8589"/>
                  </a:cubicBezTo>
                  <a:cubicBezTo>
                    <a:pt x="11764" y="6469"/>
                    <a:pt x="12604" y="4261"/>
                    <a:pt x="12902" y="2123"/>
                  </a:cubicBezTo>
                  <a:cubicBezTo>
                    <a:pt x="13047" y="1080"/>
                    <a:pt x="13424" y="129"/>
                    <a:pt x="12169" y="129"/>
                  </a:cubicBezTo>
                  <a:cubicBezTo>
                    <a:pt x="12126" y="129"/>
                    <a:pt x="12082" y="130"/>
                    <a:pt x="12035" y="132"/>
                  </a:cubicBezTo>
                  <a:cubicBezTo>
                    <a:pt x="11565" y="155"/>
                    <a:pt x="11095" y="167"/>
                    <a:pt x="10627" y="167"/>
                  </a:cubicBezTo>
                  <a:cubicBezTo>
                    <a:pt x="9680" y="167"/>
                    <a:pt x="8735" y="117"/>
                    <a:pt x="7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9"/>
            <p:cNvSpPr/>
            <p:nvPr/>
          </p:nvSpPr>
          <p:spPr>
            <a:xfrm>
              <a:off x="4277650" y="2566325"/>
              <a:ext cx="519050" cy="729000"/>
            </a:xfrm>
            <a:custGeom>
              <a:avLst/>
              <a:gdLst/>
              <a:ahLst/>
              <a:cxnLst/>
              <a:rect l="l" t="t" r="r" b="b"/>
              <a:pathLst>
                <a:path w="20762" h="29160" extrusionOk="0">
                  <a:moveTo>
                    <a:pt x="10507" y="1"/>
                  </a:moveTo>
                  <a:cubicBezTo>
                    <a:pt x="6428" y="1"/>
                    <a:pt x="3372" y="5563"/>
                    <a:pt x="2208" y="8834"/>
                  </a:cubicBezTo>
                  <a:cubicBezTo>
                    <a:pt x="1910" y="9674"/>
                    <a:pt x="1670" y="10566"/>
                    <a:pt x="1782" y="11451"/>
                  </a:cubicBezTo>
                  <a:cubicBezTo>
                    <a:pt x="1960" y="12844"/>
                    <a:pt x="2982" y="14018"/>
                    <a:pt x="3169" y="15410"/>
                  </a:cubicBezTo>
                  <a:cubicBezTo>
                    <a:pt x="3290" y="16318"/>
                    <a:pt x="3047" y="17231"/>
                    <a:pt x="2803" y="18114"/>
                  </a:cubicBezTo>
                  <a:cubicBezTo>
                    <a:pt x="2356" y="19740"/>
                    <a:pt x="1909" y="21366"/>
                    <a:pt x="1461" y="22991"/>
                  </a:cubicBezTo>
                  <a:cubicBezTo>
                    <a:pt x="1219" y="23870"/>
                    <a:pt x="0" y="26485"/>
                    <a:pt x="549" y="27274"/>
                  </a:cubicBezTo>
                  <a:cubicBezTo>
                    <a:pt x="1113" y="28087"/>
                    <a:pt x="3814" y="28028"/>
                    <a:pt x="4720" y="28172"/>
                  </a:cubicBezTo>
                  <a:lnTo>
                    <a:pt x="9874" y="28989"/>
                  </a:lnTo>
                  <a:cubicBezTo>
                    <a:pt x="10431" y="29077"/>
                    <a:pt x="11075" y="29160"/>
                    <a:pt x="11715" y="29160"/>
                  </a:cubicBezTo>
                  <a:cubicBezTo>
                    <a:pt x="12977" y="29160"/>
                    <a:pt x="14224" y="28838"/>
                    <a:pt x="14756" y="27600"/>
                  </a:cubicBezTo>
                  <a:cubicBezTo>
                    <a:pt x="15107" y="26783"/>
                    <a:pt x="15106" y="25864"/>
                    <a:pt x="15164" y="24975"/>
                  </a:cubicBezTo>
                  <a:cubicBezTo>
                    <a:pt x="15302" y="22855"/>
                    <a:pt x="15810" y="20779"/>
                    <a:pt x="16316" y="18715"/>
                  </a:cubicBezTo>
                  <a:cubicBezTo>
                    <a:pt x="16552" y="17753"/>
                    <a:pt x="16801" y="16763"/>
                    <a:pt x="17395" y="15970"/>
                  </a:cubicBezTo>
                  <a:cubicBezTo>
                    <a:pt x="17901" y="15295"/>
                    <a:pt x="18624" y="14809"/>
                    <a:pt x="19134" y="14136"/>
                  </a:cubicBezTo>
                  <a:cubicBezTo>
                    <a:pt x="19684" y="13412"/>
                    <a:pt x="19902" y="12564"/>
                    <a:pt x="20064" y="11699"/>
                  </a:cubicBezTo>
                  <a:cubicBezTo>
                    <a:pt x="20173" y="11119"/>
                    <a:pt x="20257" y="10530"/>
                    <a:pt x="20399" y="9968"/>
                  </a:cubicBezTo>
                  <a:cubicBezTo>
                    <a:pt x="20762" y="8521"/>
                    <a:pt x="20536" y="6973"/>
                    <a:pt x="20000" y="5578"/>
                  </a:cubicBezTo>
                  <a:cubicBezTo>
                    <a:pt x="18582" y="1892"/>
                    <a:pt x="14871" y="663"/>
                    <a:pt x="11254" y="63"/>
                  </a:cubicBezTo>
                  <a:cubicBezTo>
                    <a:pt x="11001" y="21"/>
                    <a:pt x="10752" y="1"/>
                    <a:pt x="10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9"/>
            <p:cNvSpPr/>
            <p:nvPr/>
          </p:nvSpPr>
          <p:spPr>
            <a:xfrm>
              <a:off x="4436850" y="3231850"/>
              <a:ext cx="505475" cy="1664250"/>
            </a:xfrm>
            <a:custGeom>
              <a:avLst/>
              <a:gdLst/>
              <a:ahLst/>
              <a:cxnLst/>
              <a:rect l="l" t="t" r="r" b="b"/>
              <a:pathLst>
                <a:path w="20219" h="66570" extrusionOk="0">
                  <a:moveTo>
                    <a:pt x="2901" y="0"/>
                  </a:moveTo>
                  <a:cubicBezTo>
                    <a:pt x="2029" y="0"/>
                    <a:pt x="1316" y="112"/>
                    <a:pt x="1057" y="447"/>
                  </a:cubicBezTo>
                  <a:cubicBezTo>
                    <a:pt x="808" y="769"/>
                    <a:pt x="774" y="1203"/>
                    <a:pt x="750" y="1609"/>
                  </a:cubicBezTo>
                  <a:cubicBezTo>
                    <a:pt x="346" y="8397"/>
                    <a:pt x="0" y="15219"/>
                    <a:pt x="516" y="22010"/>
                  </a:cubicBezTo>
                  <a:cubicBezTo>
                    <a:pt x="1018" y="28641"/>
                    <a:pt x="2423" y="34759"/>
                    <a:pt x="3719" y="41266"/>
                  </a:cubicBezTo>
                  <a:cubicBezTo>
                    <a:pt x="5372" y="49570"/>
                    <a:pt x="5345" y="58104"/>
                    <a:pt x="5309" y="66570"/>
                  </a:cubicBezTo>
                  <a:cubicBezTo>
                    <a:pt x="9974" y="66354"/>
                    <a:pt x="14608" y="65695"/>
                    <a:pt x="19148" y="64602"/>
                  </a:cubicBezTo>
                  <a:cubicBezTo>
                    <a:pt x="19497" y="64518"/>
                    <a:pt x="19878" y="64408"/>
                    <a:pt x="20071" y="64106"/>
                  </a:cubicBezTo>
                  <a:cubicBezTo>
                    <a:pt x="20216" y="63880"/>
                    <a:pt x="20219" y="63594"/>
                    <a:pt x="20219" y="63326"/>
                  </a:cubicBezTo>
                  <a:cubicBezTo>
                    <a:pt x="20217" y="60924"/>
                    <a:pt x="20210" y="58485"/>
                    <a:pt x="19555" y="56172"/>
                  </a:cubicBezTo>
                  <a:cubicBezTo>
                    <a:pt x="18865" y="53736"/>
                    <a:pt x="17474" y="51513"/>
                    <a:pt x="17039" y="49018"/>
                  </a:cubicBezTo>
                  <a:cubicBezTo>
                    <a:pt x="16695" y="47050"/>
                    <a:pt x="16960" y="44980"/>
                    <a:pt x="16486" y="43055"/>
                  </a:cubicBezTo>
                  <a:cubicBezTo>
                    <a:pt x="16438" y="42859"/>
                    <a:pt x="16381" y="42665"/>
                    <a:pt x="16317" y="42473"/>
                  </a:cubicBezTo>
                  <a:cubicBezTo>
                    <a:pt x="16026" y="41609"/>
                    <a:pt x="15561" y="40814"/>
                    <a:pt x="15199" y="39977"/>
                  </a:cubicBezTo>
                  <a:cubicBezTo>
                    <a:pt x="14538" y="38445"/>
                    <a:pt x="14228" y="36788"/>
                    <a:pt x="13923" y="35148"/>
                  </a:cubicBezTo>
                  <a:cubicBezTo>
                    <a:pt x="13146" y="30962"/>
                    <a:pt x="12367" y="26772"/>
                    <a:pt x="11831" y="22546"/>
                  </a:cubicBezTo>
                  <a:cubicBezTo>
                    <a:pt x="11301" y="18367"/>
                    <a:pt x="11441" y="14469"/>
                    <a:pt x="11452" y="10293"/>
                  </a:cubicBezTo>
                  <a:cubicBezTo>
                    <a:pt x="11460" y="6996"/>
                    <a:pt x="10175" y="4355"/>
                    <a:pt x="8916" y="1400"/>
                  </a:cubicBezTo>
                  <a:cubicBezTo>
                    <a:pt x="8793" y="1111"/>
                    <a:pt x="8657" y="806"/>
                    <a:pt x="8396" y="631"/>
                  </a:cubicBezTo>
                  <a:cubicBezTo>
                    <a:pt x="8150" y="466"/>
                    <a:pt x="7837" y="448"/>
                    <a:pt x="7541" y="434"/>
                  </a:cubicBezTo>
                  <a:cubicBezTo>
                    <a:pt x="6776" y="400"/>
                    <a:pt x="4554" y="0"/>
                    <a:pt x="2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9"/>
            <p:cNvSpPr/>
            <p:nvPr/>
          </p:nvSpPr>
          <p:spPr>
            <a:xfrm>
              <a:off x="4005125" y="3213150"/>
              <a:ext cx="649525" cy="1699425"/>
            </a:xfrm>
            <a:custGeom>
              <a:avLst/>
              <a:gdLst/>
              <a:ahLst/>
              <a:cxnLst/>
              <a:rect l="l" t="t" r="r" b="b"/>
              <a:pathLst>
                <a:path w="25981" h="67977" extrusionOk="0">
                  <a:moveTo>
                    <a:pt x="11835" y="1"/>
                  </a:moveTo>
                  <a:cubicBezTo>
                    <a:pt x="11735" y="1"/>
                    <a:pt x="11635" y="10"/>
                    <a:pt x="11550" y="60"/>
                  </a:cubicBezTo>
                  <a:cubicBezTo>
                    <a:pt x="11446" y="120"/>
                    <a:pt x="11385" y="231"/>
                    <a:pt x="11332" y="336"/>
                  </a:cubicBezTo>
                  <a:cubicBezTo>
                    <a:pt x="10802" y="1400"/>
                    <a:pt x="10910" y="2471"/>
                    <a:pt x="10789" y="3606"/>
                  </a:cubicBezTo>
                  <a:cubicBezTo>
                    <a:pt x="10654" y="4851"/>
                    <a:pt x="10374" y="6093"/>
                    <a:pt x="10089" y="7310"/>
                  </a:cubicBezTo>
                  <a:cubicBezTo>
                    <a:pt x="9529" y="9703"/>
                    <a:pt x="8805" y="12053"/>
                    <a:pt x="8170" y="14427"/>
                  </a:cubicBezTo>
                  <a:cubicBezTo>
                    <a:pt x="7053" y="18598"/>
                    <a:pt x="6668" y="22800"/>
                    <a:pt x="6267" y="27092"/>
                  </a:cubicBezTo>
                  <a:cubicBezTo>
                    <a:pt x="5424" y="36137"/>
                    <a:pt x="4773" y="45260"/>
                    <a:pt x="2537" y="54097"/>
                  </a:cubicBezTo>
                  <a:cubicBezTo>
                    <a:pt x="1457" y="58368"/>
                    <a:pt x="0" y="62637"/>
                    <a:pt x="123" y="67039"/>
                  </a:cubicBezTo>
                  <a:cubicBezTo>
                    <a:pt x="364" y="66938"/>
                    <a:pt x="919" y="66896"/>
                    <a:pt x="1676" y="66896"/>
                  </a:cubicBezTo>
                  <a:cubicBezTo>
                    <a:pt x="5373" y="66896"/>
                    <a:pt x="13870" y="67905"/>
                    <a:pt x="13861" y="67977"/>
                  </a:cubicBezTo>
                  <a:cubicBezTo>
                    <a:pt x="14263" y="64976"/>
                    <a:pt x="14664" y="61975"/>
                    <a:pt x="15066" y="58975"/>
                  </a:cubicBezTo>
                  <a:cubicBezTo>
                    <a:pt x="15227" y="57769"/>
                    <a:pt x="15393" y="56543"/>
                    <a:pt x="15881" y="55429"/>
                  </a:cubicBezTo>
                  <a:cubicBezTo>
                    <a:pt x="16179" y="54746"/>
                    <a:pt x="16592" y="54118"/>
                    <a:pt x="16895" y="53437"/>
                  </a:cubicBezTo>
                  <a:cubicBezTo>
                    <a:pt x="17798" y="51406"/>
                    <a:pt x="17654" y="49090"/>
                    <a:pt x="17663" y="46867"/>
                  </a:cubicBezTo>
                  <a:cubicBezTo>
                    <a:pt x="17695" y="38443"/>
                    <a:pt x="20133" y="30300"/>
                    <a:pt x="21326" y="22016"/>
                  </a:cubicBezTo>
                  <a:cubicBezTo>
                    <a:pt x="21459" y="21090"/>
                    <a:pt x="21468" y="20070"/>
                    <a:pt x="21517" y="19073"/>
                  </a:cubicBezTo>
                  <a:cubicBezTo>
                    <a:pt x="21556" y="18283"/>
                    <a:pt x="21620" y="17504"/>
                    <a:pt x="21792" y="16796"/>
                  </a:cubicBezTo>
                  <a:cubicBezTo>
                    <a:pt x="22140" y="15364"/>
                    <a:pt x="23365" y="14384"/>
                    <a:pt x="24091" y="13109"/>
                  </a:cubicBezTo>
                  <a:cubicBezTo>
                    <a:pt x="25067" y="11393"/>
                    <a:pt x="25738" y="9318"/>
                    <a:pt x="25859" y="7341"/>
                  </a:cubicBezTo>
                  <a:cubicBezTo>
                    <a:pt x="25981" y="5343"/>
                    <a:pt x="25159" y="3080"/>
                    <a:pt x="24994" y="1045"/>
                  </a:cubicBezTo>
                  <a:cubicBezTo>
                    <a:pt x="24853" y="1116"/>
                    <a:pt x="24699" y="1139"/>
                    <a:pt x="24540" y="1139"/>
                  </a:cubicBezTo>
                  <a:cubicBezTo>
                    <a:pt x="24384" y="1139"/>
                    <a:pt x="24225" y="1116"/>
                    <a:pt x="24071" y="1092"/>
                  </a:cubicBezTo>
                  <a:cubicBezTo>
                    <a:pt x="20083" y="474"/>
                    <a:pt x="15961" y="2"/>
                    <a:pt x="11911" y="2"/>
                  </a:cubicBezTo>
                  <a:cubicBezTo>
                    <a:pt x="11886" y="1"/>
                    <a:pt x="11860" y="1"/>
                    <a:pt x="11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9"/>
            <p:cNvSpPr/>
            <p:nvPr/>
          </p:nvSpPr>
          <p:spPr>
            <a:xfrm>
              <a:off x="4577725" y="2165250"/>
              <a:ext cx="452000" cy="480200"/>
            </a:xfrm>
            <a:custGeom>
              <a:avLst/>
              <a:gdLst/>
              <a:ahLst/>
              <a:cxnLst/>
              <a:rect l="l" t="t" r="r" b="b"/>
              <a:pathLst>
                <a:path w="18080" h="19208" extrusionOk="0">
                  <a:moveTo>
                    <a:pt x="2610" y="0"/>
                  </a:moveTo>
                  <a:cubicBezTo>
                    <a:pt x="1715" y="0"/>
                    <a:pt x="824" y="536"/>
                    <a:pt x="442" y="1351"/>
                  </a:cubicBezTo>
                  <a:cubicBezTo>
                    <a:pt x="0" y="2294"/>
                    <a:pt x="280" y="3520"/>
                    <a:pt x="1087" y="4178"/>
                  </a:cubicBezTo>
                  <a:cubicBezTo>
                    <a:pt x="1437" y="4462"/>
                    <a:pt x="1865" y="4644"/>
                    <a:pt x="2202" y="4943"/>
                  </a:cubicBezTo>
                  <a:cubicBezTo>
                    <a:pt x="2714" y="5398"/>
                    <a:pt x="2968" y="6086"/>
                    <a:pt x="3032" y="6767"/>
                  </a:cubicBezTo>
                  <a:cubicBezTo>
                    <a:pt x="3040" y="6864"/>
                    <a:pt x="3045" y="6961"/>
                    <a:pt x="3045" y="7057"/>
                  </a:cubicBezTo>
                  <a:cubicBezTo>
                    <a:pt x="3047" y="7600"/>
                    <a:pt x="2935" y="8138"/>
                    <a:pt x="2987" y="8677"/>
                  </a:cubicBezTo>
                  <a:cubicBezTo>
                    <a:pt x="3045" y="9271"/>
                    <a:pt x="3100" y="9809"/>
                    <a:pt x="3078" y="10417"/>
                  </a:cubicBezTo>
                  <a:cubicBezTo>
                    <a:pt x="3041" y="11444"/>
                    <a:pt x="3470" y="12336"/>
                    <a:pt x="4067" y="13168"/>
                  </a:cubicBezTo>
                  <a:cubicBezTo>
                    <a:pt x="4219" y="13379"/>
                    <a:pt x="4432" y="13538"/>
                    <a:pt x="4641" y="13693"/>
                  </a:cubicBezTo>
                  <a:cubicBezTo>
                    <a:pt x="5176" y="14090"/>
                    <a:pt x="5734" y="14496"/>
                    <a:pt x="6387" y="14651"/>
                  </a:cubicBezTo>
                  <a:cubicBezTo>
                    <a:pt x="7096" y="14819"/>
                    <a:pt x="7906" y="14743"/>
                    <a:pt x="8502" y="15236"/>
                  </a:cubicBezTo>
                  <a:cubicBezTo>
                    <a:pt x="9298" y="15897"/>
                    <a:pt x="9178" y="17172"/>
                    <a:pt x="9749" y="18034"/>
                  </a:cubicBezTo>
                  <a:cubicBezTo>
                    <a:pt x="10061" y="18506"/>
                    <a:pt x="10567" y="18824"/>
                    <a:pt x="11103" y="19006"/>
                  </a:cubicBezTo>
                  <a:cubicBezTo>
                    <a:pt x="11510" y="19144"/>
                    <a:pt x="11935" y="19208"/>
                    <a:pt x="12362" y="19208"/>
                  </a:cubicBezTo>
                  <a:cubicBezTo>
                    <a:pt x="13117" y="19208"/>
                    <a:pt x="13878" y="19007"/>
                    <a:pt x="14551" y="18657"/>
                  </a:cubicBezTo>
                  <a:cubicBezTo>
                    <a:pt x="15603" y="18110"/>
                    <a:pt x="16452" y="17223"/>
                    <a:pt x="17097" y="16226"/>
                  </a:cubicBezTo>
                  <a:cubicBezTo>
                    <a:pt x="17654" y="15369"/>
                    <a:pt x="18080" y="14295"/>
                    <a:pt x="17716" y="13339"/>
                  </a:cubicBezTo>
                  <a:cubicBezTo>
                    <a:pt x="17288" y="12213"/>
                    <a:pt x="15909" y="11635"/>
                    <a:pt x="15570" y="10479"/>
                  </a:cubicBezTo>
                  <a:cubicBezTo>
                    <a:pt x="15390" y="9865"/>
                    <a:pt x="15543" y="9203"/>
                    <a:pt x="15460" y="8567"/>
                  </a:cubicBezTo>
                  <a:cubicBezTo>
                    <a:pt x="15308" y="7437"/>
                    <a:pt x="14399" y="6519"/>
                    <a:pt x="13357" y="6054"/>
                  </a:cubicBezTo>
                  <a:cubicBezTo>
                    <a:pt x="12749" y="5783"/>
                    <a:pt x="12042" y="5604"/>
                    <a:pt x="11656" y="5061"/>
                  </a:cubicBezTo>
                  <a:cubicBezTo>
                    <a:pt x="11251" y="4493"/>
                    <a:pt x="11336" y="3708"/>
                    <a:pt x="11044" y="3076"/>
                  </a:cubicBezTo>
                  <a:cubicBezTo>
                    <a:pt x="10206" y="1271"/>
                    <a:pt x="6993" y="1920"/>
                    <a:pt x="5427" y="1226"/>
                  </a:cubicBezTo>
                  <a:cubicBezTo>
                    <a:pt x="4608" y="862"/>
                    <a:pt x="3907" y="213"/>
                    <a:pt x="3027" y="41"/>
                  </a:cubicBezTo>
                  <a:cubicBezTo>
                    <a:pt x="2890" y="13"/>
                    <a:pt x="2750" y="0"/>
                    <a:pt x="2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9"/>
            <p:cNvSpPr/>
            <p:nvPr/>
          </p:nvSpPr>
          <p:spPr>
            <a:xfrm>
              <a:off x="4628950" y="2358125"/>
              <a:ext cx="56975" cy="42750"/>
            </a:xfrm>
            <a:custGeom>
              <a:avLst/>
              <a:gdLst/>
              <a:ahLst/>
              <a:cxnLst/>
              <a:rect l="l" t="t" r="r" b="b"/>
              <a:pathLst>
                <a:path w="2279" h="1710" extrusionOk="0">
                  <a:moveTo>
                    <a:pt x="1140" y="1"/>
                  </a:moveTo>
                  <a:cubicBezTo>
                    <a:pt x="510" y="1"/>
                    <a:pt x="1" y="383"/>
                    <a:pt x="1" y="856"/>
                  </a:cubicBezTo>
                  <a:cubicBezTo>
                    <a:pt x="1" y="1327"/>
                    <a:pt x="510" y="1710"/>
                    <a:pt x="1140" y="1710"/>
                  </a:cubicBezTo>
                  <a:cubicBezTo>
                    <a:pt x="1769" y="1710"/>
                    <a:pt x="2279" y="1327"/>
                    <a:pt x="2279" y="856"/>
                  </a:cubicBezTo>
                  <a:cubicBezTo>
                    <a:pt x="2279" y="383"/>
                    <a:pt x="1769" y="1"/>
                    <a:pt x="1140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9"/>
            <p:cNvSpPr/>
            <p:nvPr/>
          </p:nvSpPr>
          <p:spPr>
            <a:xfrm>
              <a:off x="4201575" y="2570175"/>
              <a:ext cx="368025" cy="419275"/>
            </a:xfrm>
            <a:custGeom>
              <a:avLst/>
              <a:gdLst/>
              <a:ahLst/>
              <a:cxnLst/>
              <a:rect l="l" t="t" r="r" b="b"/>
              <a:pathLst>
                <a:path w="14721" h="16771" extrusionOk="0">
                  <a:moveTo>
                    <a:pt x="11327" y="0"/>
                  </a:moveTo>
                  <a:cubicBezTo>
                    <a:pt x="9549" y="0"/>
                    <a:pt x="7565" y="1775"/>
                    <a:pt x="6543" y="2894"/>
                  </a:cubicBezTo>
                  <a:cubicBezTo>
                    <a:pt x="5856" y="3649"/>
                    <a:pt x="5232" y="4470"/>
                    <a:pt x="4610" y="5295"/>
                  </a:cubicBezTo>
                  <a:cubicBezTo>
                    <a:pt x="3258" y="7092"/>
                    <a:pt x="1924" y="8913"/>
                    <a:pt x="1" y="10126"/>
                  </a:cubicBezTo>
                  <a:cubicBezTo>
                    <a:pt x="787" y="11327"/>
                    <a:pt x="1944" y="12302"/>
                    <a:pt x="2744" y="13515"/>
                  </a:cubicBezTo>
                  <a:cubicBezTo>
                    <a:pt x="3438" y="14569"/>
                    <a:pt x="4079" y="15653"/>
                    <a:pt x="4669" y="16771"/>
                  </a:cubicBezTo>
                  <a:cubicBezTo>
                    <a:pt x="6291" y="14839"/>
                    <a:pt x="8182" y="13318"/>
                    <a:pt x="10241" y="11887"/>
                  </a:cubicBezTo>
                  <a:cubicBezTo>
                    <a:pt x="11669" y="10895"/>
                    <a:pt x="13840" y="9659"/>
                    <a:pt x="14433" y="7931"/>
                  </a:cubicBezTo>
                  <a:cubicBezTo>
                    <a:pt x="14720" y="7095"/>
                    <a:pt x="14615" y="6180"/>
                    <a:pt x="14468" y="5307"/>
                  </a:cubicBezTo>
                  <a:cubicBezTo>
                    <a:pt x="14297" y="4299"/>
                    <a:pt x="14076" y="3300"/>
                    <a:pt x="13806" y="2314"/>
                  </a:cubicBezTo>
                  <a:cubicBezTo>
                    <a:pt x="13647" y="1738"/>
                    <a:pt x="13457" y="1143"/>
                    <a:pt x="13034" y="720"/>
                  </a:cubicBezTo>
                  <a:cubicBezTo>
                    <a:pt x="12520" y="208"/>
                    <a:pt x="11936" y="0"/>
                    <a:pt x="11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2" name="Google Shape;2192;p49"/>
          <p:cNvGrpSpPr/>
          <p:nvPr/>
        </p:nvGrpSpPr>
        <p:grpSpPr>
          <a:xfrm>
            <a:off x="7289403" y="288754"/>
            <a:ext cx="1276646" cy="1460907"/>
            <a:chOff x="4172625" y="238125"/>
            <a:chExt cx="2898175" cy="3316475"/>
          </a:xfrm>
        </p:grpSpPr>
        <p:sp>
          <p:nvSpPr>
            <p:cNvPr id="2193" name="Google Shape;2193;p49"/>
            <p:cNvSpPr/>
            <p:nvPr/>
          </p:nvSpPr>
          <p:spPr>
            <a:xfrm>
              <a:off x="4172625" y="238125"/>
              <a:ext cx="2898175" cy="2898150"/>
            </a:xfrm>
            <a:custGeom>
              <a:avLst/>
              <a:gdLst/>
              <a:ahLst/>
              <a:cxnLst/>
              <a:rect l="l" t="t" r="r" b="b"/>
              <a:pathLst>
                <a:path w="115927" h="115926" extrusionOk="0">
                  <a:moveTo>
                    <a:pt x="57963" y="0"/>
                  </a:moveTo>
                  <a:cubicBezTo>
                    <a:pt x="42590" y="0"/>
                    <a:pt x="27848" y="6107"/>
                    <a:pt x="16977" y="16976"/>
                  </a:cubicBezTo>
                  <a:cubicBezTo>
                    <a:pt x="6107" y="27847"/>
                    <a:pt x="1" y="42591"/>
                    <a:pt x="1" y="57964"/>
                  </a:cubicBezTo>
                  <a:cubicBezTo>
                    <a:pt x="1" y="73335"/>
                    <a:pt x="6107" y="88079"/>
                    <a:pt x="16977" y="98949"/>
                  </a:cubicBezTo>
                  <a:cubicBezTo>
                    <a:pt x="27848" y="109818"/>
                    <a:pt x="42590" y="115926"/>
                    <a:pt x="57963" y="115926"/>
                  </a:cubicBezTo>
                  <a:cubicBezTo>
                    <a:pt x="73336" y="115926"/>
                    <a:pt x="88079" y="109818"/>
                    <a:pt x="98948" y="98949"/>
                  </a:cubicBezTo>
                  <a:cubicBezTo>
                    <a:pt x="109819" y="88079"/>
                    <a:pt x="115926" y="73335"/>
                    <a:pt x="115926" y="57964"/>
                  </a:cubicBezTo>
                  <a:lnTo>
                    <a:pt x="115926" y="57962"/>
                  </a:lnTo>
                  <a:cubicBezTo>
                    <a:pt x="115926" y="42591"/>
                    <a:pt x="109819" y="27847"/>
                    <a:pt x="98948" y="16976"/>
                  </a:cubicBezTo>
                  <a:cubicBezTo>
                    <a:pt x="88079" y="6107"/>
                    <a:pt x="73336" y="0"/>
                    <a:pt x="57963" y="0"/>
                  </a:cubicBezTo>
                  <a:close/>
                </a:path>
              </a:pathLst>
            </a:custGeom>
            <a:solidFill>
              <a:srgbClr val="BDE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9"/>
            <p:cNvSpPr/>
            <p:nvPr/>
          </p:nvSpPr>
          <p:spPr>
            <a:xfrm>
              <a:off x="5674275" y="842825"/>
              <a:ext cx="192100" cy="327800"/>
            </a:xfrm>
            <a:custGeom>
              <a:avLst/>
              <a:gdLst/>
              <a:ahLst/>
              <a:cxnLst/>
              <a:rect l="l" t="t" r="r" b="b"/>
              <a:pathLst>
                <a:path w="7684" h="13112" fill="none" extrusionOk="0">
                  <a:moveTo>
                    <a:pt x="1" y="0"/>
                  </a:moveTo>
                  <a:lnTo>
                    <a:pt x="1378" y="306"/>
                  </a:lnTo>
                  <a:cubicBezTo>
                    <a:pt x="5262" y="1166"/>
                    <a:pt x="7684" y="5049"/>
                    <a:pt x="6747" y="8915"/>
                  </a:cubicBezTo>
                  <a:lnTo>
                    <a:pt x="5733" y="13111"/>
                  </a:lnTo>
                </a:path>
              </a:pathLst>
            </a:custGeom>
            <a:solidFill>
              <a:schemeClr val="accent1"/>
            </a:solidFill>
            <a:ln w="39300" cap="flat" cmpd="sng">
              <a:solidFill>
                <a:schemeClr val="accent1"/>
              </a:solidFill>
              <a:prstDash val="solid"/>
              <a:miter lim="1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9"/>
            <p:cNvSpPr/>
            <p:nvPr/>
          </p:nvSpPr>
          <p:spPr>
            <a:xfrm>
              <a:off x="5661800" y="1184150"/>
              <a:ext cx="176725" cy="229425"/>
            </a:xfrm>
            <a:custGeom>
              <a:avLst/>
              <a:gdLst/>
              <a:ahLst/>
              <a:cxnLst/>
              <a:rect l="l" t="t" r="r" b="b"/>
              <a:pathLst>
                <a:path w="7069" h="9177" extrusionOk="0">
                  <a:moveTo>
                    <a:pt x="3820" y="0"/>
                  </a:moveTo>
                  <a:cubicBezTo>
                    <a:pt x="2152" y="0"/>
                    <a:pt x="617" y="1798"/>
                    <a:pt x="318" y="4185"/>
                  </a:cubicBezTo>
                  <a:cubicBezTo>
                    <a:pt x="1" y="6709"/>
                    <a:pt x="1185" y="8936"/>
                    <a:pt x="2961" y="9159"/>
                  </a:cubicBezTo>
                  <a:cubicBezTo>
                    <a:pt x="3058" y="9171"/>
                    <a:pt x="3154" y="9177"/>
                    <a:pt x="3250" y="9177"/>
                  </a:cubicBezTo>
                  <a:cubicBezTo>
                    <a:pt x="4918" y="9177"/>
                    <a:pt x="6452" y="7379"/>
                    <a:pt x="6751" y="4993"/>
                  </a:cubicBezTo>
                  <a:cubicBezTo>
                    <a:pt x="7068" y="2468"/>
                    <a:pt x="5884" y="242"/>
                    <a:pt x="4108" y="18"/>
                  </a:cubicBezTo>
                  <a:cubicBezTo>
                    <a:pt x="4012" y="6"/>
                    <a:pt x="3916" y="0"/>
                    <a:pt x="382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9"/>
            <p:cNvSpPr/>
            <p:nvPr/>
          </p:nvSpPr>
          <p:spPr>
            <a:xfrm>
              <a:off x="4526975" y="3327775"/>
              <a:ext cx="2112125" cy="226825"/>
            </a:xfrm>
            <a:custGeom>
              <a:avLst/>
              <a:gdLst/>
              <a:ahLst/>
              <a:cxnLst/>
              <a:rect l="l" t="t" r="r" b="b"/>
              <a:pathLst>
                <a:path w="84485" h="9073" extrusionOk="0">
                  <a:moveTo>
                    <a:pt x="42242" y="0"/>
                  </a:moveTo>
                  <a:cubicBezTo>
                    <a:pt x="18913" y="0"/>
                    <a:pt x="1" y="2031"/>
                    <a:pt x="1" y="4536"/>
                  </a:cubicBezTo>
                  <a:cubicBezTo>
                    <a:pt x="1" y="7041"/>
                    <a:pt x="18911" y="9073"/>
                    <a:pt x="42242" y="9073"/>
                  </a:cubicBezTo>
                  <a:cubicBezTo>
                    <a:pt x="65572" y="9073"/>
                    <a:pt x="84484" y="7041"/>
                    <a:pt x="84484" y="4536"/>
                  </a:cubicBezTo>
                  <a:cubicBezTo>
                    <a:pt x="84484" y="2031"/>
                    <a:pt x="65571" y="0"/>
                    <a:pt x="42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9"/>
            <p:cNvSpPr/>
            <p:nvPr/>
          </p:nvSpPr>
          <p:spPr>
            <a:xfrm>
              <a:off x="4622025" y="3339025"/>
              <a:ext cx="461475" cy="102325"/>
            </a:xfrm>
            <a:custGeom>
              <a:avLst/>
              <a:gdLst/>
              <a:ahLst/>
              <a:cxnLst/>
              <a:rect l="l" t="t" r="r" b="b"/>
              <a:pathLst>
                <a:path w="18459" h="4093" extrusionOk="0">
                  <a:moveTo>
                    <a:pt x="11852" y="0"/>
                  </a:moveTo>
                  <a:cubicBezTo>
                    <a:pt x="11750" y="0"/>
                    <a:pt x="11664" y="5"/>
                    <a:pt x="11596" y="15"/>
                  </a:cubicBezTo>
                  <a:cubicBezTo>
                    <a:pt x="10508" y="169"/>
                    <a:pt x="7307" y="841"/>
                    <a:pt x="4507" y="1871"/>
                  </a:cubicBezTo>
                  <a:cubicBezTo>
                    <a:pt x="3433" y="2266"/>
                    <a:pt x="0" y="2713"/>
                    <a:pt x="1543" y="3433"/>
                  </a:cubicBezTo>
                  <a:cubicBezTo>
                    <a:pt x="2372" y="3819"/>
                    <a:pt x="5382" y="4092"/>
                    <a:pt x="8892" y="4092"/>
                  </a:cubicBezTo>
                  <a:cubicBezTo>
                    <a:pt x="11909" y="4092"/>
                    <a:pt x="15296" y="3891"/>
                    <a:pt x="17984" y="3386"/>
                  </a:cubicBezTo>
                  <a:lnTo>
                    <a:pt x="18458" y="1022"/>
                  </a:lnTo>
                  <a:cubicBezTo>
                    <a:pt x="18458" y="1022"/>
                    <a:pt x="13382" y="0"/>
                    <a:pt x="11852" y="0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9"/>
            <p:cNvSpPr/>
            <p:nvPr/>
          </p:nvSpPr>
          <p:spPr>
            <a:xfrm>
              <a:off x="4593950" y="3330650"/>
              <a:ext cx="489550" cy="118425"/>
            </a:xfrm>
            <a:custGeom>
              <a:avLst/>
              <a:gdLst/>
              <a:ahLst/>
              <a:cxnLst/>
              <a:rect l="l" t="t" r="r" b="b"/>
              <a:pathLst>
                <a:path w="19582" h="4737" extrusionOk="0">
                  <a:moveTo>
                    <a:pt x="12932" y="1"/>
                  </a:moveTo>
                  <a:cubicBezTo>
                    <a:pt x="12858" y="1"/>
                    <a:pt x="12793" y="4"/>
                    <a:pt x="12740" y="12"/>
                  </a:cubicBezTo>
                  <a:cubicBezTo>
                    <a:pt x="11652" y="165"/>
                    <a:pt x="8488" y="648"/>
                    <a:pt x="5701" y="1456"/>
                  </a:cubicBezTo>
                  <a:cubicBezTo>
                    <a:pt x="1351" y="2715"/>
                    <a:pt x="1" y="3636"/>
                    <a:pt x="1542" y="4354"/>
                  </a:cubicBezTo>
                  <a:cubicBezTo>
                    <a:pt x="2017" y="4577"/>
                    <a:pt x="5777" y="4736"/>
                    <a:pt x="7952" y="4736"/>
                  </a:cubicBezTo>
                  <a:cubicBezTo>
                    <a:pt x="9597" y="4736"/>
                    <a:pt x="10977" y="4689"/>
                    <a:pt x="13102" y="4661"/>
                  </a:cubicBezTo>
                  <a:cubicBezTo>
                    <a:pt x="14416" y="2459"/>
                    <a:pt x="16699" y="1511"/>
                    <a:pt x="19560" y="1460"/>
                  </a:cubicBezTo>
                  <a:lnTo>
                    <a:pt x="19581" y="1357"/>
                  </a:lnTo>
                  <a:cubicBezTo>
                    <a:pt x="19581" y="1357"/>
                    <a:pt x="14377" y="1"/>
                    <a:pt x="12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9"/>
            <p:cNvSpPr/>
            <p:nvPr/>
          </p:nvSpPr>
          <p:spPr>
            <a:xfrm>
              <a:off x="6082200" y="3290175"/>
              <a:ext cx="461425" cy="102350"/>
            </a:xfrm>
            <a:custGeom>
              <a:avLst/>
              <a:gdLst/>
              <a:ahLst/>
              <a:cxnLst/>
              <a:rect l="l" t="t" r="r" b="b"/>
              <a:pathLst>
                <a:path w="18457" h="4094" extrusionOk="0">
                  <a:moveTo>
                    <a:pt x="6605" y="1"/>
                  </a:moveTo>
                  <a:cubicBezTo>
                    <a:pt x="5075" y="1"/>
                    <a:pt x="0" y="1022"/>
                    <a:pt x="0" y="1022"/>
                  </a:cubicBezTo>
                  <a:lnTo>
                    <a:pt x="473" y="3387"/>
                  </a:lnTo>
                  <a:cubicBezTo>
                    <a:pt x="3161" y="3892"/>
                    <a:pt x="6548" y="4093"/>
                    <a:pt x="9565" y="4093"/>
                  </a:cubicBezTo>
                  <a:cubicBezTo>
                    <a:pt x="13076" y="4093"/>
                    <a:pt x="16087" y="3820"/>
                    <a:pt x="16915" y="3433"/>
                  </a:cubicBezTo>
                  <a:cubicBezTo>
                    <a:pt x="18456" y="2715"/>
                    <a:pt x="15026" y="2266"/>
                    <a:pt x="13951" y="1871"/>
                  </a:cubicBezTo>
                  <a:cubicBezTo>
                    <a:pt x="11151" y="842"/>
                    <a:pt x="7950" y="169"/>
                    <a:pt x="6860" y="15"/>
                  </a:cubicBezTo>
                  <a:cubicBezTo>
                    <a:pt x="6793" y="5"/>
                    <a:pt x="6707" y="1"/>
                    <a:pt x="6605" y="1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9"/>
            <p:cNvSpPr/>
            <p:nvPr/>
          </p:nvSpPr>
          <p:spPr>
            <a:xfrm>
              <a:off x="6082200" y="3281825"/>
              <a:ext cx="489500" cy="118450"/>
            </a:xfrm>
            <a:custGeom>
              <a:avLst/>
              <a:gdLst/>
              <a:ahLst/>
              <a:cxnLst/>
              <a:rect l="l" t="t" r="r" b="b"/>
              <a:pathLst>
                <a:path w="19580" h="4738" extrusionOk="0">
                  <a:moveTo>
                    <a:pt x="6648" y="0"/>
                  </a:moveTo>
                  <a:cubicBezTo>
                    <a:pt x="5203" y="0"/>
                    <a:pt x="0" y="1356"/>
                    <a:pt x="0" y="1356"/>
                  </a:cubicBezTo>
                  <a:lnTo>
                    <a:pt x="21" y="1459"/>
                  </a:lnTo>
                  <a:cubicBezTo>
                    <a:pt x="2881" y="1511"/>
                    <a:pt x="5165" y="2458"/>
                    <a:pt x="6478" y="4661"/>
                  </a:cubicBezTo>
                  <a:cubicBezTo>
                    <a:pt x="8603" y="4688"/>
                    <a:pt x="9984" y="4737"/>
                    <a:pt x="11629" y="4737"/>
                  </a:cubicBezTo>
                  <a:cubicBezTo>
                    <a:pt x="13804" y="4737"/>
                    <a:pt x="17563" y="4576"/>
                    <a:pt x="18038" y="4355"/>
                  </a:cubicBezTo>
                  <a:cubicBezTo>
                    <a:pt x="19579" y="3635"/>
                    <a:pt x="18229" y="2714"/>
                    <a:pt x="13881" y="1455"/>
                  </a:cubicBezTo>
                  <a:cubicBezTo>
                    <a:pt x="11092" y="648"/>
                    <a:pt x="7929" y="165"/>
                    <a:pt x="6840" y="11"/>
                  </a:cubicBezTo>
                  <a:cubicBezTo>
                    <a:pt x="6786" y="4"/>
                    <a:pt x="6722" y="0"/>
                    <a:pt x="6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9"/>
            <p:cNvSpPr/>
            <p:nvPr/>
          </p:nvSpPr>
          <p:spPr>
            <a:xfrm>
              <a:off x="4772900" y="2604975"/>
              <a:ext cx="1904825" cy="484125"/>
            </a:xfrm>
            <a:custGeom>
              <a:avLst/>
              <a:gdLst/>
              <a:ahLst/>
              <a:cxnLst/>
              <a:rect l="l" t="t" r="r" b="b"/>
              <a:pathLst>
                <a:path w="76193" h="19365" extrusionOk="0">
                  <a:moveTo>
                    <a:pt x="38253" y="1"/>
                  </a:moveTo>
                  <a:cubicBezTo>
                    <a:pt x="35137" y="1"/>
                    <a:pt x="31855" y="192"/>
                    <a:pt x="28417" y="625"/>
                  </a:cubicBezTo>
                  <a:cubicBezTo>
                    <a:pt x="1" y="4205"/>
                    <a:pt x="37605" y="19365"/>
                    <a:pt x="50262" y="19365"/>
                  </a:cubicBezTo>
                  <a:cubicBezTo>
                    <a:pt x="50514" y="19365"/>
                    <a:pt x="50757" y="19359"/>
                    <a:pt x="50988" y="19347"/>
                  </a:cubicBezTo>
                  <a:cubicBezTo>
                    <a:pt x="61611" y="18785"/>
                    <a:pt x="76192" y="18885"/>
                    <a:pt x="76032" y="12889"/>
                  </a:cubicBezTo>
                  <a:cubicBezTo>
                    <a:pt x="75998" y="11575"/>
                    <a:pt x="75210" y="10402"/>
                    <a:pt x="74104" y="9690"/>
                  </a:cubicBezTo>
                  <a:cubicBezTo>
                    <a:pt x="70210" y="7186"/>
                    <a:pt x="57369" y="1"/>
                    <a:pt x="38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9"/>
            <p:cNvSpPr/>
            <p:nvPr/>
          </p:nvSpPr>
          <p:spPr>
            <a:xfrm>
              <a:off x="4504800" y="835125"/>
              <a:ext cx="1239550" cy="1108925"/>
            </a:xfrm>
            <a:custGeom>
              <a:avLst/>
              <a:gdLst/>
              <a:ahLst/>
              <a:cxnLst/>
              <a:rect l="l" t="t" r="r" b="b"/>
              <a:pathLst>
                <a:path w="49582" h="44357" extrusionOk="0">
                  <a:moveTo>
                    <a:pt x="29697" y="1"/>
                  </a:moveTo>
                  <a:cubicBezTo>
                    <a:pt x="24619" y="1"/>
                    <a:pt x="18188" y="1584"/>
                    <a:pt x="14157" y="7816"/>
                  </a:cubicBezTo>
                  <a:cubicBezTo>
                    <a:pt x="8479" y="16592"/>
                    <a:pt x="15517" y="25593"/>
                    <a:pt x="15517" y="25593"/>
                  </a:cubicBezTo>
                  <a:cubicBezTo>
                    <a:pt x="15517" y="25593"/>
                    <a:pt x="13622" y="26291"/>
                    <a:pt x="10578" y="26862"/>
                  </a:cubicBezTo>
                  <a:cubicBezTo>
                    <a:pt x="1" y="28843"/>
                    <a:pt x="1655" y="44357"/>
                    <a:pt x="11703" y="44357"/>
                  </a:cubicBezTo>
                  <a:cubicBezTo>
                    <a:pt x="12091" y="44357"/>
                    <a:pt x="12491" y="44334"/>
                    <a:pt x="12903" y="44286"/>
                  </a:cubicBezTo>
                  <a:cubicBezTo>
                    <a:pt x="20670" y="43385"/>
                    <a:pt x="28972" y="36229"/>
                    <a:pt x="29070" y="32192"/>
                  </a:cubicBezTo>
                  <a:cubicBezTo>
                    <a:pt x="29166" y="32197"/>
                    <a:pt x="29264" y="32199"/>
                    <a:pt x="29362" y="32199"/>
                  </a:cubicBezTo>
                  <a:cubicBezTo>
                    <a:pt x="35395" y="32199"/>
                    <a:pt x="43636" y="23506"/>
                    <a:pt x="40440" y="19140"/>
                  </a:cubicBezTo>
                  <a:cubicBezTo>
                    <a:pt x="38428" y="16389"/>
                    <a:pt x="39712" y="12644"/>
                    <a:pt x="41794" y="11083"/>
                  </a:cubicBezTo>
                  <a:cubicBezTo>
                    <a:pt x="42311" y="10696"/>
                    <a:pt x="43052" y="10550"/>
                    <a:pt x="43873" y="10550"/>
                  </a:cubicBezTo>
                  <a:cubicBezTo>
                    <a:pt x="46358" y="10550"/>
                    <a:pt x="49581" y="11884"/>
                    <a:pt x="49581" y="11884"/>
                  </a:cubicBezTo>
                  <a:lnTo>
                    <a:pt x="48753" y="3780"/>
                  </a:lnTo>
                  <a:cubicBezTo>
                    <a:pt x="48753" y="3780"/>
                    <a:pt x="39693" y="1685"/>
                    <a:pt x="34981" y="584"/>
                  </a:cubicBezTo>
                  <a:cubicBezTo>
                    <a:pt x="33615" y="265"/>
                    <a:pt x="31768" y="1"/>
                    <a:pt x="29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9"/>
            <p:cNvSpPr/>
            <p:nvPr/>
          </p:nvSpPr>
          <p:spPr>
            <a:xfrm>
              <a:off x="4667075" y="1521450"/>
              <a:ext cx="1198125" cy="1580900"/>
            </a:xfrm>
            <a:custGeom>
              <a:avLst/>
              <a:gdLst/>
              <a:ahLst/>
              <a:cxnLst/>
              <a:rect l="l" t="t" r="r" b="b"/>
              <a:pathLst>
                <a:path w="47925" h="63236" extrusionOk="0">
                  <a:moveTo>
                    <a:pt x="25740" y="0"/>
                  </a:moveTo>
                  <a:cubicBezTo>
                    <a:pt x="22121" y="0"/>
                    <a:pt x="8315" y="1420"/>
                    <a:pt x="3721" y="22607"/>
                  </a:cubicBezTo>
                  <a:cubicBezTo>
                    <a:pt x="1" y="39762"/>
                    <a:pt x="9812" y="48643"/>
                    <a:pt x="16656" y="62186"/>
                  </a:cubicBezTo>
                  <a:lnTo>
                    <a:pt x="41484" y="63235"/>
                  </a:lnTo>
                  <a:cubicBezTo>
                    <a:pt x="44495" y="57231"/>
                    <a:pt x="46583" y="49413"/>
                    <a:pt x="46923" y="39786"/>
                  </a:cubicBezTo>
                  <a:cubicBezTo>
                    <a:pt x="47924" y="11334"/>
                    <a:pt x="40535" y="4231"/>
                    <a:pt x="35679" y="3715"/>
                  </a:cubicBezTo>
                  <a:cubicBezTo>
                    <a:pt x="30826" y="3200"/>
                    <a:pt x="27791" y="1189"/>
                    <a:pt x="26617" y="34"/>
                  </a:cubicBezTo>
                  <a:cubicBezTo>
                    <a:pt x="26617" y="34"/>
                    <a:pt x="26300" y="0"/>
                    <a:pt x="25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9"/>
            <p:cNvSpPr/>
            <p:nvPr/>
          </p:nvSpPr>
          <p:spPr>
            <a:xfrm>
              <a:off x="5299925" y="1124950"/>
              <a:ext cx="293325" cy="577875"/>
            </a:xfrm>
            <a:custGeom>
              <a:avLst/>
              <a:gdLst/>
              <a:ahLst/>
              <a:cxnLst/>
              <a:rect l="l" t="t" r="r" b="b"/>
              <a:pathLst>
                <a:path w="11733" h="23115" extrusionOk="0">
                  <a:moveTo>
                    <a:pt x="7082" y="0"/>
                  </a:moveTo>
                  <a:cubicBezTo>
                    <a:pt x="7082" y="0"/>
                    <a:pt x="5371" y="12237"/>
                    <a:pt x="1" y="17360"/>
                  </a:cubicBezTo>
                  <a:cubicBezTo>
                    <a:pt x="1" y="17360"/>
                    <a:pt x="1236" y="19400"/>
                    <a:pt x="3319" y="20888"/>
                  </a:cubicBezTo>
                  <a:cubicBezTo>
                    <a:pt x="5017" y="22102"/>
                    <a:pt x="7088" y="23114"/>
                    <a:pt x="8632" y="23114"/>
                  </a:cubicBezTo>
                  <a:cubicBezTo>
                    <a:pt x="9996" y="23114"/>
                    <a:pt x="10950" y="22325"/>
                    <a:pt x="10873" y="20188"/>
                  </a:cubicBezTo>
                  <a:cubicBezTo>
                    <a:pt x="10873" y="20188"/>
                    <a:pt x="9578" y="14931"/>
                    <a:pt x="11733" y="6979"/>
                  </a:cubicBezTo>
                  <a:lnTo>
                    <a:pt x="7082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9"/>
            <p:cNvSpPr/>
            <p:nvPr/>
          </p:nvSpPr>
          <p:spPr>
            <a:xfrm>
              <a:off x="5358400" y="1071600"/>
              <a:ext cx="462925" cy="436375"/>
            </a:xfrm>
            <a:custGeom>
              <a:avLst/>
              <a:gdLst/>
              <a:ahLst/>
              <a:cxnLst/>
              <a:rect l="l" t="t" r="r" b="b"/>
              <a:pathLst>
                <a:path w="18517" h="17455" extrusionOk="0">
                  <a:moveTo>
                    <a:pt x="5254" y="0"/>
                  </a:moveTo>
                  <a:cubicBezTo>
                    <a:pt x="4520" y="0"/>
                    <a:pt x="3890" y="362"/>
                    <a:pt x="3351" y="1653"/>
                  </a:cubicBezTo>
                  <a:cubicBezTo>
                    <a:pt x="3231" y="1938"/>
                    <a:pt x="3121" y="2243"/>
                    <a:pt x="3021" y="2568"/>
                  </a:cubicBezTo>
                  <a:cubicBezTo>
                    <a:pt x="3021" y="2568"/>
                    <a:pt x="0" y="8366"/>
                    <a:pt x="4086" y="14571"/>
                  </a:cubicBezTo>
                  <a:cubicBezTo>
                    <a:pt x="4940" y="15871"/>
                    <a:pt x="6513" y="17455"/>
                    <a:pt x="8262" y="17455"/>
                  </a:cubicBezTo>
                  <a:cubicBezTo>
                    <a:pt x="8325" y="17455"/>
                    <a:pt x="8387" y="17453"/>
                    <a:pt x="8450" y="17449"/>
                  </a:cubicBezTo>
                  <a:cubicBezTo>
                    <a:pt x="11154" y="17271"/>
                    <a:pt x="14200" y="13719"/>
                    <a:pt x="15301" y="11114"/>
                  </a:cubicBezTo>
                  <a:cubicBezTo>
                    <a:pt x="16760" y="7656"/>
                    <a:pt x="18516" y="2031"/>
                    <a:pt x="18516" y="2031"/>
                  </a:cubicBezTo>
                  <a:cubicBezTo>
                    <a:pt x="18516" y="2031"/>
                    <a:pt x="12954" y="722"/>
                    <a:pt x="8470" y="588"/>
                  </a:cubicBezTo>
                  <a:cubicBezTo>
                    <a:pt x="7221" y="550"/>
                    <a:pt x="6158" y="0"/>
                    <a:pt x="5254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9"/>
            <p:cNvSpPr/>
            <p:nvPr/>
          </p:nvSpPr>
          <p:spPr>
            <a:xfrm>
              <a:off x="5374025" y="1083225"/>
              <a:ext cx="97025" cy="147775"/>
            </a:xfrm>
            <a:custGeom>
              <a:avLst/>
              <a:gdLst/>
              <a:ahLst/>
              <a:cxnLst/>
              <a:rect l="l" t="t" r="r" b="b"/>
              <a:pathLst>
                <a:path w="3881" h="5911" extrusionOk="0">
                  <a:moveTo>
                    <a:pt x="2325" y="0"/>
                  </a:moveTo>
                  <a:cubicBezTo>
                    <a:pt x="1476" y="0"/>
                    <a:pt x="600" y="1128"/>
                    <a:pt x="310" y="2645"/>
                  </a:cubicBezTo>
                  <a:cubicBezTo>
                    <a:pt x="1" y="4268"/>
                    <a:pt x="479" y="5723"/>
                    <a:pt x="1379" y="5894"/>
                  </a:cubicBezTo>
                  <a:cubicBezTo>
                    <a:pt x="1438" y="5905"/>
                    <a:pt x="1497" y="5910"/>
                    <a:pt x="1556" y="5910"/>
                  </a:cubicBezTo>
                  <a:cubicBezTo>
                    <a:pt x="2405" y="5910"/>
                    <a:pt x="3281" y="4784"/>
                    <a:pt x="3570" y="3267"/>
                  </a:cubicBezTo>
                  <a:cubicBezTo>
                    <a:pt x="3880" y="1644"/>
                    <a:pt x="3402" y="189"/>
                    <a:pt x="2502" y="17"/>
                  </a:cubicBezTo>
                  <a:cubicBezTo>
                    <a:pt x="2443" y="6"/>
                    <a:pt x="2384" y="0"/>
                    <a:pt x="2325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9"/>
            <p:cNvSpPr/>
            <p:nvPr/>
          </p:nvSpPr>
          <p:spPr>
            <a:xfrm>
              <a:off x="5022925" y="2781175"/>
              <a:ext cx="1685150" cy="673100"/>
            </a:xfrm>
            <a:custGeom>
              <a:avLst/>
              <a:gdLst/>
              <a:ahLst/>
              <a:cxnLst/>
              <a:rect l="l" t="t" r="r" b="b"/>
              <a:pathLst>
                <a:path w="67406" h="26924" extrusionOk="0">
                  <a:moveTo>
                    <a:pt x="52757" y="0"/>
                  </a:moveTo>
                  <a:cubicBezTo>
                    <a:pt x="48948" y="0"/>
                    <a:pt x="44712" y="735"/>
                    <a:pt x="40604" y="2635"/>
                  </a:cubicBezTo>
                  <a:cubicBezTo>
                    <a:pt x="30585" y="7270"/>
                    <a:pt x="966" y="22088"/>
                    <a:pt x="966" y="22090"/>
                  </a:cubicBezTo>
                  <a:cubicBezTo>
                    <a:pt x="0" y="23965"/>
                    <a:pt x="814" y="25737"/>
                    <a:pt x="1172" y="26923"/>
                  </a:cubicBezTo>
                  <a:cubicBezTo>
                    <a:pt x="1172" y="26923"/>
                    <a:pt x="1213" y="26923"/>
                    <a:pt x="1298" y="26923"/>
                  </a:cubicBezTo>
                  <a:cubicBezTo>
                    <a:pt x="2433" y="26923"/>
                    <a:pt x="11382" y="26780"/>
                    <a:pt x="34858" y="22680"/>
                  </a:cubicBezTo>
                  <a:cubicBezTo>
                    <a:pt x="60094" y="18271"/>
                    <a:pt x="67406" y="16709"/>
                    <a:pt x="66033" y="5030"/>
                  </a:cubicBezTo>
                  <a:cubicBezTo>
                    <a:pt x="65756" y="2684"/>
                    <a:pt x="60038" y="0"/>
                    <a:pt x="5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9"/>
            <p:cNvSpPr/>
            <p:nvPr/>
          </p:nvSpPr>
          <p:spPr>
            <a:xfrm>
              <a:off x="4390000" y="2605050"/>
              <a:ext cx="1748400" cy="799050"/>
            </a:xfrm>
            <a:custGeom>
              <a:avLst/>
              <a:gdLst/>
              <a:ahLst/>
              <a:cxnLst/>
              <a:rect l="l" t="t" r="r" b="b"/>
              <a:pathLst>
                <a:path w="69936" h="31962" extrusionOk="0">
                  <a:moveTo>
                    <a:pt x="8365" y="0"/>
                  </a:moveTo>
                  <a:cubicBezTo>
                    <a:pt x="5818" y="0"/>
                    <a:pt x="3791" y="710"/>
                    <a:pt x="3213" y="2745"/>
                  </a:cubicBezTo>
                  <a:cubicBezTo>
                    <a:pt x="0" y="14056"/>
                    <a:pt x="9843" y="23311"/>
                    <a:pt x="35079" y="27719"/>
                  </a:cubicBezTo>
                  <a:cubicBezTo>
                    <a:pt x="58555" y="31819"/>
                    <a:pt x="67504" y="31962"/>
                    <a:pt x="68639" y="31962"/>
                  </a:cubicBezTo>
                  <a:cubicBezTo>
                    <a:pt x="68724" y="31962"/>
                    <a:pt x="68765" y="31961"/>
                    <a:pt x="68765" y="31961"/>
                  </a:cubicBezTo>
                  <a:cubicBezTo>
                    <a:pt x="69122" y="30776"/>
                    <a:pt x="69935" y="29005"/>
                    <a:pt x="68971" y="27128"/>
                  </a:cubicBezTo>
                  <a:lnTo>
                    <a:pt x="22851" y="3765"/>
                  </a:lnTo>
                  <a:cubicBezTo>
                    <a:pt x="22851" y="3765"/>
                    <a:pt x="14230" y="0"/>
                    <a:pt x="8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9"/>
            <p:cNvSpPr/>
            <p:nvPr/>
          </p:nvSpPr>
          <p:spPr>
            <a:xfrm>
              <a:off x="5420825" y="1022350"/>
              <a:ext cx="304475" cy="165925"/>
            </a:xfrm>
            <a:custGeom>
              <a:avLst/>
              <a:gdLst/>
              <a:ahLst/>
              <a:cxnLst/>
              <a:rect l="l" t="t" r="r" b="b"/>
              <a:pathLst>
                <a:path w="12179" h="6637" extrusionOk="0">
                  <a:moveTo>
                    <a:pt x="4362" y="1"/>
                  </a:moveTo>
                  <a:cubicBezTo>
                    <a:pt x="2028" y="1"/>
                    <a:pt x="1" y="664"/>
                    <a:pt x="367" y="2402"/>
                  </a:cubicBezTo>
                  <a:cubicBezTo>
                    <a:pt x="367" y="2402"/>
                    <a:pt x="376" y="2399"/>
                    <a:pt x="393" y="2399"/>
                  </a:cubicBezTo>
                  <a:cubicBezTo>
                    <a:pt x="540" y="2399"/>
                    <a:pt x="1285" y="2602"/>
                    <a:pt x="1733" y="6579"/>
                  </a:cubicBezTo>
                  <a:lnTo>
                    <a:pt x="2411" y="6636"/>
                  </a:lnTo>
                  <a:cubicBezTo>
                    <a:pt x="2411" y="6636"/>
                    <a:pt x="4059" y="2950"/>
                    <a:pt x="9513" y="2950"/>
                  </a:cubicBezTo>
                  <a:cubicBezTo>
                    <a:pt x="9858" y="2950"/>
                    <a:pt x="10219" y="2965"/>
                    <a:pt x="10596" y="2997"/>
                  </a:cubicBezTo>
                  <a:cubicBezTo>
                    <a:pt x="10596" y="2997"/>
                    <a:pt x="12179" y="2912"/>
                    <a:pt x="9861" y="1292"/>
                  </a:cubicBezTo>
                  <a:cubicBezTo>
                    <a:pt x="8768" y="528"/>
                    <a:pt x="6443" y="1"/>
                    <a:pt x="4362" y="1"/>
                  </a:cubicBez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9"/>
            <p:cNvSpPr/>
            <p:nvPr/>
          </p:nvSpPr>
          <p:spPr>
            <a:xfrm>
              <a:off x="4656825" y="1596775"/>
              <a:ext cx="1023275" cy="1194225"/>
            </a:xfrm>
            <a:custGeom>
              <a:avLst/>
              <a:gdLst/>
              <a:ahLst/>
              <a:cxnLst/>
              <a:rect l="l" t="t" r="r" b="b"/>
              <a:pathLst>
                <a:path w="40931" h="47769" extrusionOk="0">
                  <a:moveTo>
                    <a:pt x="19063" y="0"/>
                  </a:moveTo>
                  <a:cubicBezTo>
                    <a:pt x="17721" y="0"/>
                    <a:pt x="16220" y="681"/>
                    <a:pt x="14730" y="2206"/>
                  </a:cubicBezTo>
                  <a:cubicBezTo>
                    <a:pt x="14730" y="2206"/>
                    <a:pt x="1" y="15119"/>
                    <a:pt x="7053" y="45081"/>
                  </a:cubicBezTo>
                  <a:cubicBezTo>
                    <a:pt x="7202" y="45697"/>
                    <a:pt x="7663" y="46190"/>
                    <a:pt x="8269" y="46376"/>
                  </a:cubicBezTo>
                  <a:cubicBezTo>
                    <a:pt x="9899" y="46884"/>
                    <a:pt x="13540" y="47769"/>
                    <a:pt x="19134" y="47769"/>
                  </a:cubicBezTo>
                  <a:cubicBezTo>
                    <a:pt x="24479" y="47769"/>
                    <a:pt x="31607" y="46961"/>
                    <a:pt x="40467" y="44247"/>
                  </a:cubicBezTo>
                  <a:cubicBezTo>
                    <a:pt x="40931" y="43148"/>
                    <a:pt x="40610" y="42911"/>
                    <a:pt x="40286" y="41795"/>
                  </a:cubicBezTo>
                  <a:lnTo>
                    <a:pt x="14361" y="39305"/>
                  </a:lnTo>
                  <a:cubicBezTo>
                    <a:pt x="14361" y="39305"/>
                    <a:pt x="20730" y="20174"/>
                    <a:pt x="23223" y="11225"/>
                  </a:cubicBezTo>
                  <a:cubicBezTo>
                    <a:pt x="25031" y="4737"/>
                    <a:pt x="22601" y="0"/>
                    <a:pt x="19063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9"/>
            <p:cNvSpPr/>
            <p:nvPr/>
          </p:nvSpPr>
          <p:spPr>
            <a:xfrm>
              <a:off x="5750150" y="1793675"/>
              <a:ext cx="397750" cy="941300"/>
            </a:xfrm>
            <a:custGeom>
              <a:avLst/>
              <a:gdLst/>
              <a:ahLst/>
              <a:cxnLst/>
              <a:rect l="l" t="t" r="r" b="b"/>
              <a:pathLst>
                <a:path w="15910" h="37652" extrusionOk="0">
                  <a:moveTo>
                    <a:pt x="1" y="1"/>
                  </a:moveTo>
                  <a:cubicBezTo>
                    <a:pt x="1" y="2"/>
                    <a:pt x="3691" y="16219"/>
                    <a:pt x="3691" y="27724"/>
                  </a:cubicBezTo>
                  <a:lnTo>
                    <a:pt x="6370" y="37261"/>
                  </a:lnTo>
                  <a:lnTo>
                    <a:pt x="6893" y="37651"/>
                  </a:lnTo>
                  <a:cubicBezTo>
                    <a:pt x="6893" y="37651"/>
                    <a:pt x="15885" y="34204"/>
                    <a:pt x="15893" y="31049"/>
                  </a:cubicBezTo>
                  <a:cubicBezTo>
                    <a:pt x="15910" y="25281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9"/>
            <p:cNvSpPr/>
            <p:nvPr/>
          </p:nvSpPr>
          <p:spPr>
            <a:xfrm>
              <a:off x="5410425" y="854425"/>
              <a:ext cx="493775" cy="343500"/>
            </a:xfrm>
            <a:custGeom>
              <a:avLst/>
              <a:gdLst/>
              <a:ahLst/>
              <a:cxnLst/>
              <a:rect l="l" t="t" r="r" b="b"/>
              <a:pathLst>
                <a:path w="19751" h="13740" extrusionOk="0">
                  <a:moveTo>
                    <a:pt x="7039" y="1"/>
                  </a:moveTo>
                  <a:cubicBezTo>
                    <a:pt x="6732" y="1"/>
                    <a:pt x="6431" y="9"/>
                    <a:pt x="6140" y="26"/>
                  </a:cubicBezTo>
                  <a:cubicBezTo>
                    <a:pt x="2609" y="224"/>
                    <a:pt x="484" y="2903"/>
                    <a:pt x="993" y="9603"/>
                  </a:cubicBezTo>
                  <a:lnTo>
                    <a:pt x="1" y="12794"/>
                  </a:lnTo>
                  <a:cubicBezTo>
                    <a:pt x="1642" y="13472"/>
                    <a:pt x="3248" y="13739"/>
                    <a:pt x="4760" y="13739"/>
                  </a:cubicBezTo>
                  <a:cubicBezTo>
                    <a:pt x="10349" y="13739"/>
                    <a:pt x="14650" y="10094"/>
                    <a:pt x="14650" y="10094"/>
                  </a:cubicBezTo>
                  <a:cubicBezTo>
                    <a:pt x="19751" y="2573"/>
                    <a:pt x="12404" y="1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9"/>
            <p:cNvSpPr/>
            <p:nvPr/>
          </p:nvSpPr>
          <p:spPr>
            <a:xfrm>
              <a:off x="5698100" y="948025"/>
              <a:ext cx="210500" cy="396800"/>
            </a:xfrm>
            <a:custGeom>
              <a:avLst/>
              <a:gdLst/>
              <a:ahLst/>
              <a:cxnLst/>
              <a:rect l="l" t="t" r="r" b="b"/>
              <a:pathLst>
                <a:path w="8420" h="15872" extrusionOk="0">
                  <a:moveTo>
                    <a:pt x="3962" y="0"/>
                  </a:moveTo>
                  <a:cubicBezTo>
                    <a:pt x="3772" y="0"/>
                    <a:pt x="3576" y="17"/>
                    <a:pt x="3375" y="53"/>
                  </a:cubicBezTo>
                  <a:cubicBezTo>
                    <a:pt x="1" y="649"/>
                    <a:pt x="33" y="4943"/>
                    <a:pt x="33" y="4943"/>
                  </a:cubicBezTo>
                  <a:cubicBezTo>
                    <a:pt x="33" y="4943"/>
                    <a:pt x="33" y="12770"/>
                    <a:pt x="4928" y="15872"/>
                  </a:cubicBezTo>
                  <a:cubicBezTo>
                    <a:pt x="4928" y="15872"/>
                    <a:pt x="7841" y="11168"/>
                    <a:pt x="8138" y="7596"/>
                  </a:cubicBezTo>
                  <a:cubicBezTo>
                    <a:pt x="8419" y="4236"/>
                    <a:pt x="6943" y="0"/>
                    <a:pt x="3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9"/>
            <p:cNvSpPr/>
            <p:nvPr/>
          </p:nvSpPr>
          <p:spPr>
            <a:xfrm>
              <a:off x="5665700" y="2401100"/>
              <a:ext cx="353450" cy="421550"/>
            </a:xfrm>
            <a:custGeom>
              <a:avLst/>
              <a:gdLst/>
              <a:ahLst/>
              <a:cxnLst/>
              <a:rect l="l" t="t" r="r" b="b"/>
              <a:pathLst>
                <a:path w="14138" h="16862" extrusionOk="0">
                  <a:moveTo>
                    <a:pt x="12265" y="0"/>
                  </a:moveTo>
                  <a:cubicBezTo>
                    <a:pt x="12256" y="0"/>
                    <a:pt x="12246" y="0"/>
                    <a:pt x="12236" y="0"/>
                  </a:cubicBezTo>
                  <a:lnTo>
                    <a:pt x="6097" y="109"/>
                  </a:lnTo>
                  <a:cubicBezTo>
                    <a:pt x="5400" y="121"/>
                    <a:pt x="4790" y="578"/>
                    <a:pt x="4581" y="1243"/>
                  </a:cubicBezTo>
                  <a:lnTo>
                    <a:pt x="330" y="14758"/>
                  </a:lnTo>
                  <a:cubicBezTo>
                    <a:pt x="1" y="15802"/>
                    <a:pt x="783" y="16862"/>
                    <a:pt x="1871" y="16862"/>
                  </a:cubicBezTo>
                  <a:cubicBezTo>
                    <a:pt x="1882" y="16862"/>
                    <a:pt x="1892" y="16862"/>
                    <a:pt x="1903" y="16862"/>
                  </a:cubicBezTo>
                  <a:lnTo>
                    <a:pt x="8042" y="16753"/>
                  </a:lnTo>
                  <a:cubicBezTo>
                    <a:pt x="8738" y="16741"/>
                    <a:pt x="9348" y="16285"/>
                    <a:pt x="9558" y="15621"/>
                  </a:cubicBezTo>
                  <a:lnTo>
                    <a:pt x="13809" y="2106"/>
                  </a:lnTo>
                  <a:cubicBezTo>
                    <a:pt x="14138" y="1060"/>
                    <a:pt x="13356" y="0"/>
                    <a:pt x="122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9"/>
            <p:cNvSpPr/>
            <p:nvPr/>
          </p:nvSpPr>
          <p:spPr>
            <a:xfrm>
              <a:off x="5562425" y="2569900"/>
              <a:ext cx="323850" cy="186725"/>
            </a:xfrm>
            <a:custGeom>
              <a:avLst/>
              <a:gdLst/>
              <a:ahLst/>
              <a:cxnLst/>
              <a:rect l="l" t="t" r="r" b="b"/>
              <a:pathLst>
                <a:path w="12954" h="7469" extrusionOk="0">
                  <a:moveTo>
                    <a:pt x="6456" y="0"/>
                  </a:moveTo>
                  <a:cubicBezTo>
                    <a:pt x="6061" y="0"/>
                    <a:pt x="5657" y="356"/>
                    <a:pt x="4807" y="1679"/>
                  </a:cubicBezTo>
                  <a:cubicBezTo>
                    <a:pt x="4143" y="2716"/>
                    <a:pt x="2518" y="3331"/>
                    <a:pt x="1354" y="3730"/>
                  </a:cubicBezTo>
                  <a:lnTo>
                    <a:pt x="223" y="4118"/>
                  </a:lnTo>
                  <a:lnTo>
                    <a:pt x="0" y="6391"/>
                  </a:lnTo>
                  <a:lnTo>
                    <a:pt x="2383" y="6362"/>
                  </a:lnTo>
                  <a:cubicBezTo>
                    <a:pt x="2411" y="6361"/>
                    <a:pt x="2438" y="6361"/>
                    <a:pt x="2466" y="6361"/>
                  </a:cubicBezTo>
                  <a:cubicBezTo>
                    <a:pt x="3273" y="6361"/>
                    <a:pt x="4072" y="6520"/>
                    <a:pt x="4818" y="6829"/>
                  </a:cubicBezTo>
                  <a:lnTo>
                    <a:pt x="5964" y="7304"/>
                  </a:lnTo>
                  <a:cubicBezTo>
                    <a:pt x="6347" y="7417"/>
                    <a:pt x="6741" y="7468"/>
                    <a:pt x="7136" y="7468"/>
                  </a:cubicBezTo>
                  <a:cubicBezTo>
                    <a:pt x="9413" y="7468"/>
                    <a:pt x="11731" y="5778"/>
                    <a:pt x="12201" y="4622"/>
                  </a:cubicBezTo>
                  <a:cubicBezTo>
                    <a:pt x="12954" y="2771"/>
                    <a:pt x="6269" y="2106"/>
                    <a:pt x="6395" y="1769"/>
                  </a:cubicBezTo>
                  <a:lnTo>
                    <a:pt x="6940" y="125"/>
                  </a:lnTo>
                  <a:cubicBezTo>
                    <a:pt x="6763" y="54"/>
                    <a:pt x="6610" y="0"/>
                    <a:pt x="6456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9"/>
            <p:cNvSpPr/>
            <p:nvPr/>
          </p:nvSpPr>
          <p:spPr>
            <a:xfrm>
              <a:off x="5318675" y="1069875"/>
              <a:ext cx="176725" cy="229450"/>
            </a:xfrm>
            <a:custGeom>
              <a:avLst/>
              <a:gdLst/>
              <a:ahLst/>
              <a:cxnLst/>
              <a:rect l="l" t="t" r="r" b="b"/>
              <a:pathLst>
                <a:path w="7069" h="9178" extrusionOk="0">
                  <a:moveTo>
                    <a:pt x="3820" y="1"/>
                  </a:moveTo>
                  <a:cubicBezTo>
                    <a:pt x="2152" y="1"/>
                    <a:pt x="617" y="1797"/>
                    <a:pt x="318" y="4185"/>
                  </a:cubicBezTo>
                  <a:cubicBezTo>
                    <a:pt x="1" y="6710"/>
                    <a:pt x="1185" y="8936"/>
                    <a:pt x="2961" y="9159"/>
                  </a:cubicBezTo>
                  <a:cubicBezTo>
                    <a:pt x="3058" y="9172"/>
                    <a:pt x="3154" y="9178"/>
                    <a:pt x="3250" y="9178"/>
                  </a:cubicBezTo>
                  <a:cubicBezTo>
                    <a:pt x="4918" y="9178"/>
                    <a:pt x="6451" y="7379"/>
                    <a:pt x="6752" y="4993"/>
                  </a:cubicBezTo>
                  <a:cubicBezTo>
                    <a:pt x="7068" y="2470"/>
                    <a:pt x="5884" y="242"/>
                    <a:pt x="4109" y="19"/>
                  </a:cubicBezTo>
                  <a:cubicBezTo>
                    <a:pt x="4012" y="7"/>
                    <a:pt x="3916" y="1"/>
                    <a:pt x="38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9"/>
            <p:cNvSpPr/>
            <p:nvPr/>
          </p:nvSpPr>
          <p:spPr>
            <a:xfrm>
              <a:off x="5350500" y="1065050"/>
              <a:ext cx="70875" cy="233825"/>
            </a:xfrm>
            <a:custGeom>
              <a:avLst/>
              <a:gdLst/>
              <a:ahLst/>
              <a:cxnLst/>
              <a:rect l="l" t="t" r="r" b="b"/>
              <a:pathLst>
                <a:path w="2835" h="9353" extrusionOk="0">
                  <a:moveTo>
                    <a:pt x="1149" y="1"/>
                  </a:moveTo>
                  <a:lnTo>
                    <a:pt x="1" y="9140"/>
                  </a:lnTo>
                  <a:lnTo>
                    <a:pt x="1685" y="9352"/>
                  </a:lnTo>
                  <a:lnTo>
                    <a:pt x="2834" y="212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C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9"/>
            <p:cNvSpPr/>
            <p:nvPr/>
          </p:nvSpPr>
          <p:spPr>
            <a:xfrm>
              <a:off x="5276550" y="1064600"/>
              <a:ext cx="176700" cy="229450"/>
            </a:xfrm>
            <a:custGeom>
              <a:avLst/>
              <a:gdLst/>
              <a:ahLst/>
              <a:cxnLst/>
              <a:rect l="l" t="t" r="r" b="b"/>
              <a:pathLst>
                <a:path w="7068" h="9178" extrusionOk="0">
                  <a:moveTo>
                    <a:pt x="3818" y="0"/>
                  </a:moveTo>
                  <a:cubicBezTo>
                    <a:pt x="2151" y="0"/>
                    <a:pt x="617" y="1799"/>
                    <a:pt x="317" y="4185"/>
                  </a:cubicBezTo>
                  <a:cubicBezTo>
                    <a:pt x="0" y="6708"/>
                    <a:pt x="1184" y="8935"/>
                    <a:pt x="2960" y="9159"/>
                  </a:cubicBezTo>
                  <a:cubicBezTo>
                    <a:pt x="3057" y="9171"/>
                    <a:pt x="3153" y="9177"/>
                    <a:pt x="3248" y="9177"/>
                  </a:cubicBezTo>
                  <a:cubicBezTo>
                    <a:pt x="4916" y="9177"/>
                    <a:pt x="6451" y="7380"/>
                    <a:pt x="6751" y="4992"/>
                  </a:cubicBezTo>
                  <a:cubicBezTo>
                    <a:pt x="7068" y="2468"/>
                    <a:pt x="5884" y="241"/>
                    <a:pt x="4108" y="19"/>
                  </a:cubicBezTo>
                  <a:cubicBezTo>
                    <a:pt x="4011" y="6"/>
                    <a:pt x="3915" y="0"/>
                    <a:pt x="381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9"/>
            <p:cNvSpPr/>
            <p:nvPr/>
          </p:nvSpPr>
          <p:spPr>
            <a:xfrm>
              <a:off x="5395750" y="813325"/>
              <a:ext cx="311600" cy="275050"/>
            </a:xfrm>
            <a:custGeom>
              <a:avLst/>
              <a:gdLst/>
              <a:ahLst/>
              <a:cxnLst/>
              <a:rect l="l" t="t" r="r" b="b"/>
              <a:pathLst>
                <a:path w="12464" h="11002" fill="none" extrusionOk="0">
                  <a:moveTo>
                    <a:pt x="0" y="11002"/>
                  </a:moveTo>
                  <a:lnTo>
                    <a:pt x="1156" y="6136"/>
                  </a:lnTo>
                  <a:cubicBezTo>
                    <a:pt x="2054" y="2359"/>
                    <a:pt x="5817" y="1"/>
                    <a:pt x="9608" y="841"/>
                  </a:cubicBezTo>
                  <a:lnTo>
                    <a:pt x="12463" y="1474"/>
                  </a:lnTo>
                </a:path>
              </a:pathLst>
            </a:custGeom>
            <a:solidFill>
              <a:schemeClr val="accent1"/>
            </a:solidFill>
            <a:ln w="39300" cap="flat" cmpd="sng">
              <a:solidFill>
                <a:schemeClr val="accent1"/>
              </a:solidFill>
              <a:prstDash val="solid"/>
              <a:miter lim="1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9"/>
            <p:cNvSpPr/>
            <p:nvPr/>
          </p:nvSpPr>
          <p:spPr>
            <a:xfrm>
              <a:off x="5299800" y="1267275"/>
              <a:ext cx="436025" cy="607550"/>
            </a:xfrm>
            <a:custGeom>
              <a:avLst/>
              <a:gdLst/>
              <a:ahLst/>
              <a:cxnLst/>
              <a:rect l="l" t="t" r="r" b="b"/>
              <a:pathLst>
                <a:path w="17441" h="24302" fill="none" extrusionOk="0">
                  <a:moveTo>
                    <a:pt x="2604" y="0"/>
                  </a:moveTo>
                  <a:lnTo>
                    <a:pt x="541" y="10796"/>
                  </a:lnTo>
                  <a:cubicBezTo>
                    <a:pt x="0" y="15325"/>
                    <a:pt x="2207" y="19739"/>
                    <a:pt x="6152" y="22027"/>
                  </a:cubicBezTo>
                  <a:lnTo>
                    <a:pt x="10069" y="24301"/>
                  </a:lnTo>
                  <a:lnTo>
                    <a:pt x="11828" y="22780"/>
                  </a:lnTo>
                  <a:cubicBezTo>
                    <a:pt x="13808" y="21068"/>
                    <a:pt x="15141" y="18725"/>
                    <a:pt x="15601" y="16147"/>
                  </a:cubicBezTo>
                  <a:lnTo>
                    <a:pt x="17441" y="5834"/>
                  </a:lnTo>
                </a:path>
              </a:pathLst>
            </a:custGeom>
            <a:solidFill>
              <a:schemeClr val="accent1"/>
            </a:solidFill>
            <a:ln w="13100" cap="flat" cmpd="sng">
              <a:solidFill>
                <a:schemeClr val="accent1"/>
              </a:solidFill>
              <a:prstDash val="solid"/>
              <a:miter lim="1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9"/>
            <p:cNvSpPr/>
            <p:nvPr/>
          </p:nvSpPr>
          <p:spPr>
            <a:xfrm>
              <a:off x="5453050" y="1874800"/>
              <a:ext cx="353100" cy="1030300"/>
            </a:xfrm>
            <a:custGeom>
              <a:avLst/>
              <a:gdLst/>
              <a:ahLst/>
              <a:cxnLst/>
              <a:rect l="l" t="t" r="r" b="b"/>
              <a:pathLst>
                <a:path w="14124" h="41212" fill="none" extrusionOk="0">
                  <a:moveTo>
                    <a:pt x="3939" y="0"/>
                  </a:moveTo>
                  <a:lnTo>
                    <a:pt x="309" y="35177"/>
                  </a:lnTo>
                  <a:cubicBezTo>
                    <a:pt x="1" y="38166"/>
                    <a:pt x="2270" y="40800"/>
                    <a:pt x="5272" y="40937"/>
                  </a:cubicBezTo>
                  <a:lnTo>
                    <a:pt x="8815" y="41098"/>
                  </a:lnTo>
                  <a:cubicBezTo>
                    <a:pt x="11298" y="41211"/>
                    <a:pt x="13517" y="39560"/>
                    <a:pt x="14123" y="37151"/>
                  </a:cubicBezTo>
                  <a:lnTo>
                    <a:pt x="14123" y="37151"/>
                  </a:lnTo>
                </a:path>
              </a:pathLst>
            </a:custGeom>
            <a:solidFill>
              <a:schemeClr val="accent1"/>
            </a:solidFill>
            <a:ln w="13100" cap="flat" cmpd="sng">
              <a:solidFill>
                <a:schemeClr val="accent1"/>
              </a:solidFill>
              <a:prstDash val="solid"/>
              <a:miter lim="1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9"/>
            <p:cNvSpPr/>
            <p:nvPr/>
          </p:nvSpPr>
          <p:spPr>
            <a:xfrm>
              <a:off x="4656825" y="1596775"/>
              <a:ext cx="967375" cy="1206775"/>
            </a:xfrm>
            <a:custGeom>
              <a:avLst/>
              <a:gdLst/>
              <a:ahLst/>
              <a:cxnLst/>
              <a:rect l="l" t="t" r="r" b="b"/>
              <a:pathLst>
                <a:path w="38695" h="48271" extrusionOk="0">
                  <a:moveTo>
                    <a:pt x="19063" y="0"/>
                  </a:moveTo>
                  <a:cubicBezTo>
                    <a:pt x="17721" y="0"/>
                    <a:pt x="16220" y="681"/>
                    <a:pt x="14730" y="2206"/>
                  </a:cubicBezTo>
                  <a:cubicBezTo>
                    <a:pt x="14730" y="2206"/>
                    <a:pt x="1" y="15119"/>
                    <a:pt x="7053" y="45081"/>
                  </a:cubicBezTo>
                  <a:cubicBezTo>
                    <a:pt x="7202" y="45697"/>
                    <a:pt x="7663" y="46189"/>
                    <a:pt x="8269" y="46376"/>
                  </a:cubicBezTo>
                  <a:cubicBezTo>
                    <a:pt x="10082" y="46941"/>
                    <a:pt x="14665" y="48271"/>
                    <a:pt x="21599" y="48271"/>
                  </a:cubicBezTo>
                  <a:cubicBezTo>
                    <a:pt x="26198" y="48271"/>
                    <a:pt x="31831" y="47686"/>
                    <a:pt x="38377" y="45905"/>
                  </a:cubicBezTo>
                  <a:cubicBezTo>
                    <a:pt x="38695" y="44523"/>
                    <a:pt x="38641" y="42957"/>
                    <a:pt x="38377" y="41290"/>
                  </a:cubicBezTo>
                  <a:lnTo>
                    <a:pt x="14359" y="39305"/>
                  </a:lnTo>
                  <a:cubicBezTo>
                    <a:pt x="14359" y="39305"/>
                    <a:pt x="20730" y="20174"/>
                    <a:pt x="23223" y="11225"/>
                  </a:cubicBezTo>
                  <a:cubicBezTo>
                    <a:pt x="25031" y="4737"/>
                    <a:pt x="22601" y="0"/>
                    <a:pt x="19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3" name="Google Shape;2223;p49"/>
          <p:cNvGrpSpPr/>
          <p:nvPr/>
        </p:nvGrpSpPr>
        <p:grpSpPr>
          <a:xfrm>
            <a:off x="5411832" y="880766"/>
            <a:ext cx="1655806" cy="1577177"/>
            <a:chOff x="413725" y="1896325"/>
            <a:chExt cx="3758925" cy="3580425"/>
          </a:xfrm>
        </p:grpSpPr>
        <p:sp>
          <p:nvSpPr>
            <p:cNvPr id="2224" name="Google Shape;2224;p49"/>
            <p:cNvSpPr/>
            <p:nvPr/>
          </p:nvSpPr>
          <p:spPr>
            <a:xfrm>
              <a:off x="895100" y="2206250"/>
              <a:ext cx="2913975" cy="2914000"/>
            </a:xfrm>
            <a:custGeom>
              <a:avLst/>
              <a:gdLst/>
              <a:ahLst/>
              <a:cxnLst/>
              <a:rect l="l" t="t" r="r" b="b"/>
              <a:pathLst>
                <a:path w="116559" h="116560" extrusionOk="0">
                  <a:moveTo>
                    <a:pt x="58280" y="0"/>
                  </a:moveTo>
                  <a:cubicBezTo>
                    <a:pt x="42823" y="0"/>
                    <a:pt x="27999" y="6141"/>
                    <a:pt x="17070" y="17070"/>
                  </a:cubicBezTo>
                  <a:cubicBezTo>
                    <a:pt x="6140" y="28000"/>
                    <a:pt x="1" y="42823"/>
                    <a:pt x="1" y="58281"/>
                  </a:cubicBezTo>
                  <a:cubicBezTo>
                    <a:pt x="1" y="73737"/>
                    <a:pt x="6140" y="88561"/>
                    <a:pt x="17070" y="99490"/>
                  </a:cubicBezTo>
                  <a:cubicBezTo>
                    <a:pt x="27999" y="110419"/>
                    <a:pt x="42823" y="116560"/>
                    <a:pt x="58280" y="116560"/>
                  </a:cubicBezTo>
                  <a:cubicBezTo>
                    <a:pt x="73736" y="116560"/>
                    <a:pt x="88560" y="110419"/>
                    <a:pt x="99489" y="99490"/>
                  </a:cubicBezTo>
                  <a:cubicBezTo>
                    <a:pt x="110418" y="88561"/>
                    <a:pt x="116558" y="73737"/>
                    <a:pt x="116558" y="58281"/>
                  </a:cubicBezTo>
                  <a:cubicBezTo>
                    <a:pt x="116558" y="42823"/>
                    <a:pt x="110418" y="28000"/>
                    <a:pt x="99489" y="17070"/>
                  </a:cubicBezTo>
                  <a:cubicBezTo>
                    <a:pt x="88560" y="6141"/>
                    <a:pt x="73736" y="0"/>
                    <a:pt x="58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49"/>
            <p:cNvSpPr/>
            <p:nvPr/>
          </p:nvSpPr>
          <p:spPr>
            <a:xfrm>
              <a:off x="1265625" y="5241425"/>
              <a:ext cx="2907025" cy="209125"/>
            </a:xfrm>
            <a:custGeom>
              <a:avLst/>
              <a:gdLst/>
              <a:ahLst/>
              <a:cxnLst/>
              <a:rect l="l" t="t" r="r" b="b"/>
              <a:pathLst>
                <a:path w="116281" h="8365" extrusionOk="0">
                  <a:moveTo>
                    <a:pt x="58141" y="1"/>
                  </a:moveTo>
                  <a:cubicBezTo>
                    <a:pt x="42721" y="1"/>
                    <a:pt x="27933" y="441"/>
                    <a:pt x="17030" y="1225"/>
                  </a:cubicBezTo>
                  <a:cubicBezTo>
                    <a:pt x="6126" y="2009"/>
                    <a:pt x="1" y="3073"/>
                    <a:pt x="1" y="4182"/>
                  </a:cubicBezTo>
                  <a:cubicBezTo>
                    <a:pt x="1" y="5291"/>
                    <a:pt x="6126" y="6355"/>
                    <a:pt x="17030" y="7139"/>
                  </a:cubicBezTo>
                  <a:cubicBezTo>
                    <a:pt x="27933" y="7924"/>
                    <a:pt x="42721" y="8365"/>
                    <a:pt x="58141" y="8365"/>
                  </a:cubicBezTo>
                  <a:cubicBezTo>
                    <a:pt x="73560" y="8365"/>
                    <a:pt x="88349" y="7924"/>
                    <a:pt x="99252" y="7139"/>
                  </a:cubicBezTo>
                  <a:cubicBezTo>
                    <a:pt x="110156" y="6355"/>
                    <a:pt x="116281" y="5291"/>
                    <a:pt x="116281" y="4182"/>
                  </a:cubicBezTo>
                  <a:cubicBezTo>
                    <a:pt x="116281" y="3073"/>
                    <a:pt x="110156" y="2009"/>
                    <a:pt x="99252" y="1225"/>
                  </a:cubicBezTo>
                  <a:cubicBezTo>
                    <a:pt x="88349" y="441"/>
                    <a:pt x="73560" y="1"/>
                    <a:pt x="58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9"/>
            <p:cNvSpPr/>
            <p:nvPr/>
          </p:nvSpPr>
          <p:spPr>
            <a:xfrm>
              <a:off x="2156150" y="2829050"/>
              <a:ext cx="395850" cy="464500"/>
            </a:xfrm>
            <a:custGeom>
              <a:avLst/>
              <a:gdLst/>
              <a:ahLst/>
              <a:cxnLst/>
              <a:rect l="l" t="t" r="r" b="b"/>
              <a:pathLst>
                <a:path w="15834" h="18580" extrusionOk="0">
                  <a:moveTo>
                    <a:pt x="9427" y="1"/>
                  </a:moveTo>
                  <a:cubicBezTo>
                    <a:pt x="6336" y="1"/>
                    <a:pt x="3069" y="2919"/>
                    <a:pt x="1648" y="7224"/>
                  </a:cubicBezTo>
                  <a:cubicBezTo>
                    <a:pt x="0" y="12225"/>
                    <a:pt x="1471" y="17204"/>
                    <a:pt x="4932" y="18344"/>
                  </a:cubicBezTo>
                  <a:cubicBezTo>
                    <a:pt x="5413" y="18503"/>
                    <a:pt x="5908" y="18579"/>
                    <a:pt x="6407" y="18579"/>
                  </a:cubicBezTo>
                  <a:cubicBezTo>
                    <a:pt x="9497" y="18579"/>
                    <a:pt x="12765" y="15662"/>
                    <a:pt x="14184" y="11356"/>
                  </a:cubicBezTo>
                  <a:cubicBezTo>
                    <a:pt x="15833" y="6355"/>
                    <a:pt x="14363" y="1376"/>
                    <a:pt x="10902" y="235"/>
                  </a:cubicBezTo>
                  <a:cubicBezTo>
                    <a:pt x="10420" y="77"/>
                    <a:pt x="9926" y="1"/>
                    <a:pt x="9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9"/>
            <p:cNvSpPr/>
            <p:nvPr/>
          </p:nvSpPr>
          <p:spPr>
            <a:xfrm>
              <a:off x="3302475" y="4171325"/>
              <a:ext cx="184325" cy="261525"/>
            </a:xfrm>
            <a:custGeom>
              <a:avLst/>
              <a:gdLst/>
              <a:ahLst/>
              <a:cxnLst/>
              <a:rect l="l" t="t" r="r" b="b"/>
              <a:pathLst>
                <a:path w="7373" h="10461" extrusionOk="0">
                  <a:moveTo>
                    <a:pt x="3170" y="0"/>
                  </a:moveTo>
                  <a:cubicBezTo>
                    <a:pt x="3167" y="0"/>
                    <a:pt x="3164" y="0"/>
                    <a:pt x="3161" y="0"/>
                  </a:cubicBezTo>
                  <a:cubicBezTo>
                    <a:pt x="2474" y="6"/>
                    <a:pt x="3061" y="2167"/>
                    <a:pt x="2671" y="4329"/>
                  </a:cubicBezTo>
                  <a:cubicBezTo>
                    <a:pt x="2453" y="5545"/>
                    <a:pt x="1829" y="6651"/>
                    <a:pt x="903" y="7468"/>
                  </a:cubicBezTo>
                  <a:lnTo>
                    <a:pt x="1" y="8264"/>
                  </a:lnTo>
                  <a:lnTo>
                    <a:pt x="669" y="10461"/>
                  </a:lnTo>
                  <a:lnTo>
                    <a:pt x="2872" y="9517"/>
                  </a:lnTo>
                  <a:cubicBezTo>
                    <a:pt x="3643" y="9185"/>
                    <a:pt x="4474" y="9016"/>
                    <a:pt x="5313" y="9016"/>
                  </a:cubicBezTo>
                  <a:lnTo>
                    <a:pt x="6559" y="9016"/>
                  </a:lnTo>
                  <a:cubicBezTo>
                    <a:pt x="7008" y="9016"/>
                    <a:pt x="7372" y="8650"/>
                    <a:pt x="7372" y="8202"/>
                  </a:cubicBezTo>
                  <a:lnTo>
                    <a:pt x="7372" y="3381"/>
                  </a:lnTo>
                  <a:cubicBezTo>
                    <a:pt x="7372" y="2691"/>
                    <a:pt x="6811" y="2143"/>
                    <a:pt x="6137" y="2143"/>
                  </a:cubicBezTo>
                  <a:cubicBezTo>
                    <a:pt x="6093" y="2143"/>
                    <a:pt x="6048" y="2145"/>
                    <a:pt x="6004" y="2150"/>
                  </a:cubicBezTo>
                  <a:lnTo>
                    <a:pt x="5670" y="2185"/>
                  </a:lnTo>
                  <a:cubicBezTo>
                    <a:pt x="5632" y="2189"/>
                    <a:pt x="5593" y="2191"/>
                    <a:pt x="5556" y="2191"/>
                  </a:cubicBezTo>
                  <a:cubicBezTo>
                    <a:pt x="5241" y="2191"/>
                    <a:pt x="4964" y="2050"/>
                    <a:pt x="4857" y="1746"/>
                  </a:cubicBezTo>
                  <a:cubicBezTo>
                    <a:pt x="4305" y="172"/>
                    <a:pt x="3561" y="0"/>
                    <a:pt x="3170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9"/>
            <p:cNvSpPr/>
            <p:nvPr/>
          </p:nvSpPr>
          <p:spPr>
            <a:xfrm>
              <a:off x="2649625" y="5224125"/>
              <a:ext cx="319875" cy="246075"/>
            </a:xfrm>
            <a:custGeom>
              <a:avLst/>
              <a:gdLst/>
              <a:ahLst/>
              <a:cxnLst/>
              <a:rect l="l" t="t" r="r" b="b"/>
              <a:pathLst>
                <a:path w="12795" h="9843" extrusionOk="0">
                  <a:moveTo>
                    <a:pt x="1062" y="1"/>
                  </a:moveTo>
                  <a:cubicBezTo>
                    <a:pt x="1062" y="1"/>
                    <a:pt x="927" y="2866"/>
                    <a:pt x="616" y="5438"/>
                  </a:cubicBezTo>
                  <a:cubicBezTo>
                    <a:pt x="410" y="7147"/>
                    <a:pt x="0" y="8366"/>
                    <a:pt x="523" y="8891"/>
                  </a:cubicBezTo>
                  <a:cubicBezTo>
                    <a:pt x="1327" y="9699"/>
                    <a:pt x="2745" y="9842"/>
                    <a:pt x="4439" y="9842"/>
                  </a:cubicBezTo>
                  <a:cubicBezTo>
                    <a:pt x="5365" y="9842"/>
                    <a:pt x="6374" y="9799"/>
                    <a:pt x="7408" y="9799"/>
                  </a:cubicBezTo>
                  <a:cubicBezTo>
                    <a:pt x="7569" y="9799"/>
                    <a:pt x="7731" y="9801"/>
                    <a:pt x="7893" y="9803"/>
                  </a:cubicBezTo>
                  <a:cubicBezTo>
                    <a:pt x="8625" y="9814"/>
                    <a:pt x="9283" y="9821"/>
                    <a:pt x="9861" y="9821"/>
                  </a:cubicBezTo>
                  <a:cubicBezTo>
                    <a:pt x="11751" y="9821"/>
                    <a:pt x="12794" y="9743"/>
                    <a:pt x="12794" y="9461"/>
                  </a:cubicBezTo>
                  <a:cubicBezTo>
                    <a:pt x="12794" y="7885"/>
                    <a:pt x="5296" y="7010"/>
                    <a:pt x="5125" y="6121"/>
                  </a:cubicBezTo>
                  <a:cubicBezTo>
                    <a:pt x="4956" y="5230"/>
                    <a:pt x="5011" y="1"/>
                    <a:pt x="5011" y="1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9"/>
            <p:cNvSpPr/>
            <p:nvPr/>
          </p:nvSpPr>
          <p:spPr>
            <a:xfrm>
              <a:off x="2644175" y="5356325"/>
              <a:ext cx="339600" cy="120425"/>
            </a:xfrm>
            <a:custGeom>
              <a:avLst/>
              <a:gdLst/>
              <a:ahLst/>
              <a:cxnLst/>
              <a:rect l="l" t="t" r="r" b="b"/>
              <a:pathLst>
                <a:path w="13584" h="4817" extrusionOk="0">
                  <a:moveTo>
                    <a:pt x="852" y="0"/>
                  </a:moveTo>
                  <a:cubicBezTo>
                    <a:pt x="846" y="50"/>
                    <a:pt x="841" y="102"/>
                    <a:pt x="834" y="152"/>
                  </a:cubicBezTo>
                  <a:cubicBezTo>
                    <a:pt x="628" y="1861"/>
                    <a:pt x="0" y="3439"/>
                    <a:pt x="524" y="3966"/>
                  </a:cubicBezTo>
                  <a:cubicBezTo>
                    <a:pt x="1165" y="4610"/>
                    <a:pt x="4297" y="4816"/>
                    <a:pt x="7333" y="4816"/>
                  </a:cubicBezTo>
                  <a:cubicBezTo>
                    <a:pt x="10511" y="4816"/>
                    <a:pt x="13583" y="4590"/>
                    <a:pt x="13583" y="4402"/>
                  </a:cubicBezTo>
                  <a:cubicBezTo>
                    <a:pt x="13583" y="3093"/>
                    <a:pt x="8340" y="1134"/>
                    <a:pt x="5300" y="566"/>
                  </a:cubicBezTo>
                  <a:cubicBezTo>
                    <a:pt x="4844" y="1173"/>
                    <a:pt x="4181" y="1743"/>
                    <a:pt x="3477" y="1743"/>
                  </a:cubicBezTo>
                  <a:cubicBezTo>
                    <a:pt x="1883" y="1743"/>
                    <a:pt x="1311" y="1022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9"/>
            <p:cNvSpPr/>
            <p:nvPr/>
          </p:nvSpPr>
          <p:spPr>
            <a:xfrm>
              <a:off x="3524225" y="5121800"/>
              <a:ext cx="383725" cy="246025"/>
            </a:xfrm>
            <a:custGeom>
              <a:avLst/>
              <a:gdLst/>
              <a:ahLst/>
              <a:cxnLst/>
              <a:rect l="l" t="t" r="r" b="b"/>
              <a:pathLst>
                <a:path w="15349" h="9841" extrusionOk="0">
                  <a:moveTo>
                    <a:pt x="0" y="0"/>
                  </a:moveTo>
                  <a:cubicBezTo>
                    <a:pt x="0" y="0"/>
                    <a:pt x="3481" y="2865"/>
                    <a:pt x="3170" y="5438"/>
                  </a:cubicBezTo>
                  <a:cubicBezTo>
                    <a:pt x="2963" y="7147"/>
                    <a:pt x="2553" y="8364"/>
                    <a:pt x="3077" y="8891"/>
                  </a:cubicBezTo>
                  <a:cubicBezTo>
                    <a:pt x="3880" y="9698"/>
                    <a:pt x="5298" y="9841"/>
                    <a:pt x="6991" y="9841"/>
                  </a:cubicBezTo>
                  <a:cubicBezTo>
                    <a:pt x="7913" y="9841"/>
                    <a:pt x="8918" y="9799"/>
                    <a:pt x="9949" y="9799"/>
                  </a:cubicBezTo>
                  <a:cubicBezTo>
                    <a:pt x="10114" y="9799"/>
                    <a:pt x="10280" y="9800"/>
                    <a:pt x="10447" y="9802"/>
                  </a:cubicBezTo>
                  <a:cubicBezTo>
                    <a:pt x="11179" y="9813"/>
                    <a:pt x="11837" y="9821"/>
                    <a:pt x="12415" y="9821"/>
                  </a:cubicBezTo>
                  <a:cubicBezTo>
                    <a:pt x="14305" y="9821"/>
                    <a:pt x="15348" y="9742"/>
                    <a:pt x="15348" y="9460"/>
                  </a:cubicBezTo>
                  <a:cubicBezTo>
                    <a:pt x="15348" y="7885"/>
                    <a:pt x="7849" y="7009"/>
                    <a:pt x="7679" y="6120"/>
                  </a:cubicBezTo>
                  <a:cubicBezTo>
                    <a:pt x="7510" y="5229"/>
                    <a:pt x="5445" y="0"/>
                    <a:pt x="5445" y="0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9"/>
            <p:cNvSpPr/>
            <p:nvPr/>
          </p:nvSpPr>
          <p:spPr>
            <a:xfrm>
              <a:off x="3582625" y="5253975"/>
              <a:ext cx="339550" cy="120400"/>
            </a:xfrm>
            <a:custGeom>
              <a:avLst/>
              <a:gdLst/>
              <a:ahLst/>
              <a:cxnLst/>
              <a:rect l="l" t="t" r="r" b="b"/>
              <a:pathLst>
                <a:path w="13582" h="4816" extrusionOk="0">
                  <a:moveTo>
                    <a:pt x="852" y="0"/>
                  </a:moveTo>
                  <a:cubicBezTo>
                    <a:pt x="845" y="50"/>
                    <a:pt x="840" y="101"/>
                    <a:pt x="834" y="151"/>
                  </a:cubicBezTo>
                  <a:cubicBezTo>
                    <a:pt x="627" y="1860"/>
                    <a:pt x="0" y="3438"/>
                    <a:pt x="524" y="3965"/>
                  </a:cubicBezTo>
                  <a:cubicBezTo>
                    <a:pt x="1165" y="4609"/>
                    <a:pt x="4300" y="4816"/>
                    <a:pt x="7337" y="4816"/>
                  </a:cubicBezTo>
                  <a:cubicBezTo>
                    <a:pt x="10513" y="4816"/>
                    <a:pt x="13582" y="4590"/>
                    <a:pt x="13582" y="4401"/>
                  </a:cubicBezTo>
                  <a:cubicBezTo>
                    <a:pt x="13582" y="3094"/>
                    <a:pt x="8339" y="1134"/>
                    <a:pt x="5300" y="565"/>
                  </a:cubicBezTo>
                  <a:cubicBezTo>
                    <a:pt x="4844" y="1172"/>
                    <a:pt x="4181" y="1742"/>
                    <a:pt x="3476" y="1742"/>
                  </a:cubicBezTo>
                  <a:cubicBezTo>
                    <a:pt x="1883" y="1742"/>
                    <a:pt x="1311" y="102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9"/>
            <p:cNvSpPr/>
            <p:nvPr/>
          </p:nvSpPr>
          <p:spPr>
            <a:xfrm>
              <a:off x="2601025" y="3725050"/>
              <a:ext cx="1090225" cy="1484850"/>
            </a:xfrm>
            <a:custGeom>
              <a:avLst/>
              <a:gdLst/>
              <a:ahLst/>
              <a:cxnLst/>
              <a:rect l="l" t="t" r="r" b="b"/>
              <a:pathLst>
                <a:path w="43609" h="59394" extrusionOk="0">
                  <a:moveTo>
                    <a:pt x="12115" y="1"/>
                  </a:moveTo>
                  <a:cubicBezTo>
                    <a:pt x="10237" y="1"/>
                    <a:pt x="8338" y="428"/>
                    <a:pt x="6431" y="1268"/>
                  </a:cubicBezTo>
                  <a:cubicBezTo>
                    <a:pt x="0" y="4101"/>
                    <a:pt x="10169" y="20683"/>
                    <a:pt x="10169" y="20683"/>
                  </a:cubicBezTo>
                  <a:lnTo>
                    <a:pt x="38776" y="59161"/>
                  </a:lnTo>
                  <a:cubicBezTo>
                    <a:pt x="39249" y="59326"/>
                    <a:pt x="39701" y="59393"/>
                    <a:pt x="40132" y="59393"/>
                  </a:cubicBezTo>
                  <a:cubicBezTo>
                    <a:pt x="41528" y="59393"/>
                    <a:pt x="42697" y="58683"/>
                    <a:pt x="43562" y="58285"/>
                  </a:cubicBezTo>
                  <a:cubicBezTo>
                    <a:pt x="43562" y="58285"/>
                    <a:pt x="43608" y="54061"/>
                    <a:pt x="35719" y="29540"/>
                  </a:cubicBezTo>
                  <a:cubicBezTo>
                    <a:pt x="29221" y="9341"/>
                    <a:pt x="20896" y="1"/>
                    <a:pt x="1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9"/>
            <p:cNvSpPr/>
            <p:nvPr/>
          </p:nvSpPr>
          <p:spPr>
            <a:xfrm>
              <a:off x="413725" y="1896325"/>
              <a:ext cx="2243425" cy="1359600"/>
            </a:xfrm>
            <a:custGeom>
              <a:avLst/>
              <a:gdLst/>
              <a:ahLst/>
              <a:cxnLst/>
              <a:rect l="l" t="t" r="r" b="b"/>
              <a:pathLst>
                <a:path w="89737" h="54384" extrusionOk="0">
                  <a:moveTo>
                    <a:pt x="33785" y="0"/>
                  </a:moveTo>
                  <a:cubicBezTo>
                    <a:pt x="30510" y="0"/>
                    <a:pt x="27003" y="625"/>
                    <a:pt x="23367" y="2202"/>
                  </a:cubicBezTo>
                  <a:cubicBezTo>
                    <a:pt x="12563" y="6888"/>
                    <a:pt x="0" y="21254"/>
                    <a:pt x="7863" y="35199"/>
                  </a:cubicBezTo>
                  <a:cubicBezTo>
                    <a:pt x="14889" y="47661"/>
                    <a:pt x="33958" y="54383"/>
                    <a:pt x="43123" y="54383"/>
                  </a:cubicBezTo>
                  <a:cubicBezTo>
                    <a:pt x="44211" y="54383"/>
                    <a:pt x="45160" y="54289"/>
                    <a:pt x="45933" y="54097"/>
                  </a:cubicBezTo>
                  <a:cubicBezTo>
                    <a:pt x="56224" y="51547"/>
                    <a:pt x="64614" y="41940"/>
                    <a:pt x="68058" y="37613"/>
                  </a:cubicBezTo>
                  <a:cubicBezTo>
                    <a:pt x="69196" y="36182"/>
                    <a:pt x="70859" y="35586"/>
                    <a:pt x="72475" y="35586"/>
                  </a:cubicBezTo>
                  <a:cubicBezTo>
                    <a:pt x="73888" y="35586"/>
                    <a:pt x="75266" y="36041"/>
                    <a:pt x="76228" y="36790"/>
                  </a:cubicBezTo>
                  <a:cubicBezTo>
                    <a:pt x="78295" y="38395"/>
                    <a:pt x="77518" y="44554"/>
                    <a:pt x="77518" y="44554"/>
                  </a:cubicBezTo>
                  <a:lnTo>
                    <a:pt x="83838" y="44649"/>
                  </a:lnTo>
                  <a:lnTo>
                    <a:pt x="89736" y="37800"/>
                  </a:lnTo>
                  <a:cubicBezTo>
                    <a:pt x="89736" y="37800"/>
                    <a:pt x="84785" y="32259"/>
                    <a:pt x="84605" y="27396"/>
                  </a:cubicBezTo>
                  <a:cubicBezTo>
                    <a:pt x="84424" y="22534"/>
                    <a:pt x="82085" y="12296"/>
                    <a:pt x="72069" y="9116"/>
                  </a:cubicBezTo>
                  <a:cubicBezTo>
                    <a:pt x="68751" y="8064"/>
                    <a:pt x="65807" y="7712"/>
                    <a:pt x="63354" y="7712"/>
                  </a:cubicBezTo>
                  <a:cubicBezTo>
                    <a:pt x="58403" y="7712"/>
                    <a:pt x="55451" y="9146"/>
                    <a:pt x="55451" y="9146"/>
                  </a:cubicBezTo>
                  <a:cubicBezTo>
                    <a:pt x="55451" y="9146"/>
                    <a:pt x="46314" y="0"/>
                    <a:pt x="33785" y="0"/>
                  </a:cubicBezTo>
                  <a:close/>
                </a:path>
              </a:pathLst>
            </a:custGeom>
            <a:solidFill>
              <a:srgbClr val="3B6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9"/>
            <p:cNvSpPr/>
            <p:nvPr/>
          </p:nvSpPr>
          <p:spPr>
            <a:xfrm>
              <a:off x="1246450" y="3353375"/>
              <a:ext cx="1350450" cy="1972775"/>
            </a:xfrm>
            <a:custGeom>
              <a:avLst/>
              <a:gdLst/>
              <a:ahLst/>
              <a:cxnLst/>
              <a:rect l="l" t="t" r="r" b="b"/>
              <a:pathLst>
                <a:path w="54018" h="78911" extrusionOk="0">
                  <a:moveTo>
                    <a:pt x="27630" y="0"/>
                  </a:moveTo>
                  <a:cubicBezTo>
                    <a:pt x="23239" y="0"/>
                    <a:pt x="15994" y="3177"/>
                    <a:pt x="9961" y="21032"/>
                  </a:cubicBezTo>
                  <a:cubicBezTo>
                    <a:pt x="1" y="50516"/>
                    <a:pt x="7585" y="62062"/>
                    <a:pt x="17423" y="74029"/>
                  </a:cubicBezTo>
                  <a:cubicBezTo>
                    <a:pt x="18534" y="75378"/>
                    <a:pt x="19866" y="76508"/>
                    <a:pt x="21348" y="77402"/>
                  </a:cubicBezTo>
                  <a:cubicBezTo>
                    <a:pt x="21348" y="77402"/>
                    <a:pt x="23781" y="77863"/>
                    <a:pt x="25069" y="78266"/>
                  </a:cubicBezTo>
                  <a:cubicBezTo>
                    <a:pt x="25158" y="78292"/>
                    <a:pt x="25238" y="78319"/>
                    <a:pt x="25309" y="78344"/>
                  </a:cubicBezTo>
                  <a:cubicBezTo>
                    <a:pt x="26425" y="78721"/>
                    <a:pt x="27610" y="78910"/>
                    <a:pt x="28838" y="78910"/>
                  </a:cubicBezTo>
                  <a:cubicBezTo>
                    <a:pt x="39003" y="78910"/>
                    <a:pt x="52112" y="65990"/>
                    <a:pt x="53011" y="40467"/>
                  </a:cubicBezTo>
                  <a:cubicBezTo>
                    <a:pt x="54018" y="11859"/>
                    <a:pt x="46588" y="4717"/>
                    <a:pt x="41706" y="4198"/>
                  </a:cubicBezTo>
                  <a:cubicBezTo>
                    <a:pt x="36826" y="3680"/>
                    <a:pt x="32792" y="2131"/>
                    <a:pt x="31611" y="969"/>
                  </a:cubicBezTo>
                  <a:cubicBezTo>
                    <a:pt x="31611" y="969"/>
                    <a:pt x="30056" y="0"/>
                    <a:pt x="27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9"/>
            <p:cNvSpPr/>
            <p:nvPr/>
          </p:nvSpPr>
          <p:spPr>
            <a:xfrm>
              <a:off x="2036725" y="3047400"/>
              <a:ext cx="374150" cy="554675"/>
            </a:xfrm>
            <a:custGeom>
              <a:avLst/>
              <a:gdLst/>
              <a:ahLst/>
              <a:cxnLst/>
              <a:rect l="l" t="t" r="r" b="b"/>
              <a:pathLst>
                <a:path w="14966" h="22187" extrusionOk="0">
                  <a:moveTo>
                    <a:pt x="13448" y="0"/>
                  </a:moveTo>
                  <a:cubicBezTo>
                    <a:pt x="13448" y="0"/>
                    <a:pt x="6999" y="10615"/>
                    <a:pt x="0" y="13208"/>
                  </a:cubicBezTo>
                  <a:cubicBezTo>
                    <a:pt x="0" y="13208"/>
                    <a:pt x="329" y="15583"/>
                    <a:pt x="1659" y="17787"/>
                  </a:cubicBezTo>
                  <a:cubicBezTo>
                    <a:pt x="3005" y="20016"/>
                    <a:pt x="5004" y="22187"/>
                    <a:pt x="6687" y="22187"/>
                  </a:cubicBezTo>
                  <a:cubicBezTo>
                    <a:pt x="7558" y="22187"/>
                    <a:pt x="8344" y="21605"/>
                    <a:pt x="8911" y="20148"/>
                  </a:cubicBezTo>
                  <a:cubicBezTo>
                    <a:pt x="8911" y="20148"/>
                    <a:pt x="9809" y="14778"/>
                    <a:pt x="14966" y="8293"/>
                  </a:cubicBezTo>
                  <a:lnTo>
                    <a:pt x="13448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9"/>
            <p:cNvSpPr/>
            <p:nvPr/>
          </p:nvSpPr>
          <p:spPr>
            <a:xfrm>
              <a:off x="2201450" y="2999500"/>
              <a:ext cx="490450" cy="443850"/>
            </a:xfrm>
            <a:custGeom>
              <a:avLst/>
              <a:gdLst/>
              <a:ahLst/>
              <a:cxnLst/>
              <a:rect l="l" t="t" r="r" b="b"/>
              <a:pathLst>
                <a:path w="19618" h="17754" extrusionOk="0">
                  <a:moveTo>
                    <a:pt x="7512" y="1"/>
                  </a:moveTo>
                  <a:cubicBezTo>
                    <a:pt x="7013" y="1"/>
                    <a:pt x="6457" y="252"/>
                    <a:pt x="5767" y="918"/>
                  </a:cubicBezTo>
                  <a:cubicBezTo>
                    <a:pt x="5543" y="1132"/>
                    <a:pt x="5320" y="1370"/>
                    <a:pt x="5097" y="1630"/>
                  </a:cubicBezTo>
                  <a:cubicBezTo>
                    <a:pt x="5097" y="1630"/>
                    <a:pt x="0" y="5781"/>
                    <a:pt x="1301" y="13137"/>
                  </a:cubicBezTo>
                  <a:cubicBezTo>
                    <a:pt x="1585" y="14732"/>
                    <a:pt x="2453" y="16915"/>
                    <a:pt x="4186" y="17531"/>
                  </a:cubicBezTo>
                  <a:cubicBezTo>
                    <a:pt x="4617" y="17684"/>
                    <a:pt x="5094" y="17753"/>
                    <a:pt x="5600" y="17753"/>
                  </a:cubicBezTo>
                  <a:cubicBezTo>
                    <a:pt x="8110" y="17753"/>
                    <a:pt x="11324" y="16047"/>
                    <a:pt x="13033" y="14408"/>
                  </a:cubicBezTo>
                  <a:cubicBezTo>
                    <a:pt x="15757" y="11799"/>
                    <a:pt x="19617" y="7305"/>
                    <a:pt x="19617" y="7305"/>
                  </a:cubicBezTo>
                  <a:cubicBezTo>
                    <a:pt x="19617" y="7305"/>
                    <a:pt x="15002" y="3881"/>
                    <a:pt x="10917" y="1972"/>
                  </a:cubicBezTo>
                  <a:cubicBezTo>
                    <a:pt x="9484" y="1303"/>
                    <a:pt x="8647" y="1"/>
                    <a:pt x="7512" y="1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9"/>
            <p:cNvSpPr/>
            <p:nvPr/>
          </p:nvSpPr>
          <p:spPr>
            <a:xfrm>
              <a:off x="2248600" y="2988875"/>
              <a:ext cx="122575" cy="133050"/>
            </a:xfrm>
            <a:custGeom>
              <a:avLst/>
              <a:gdLst/>
              <a:ahLst/>
              <a:cxnLst/>
              <a:rect l="l" t="t" r="r" b="b"/>
              <a:pathLst>
                <a:path w="4903" h="5322" extrusionOk="0">
                  <a:moveTo>
                    <a:pt x="3545" y="0"/>
                  </a:moveTo>
                  <a:cubicBezTo>
                    <a:pt x="2781" y="0"/>
                    <a:pt x="1792" y="658"/>
                    <a:pt x="1070" y="1724"/>
                  </a:cubicBezTo>
                  <a:cubicBezTo>
                    <a:pt x="138" y="3100"/>
                    <a:pt x="0" y="4634"/>
                    <a:pt x="763" y="5151"/>
                  </a:cubicBezTo>
                  <a:cubicBezTo>
                    <a:pt x="934" y="5267"/>
                    <a:pt x="1136" y="5322"/>
                    <a:pt x="1357" y="5322"/>
                  </a:cubicBezTo>
                  <a:cubicBezTo>
                    <a:pt x="2121" y="5322"/>
                    <a:pt x="3109" y="4664"/>
                    <a:pt x="3832" y="3597"/>
                  </a:cubicBezTo>
                  <a:cubicBezTo>
                    <a:pt x="4765" y="2223"/>
                    <a:pt x="4902" y="689"/>
                    <a:pt x="4140" y="172"/>
                  </a:cubicBezTo>
                  <a:cubicBezTo>
                    <a:pt x="3968" y="56"/>
                    <a:pt x="3766" y="0"/>
                    <a:pt x="3545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9"/>
            <p:cNvSpPr/>
            <p:nvPr/>
          </p:nvSpPr>
          <p:spPr>
            <a:xfrm>
              <a:off x="2455625" y="2816725"/>
              <a:ext cx="478225" cy="503750"/>
            </a:xfrm>
            <a:custGeom>
              <a:avLst/>
              <a:gdLst/>
              <a:ahLst/>
              <a:cxnLst/>
              <a:rect l="l" t="t" r="r" b="b"/>
              <a:pathLst>
                <a:path w="19129" h="20150" extrusionOk="0">
                  <a:moveTo>
                    <a:pt x="8188" y="0"/>
                  </a:moveTo>
                  <a:cubicBezTo>
                    <a:pt x="4820" y="0"/>
                    <a:pt x="2205" y="2252"/>
                    <a:pt x="1566" y="4811"/>
                  </a:cubicBezTo>
                  <a:cubicBezTo>
                    <a:pt x="1" y="11070"/>
                    <a:pt x="1574" y="19720"/>
                    <a:pt x="9746" y="20141"/>
                  </a:cubicBezTo>
                  <a:cubicBezTo>
                    <a:pt x="9861" y="20147"/>
                    <a:pt x="9974" y="20150"/>
                    <a:pt x="10085" y="20150"/>
                  </a:cubicBezTo>
                  <a:cubicBezTo>
                    <a:pt x="17953" y="20150"/>
                    <a:pt x="19128" y="5766"/>
                    <a:pt x="13530" y="1846"/>
                  </a:cubicBezTo>
                  <a:cubicBezTo>
                    <a:pt x="11664" y="539"/>
                    <a:pt x="9836" y="0"/>
                    <a:pt x="8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9"/>
            <p:cNvSpPr/>
            <p:nvPr/>
          </p:nvSpPr>
          <p:spPr>
            <a:xfrm>
              <a:off x="1728950" y="3587375"/>
              <a:ext cx="1325450" cy="1766050"/>
            </a:xfrm>
            <a:custGeom>
              <a:avLst/>
              <a:gdLst/>
              <a:ahLst/>
              <a:cxnLst/>
              <a:rect l="l" t="t" r="r" b="b"/>
              <a:pathLst>
                <a:path w="53018" h="70642" extrusionOk="0">
                  <a:moveTo>
                    <a:pt x="43380" y="0"/>
                  </a:moveTo>
                  <a:cubicBezTo>
                    <a:pt x="42359" y="0"/>
                    <a:pt x="41322" y="318"/>
                    <a:pt x="40425" y="994"/>
                  </a:cubicBezTo>
                  <a:cubicBezTo>
                    <a:pt x="22020" y="14862"/>
                    <a:pt x="15690" y="39386"/>
                    <a:pt x="15690" y="39386"/>
                  </a:cubicBezTo>
                  <a:cubicBezTo>
                    <a:pt x="1" y="57578"/>
                    <a:pt x="2048" y="68042"/>
                    <a:pt x="2048" y="68042"/>
                  </a:cubicBezTo>
                  <a:cubicBezTo>
                    <a:pt x="6581" y="69885"/>
                    <a:pt x="10576" y="70642"/>
                    <a:pt x="14081" y="70642"/>
                  </a:cubicBezTo>
                  <a:cubicBezTo>
                    <a:pt x="30145" y="70642"/>
                    <a:pt x="35891" y="54740"/>
                    <a:pt x="35891" y="54740"/>
                  </a:cubicBezTo>
                  <a:lnTo>
                    <a:pt x="35898" y="54772"/>
                  </a:lnTo>
                  <a:lnTo>
                    <a:pt x="35889" y="66999"/>
                  </a:lnTo>
                  <a:cubicBezTo>
                    <a:pt x="35889" y="66999"/>
                    <a:pt x="37257" y="67872"/>
                    <a:pt x="39272" y="67911"/>
                  </a:cubicBezTo>
                  <a:cubicBezTo>
                    <a:pt x="39367" y="67913"/>
                    <a:pt x="39460" y="67914"/>
                    <a:pt x="39551" y="67914"/>
                  </a:cubicBezTo>
                  <a:cubicBezTo>
                    <a:pt x="41391" y="67914"/>
                    <a:pt x="42425" y="67569"/>
                    <a:pt x="42425" y="67569"/>
                  </a:cubicBezTo>
                  <a:cubicBezTo>
                    <a:pt x="42479" y="67362"/>
                    <a:pt x="46593" y="54297"/>
                    <a:pt x="49070" y="41295"/>
                  </a:cubicBezTo>
                  <a:lnTo>
                    <a:pt x="49070" y="41295"/>
                  </a:lnTo>
                  <a:lnTo>
                    <a:pt x="49064" y="41298"/>
                  </a:lnTo>
                  <a:cubicBezTo>
                    <a:pt x="51311" y="28980"/>
                    <a:pt x="53017" y="14518"/>
                    <a:pt x="47888" y="2931"/>
                  </a:cubicBezTo>
                  <a:cubicBezTo>
                    <a:pt x="47059" y="1058"/>
                    <a:pt x="45244" y="0"/>
                    <a:pt x="43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9"/>
            <p:cNvSpPr/>
            <p:nvPr/>
          </p:nvSpPr>
          <p:spPr>
            <a:xfrm>
              <a:off x="1772750" y="4356200"/>
              <a:ext cx="859275" cy="998450"/>
            </a:xfrm>
            <a:custGeom>
              <a:avLst/>
              <a:gdLst/>
              <a:ahLst/>
              <a:cxnLst/>
              <a:rect l="l" t="t" r="r" b="b"/>
              <a:pathLst>
                <a:path w="34371" h="39938" extrusionOk="0">
                  <a:moveTo>
                    <a:pt x="33766" y="1"/>
                  </a:moveTo>
                  <a:cubicBezTo>
                    <a:pt x="33759" y="45"/>
                    <a:pt x="33754" y="88"/>
                    <a:pt x="33748" y="133"/>
                  </a:cubicBezTo>
                  <a:cubicBezTo>
                    <a:pt x="32052" y="13306"/>
                    <a:pt x="26263" y="20680"/>
                    <a:pt x="18361" y="27577"/>
                  </a:cubicBezTo>
                  <a:cubicBezTo>
                    <a:pt x="13599" y="31732"/>
                    <a:pt x="5683" y="33920"/>
                    <a:pt x="265" y="34680"/>
                  </a:cubicBezTo>
                  <a:cubicBezTo>
                    <a:pt x="1" y="36658"/>
                    <a:pt x="296" y="37287"/>
                    <a:pt x="296" y="37287"/>
                  </a:cubicBezTo>
                  <a:cubicBezTo>
                    <a:pt x="4914" y="39165"/>
                    <a:pt x="8976" y="39937"/>
                    <a:pt x="12530" y="39937"/>
                  </a:cubicBezTo>
                  <a:cubicBezTo>
                    <a:pt x="22863" y="39937"/>
                    <a:pt x="28901" y="33415"/>
                    <a:pt x="31846" y="28598"/>
                  </a:cubicBezTo>
                  <a:cubicBezTo>
                    <a:pt x="32994" y="26461"/>
                    <a:pt x="34144" y="24019"/>
                    <a:pt x="34144" y="24019"/>
                  </a:cubicBezTo>
                  <a:cubicBezTo>
                    <a:pt x="34371" y="20361"/>
                    <a:pt x="33737" y="3975"/>
                    <a:pt x="33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2850700" y="3734325"/>
              <a:ext cx="184300" cy="289675"/>
            </a:xfrm>
            <a:custGeom>
              <a:avLst/>
              <a:gdLst/>
              <a:ahLst/>
              <a:cxnLst/>
              <a:rect l="l" t="t" r="r" b="b"/>
              <a:pathLst>
                <a:path w="7372" h="11587" extrusionOk="0">
                  <a:moveTo>
                    <a:pt x="4452" y="1"/>
                  </a:moveTo>
                  <a:cubicBezTo>
                    <a:pt x="4452" y="1"/>
                    <a:pt x="4451" y="1"/>
                    <a:pt x="4451" y="1"/>
                  </a:cubicBezTo>
                  <a:cubicBezTo>
                    <a:pt x="3765" y="5"/>
                    <a:pt x="3060" y="3291"/>
                    <a:pt x="2671" y="5453"/>
                  </a:cubicBezTo>
                  <a:cubicBezTo>
                    <a:pt x="2451" y="6669"/>
                    <a:pt x="1829" y="7777"/>
                    <a:pt x="902" y="8594"/>
                  </a:cubicBezTo>
                  <a:lnTo>
                    <a:pt x="0" y="9389"/>
                  </a:lnTo>
                  <a:lnTo>
                    <a:pt x="669" y="11587"/>
                  </a:lnTo>
                  <a:lnTo>
                    <a:pt x="2671" y="11344"/>
                  </a:lnTo>
                  <a:cubicBezTo>
                    <a:pt x="3444" y="11013"/>
                    <a:pt x="4473" y="10140"/>
                    <a:pt x="5311" y="10140"/>
                  </a:cubicBezTo>
                  <a:lnTo>
                    <a:pt x="6558" y="10140"/>
                  </a:lnTo>
                  <a:cubicBezTo>
                    <a:pt x="7008" y="10140"/>
                    <a:pt x="7372" y="9776"/>
                    <a:pt x="7372" y="9328"/>
                  </a:cubicBezTo>
                  <a:lnTo>
                    <a:pt x="7372" y="4506"/>
                  </a:lnTo>
                  <a:cubicBezTo>
                    <a:pt x="7372" y="3816"/>
                    <a:pt x="6810" y="3267"/>
                    <a:pt x="6136" y="3267"/>
                  </a:cubicBezTo>
                  <a:cubicBezTo>
                    <a:pt x="6092" y="3267"/>
                    <a:pt x="6048" y="3270"/>
                    <a:pt x="6003" y="3275"/>
                  </a:cubicBezTo>
                  <a:lnTo>
                    <a:pt x="5670" y="3309"/>
                  </a:lnTo>
                  <a:cubicBezTo>
                    <a:pt x="5647" y="3312"/>
                    <a:pt x="5624" y="3313"/>
                    <a:pt x="5602" y="3313"/>
                  </a:cubicBezTo>
                  <a:cubicBezTo>
                    <a:pt x="5271" y="3313"/>
                    <a:pt x="4992" y="3050"/>
                    <a:pt x="4980" y="2712"/>
                  </a:cubicBezTo>
                  <a:cubicBezTo>
                    <a:pt x="4950" y="1726"/>
                    <a:pt x="4839" y="1"/>
                    <a:pt x="4452" y="1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2336475" y="2956250"/>
              <a:ext cx="265900" cy="151225"/>
            </a:xfrm>
            <a:custGeom>
              <a:avLst/>
              <a:gdLst/>
              <a:ahLst/>
              <a:cxnLst/>
              <a:rect l="l" t="t" r="r" b="b"/>
              <a:pathLst>
                <a:path w="10636" h="6049" extrusionOk="0">
                  <a:moveTo>
                    <a:pt x="2261" y="1"/>
                  </a:moveTo>
                  <a:cubicBezTo>
                    <a:pt x="1306" y="1"/>
                    <a:pt x="593" y="378"/>
                    <a:pt x="402" y="1324"/>
                  </a:cubicBezTo>
                  <a:cubicBezTo>
                    <a:pt x="402" y="1324"/>
                    <a:pt x="1303" y="1439"/>
                    <a:pt x="1" y="5726"/>
                  </a:cubicBezTo>
                  <a:lnTo>
                    <a:pt x="604" y="6049"/>
                  </a:lnTo>
                  <a:cubicBezTo>
                    <a:pt x="604" y="6049"/>
                    <a:pt x="2139" y="4637"/>
                    <a:pt x="4864" y="4637"/>
                  </a:cubicBezTo>
                  <a:cubicBezTo>
                    <a:pt x="6181" y="4637"/>
                    <a:pt x="7776" y="4967"/>
                    <a:pt x="9610" y="5946"/>
                  </a:cubicBezTo>
                  <a:cubicBezTo>
                    <a:pt x="9610" y="5946"/>
                    <a:pt x="9757" y="6000"/>
                    <a:pt x="9913" y="6000"/>
                  </a:cubicBezTo>
                  <a:cubicBezTo>
                    <a:pt x="10253" y="6000"/>
                    <a:pt x="10636" y="5740"/>
                    <a:pt x="9610" y="4080"/>
                  </a:cubicBezTo>
                  <a:cubicBezTo>
                    <a:pt x="8542" y="2353"/>
                    <a:pt x="4646" y="1"/>
                    <a:pt x="2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1656900" y="3443325"/>
              <a:ext cx="1260575" cy="1070850"/>
            </a:xfrm>
            <a:custGeom>
              <a:avLst/>
              <a:gdLst/>
              <a:ahLst/>
              <a:cxnLst/>
              <a:rect l="l" t="t" r="r" b="b"/>
              <a:pathLst>
                <a:path w="50423" h="42834" extrusionOk="0">
                  <a:moveTo>
                    <a:pt x="9797" y="1"/>
                  </a:moveTo>
                  <a:cubicBezTo>
                    <a:pt x="7679" y="1"/>
                    <a:pt x="5853" y="1602"/>
                    <a:pt x="5262" y="4958"/>
                  </a:cubicBezTo>
                  <a:cubicBezTo>
                    <a:pt x="5262" y="4958"/>
                    <a:pt x="1" y="21494"/>
                    <a:pt x="22852" y="42367"/>
                  </a:cubicBezTo>
                  <a:cubicBezTo>
                    <a:pt x="23187" y="42671"/>
                    <a:pt x="23620" y="42833"/>
                    <a:pt x="24061" y="42833"/>
                  </a:cubicBezTo>
                  <a:cubicBezTo>
                    <a:pt x="24240" y="42833"/>
                    <a:pt x="24421" y="42807"/>
                    <a:pt x="24596" y="42752"/>
                  </a:cubicBezTo>
                  <a:cubicBezTo>
                    <a:pt x="27805" y="41770"/>
                    <a:pt x="44802" y="29122"/>
                    <a:pt x="50423" y="22982"/>
                  </a:cubicBezTo>
                  <a:cubicBezTo>
                    <a:pt x="50184" y="21807"/>
                    <a:pt x="49554" y="20974"/>
                    <a:pt x="48654" y="20234"/>
                  </a:cubicBezTo>
                  <a:lnTo>
                    <a:pt x="24748" y="32295"/>
                  </a:lnTo>
                  <a:cubicBezTo>
                    <a:pt x="24748" y="32295"/>
                    <a:pt x="20434" y="16471"/>
                    <a:pt x="17429" y="7630"/>
                  </a:cubicBezTo>
                  <a:cubicBezTo>
                    <a:pt x="15736" y="2654"/>
                    <a:pt x="12524" y="1"/>
                    <a:pt x="9797" y="1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3290850" y="4255000"/>
              <a:ext cx="181400" cy="143900"/>
            </a:xfrm>
            <a:custGeom>
              <a:avLst/>
              <a:gdLst/>
              <a:ahLst/>
              <a:cxnLst/>
              <a:rect l="l" t="t" r="r" b="b"/>
              <a:pathLst>
                <a:path w="7256" h="5756" extrusionOk="0">
                  <a:moveTo>
                    <a:pt x="5092" y="1"/>
                  </a:moveTo>
                  <a:cubicBezTo>
                    <a:pt x="5092" y="1"/>
                    <a:pt x="0" y="3653"/>
                    <a:pt x="466" y="4917"/>
                  </a:cubicBezTo>
                  <a:cubicBezTo>
                    <a:pt x="717" y="5599"/>
                    <a:pt x="2661" y="5756"/>
                    <a:pt x="4400" y="5756"/>
                  </a:cubicBezTo>
                  <a:cubicBezTo>
                    <a:pt x="5887" y="5756"/>
                    <a:pt x="7223" y="5641"/>
                    <a:pt x="7223" y="5641"/>
                  </a:cubicBezTo>
                  <a:cubicBezTo>
                    <a:pt x="7223" y="5641"/>
                    <a:pt x="7255" y="604"/>
                    <a:pt x="5092" y="1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the team that includes</a:t>
            </a:r>
            <a:endParaRPr dirty="0"/>
          </a:p>
        </p:txBody>
      </p:sp>
      <p:sp>
        <p:nvSpPr>
          <p:cNvPr id="333" name="Google Shape;333;p29"/>
          <p:cNvSpPr txBox="1">
            <a:spLocks noGrp="1"/>
          </p:cNvSpPr>
          <p:nvPr>
            <p:ph type="title" idx="2"/>
          </p:nvPr>
        </p:nvSpPr>
        <p:spPr>
          <a:xfrm>
            <a:off x="5665625" y="1153035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Thai Ba Hiep</a:t>
            </a:r>
            <a:endParaRPr dirty="0"/>
          </a:p>
        </p:txBody>
      </p:sp>
      <p:sp>
        <p:nvSpPr>
          <p:cNvPr id="334" name="Google Shape;334;p29"/>
          <p:cNvSpPr txBox="1">
            <a:spLocks noGrp="1"/>
          </p:cNvSpPr>
          <p:nvPr>
            <p:ph type="subTitle" idx="1"/>
          </p:nvPr>
        </p:nvSpPr>
        <p:spPr>
          <a:xfrm>
            <a:off x="5665625" y="1449425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ID: </a:t>
            </a:r>
            <a:r>
              <a:rPr lang="en" dirty="0" smtClean="0"/>
              <a:t>20CE003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CLASS: 20CE</a:t>
            </a:r>
            <a:endParaRPr dirty="0"/>
          </a:p>
        </p:txBody>
      </p:sp>
      <p:sp>
        <p:nvSpPr>
          <p:cNvPr id="335" name="Google Shape;335;p29"/>
          <p:cNvSpPr txBox="1">
            <a:spLocks noGrp="1"/>
          </p:cNvSpPr>
          <p:nvPr>
            <p:ph type="title" idx="3"/>
          </p:nvPr>
        </p:nvSpPr>
        <p:spPr>
          <a:xfrm>
            <a:off x="4232250" y="1305960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title" idx="4"/>
          </p:nvPr>
        </p:nvSpPr>
        <p:spPr>
          <a:xfrm>
            <a:off x="5665625" y="2224399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Dang Minh</a:t>
            </a:r>
            <a:endParaRPr dirty="0"/>
          </a:p>
        </p:txBody>
      </p:sp>
      <p:sp>
        <p:nvSpPr>
          <p:cNvPr id="337" name="Google Shape;337;p29"/>
          <p:cNvSpPr txBox="1">
            <a:spLocks noGrp="1"/>
          </p:cNvSpPr>
          <p:nvPr>
            <p:ph type="subTitle" idx="5"/>
          </p:nvPr>
        </p:nvSpPr>
        <p:spPr>
          <a:xfrm>
            <a:off x="5665625" y="2520789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ID: 20CE009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CLASS: 20CE</a:t>
            </a:r>
            <a:endParaRPr dirty="0"/>
          </a:p>
        </p:txBody>
      </p:sp>
      <p:sp>
        <p:nvSpPr>
          <p:cNvPr id="338" name="Google Shape;338;p29"/>
          <p:cNvSpPr txBox="1">
            <a:spLocks noGrp="1"/>
          </p:cNvSpPr>
          <p:nvPr>
            <p:ph type="title" idx="6"/>
          </p:nvPr>
        </p:nvSpPr>
        <p:spPr>
          <a:xfrm>
            <a:off x="4232250" y="2377324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9" name="Google Shape;339;p29"/>
          <p:cNvSpPr txBox="1">
            <a:spLocks noGrp="1"/>
          </p:cNvSpPr>
          <p:nvPr>
            <p:ph type="title" idx="7"/>
          </p:nvPr>
        </p:nvSpPr>
        <p:spPr>
          <a:xfrm>
            <a:off x="5665625" y="3295762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Hong Phong</a:t>
            </a:r>
            <a:endParaRPr dirty="0"/>
          </a:p>
        </p:txBody>
      </p:sp>
      <p:sp>
        <p:nvSpPr>
          <p:cNvPr id="340" name="Google Shape;340;p29"/>
          <p:cNvSpPr txBox="1">
            <a:spLocks noGrp="1"/>
          </p:cNvSpPr>
          <p:nvPr>
            <p:ph type="subTitle" idx="8"/>
          </p:nvPr>
        </p:nvSpPr>
        <p:spPr>
          <a:xfrm>
            <a:off x="5665625" y="3592153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ID: </a:t>
            </a:r>
            <a:r>
              <a:rPr lang="en-US" dirty="0" smtClean="0"/>
              <a:t>20CE011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CLASS: 20CE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29"/>
          <p:cNvSpPr txBox="1">
            <a:spLocks noGrp="1"/>
          </p:cNvSpPr>
          <p:nvPr>
            <p:ph type="title" idx="9"/>
          </p:nvPr>
        </p:nvSpPr>
        <p:spPr>
          <a:xfrm>
            <a:off x="4232250" y="3448687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45" name="Google Shape;345;p29"/>
          <p:cNvGrpSpPr/>
          <p:nvPr/>
        </p:nvGrpSpPr>
        <p:grpSpPr>
          <a:xfrm>
            <a:off x="462000" y="3039300"/>
            <a:ext cx="2064575" cy="2856350"/>
            <a:chOff x="9251500" y="1205025"/>
            <a:chExt cx="2064575" cy="2856350"/>
          </a:xfrm>
        </p:grpSpPr>
        <p:sp>
          <p:nvSpPr>
            <p:cNvPr id="346" name="Google Shape;346;p29"/>
            <p:cNvSpPr/>
            <p:nvPr/>
          </p:nvSpPr>
          <p:spPr>
            <a:xfrm>
              <a:off x="10237300" y="1784700"/>
              <a:ext cx="886550" cy="812575"/>
            </a:xfrm>
            <a:custGeom>
              <a:avLst/>
              <a:gdLst/>
              <a:ahLst/>
              <a:cxnLst/>
              <a:rect l="l" t="t" r="r" b="b"/>
              <a:pathLst>
                <a:path w="35462" h="32503" extrusionOk="0">
                  <a:moveTo>
                    <a:pt x="17695" y="0"/>
                  </a:moveTo>
                  <a:cubicBezTo>
                    <a:pt x="16230" y="0"/>
                    <a:pt x="14820" y="457"/>
                    <a:pt x="13606" y="1622"/>
                  </a:cubicBezTo>
                  <a:cubicBezTo>
                    <a:pt x="4663" y="10208"/>
                    <a:pt x="6953" y="15726"/>
                    <a:pt x="6953" y="15726"/>
                  </a:cubicBezTo>
                  <a:lnTo>
                    <a:pt x="0" y="22592"/>
                  </a:lnTo>
                  <a:lnTo>
                    <a:pt x="10963" y="32503"/>
                  </a:lnTo>
                  <a:cubicBezTo>
                    <a:pt x="10963" y="32503"/>
                    <a:pt x="16922" y="26667"/>
                    <a:pt x="18919" y="25283"/>
                  </a:cubicBezTo>
                  <a:cubicBezTo>
                    <a:pt x="20915" y="23899"/>
                    <a:pt x="26792" y="20464"/>
                    <a:pt x="32250" y="14309"/>
                  </a:cubicBezTo>
                  <a:cubicBezTo>
                    <a:pt x="33380" y="13034"/>
                    <a:pt x="34454" y="11835"/>
                    <a:pt x="35461" y="10703"/>
                  </a:cubicBezTo>
                  <a:lnTo>
                    <a:pt x="29830" y="5272"/>
                  </a:lnTo>
                  <a:cubicBezTo>
                    <a:pt x="29352" y="5740"/>
                    <a:pt x="29059" y="6018"/>
                    <a:pt x="29059" y="6018"/>
                  </a:cubicBezTo>
                  <a:cubicBezTo>
                    <a:pt x="29059" y="6018"/>
                    <a:pt x="23014" y="0"/>
                    <a:pt x="17695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0158875" y="2329075"/>
              <a:ext cx="358150" cy="352225"/>
            </a:xfrm>
            <a:custGeom>
              <a:avLst/>
              <a:gdLst/>
              <a:ahLst/>
              <a:cxnLst/>
              <a:rect l="l" t="t" r="r" b="b"/>
              <a:pathLst>
                <a:path w="14326" h="14089" extrusionOk="0">
                  <a:moveTo>
                    <a:pt x="2979" y="0"/>
                  </a:moveTo>
                  <a:cubicBezTo>
                    <a:pt x="2979" y="0"/>
                    <a:pt x="1883" y="1139"/>
                    <a:pt x="0" y="3087"/>
                  </a:cubicBezTo>
                  <a:lnTo>
                    <a:pt x="11408" y="14088"/>
                  </a:lnTo>
                  <a:lnTo>
                    <a:pt x="14326" y="1094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9251500" y="2395300"/>
              <a:ext cx="1217575" cy="1666075"/>
            </a:xfrm>
            <a:custGeom>
              <a:avLst/>
              <a:gdLst/>
              <a:ahLst/>
              <a:cxnLst/>
              <a:rect l="l" t="t" r="r" b="b"/>
              <a:pathLst>
                <a:path w="48703" h="66643" extrusionOk="0">
                  <a:moveTo>
                    <a:pt x="35843" y="1"/>
                  </a:moveTo>
                  <a:cubicBezTo>
                    <a:pt x="35843" y="1"/>
                    <a:pt x="18439" y="17537"/>
                    <a:pt x="0" y="35976"/>
                  </a:cubicBezTo>
                  <a:lnTo>
                    <a:pt x="0" y="66643"/>
                  </a:lnTo>
                  <a:lnTo>
                    <a:pt x="48703" y="12406"/>
                  </a:lnTo>
                  <a:lnTo>
                    <a:pt x="47703" y="11439"/>
                  </a:lnTo>
                  <a:lnTo>
                    <a:pt x="36295" y="436"/>
                  </a:lnTo>
                  <a:lnTo>
                    <a:pt x="358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0748050" y="1685625"/>
              <a:ext cx="541625" cy="607825"/>
            </a:xfrm>
            <a:custGeom>
              <a:avLst/>
              <a:gdLst/>
              <a:ahLst/>
              <a:cxnLst/>
              <a:rect l="l" t="t" r="r" b="b"/>
              <a:pathLst>
                <a:path w="21665" h="24313" extrusionOk="0">
                  <a:moveTo>
                    <a:pt x="17883" y="0"/>
                  </a:moveTo>
                  <a:cubicBezTo>
                    <a:pt x="16417" y="0"/>
                    <a:pt x="15040" y="1001"/>
                    <a:pt x="14457" y="2466"/>
                  </a:cubicBezTo>
                  <a:cubicBezTo>
                    <a:pt x="11399" y="8915"/>
                    <a:pt x="7807" y="13452"/>
                    <a:pt x="2196" y="17917"/>
                  </a:cubicBezTo>
                  <a:cubicBezTo>
                    <a:pt x="643" y="18997"/>
                    <a:pt x="1" y="21038"/>
                    <a:pt x="893" y="22644"/>
                  </a:cubicBezTo>
                  <a:lnTo>
                    <a:pt x="991" y="22820"/>
                  </a:lnTo>
                  <a:cubicBezTo>
                    <a:pt x="1523" y="23778"/>
                    <a:pt x="2578" y="24313"/>
                    <a:pt x="3738" y="24313"/>
                  </a:cubicBezTo>
                  <a:cubicBezTo>
                    <a:pt x="4523" y="24313"/>
                    <a:pt x="5357" y="24068"/>
                    <a:pt x="6110" y="23543"/>
                  </a:cubicBezTo>
                  <a:cubicBezTo>
                    <a:pt x="12809" y="18322"/>
                    <a:pt x="17250" y="12738"/>
                    <a:pt x="20826" y="5001"/>
                  </a:cubicBezTo>
                  <a:cubicBezTo>
                    <a:pt x="21665" y="2889"/>
                    <a:pt x="20726" y="684"/>
                    <a:pt x="18959" y="179"/>
                  </a:cubicBezTo>
                  <a:lnTo>
                    <a:pt x="18765" y="124"/>
                  </a:lnTo>
                  <a:cubicBezTo>
                    <a:pt x="18471" y="40"/>
                    <a:pt x="18175" y="0"/>
                    <a:pt x="17883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0436750" y="1205025"/>
              <a:ext cx="879325" cy="997700"/>
            </a:xfrm>
            <a:custGeom>
              <a:avLst/>
              <a:gdLst/>
              <a:ahLst/>
              <a:cxnLst/>
              <a:rect l="l" t="t" r="r" b="b"/>
              <a:pathLst>
                <a:path w="35173" h="39908" extrusionOk="0">
                  <a:moveTo>
                    <a:pt x="21068" y="0"/>
                  </a:moveTo>
                  <a:cubicBezTo>
                    <a:pt x="19773" y="0"/>
                    <a:pt x="18505" y="640"/>
                    <a:pt x="17754" y="1812"/>
                  </a:cubicBezTo>
                  <a:lnTo>
                    <a:pt x="1171" y="27683"/>
                  </a:lnTo>
                  <a:cubicBezTo>
                    <a:pt x="0" y="29512"/>
                    <a:pt x="532" y="31944"/>
                    <a:pt x="2359" y="33115"/>
                  </a:cubicBezTo>
                  <a:lnTo>
                    <a:pt x="11986" y="39285"/>
                  </a:lnTo>
                  <a:cubicBezTo>
                    <a:pt x="12643" y="39706"/>
                    <a:pt x="13378" y="39907"/>
                    <a:pt x="14104" y="39907"/>
                  </a:cubicBezTo>
                  <a:cubicBezTo>
                    <a:pt x="15400" y="39907"/>
                    <a:pt x="16667" y="39268"/>
                    <a:pt x="17418" y="38097"/>
                  </a:cubicBezTo>
                  <a:lnTo>
                    <a:pt x="34001" y="12223"/>
                  </a:lnTo>
                  <a:cubicBezTo>
                    <a:pt x="35172" y="10396"/>
                    <a:pt x="34640" y="7964"/>
                    <a:pt x="32813" y="6793"/>
                  </a:cubicBezTo>
                  <a:lnTo>
                    <a:pt x="23184" y="622"/>
                  </a:lnTo>
                  <a:cubicBezTo>
                    <a:pt x="22528" y="201"/>
                    <a:pt x="21794" y="0"/>
                    <a:pt x="2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0781650" y="1307125"/>
              <a:ext cx="454225" cy="397500"/>
            </a:xfrm>
            <a:custGeom>
              <a:avLst/>
              <a:gdLst/>
              <a:ahLst/>
              <a:cxnLst/>
              <a:rect l="l" t="t" r="r" b="b"/>
              <a:pathLst>
                <a:path w="18169" h="15900" extrusionOk="0">
                  <a:moveTo>
                    <a:pt x="4630" y="1"/>
                  </a:moveTo>
                  <a:lnTo>
                    <a:pt x="1" y="7221"/>
                  </a:lnTo>
                  <a:lnTo>
                    <a:pt x="13540" y="15899"/>
                  </a:lnTo>
                  <a:lnTo>
                    <a:pt x="18168" y="8678"/>
                  </a:lnTo>
                  <a:lnTo>
                    <a:pt x="4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0719500" y="1534500"/>
              <a:ext cx="121400" cy="110200"/>
            </a:xfrm>
            <a:custGeom>
              <a:avLst/>
              <a:gdLst/>
              <a:ahLst/>
              <a:cxnLst/>
              <a:rect l="l" t="t" r="r" b="b"/>
              <a:pathLst>
                <a:path w="4856" h="4408" extrusionOk="0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4" y="904"/>
                    <a:pt x="0" y="1804"/>
                    <a:pt x="191" y="2674"/>
                  </a:cubicBezTo>
                  <a:cubicBezTo>
                    <a:pt x="382" y="3545"/>
                    <a:pt x="1078" y="4216"/>
                    <a:pt x="1955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5" y="4407"/>
                    <a:pt x="3790" y="4031"/>
                    <a:pt x="4200" y="3392"/>
                  </a:cubicBezTo>
                  <a:cubicBezTo>
                    <a:pt x="4856" y="2367"/>
                    <a:pt x="4557" y="1005"/>
                    <a:pt x="3533" y="349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rgbClr val="424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719500" y="1534500"/>
              <a:ext cx="121400" cy="110200"/>
            </a:xfrm>
            <a:custGeom>
              <a:avLst/>
              <a:gdLst/>
              <a:ahLst/>
              <a:cxnLst/>
              <a:rect l="l" t="t" r="r" b="b"/>
              <a:pathLst>
                <a:path w="4856" h="4408" extrusionOk="0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4" y="904"/>
                    <a:pt x="0" y="1804"/>
                    <a:pt x="191" y="2674"/>
                  </a:cubicBezTo>
                  <a:cubicBezTo>
                    <a:pt x="382" y="3545"/>
                    <a:pt x="1078" y="4216"/>
                    <a:pt x="1955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5" y="4407"/>
                    <a:pt x="3790" y="4031"/>
                    <a:pt x="4200" y="3392"/>
                  </a:cubicBezTo>
                  <a:cubicBezTo>
                    <a:pt x="4856" y="2367"/>
                    <a:pt x="4557" y="1005"/>
                    <a:pt x="3533" y="349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0754325" y="1567250"/>
              <a:ext cx="49250" cy="44675"/>
            </a:xfrm>
            <a:custGeom>
              <a:avLst/>
              <a:gdLst/>
              <a:ahLst/>
              <a:cxnLst/>
              <a:rect l="l" t="t" r="r" b="b"/>
              <a:pathLst>
                <a:path w="1970" h="1787" extrusionOk="0">
                  <a:moveTo>
                    <a:pt x="950" y="0"/>
                  </a:moveTo>
                  <a:cubicBezTo>
                    <a:pt x="772" y="0"/>
                    <a:pt x="593" y="54"/>
                    <a:pt x="440" y="160"/>
                  </a:cubicBezTo>
                  <a:cubicBezTo>
                    <a:pt x="143" y="367"/>
                    <a:pt x="0" y="732"/>
                    <a:pt x="78" y="1084"/>
                  </a:cubicBezTo>
                  <a:cubicBezTo>
                    <a:pt x="154" y="1437"/>
                    <a:pt x="437" y="1709"/>
                    <a:pt x="792" y="1773"/>
                  </a:cubicBezTo>
                  <a:cubicBezTo>
                    <a:pt x="845" y="1782"/>
                    <a:pt x="898" y="1787"/>
                    <a:pt x="950" y="1787"/>
                  </a:cubicBezTo>
                  <a:cubicBezTo>
                    <a:pt x="1252" y="1787"/>
                    <a:pt x="1537" y="1634"/>
                    <a:pt x="1703" y="1375"/>
                  </a:cubicBezTo>
                  <a:cubicBezTo>
                    <a:pt x="1969" y="961"/>
                    <a:pt x="1848" y="408"/>
                    <a:pt x="1433" y="142"/>
                  </a:cubicBezTo>
                  <a:cubicBezTo>
                    <a:pt x="1286" y="47"/>
                    <a:pt x="1118" y="0"/>
                    <a:pt x="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0960200" y="1688750"/>
              <a:ext cx="121425" cy="110200"/>
            </a:xfrm>
            <a:custGeom>
              <a:avLst/>
              <a:gdLst/>
              <a:ahLst/>
              <a:cxnLst/>
              <a:rect l="l" t="t" r="r" b="b"/>
              <a:pathLst>
                <a:path w="4857" h="4408" extrusionOk="0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3" y="904"/>
                    <a:pt x="0" y="1804"/>
                    <a:pt x="191" y="2674"/>
                  </a:cubicBezTo>
                  <a:cubicBezTo>
                    <a:pt x="381" y="3545"/>
                    <a:pt x="1077" y="4216"/>
                    <a:pt x="1954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6" y="4407"/>
                    <a:pt x="3789" y="4032"/>
                    <a:pt x="4198" y="3394"/>
                  </a:cubicBezTo>
                  <a:cubicBezTo>
                    <a:pt x="4856" y="2368"/>
                    <a:pt x="4558" y="1005"/>
                    <a:pt x="3532" y="348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rgbClr val="424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0960200" y="1688750"/>
              <a:ext cx="121425" cy="110200"/>
            </a:xfrm>
            <a:custGeom>
              <a:avLst/>
              <a:gdLst/>
              <a:ahLst/>
              <a:cxnLst/>
              <a:rect l="l" t="t" r="r" b="b"/>
              <a:pathLst>
                <a:path w="4857" h="4408" extrusionOk="0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3" y="904"/>
                    <a:pt x="0" y="1804"/>
                    <a:pt x="191" y="2674"/>
                  </a:cubicBezTo>
                  <a:cubicBezTo>
                    <a:pt x="381" y="3545"/>
                    <a:pt x="1077" y="4216"/>
                    <a:pt x="1954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6" y="4407"/>
                    <a:pt x="3789" y="4032"/>
                    <a:pt x="4198" y="3394"/>
                  </a:cubicBezTo>
                  <a:cubicBezTo>
                    <a:pt x="4856" y="2368"/>
                    <a:pt x="4558" y="1005"/>
                    <a:pt x="3532" y="348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0995025" y="1721500"/>
              <a:ext cx="49250" cy="44675"/>
            </a:xfrm>
            <a:custGeom>
              <a:avLst/>
              <a:gdLst/>
              <a:ahLst/>
              <a:cxnLst/>
              <a:rect l="l" t="t" r="r" b="b"/>
              <a:pathLst>
                <a:path w="1970" h="1787" extrusionOk="0">
                  <a:moveTo>
                    <a:pt x="950" y="0"/>
                  </a:moveTo>
                  <a:cubicBezTo>
                    <a:pt x="772" y="0"/>
                    <a:pt x="594" y="54"/>
                    <a:pt x="440" y="160"/>
                  </a:cubicBezTo>
                  <a:cubicBezTo>
                    <a:pt x="143" y="367"/>
                    <a:pt x="1" y="732"/>
                    <a:pt x="78" y="1084"/>
                  </a:cubicBezTo>
                  <a:cubicBezTo>
                    <a:pt x="155" y="1437"/>
                    <a:pt x="438" y="1709"/>
                    <a:pt x="793" y="1773"/>
                  </a:cubicBezTo>
                  <a:cubicBezTo>
                    <a:pt x="845" y="1782"/>
                    <a:pt x="898" y="1787"/>
                    <a:pt x="951" y="1787"/>
                  </a:cubicBezTo>
                  <a:cubicBezTo>
                    <a:pt x="1251" y="1787"/>
                    <a:pt x="1536" y="1635"/>
                    <a:pt x="1702" y="1376"/>
                  </a:cubicBezTo>
                  <a:cubicBezTo>
                    <a:pt x="1969" y="961"/>
                    <a:pt x="1848" y="408"/>
                    <a:pt x="1432" y="142"/>
                  </a:cubicBezTo>
                  <a:cubicBezTo>
                    <a:pt x="1285" y="47"/>
                    <a:pt x="1117" y="0"/>
                    <a:pt x="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0878225" y="1619300"/>
              <a:ext cx="63825" cy="52400"/>
            </a:xfrm>
            <a:custGeom>
              <a:avLst/>
              <a:gdLst/>
              <a:ahLst/>
              <a:cxnLst/>
              <a:rect l="l" t="t" r="r" b="b"/>
              <a:pathLst>
                <a:path w="2553" h="2096" extrusionOk="0">
                  <a:moveTo>
                    <a:pt x="2094" y="0"/>
                  </a:moveTo>
                  <a:lnTo>
                    <a:pt x="1" y="459"/>
                  </a:lnTo>
                  <a:lnTo>
                    <a:pt x="2552" y="2095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0854100" y="1668350"/>
              <a:ext cx="63875" cy="52400"/>
            </a:xfrm>
            <a:custGeom>
              <a:avLst/>
              <a:gdLst/>
              <a:ahLst/>
              <a:cxnLst/>
              <a:rect l="l" t="t" r="r" b="b"/>
              <a:pathLst>
                <a:path w="2555" h="2096" extrusionOk="0">
                  <a:moveTo>
                    <a:pt x="1" y="0"/>
                  </a:moveTo>
                  <a:lnTo>
                    <a:pt x="459" y="2095"/>
                  </a:lnTo>
                  <a:lnTo>
                    <a:pt x="2554" y="1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0372125" y="1765750"/>
              <a:ext cx="428400" cy="361300"/>
            </a:xfrm>
            <a:custGeom>
              <a:avLst/>
              <a:gdLst/>
              <a:ahLst/>
              <a:cxnLst/>
              <a:rect l="l" t="t" r="r" b="b"/>
              <a:pathLst>
                <a:path w="17136" h="14452" extrusionOk="0">
                  <a:moveTo>
                    <a:pt x="3426" y="0"/>
                  </a:moveTo>
                  <a:cubicBezTo>
                    <a:pt x="2559" y="0"/>
                    <a:pt x="1699" y="377"/>
                    <a:pt x="1111" y="1103"/>
                  </a:cubicBezTo>
                  <a:lnTo>
                    <a:pt x="1036" y="1195"/>
                  </a:lnTo>
                  <a:cubicBezTo>
                    <a:pt x="1" y="2472"/>
                    <a:pt x="196" y="4348"/>
                    <a:pt x="1475" y="5385"/>
                  </a:cubicBezTo>
                  <a:lnTo>
                    <a:pt x="11836" y="13786"/>
                  </a:lnTo>
                  <a:cubicBezTo>
                    <a:pt x="12387" y="14234"/>
                    <a:pt x="13051" y="14451"/>
                    <a:pt x="13710" y="14451"/>
                  </a:cubicBezTo>
                  <a:cubicBezTo>
                    <a:pt x="14576" y="14451"/>
                    <a:pt x="15436" y="14075"/>
                    <a:pt x="16024" y="13349"/>
                  </a:cubicBezTo>
                  <a:lnTo>
                    <a:pt x="16099" y="13257"/>
                  </a:lnTo>
                  <a:cubicBezTo>
                    <a:pt x="17136" y="11979"/>
                    <a:pt x="16939" y="10103"/>
                    <a:pt x="15662" y="9068"/>
                  </a:cubicBezTo>
                  <a:lnTo>
                    <a:pt x="5301" y="666"/>
                  </a:lnTo>
                  <a:cubicBezTo>
                    <a:pt x="4749" y="218"/>
                    <a:pt x="4085" y="0"/>
                    <a:pt x="3426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0276450" y="1883725"/>
              <a:ext cx="407600" cy="344425"/>
            </a:xfrm>
            <a:custGeom>
              <a:avLst/>
              <a:gdLst/>
              <a:ahLst/>
              <a:cxnLst/>
              <a:rect l="l" t="t" r="r" b="b"/>
              <a:pathLst>
                <a:path w="16304" h="13777" extrusionOk="0">
                  <a:moveTo>
                    <a:pt x="3425" y="1"/>
                  </a:moveTo>
                  <a:cubicBezTo>
                    <a:pt x="2558" y="1"/>
                    <a:pt x="1699" y="378"/>
                    <a:pt x="1111" y="1104"/>
                  </a:cubicBezTo>
                  <a:lnTo>
                    <a:pt x="1036" y="1196"/>
                  </a:lnTo>
                  <a:cubicBezTo>
                    <a:pt x="0" y="2473"/>
                    <a:pt x="195" y="4349"/>
                    <a:pt x="1474" y="5384"/>
                  </a:cubicBezTo>
                  <a:lnTo>
                    <a:pt x="11003" y="13111"/>
                  </a:lnTo>
                  <a:cubicBezTo>
                    <a:pt x="11555" y="13559"/>
                    <a:pt x="12218" y="13776"/>
                    <a:pt x="12878" y="13776"/>
                  </a:cubicBezTo>
                  <a:cubicBezTo>
                    <a:pt x="13744" y="13776"/>
                    <a:pt x="14604" y="13400"/>
                    <a:pt x="15193" y="12674"/>
                  </a:cubicBezTo>
                  <a:lnTo>
                    <a:pt x="15267" y="12581"/>
                  </a:lnTo>
                  <a:cubicBezTo>
                    <a:pt x="16303" y="11304"/>
                    <a:pt x="16107" y="9428"/>
                    <a:pt x="14829" y="8393"/>
                  </a:cubicBezTo>
                  <a:lnTo>
                    <a:pt x="5300" y="666"/>
                  </a:lnTo>
                  <a:cubicBezTo>
                    <a:pt x="4748" y="218"/>
                    <a:pt x="4085" y="1"/>
                    <a:pt x="3425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0462125" y="1654725"/>
              <a:ext cx="463125" cy="389425"/>
            </a:xfrm>
            <a:custGeom>
              <a:avLst/>
              <a:gdLst/>
              <a:ahLst/>
              <a:cxnLst/>
              <a:rect l="l" t="t" r="r" b="b"/>
              <a:pathLst>
                <a:path w="18525" h="15577" extrusionOk="0">
                  <a:moveTo>
                    <a:pt x="3426" y="1"/>
                  </a:moveTo>
                  <a:cubicBezTo>
                    <a:pt x="2560" y="1"/>
                    <a:pt x="1701" y="377"/>
                    <a:pt x="1112" y="1103"/>
                  </a:cubicBezTo>
                  <a:lnTo>
                    <a:pt x="1037" y="1195"/>
                  </a:lnTo>
                  <a:cubicBezTo>
                    <a:pt x="1" y="2473"/>
                    <a:pt x="197" y="4349"/>
                    <a:pt x="1474" y="5384"/>
                  </a:cubicBezTo>
                  <a:lnTo>
                    <a:pt x="13224" y="14912"/>
                  </a:lnTo>
                  <a:cubicBezTo>
                    <a:pt x="13776" y="15359"/>
                    <a:pt x="14439" y="15577"/>
                    <a:pt x="15099" y="15577"/>
                  </a:cubicBezTo>
                  <a:cubicBezTo>
                    <a:pt x="15965" y="15577"/>
                    <a:pt x="16825" y="15200"/>
                    <a:pt x="17414" y="14475"/>
                  </a:cubicBezTo>
                  <a:lnTo>
                    <a:pt x="17488" y="14383"/>
                  </a:lnTo>
                  <a:cubicBezTo>
                    <a:pt x="18524" y="13106"/>
                    <a:pt x="18328" y="11230"/>
                    <a:pt x="17051" y="10193"/>
                  </a:cubicBezTo>
                  <a:lnTo>
                    <a:pt x="5301" y="666"/>
                  </a:lnTo>
                  <a:cubicBezTo>
                    <a:pt x="4749" y="218"/>
                    <a:pt x="4086" y="1"/>
                    <a:pt x="3426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0552150" y="1543700"/>
              <a:ext cx="449225" cy="378175"/>
            </a:xfrm>
            <a:custGeom>
              <a:avLst/>
              <a:gdLst/>
              <a:ahLst/>
              <a:cxnLst/>
              <a:rect l="l" t="t" r="r" b="b"/>
              <a:pathLst>
                <a:path w="17969" h="15127" extrusionOk="0">
                  <a:moveTo>
                    <a:pt x="3427" y="0"/>
                  </a:moveTo>
                  <a:cubicBezTo>
                    <a:pt x="2560" y="0"/>
                    <a:pt x="1701" y="377"/>
                    <a:pt x="1113" y="1102"/>
                  </a:cubicBezTo>
                  <a:lnTo>
                    <a:pt x="1038" y="1196"/>
                  </a:lnTo>
                  <a:cubicBezTo>
                    <a:pt x="1" y="2473"/>
                    <a:pt x="197" y="4348"/>
                    <a:pt x="1475" y="5384"/>
                  </a:cubicBezTo>
                  <a:lnTo>
                    <a:pt x="12670" y="14462"/>
                  </a:lnTo>
                  <a:cubicBezTo>
                    <a:pt x="13222" y="14909"/>
                    <a:pt x="13885" y="15127"/>
                    <a:pt x="14544" y="15127"/>
                  </a:cubicBezTo>
                  <a:cubicBezTo>
                    <a:pt x="15410" y="15127"/>
                    <a:pt x="16269" y="14750"/>
                    <a:pt x="16858" y="14025"/>
                  </a:cubicBezTo>
                  <a:lnTo>
                    <a:pt x="16933" y="13933"/>
                  </a:lnTo>
                  <a:cubicBezTo>
                    <a:pt x="17969" y="12654"/>
                    <a:pt x="17774" y="10779"/>
                    <a:pt x="16496" y="9743"/>
                  </a:cubicBezTo>
                  <a:lnTo>
                    <a:pt x="5301" y="665"/>
                  </a:lnTo>
                  <a:cubicBezTo>
                    <a:pt x="4749" y="218"/>
                    <a:pt x="4086" y="0"/>
                    <a:pt x="3427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9"/>
          <p:cNvGrpSpPr/>
          <p:nvPr/>
        </p:nvGrpSpPr>
        <p:grpSpPr>
          <a:xfrm>
            <a:off x="1637625" y="3074813"/>
            <a:ext cx="2524975" cy="2392475"/>
            <a:chOff x="9251500" y="2245300"/>
            <a:chExt cx="2524975" cy="2392475"/>
          </a:xfrm>
        </p:grpSpPr>
        <p:sp>
          <p:nvSpPr>
            <p:cNvPr id="365" name="Google Shape;365;p29"/>
            <p:cNvSpPr/>
            <p:nvPr/>
          </p:nvSpPr>
          <p:spPr>
            <a:xfrm>
              <a:off x="10801775" y="2263275"/>
              <a:ext cx="577975" cy="576475"/>
            </a:xfrm>
            <a:custGeom>
              <a:avLst/>
              <a:gdLst/>
              <a:ahLst/>
              <a:cxnLst/>
              <a:rect l="l" t="t" r="r" b="b"/>
              <a:pathLst>
                <a:path w="23119" h="23059" extrusionOk="0">
                  <a:moveTo>
                    <a:pt x="19347" y="1"/>
                  </a:moveTo>
                  <a:cubicBezTo>
                    <a:pt x="18657" y="1"/>
                    <a:pt x="17928" y="184"/>
                    <a:pt x="17241" y="580"/>
                  </a:cubicBezTo>
                  <a:cubicBezTo>
                    <a:pt x="10101" y="5235"/>
                    <a:pt x="5217" y="10435"/>
                    <a:pt x="1016" y="17817"/>
                  </a:cubicBezTo>
                  <a:cubicBezTo>
                    <a:pt x="1" y="19849"/>
                    <a:pt x="752" y="22128"/>
                    <a:pt x="2470" y="22779"/>
                  </a:cubicBezTo>
                  <a:lnTo>
                    <a:pt x="2658" y="22849"/>
                  </a:lnTo>
                  <a:cubicBezTo>
                    <a:pt x="3033" y="22991"/>
                    <a:pt x="3418" y="23058"/>
                    <a:pt x="3799" y="23058"/>
                  </a:cubicBezTo>
                  <a:cubicBezTo>
                    <a:pt x="5165" y="23058"/>
                    <a:pt x="6487" y="22201"/>
                    <a:pt x="7148" y="20878"/>
                  </a:cubicBezTo>
                  <a:cubicBezTo>
                    <a:pt x="10758" y="14681"/>
                    <a:pt x="14728" y="10474"/>
                    <a:pt x="20667" y="6517"/>
                  </a:cubicBezTo>
                  <a:cubicBezTo>
                    <a:pt x="22307" y="5570"/>
                    <a:pt x="23119" y="3590"/>
                    <a:pt x="22365" y="1915"/>
                  </a:cubicBezTo>
                  <a:lnTo>
                    <a:pt x="22283" y="1731"/>
                  </a:lnTo>
                  <a:cubicBezTo>
                    <a:pt x="21792" y="641"/>
                    <a:pt x="20637" y="1"/>
                    <a:pt x="19347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0578650" y="2424725"/>
              <a:ext cx="890150" cy="905200"/>
            </a:xfrm>
            <a:custGeom>
              <a:avLst/>
              <a:gdLst/>
              <a:ahLst/>
              <a:cxnLst/>
              <a:rect l="l" t="t" r="r" b="b"/>
              <a:pathLst>
                <a:path w="35606" h="36208" extrusionOk="0">
                  <a:moveTo>
                    <a:pt x="20025" y="1"/>
                  </a:moveTo>
                  <a:cubicBezTo>
                    <a:pt x="18970" y="1088"/>
                    <a:pt x="17845" y="2240"/>
                    <a:pt x="16653" y="3458"/>
                  </a:cubicBezTo>
                  <a:cubicBezTo>
                    <a:pt x="10896" y="9333"/>
                    <a:pt x="7884" y="15437"/>
                    <a:pt x="6644" y="17526"/>
                  </a:cubicBezTo>
                  <a:cubicBezTo>
                    <a:pt x="5404" y="19615"/>
                    <a:pt x="0" y="25970"/>
                    <a:pt x="0" y="25970"/>
                  </a:cubicBezTo>
                  <a:lnTo>
                    <a:pt x="10657" y="36208"/>
                  </a:lnTo>
                  <a:lnTo>
                    <a:pt x="17016" y="28792"/>
                  </a:lnTo>
                  <a:cubicBezTo>
                    <a:pt x="17016" y="28792"/>
                    <a:pt x="17476" y="28946"/>
                    <a:pt x="18316" y="28946"/>
                  </a:cubicBezTo>
                  <a:cubicBezTo>
                    <a:pt x="20427" y="28946"/>
                    <a:pt x="24942" y="27976"/>
                    <a:pt x="30619" y="21164"/>
                  </a:cubicBezTo>
                  <a:cubicBezTo>
                    <a:pt x="35605" y="15181"/>
                    <a:pt x="25148" y="6057"/>
                    <a:pt x="25148" y="6057"/>
                  </a:cubicBezTo>
                  <a:cubicBezTo>
                    <a:pt x="25148" y="6057"/>
                    <a:pt x="25405" y="5746"/>
                    <a:pt x="25838" y="5235"/>
                  </a:cubicBezTo>
                  <a:lnTo>
                    <a:pt x="20025" y="1"/>
                  </a:ln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0499550" y="3068700"/>
              <a:ext cx="366150" cy="343475"/>
            </a:xfrm>
            <a:custGeom>
              <a:avLst/>
              <a:gdLst/>
              <a:ahLst/>
              <a:cxnLst/>
              <a:rect l="l" t="t" r="r" b="b"/>
              <a:pathLst>
                <a:path w="14646" h="13739" extrusionOk="0">
                  <a:moveTo>
                    <a:pt x="2929" y="0"/>
                  </a:moveTo>
                  <a:lnTo>
                    <a:pt x="0" y="3132"/>
                  </a:lnTo>
                  <a:lnTo>
                    <a:pt x="11777" y="13739"/>
                  </a:lnTo>
                  <a:cubicBezTo>
                    <a:pt x="13587" y="11725"/>
                    <a:pt x="14645" y="10551"/>
                    <a:pt x="14645" y="10551"/>
                  </a:cubicBezTo>
                  <a:lnTo>
                    <a:pt x="2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9251500" y="3123725"/>
              <a:ext cx="1554150" cy="1514050"/>
            </a:xfrm>
            <a:custGeom>
              <a:avLst/>
              <a:gdLst/>
              <a:ahLst/>
              <a:cxnLst/>
              <a:rect l="l" t="t" r="r" b="b"/>
              <a:pathLst>
                <a:path w="62166" h="60562" extrusionOk="0">
                  <a:moveTo>
                    <a:pt x="48890" y="0"/>
                  </a:moveTo>
                  <a:lnTo>
                    <a:pt x="0" y="51709"/>
                  </a:lnTo>
                  <a:lnTo>
                    <a:pt x="0" y="60560"/>
                  </a:lnTo>
                  <a:lnTo>
                    <a:pt x="22091" y="60562"/>
                  </a:lnTo>
                  <a:cubicBezTo>
                    <a:pt x="38765" y="40179"/>
                    <a:pt x="62166" y="11958"/>
                    <a:pt x="62166" y="11958"/>
                  </a:cubicBezTo>
                  <a:lnTo>
                    <a:pt x="61699" y="11538"/>
                  </a:lnTo>
                  <a:lnTo>
                    <a:pt x="49922" y="931"/>
                  </a:lnTo>
                  <a:lnTo>
                    <a:pt x="48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829400" y="2245300"/>
              <a:ext cx="947075" cy="957150"/>
            </a:xfrm>
            <a:custGeom>
              <a:avLst/>
              <a:gdLst/>
              <a:ahLst/>
              <a:cxnLst/>
              <a:rect l="l" t="t" r="r" b="b"/>
              <a:pathLst>
                <a:path w="37883" h="38286" extrusionOk="0">
                  <a:moveTo>
                    <a:pt x="25060" y="1"/>
                  </a:moveTo>
                  <a:cubicBezTo>
                    <a:pt x="23992" y="1"/>
                    <a:pt x="22928" y="433"/>
                    <a:pt x="22152" y="1285"/>
                  </a:cubicBezTo>
                  <a:lnTo>
                    <a:pt x="1463" y="24010"/>
                  </a:lnTo>
                  <a:cubicBezTo>
                    <a:pt x="0" y="25615"/>
                    <a:pt x="118" y="28100"/>
                    <a:pt x="1722" y="29563"/>
                  </a:cubicBezTo>
                  <a:lnTo>
                    <a:pt x="10177" y="37262"/>
                  </a:lnTo>
                  <a:cubicBezTo>
                    <a:pt x="10931" y="37948"/>
                    <a:pt x="11878" y="38286"/>
                    <a:pt x="12823" y="38286"/>
                  </a:cubicBezTo>
                  <a:cubicBezTo>
                    <a:pt x="13891" y="38286"/>
                    <a:pt x="14955" y="37853"/>
                    <a:pt x="15730" y="37001"/>
                  </a:cubicBezTo>
                  <a:lnTo>
                    <a:pt x="36421" y="14277"/>
                  </a:lnTo>
                  <a:cubicBezTo>
                    <a:pt x="37882" y="12671"/>
                    <a:pt x="37766" y="10185"/>
                    <a:pt x="36161" y="8724"/>
                  </a:cubicBezTo>
                  <a:lnTo>
                    <a:pt x="27705" y="1025"/>
                  </a:lnTo>
                  <a:cubicBezTo>
                    <a:pt x="26952" y="339"/>
                    <a:pt x="26004" y="1"/>
                    <a:pt x="25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1374000" y="2331425"/>
              <a:ext cx="168550" cy="159225"/>
            </a:xfrm>
            <a:custGeom>
              <a:avLst/>
              <a:gdLst/>
              <a:ahLst/>
              <a:cxnLst/>
              <a:rect l="l" t="t" r="r" b="b"/>
              <a:pathLst>
                <a:path w="6742" h="6369" extrusionOk="0">
                  <a:moveTo>
                    <a:pt x="2628" y="0"/>
                  </a:moveTo>
                  <a:cubicBezTo>
                    <a:pt x="2335" y="0"/>
                    <a:pt x="2042" y="120"/>
                    <a:pt x="1831" y="355"/>
                  </a:cubicBezTo>
                  <a:lnTo>
                    <a:pt x="396" y="1949"/>
                  </a:lnTo>
                  <a:cubicBezTo>
                    <a:pt x="0" y="2389"/>
                    <a:pt x="36" y="3066"/>
                    <a:pt x="476" y="3462"/>
                  </a:cubicBezTo>
                  <a:lnTo>
                    <a:pt x="3396" y="6093"/>
                  </a:lnTo>
                  <a:cubicBezTo>
                    <a:pt x="3601" y="6278"/>
                    <a:pt x="3858" y="6369"/>
                    <a:pt x="4113" y="6369"/>
                  </a:cubicBezTo>
                  <a:cubicBezTo>
                    <a:pt x="4406" y="6369"/>
                    <a:pt x="4698" y="6249"/>
                    <a:pt x="4910" y="6014"/>
                  </a:cubicBezTo>
                  <a:lnTo>
                    <a:pt x="6344" y="4420"/>
                  </a:lnTo>
                  <a:cubicBezTo>
                    <a:pt x="6742" y="3980"/>
                    <a:pt x="6706" y="3303"/>
                    <a:pt x="6266" y="2907"/>
                  </a:cubicBezTo>
                  <a:lnTo>
                    <a:pt x="3346" y="276"/>
                  </a:lnTo>
                  <a:cubicBezTo>
                    <a:pt x="3141" y="91"/>
                    <a:pt x="2884" y="0"/>
                    <a:pt x="2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1424875" y="2372325"/>
              <a:ext cx="54850" cy="55900"/>
            </a:xfrm>
            <a:custGeom>
              <a:avLst/>
              <a:gdLst/>
              <a:ahLst/>
              <a:cxnLst/>
              <a:rect l="l" t="t" r="r" b="b"/>
              <a:pathLst>
                <a:path w="2194" h="2236" extrusionOk="0">
                  <a:moveTo>
                    <a:pt x="1739" y="0"/>
                  </a:moveTo>
                  <a:lnTo>
                    <a:pt x="1" y="1924"/>
                  </a:lnTo>
                  <a:lnTo>
                    <a:pt x="2193" y="223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1506750" y="2450975"/>
              <a:ext cx="168550" cy="159200"/>
            </a:xfrm>
            <a:custGeom>
              <a:avLst/>
              <a:gdLst/>
              <a:ahLst/>
              <a:cxnLst/>
              <a:rect l="l" t="t" r="r" b="b"/>
              <a:pathLst>
                <a:path w="6742" h="6368" extrusionOk="0">
                  <a:moveTo>
                    <a:pt x="2629" y="1"/>
                  </a:moveTo>
                  <a:cubicBezTo>
                    <a:pt x="2335" y="1"/>
                    <a:pt x="2044" y="120"/>
                    <a:pt x="1832" y="355"/>
                  </a:cubicBezTo>
                  <a:lnTo>
                    <a:pt x="396" y="1948"/>
                  </a:lnTo>
                  <a:cubicBezTo>
                    <a:pt x="0" y="2388"/>
                    <a:pt x="36" y="3065"/>
                    <a:pt x="476" y="3463"/>
                  </a:cubicBezTo>
                  <a:lnTo>
                    <a:pt x="3398" y="6094"/>
                  </a:lnTo>
                  <a:cubicBezTo>
                    <a:pt x="3602" y="6277"/>
                    <a:pt x="3859" y="6368"/>
                    <a:pt x="4114" y="6368"/>
                  </a:cubicBezTo>
                  <a:cubicBezTo>
                    <a:pt x="4407" y="6368"/>
                    <a:pt x="4700" y="6248"/>
                    <a:pt x="4911" y="6013"/>
                  </a:cubicBezTo>
                  <a:lnTo>
                    <a:pt x="6346" y="4420"/>
                  </a:lnTo>
                  <a:cubicBezTo>
                    <a:pt x="6742" y="3980"/>
                    <a:pt x="6706" y="3303"/>
                    <a:pt x="6266" y="2905"/>
                  </a:cubicBezTo>
                  <a:lnTo>
                    <a:pt x="3345" y="276"/>
                  </a:lnTo>
                  <a:cubicBezTo>
                    <a:pt x="3141" y="91"/>
                    <a:pt x="2884" y="1"/>
                    <a:pt x="2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1576400" y="2513625"/>
              <a:ext cx="49175" cy="51825"/>
            </a:xfrm>
            <a:custGeom>
              <a:avLst/>
              <a:gdLst/>
              <a:ahLst/>
              <a:cxnLst/>
              <a:rect l="l" t="t" r="r" b="b"/>
              <a:pathLst>
                <a:path w="1967" h="2073" extrusionOk="0">
                  <a:moveTo>
                    <a:pt x="1435" y="1"/>
                  </a:moveTo>
                  <a:lnTo>
                    <a:pt x="1" y="1595"/>
                  </a:lnTo>
                  <a:lnTo>
                    <a:pt x="533" y="2073"/>
                  </a:lnTo>
                  <a:lnTo>
                    <a:pt x="1967" y="480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1549850" y="2489725"/>
              <a:ext cx="49175" cy="51825"/>
            </a:xfrm>
            <a:custGeom>
              <a:avLst/>
              <a:gdLst/>
              <a:ahLst/>
              <a:cxnLst/>
              <a:rect l="l" t="t" r="r" b="b"/>
              <a:pathLst>
                <a:path w="1967" h="2073" extrusionOk="0">
                  <a:moveTo>
                    <a:pt x="1436" y="0"/>
                  </a:moveTo>
                  <a:lnTo>
                    <a:pt x="1" y="1593"/>
                  </a:lnTo>
                  <a:lnTo>
                    <a:pt x="532" y="2073"/>
                  </a:lnTo>
                  <a:lnTo>
                    <a:pt x="1967" y="47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0998675" y="2732250"/>
              <a:ext cx="394825" cy="394625"/>
            </a:xfrm>
            <a:custGeom>
              <a:avLst/>
              <a:gdLst/>
              <a:ahLst/>
              <a:cxnLst/>
              <a:rect l="l" t="t" r="r" b="b"/>
              <a:pathLst>
                <a:path w="15793" h="15785" extrusionOk="0">
                  <a:moveTo>
                    <a:pt x="3383" y="1"/>
                  </a:moveTo>
                  <a:cubicBezTo>
                    <a:pt x="2655" y="1"/>
                    <a:pt x="1925" y="267"/>
                    <a:pt x="1351" y="803"/>
                  </a:cubicBezTo>
                  <a:lnTo>
                    <a:pt x="1265" y="885"/>
                  </a:lnTo>
                  <a:cubicBezTo>
                    <a:pt x="64" y="2007"/>
                    <a:pt x="0" y="3892"/>
                    <a:pt x="1123" y="5095"/>
                  </a:cubicBezTo>
                  <a:lnTo>
                    <a:pt x="10232" y="14840"/>
                  </a:lnTo>
                  <a:cubicBezTo>
                    <a:pt x="10819" y="15467"/>
                    <a:pt x="11613" y="15784"/>
                    <a:pt x="12409" y="15784"/>
                  </a:cubicBezTo>
                  <a:cubicBezTo>
                    <a:pt x="13138" y="15784"/>
                    <a:pt x="13868" y="15518"/>
                    <a:pt x="14442" y="14982"/>
                  </a:cubicBezTo>
                  <a:lnTo>
                    <a:pt x="14528" y="14901"/>
                  </a:lnTo>
                  <a:cubicBezTo>
                    <a:pt x="15729" y="13778"/>
                    <a:pt x="15793" y="11892"/>
                    <a:pt x="14670" y="10692"/>
                  </a:cubicBezTo>
                  <a:lnTo>
                    <a:pt x="5561" y="946"/>
                  </a:lnTo>
                  <a:cubicBezTo>
                    <a:pt x="4974" y="318"/>
                    <a:pt x="4180" y="1"/>
                    <a:pt x="3383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0905975" y="2855550"/>
              <a:ext cx="376600" cy="375025"/>
            </a:xfrm>
            <a:custGeom>
              <a:avLst/>
              <a:gdLst/>
              <a:ahLst/>
              <a:cxnLst/>
              <a:rect l="l" t="t" r="r" b="b"/>
              <a:pathLst>
                <a:path w="15064" h="15001" extrusionOk="0">
                  <a:moveTo>
                    <a:pt x="3387" y="0"/>
                  </a:moveTo>
                  <a:cubicBezTo>
                    <a:pt x="2658" y="0"/>
                    <a:pt x="1927" y="266"/>
                    <a:pt x="1353" y="803"/>
                  </a:cubicBezTo>
                  <a:lnTo>
                    <a:pt x="1267" y="884"/>
                  </a:lnTo>
                  <a:cubicBezTo>
                    <a:pt x="65" y="2007"/>
                    <a:pt x="1" y="3893"/>
                    <a:pt x="1125" y="5093"/>
                  </a:cubicBezTo>
                  <a:lnTo>
                    <a:pt x="9503" y="14057"/>
                  </a:lnTo>
                  <a:cubicBezTo>
                    <a:pt x="10090" y="14684"/>
                    <a:pt x="10883" y="15001"/>
                    <a:pt x="11679" y="15001"/>
                  </a:cubicBezTo>
                  <a:cubicBezTo>
                    <a:pt x="12408" y="15001"/>
                    <a:pt x="13138" y="14735"/>
                    <a:pt x="13713" y="14198"/>
                  </a:cubicBezTo>
                  <a:lnTo>
                    <a:pt x="13799" y="14116"/>
                  </a:lnTo>
                  <a:cubicBezTo>
                    <a:pt x="15001" y="12993"/>
                    <a:pt x="15064" y="11109"/>
                    <a:pt x="13940" y="9908"/>
                  </a:cubicBezTo>
                  <a:lnTo>
                    <a:pt x="5563" y="945"/>
                  </a:lnTo>
                  <a:cubicBezTo>
                    <a:pt x="4976" y="317"/>
                    <a:pt x="4183" y="0"/>
                    <a:pt x="3387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1072575" y="2602025"/>
              <a:ext cx="425400" cy="427225"/>
            </a:xfrm>
            <a:custGeom>
              <a:avLst/>
              <a:gdLst/>
              <a:ahLst/>
              <a:cxnLst/>
              <a:rect l="l" t="t" r="r" b="b"/>
              <a:pathLst>
                <a:path w="17016" h="17089" extrusionOk="0">
                  <a:moveTo>
                    <a:pt x="3385" y="0"/>
                  </a:moveTo>
                  <a:cubicBezTo>
                    <a:pt x="2656" y="0"/>
                    <a:pt x="1926" y="266"/>
                    <a:pt x="1351" y="803"/>
                  </a:cubicBezTo>
                  <a:lnTo>
                    <a:pt x="1265" y="885"/>
                  </a:lnTo>
                  <a:cubicBezTo>
                    <a:pt x="64" y="2008"/>
                    <a:pt x="0" y="3892"/>
                    <a:pt x="1124" y="5093"/>
                  </a:cubicBezTo>
                  <a:lnTo>
                    <a:pt x="11453" y="16144"/>
                  </a:lnTo>
                  <a:cubicBezTo>
                    <a:pt x="12040" y="16771"/>
                    <a:pt x="12833" y="17088"/>
                    <a:pt x="13628" y="17088"/>
                  </a:cubicBezTo>
                  <a:cubicBezTo>
                    <a:pt x="14357" y="17088"/>
                    <a:pt x="15088" y="16822"/>
                    <a:pt x="15663" y="16285"/>
                  </a:cubicBezTo>
                  <a:lnTo>
                    <a:pt x="15751" y="16205"/>
                  </a:lnTo>
                  <a:cubicBezTo>
                    <a:pt x="16951" y="15080"/>
                    <a:pt x="17015" y="13196"/>
                    <a:pt x="15892" y="11995"/>
                  </a:cubicBezTo>
                  <a:lnTo>
                    <a:pt x="5561" y="944"/>
                  </a:lnTo>
                  <a:cubicBezTo>
                    <a:pt x="4974" y="317"/>
                    <a:pt x="4181" y="0"/>
                    <a:pt x="3385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1189200" y="2517475"/>
              <a:ext cx="413150" cy="414175"/>
            </a:xfrm>
            <a:custGeom>
              <a:avLst/>
              <a:gdLst/>
              <a:ahLst/>
              <a:cxnLst/>
              <a:rect l="l" t="t" r="r" b="b"/>
              <a:pathLst>
                <a:path w="16526" h="16567" extrusionOk="0">
                  <a:moveTo>
                    <a:pt x="3384" y="0"/>
                  </a:moveTo>
                  <a:cubicBezTo>
                    <a:pt x="2656" y="0"/>
                    <a:pt x="1926" y="266"/>
                    <a:pt x="1351" y="803"/>
                  </a:cubicBezTo>
                  <a:lnTo>
                    <a:pt x="1265" y="883"/>
                  </a:lnTo>
                  <a:cubicBezTo>
                    <a:pt x="64" y="2008"/>
                    <a:pt x="0" y="3892"/>
                    <a:pt x="1123" y="5093"/>
                  </a:cubicBezTo>
                  <a:lnTo>
                    <a:pt x="10965" y="15622"/>
                  </a:lnTo>
                  <a:cubicBezTo>
                    <a:pt x="11552" y="16249"/>
                    <a:pt x="12346" y="16566"/>
                    <a:pt x="13142" y="16566"/>
                  </a:cubicBezTo>
                  <a:cubicBezTo>
                    <a:pt x="13870" y="16566"/>
                    <a:pt x="14600" y="16301"/>
                    <a:pt x="15175" y="15765"/>
                  </a:cubicBezTo>
                  <a:lnTo>
                    <a:pt x="15261" y="15683"/>
                  </a:lnTo>
                  <a:cubicBezTo>
                    <a:pt x="16463" y="14560"/>
                    <a:pt x="16526" y="12676"/>
                    <a:pt x="15402" y="11473"/>
                  </a:cubicBezTo>
                  <a:lnTo>
                    <a:pt x="5561" y="946"/>
                  </a:lnTo>
                  <a:cubicBezTo>
                    <a:pt x="4974" y="318"/>
                    <a:pt x="4180" y="0"/>
                    <a:pt x="3384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9"/>
          <p:cNvGrpSpPr/>
          <p:nvPr/>
        </p:nvGrpSpPr>
        <p:grpSpPr>
          <a:xfrm>
            <a:off x="-93200" y="2086663"/>
            <a:ext cx="1902675" cy="2880100"/>
            <a:chOff x="9251500" y="124450"/>
            <a:chExt cx="1902675" cy="2880100"/>
          </a:xfrm>
        </p:grpSpPr>
        <p:sp>
          <p:nvSpPr>
            <p:cNvPr id="380" name="Google Shape;380;p29"/>
            <p:cNvSpPr/>
            <p:nvPr/>
          </p:nvSpPr>
          <p:spPr>
            <a:xfrm>
              <a:off x="9844725" y="839125"/>
              <a:ext cx="855875" cy="825275"/>
            </a:xfrm>
            <a:custGeom>
              <a:avLst/>
              <a:gdLst/>
              <a:ahLst/>
              <a:cxnLst/>
              <a:rect l="l" t="t" r="r" b="b"/>
              <a:pathLst>
                <a:path w="34235" h="33011" extrusionOk="0">
                  <a:moveTo>
                    <a:pt x="16251" y="0"/>
                  </a:moveTo>
                  <a:cubicBezTo>
                    <a:pt x="14536" y="0"/>
                    <a:pt x="12917" y="551"/>
                    <a:pt x="11644" y="2017"/>
                  </a:cubicBezTo>
                  <a:cubicBezTo>
                    <a:pt x="3518" y="11380"/>
                    <a:pt x="6300" y="16668"/>
                    <a:pt x="6300" y="16668"/>
                  </a:cubicBezTo>
                  <a:lnTo>
                    <a:pt x="0" y="24137"/>
                  </a:lnTo>
                  <a:lnTo>
                    <a:pt x="11816" y="33011"/>
                  </a:lnTo>
                  <a:cubicBezTo>
                    <a:pt x="11816" y="33011"/>
                    <a:pt x="17223" y="26656"/>
                    <a:pt x="19085" y="25097"/>
                  </a:cubicBezTo>
                  <a:cubicBezTo>
                    <a:pt x="20948" y="23538"/>
                    <a:pt x="26489" y="19585"/>
                    <a:pt x="31363" y="12958"/>
                  </a:cubicBezTo>
                  <a:cubicBezTo>
                    <a:pt x="32374" y="11586"/>
                    <a:pt x="33330" y="10292"/>
                    <a:pt x="34234" y="9075"/>
                  </a:cubicBezTo>
                  <a:lnTo>
                    <a:pt x="28132" y="4179"/>
                  </a:lnTo>
                  <a:cubicBezTo>
                    <a:pt x="27698" y="4688"/>
                    <a:pt x="27434" y="4992"/>
                    <a:pt x="27434" y="4992"/>
                  </a:cubicBezTo>
                  <a:cubicBezTo>
                    <a:pt x="27434" y="4992"/>
                    <a:pt x="21413" y="0"/>
                    <a:pt x="16251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9807300" y="1390500"/>
              <a:ext cx="379275" cy="324200"/>
            </a:xfrm>
            <a:custGeom>
              <a:avLst/>
              <a:gdLst/>
              <a:ahLst/>
              <a:cxnLst/>
              <a:rect l="l" t="t" r="r" b="b"/>
              <a:pathLst>
                <a:path w="15171" h="12968" extrusionOk="0">
                  <a:moveTo>
                    <a:pt x="2583" y="1"/>
                  </a:moveTo>
                  <a:cubicBezTo>
                    <a:pt x="2583" y="1"/>
                    <a:pt x="1631" y="1263"/>
                    <a:pt x="1" y="3425"/>
                  </a:cubicBezTo>
                  <a:lnTo>
                    <a:pt x="12653" y="12967"/>
                  </a:lnTo>
                  <a:lnTo>
                    <a:pt x="15171" y="9496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9251500" y="1466600"/>
              <a:ext cx="899850" cy="1537950"/>
            </a:xfrm>
            <a:custGeom>
              <a:avLst/>
              <a:gdLst/>
              <a:ahLst/>
              <a:cxnLst/>
              <a:rect l="l" t="t" r="r" b="b"/>
              <a:pathLst>
                <a:path w="35994" h="61518" extrusionOk="0">
                  <a:moveTo>
                    <a:pt x="21730" y="1"/>
                  </a:moveTo>
                  <a:cubicBezTo>
                    <a:pt x="21730" y="1"/>
                    <a:pt x="11674" y="12257"/>
                    <a:pt x="0" y="26407"/>
                  </a:cubicBezTo>
                  <a:lnTo>
                    <a:pt x="0" y="61517"/>
                  </a:lnTo>
                  <a:lnTo>
                    <a:pt x="35994" y="10761"/>
                  </a:lnTo>
                  <a:lnTo>
                    <a:pt x="34885" y="9923"/>
                  </a:lnTo>
                  <a:lnTo>
                    <a:pt x="22233" y="380"/>
                  </a:lnTo>
                  <a:lnTo>
                    <a:pt x="217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0309575" y="837825"/>
              <a:ext cx="627300" cy="520725"/>
            </a:xfrm>
            <a:custGeom>
              <a:avLst/>
              <a:gdLst/>
              <a:ahLst/>
              <a:cxnLst/>
              <a:rect l="l" t="t" r="r" b="b"/>
              <a:pathLst>
                <a:path w="25092" h="20829" extrusionOk="0">
                  <a:moveTo>
                    <a:pt x="21313" y="1"/>
                  </a:moveTo>
                  <a:cubicBezTo>
                    <a:pt x="20101" y="1"/>
                    <a:pt x="18890" y="653"/>
                    <a:pt x="18148" y="1743"/>
                  </a:cubicBezTo>
                  <a:cubicBezTo>
                    <a:pt x="13760" y="7372"/>
                    <a:pt x="9270" y="11020"/>
                    <a:pt x="2822" y="14157"/>
                  </a:cubicBezTo>
                  <a:cubicBezTo>
                    <a:pt x="1070" y="14876"/>
                    <a:pt x="1" y="16729"/>
                    <a:pt x="523" y="18490"/>
                  </a:cubicBezTo>
                  <a:lnTo>
                    <a:pt x="579" y="18682"/>
                  </a:lnTo>
                  <a:cubicBezTo>
                    <a:pt x="965" y="19987"/>
                    <a:pt x="2280" y="20829"/>
                    <a:pt x="3789" y="20829"/>
                  </a:cubicBezTo>
                  <a:cubicBezTo>
                    <a:pt x="4319" y="20829"/>
                    <a:pt x="4873" y="20725"/>
                    <a:pt x="5419" y="20501"/>
                  </a:cubicBezTo>
                  <a:cubicBezTo>
                    <a:pt x="13094" y="16860"/>
                    <a:pt x="18640" y="12376"/>
                    <a:pt x="23813" y="5600"/>
                  </a:cubicBezTo>
                  <a:cubicBezTo>
                    <a:pt x="25092" y="3721"/>
                    <a:pt x="24653" y="1363"/>
                    <a:pt x="23039" y="488"/>
                  </a:cubicBezTo>
                  <a:lnTo>
                    <a:pt x="22863" y="392"/>
                  </a:lnTo>
                  <a:cubicBezTo>
                    <a:pt x="22372" y="125"/>
                    <a:pt x="21842" y="1"/>
                    <a:pt x="21313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9972375" y="601300"/>
              <a:ext cx="752275" cy="904325"/>
            </a:xfrm>
            <a:custGeom>
              <a:avLst/>
              <a:gdLst/>
              <a:ahLst/>
              <a:cxnLst/>
              <a:rect l="l" t="t" r="r" b="b"/>
              <a:pathLst>
                <a:path w="30091" h="36173" extrusionOk="0">
                  <a:moveTo>
                    <a:pt x="22459" y="1"/>
                  </a:moveTo>
                  <a:lnTo>
                    <a:pt x="4951" y="25151"/>
                  </a:lnTo>
                  <a:cubicBezTo>
                    <a:pt x="4804" y="25086"/>
                    <a:pt x="4645" y="25055"/>
                    <a:pt x="4485" y="25055"/>
                  </a:cubicBezTo>
                  <a:cubicBezTo>
                    <a:pt x="4108" y="25055"/>
                    <a:pt x="3727" y="25231"/>
                    <a:pt x="3490" y="25550"/>
                  </a:cubicBezTo>
                  <a:lnTo>
                    <a:pt x="3429" y="25634"/>
                  </a:lnTo>
                  <a:cubicBezTo>
                    <a:pt x="3077" y="26108"/>
                    <a:pt x="3142" y="26763"/>
                    <a:pt x="3543" y="27171"/>
                  </a:cubicBezTo>
                  <a:lnTo>
                    <a:pt x="0" y="32282"/>
                  </a:lnTo>
                  <a:lnTo>
                    <a:pt x="5247" y="36173"/>
                  </a:lnTo>
                  <a:lnTo>
                    <a:pt x="9101" y="31304"/>
                  </a:lnTo>
                  <a:cubicBezTo>
                    <a:pt x="9280" y="31415"/>
                    <a:pt x="9470" y="31467"/>
                    <a:pt x="9659" y="31467"/>
                  </a:cubicBezTo>
                  <a:cubicBezTo>
                    <a:pt x="10015" y="31467"/>
                    <a:pt x="10363" y="31280"/>
                    <a:pt x="10606" y="30954"/>
                  </a:cubicBezTo>
                  <a:lnTo>
                    <a:pt x="10667" y="30872"/>
                  </a:lnTo>
                  <a:cubicBezTo>
                    <a:pt x="11015" y="30402"/>
                    <a:pt x="11053" y="29790"/>
                    <a:pt x="10667" y="29378"/>
                  </a:cubicBezTo>
                  <a:lnTo>
                    <a:pt x="30090" y="5659"/>
                  </a:lnTo>
                  <a:lnTo>
                    <a:pt x="2245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0292700" y="769275"/>
              <a:ext cx="295225" cy="306150"/>
            </a:xfrm>
            <a:custGeom>
              <a:avLst/>
              <a:gdLst/>
              <a:ahLst/>
              <a:cxnLst/>
              <a:rect l="l" t="t" r="r" b="b"/>
              <a:pathLst>
                <a:path w="11809" h="12246" extrusionOk="0">
                  <a:moveTo>
                    <a:pt x="4970" y="1"/>
                  </a:moveTo>
                  <a:lnTo>
                    <a:pt x="1" y="7141"/>
                  </a:lnTo>
                  <a:cubicBezTo>
                    <a:pt x="775" y="8186"/>
                    <a:pt x="1407" y="8881"/>
                    <a:pt x="3131" y="10388"/>
                  </a:cubicBezTo>
                  <a:cubicBezTo>
                    <a:pt x="4855" y="11896"/>
                    <a:pt x="5626" y="12110"/>
                    <a:pt x="6447" y="12246"/>
                  </a:cubicBezTo>
                  <a:lnTo>
                    <a:pt x="11809" y="5661"/>
                  </a:lnTo>
                  <a:cubicBezTo>
                    <a:pt x="10376" y="4625"/>
                    <a:pt x="8942" y="3588"/>
                    <a:pt x="7509" y="2552"/>
                  </a:cubicBezTo>
                  <a:cubicBezTo>
                    <a:pt x="6564" y="1852"/>
                    <a:pt x="5718" y="984"/>
                    <a:pt x="4970" y="1"/>
                  </a:cubicBezTo>
                  <a:close/>
                </a:path>
              </a:pathLst>
            </a:custGeom>
            <a:solidFill>
              <a:srgbClr val="21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0451975" y="364950"/>
              <a:ext cx="558700" cy="373475"/>
            </a:xfrm>
            <a:custGeom>
              <a:avLst/>
              <a:gdLst/>
              <a:ahLst/>
              <a:cxnLst/>
              <a:rect l="l" t="t" r="r" b="b"/>
              <a:pathLst>
                <a:path w="22348" h="14939" extrusionOk="0">
                  <a:moveTo>
                    <a:pt x="1" y="1"/>
                  </a:moveTo>
                  <a:lnTo>
                    <a:pt x="10437" y="12278"/>
                  </a:lnTo>
                  <a:lnTo>
                    <a:pt x="22348" y="14939"/>
                  </a:lnTo>
                  <a:lnTo>
                    <a:pt x="12875" y="6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0411200" y="124450"/>
              <a:ext cx="742975" cy="693700"/>
            </a:xfrm>
            <a:custGeom>
              <a:avLst/>
              <a:gdLst/>
              <a:ahLst/>
              <a:cxnLst/>
              <a:rect l="l" t="t" r="r" b="b"/>
              <a:pathLst>
                <a:path w="29719" h="27748" extrusionOk="0">
                  <a:moveTo>
                    <a:pt x="15943" y="0"/>
                  </a:moveTo>
                  <a:cubicBezTo>
                    <a:pt x="12218" y="0"/>
                    <a:pt x="8542" y="1703"/>
                    <a:pt x="6154" y="4925"/>
                  </a:cubicBezTo>
                  <a:cubicBezTo>
                    <a:pt x="2148" y="10328"/>
                    <a:pt x="1" y="22376"/>
                    <a:pt x="5401" y="26382"/>
                  </a:cubicBezTo>
                  <a:cubicBezTo>
                    <a:pt x="6688" y="27336"/>
                    <a:pt x="8288" y="27748"/>
                    <a:pt x="10033" y="27748"/>
                  </a:cubicBezTo>
                  <a:cubicBezTo>
                    <a:pt x="15609" y="27748"/>
                    <a:pt x="22663" y="23545"/>
                    <a:pt x="25713" y="19430"/>
                  </a:cubicBezTo>
                  <a:cubicBezTo>
                    <a:pt x="29719" y="14028"/>
                    <a:pt x="28587" y="6401"/>
                    <a:pt x="23187" y="2397"/>
                  </a:cubicBezTo>
                  <a:cubicBezTo>
                    <a:pt x="21006" y="780"/>
                    <a:pt x="18464" y="0"/>
                    <a:pt x="1594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0430050" y="313050"/>
              <a:ext cx="562275" cy="505075"/>
            </a:xfrm>
            <a:custGeom>
              <a:avLst/>
              <a:gdLst/>
              <a:ahLst/>
              <a:cxnLst/>
              <a:rect l="l" t="t" r="r" b="b"/>
              <a:pathLst>
                <a:path w="22491" h="20203" extrusionOk="0">
                  <a:moveTo>
                    <a:pt x="3848" y="0"/>
                  </a:moveTo>
                  <a:cubicBezTo>
                    <a:pt x="943" y="5998"/>
                    <a:pt x="1" y="15392"/>
                    <a:pt x="4647" y="18837"/>
                  </a:cubicBezTo>
                  <a:cubicBezTo>
                    <a:pt x="5934" y="19791"/>
                    <a:pt x="7534" y="20202"/>
                    <a:pt x="9278" y="20202"/>
                  </a:cubicBezTo>
                  <a:cubicBezTo>
                    <a:pt x="13655" y="20202"/>
                    <a:pt x="18942" y="17611"/>
                    <a:pt x="22491" y="14506"/>
                  </a:cubicBezTo>
                  <a:cubicBezTo>
                    <a:pt x="20434" y="13776"/>
                    <a:pt x="18447" y="12834"/>
                    <a:pt x="16551" y="11650"/>
                  </a:cubicBezTo>
                  <a:cubicBezTo>
                    <a:pt x="16034" y="11419"/>
                    <a:pt x="15519" y="11175"/>
                    <a:pt x="15011" y="10900"/>
                  </a:cubicBezTo>
                  <a:cubicBezTo>
                    <a:pt x="13533" y="9831"/>
                    <a:pt x="12055" y="8763"/>
                    <a:pt x="10577" y="7695"/>
                  </a:cubicBezTo>
                  <a:cubicBezTo>
                    <a:pt x="9785" y="7108"/>
                    <a:pt x="9065" y="6399"/>
                    <a:pt x="8410" y="5609"/>
                  </a:cubicBezTo>
                  <a:cubicBezTo>
                    <a:pt x="6613" y="3940"/>
                    <a:pt x="5025" y="2084"/>
                    <a:pt x="384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0200025" y="364950"/>
              <a:ext cx="533000" cy="635825"/>
            </a:xfrm>
            <a:custGeom>
              <a:avLst/>
              <a:gdLst/>
              <a:ahLst/>
              <a:cxnLst/>
              <a:rect l="l" t="t" r="r" b="b"/>
              <a:pathLst>
                <a:path w="21320" h="25433" extrusionOk="0">
                  <a:moveTo>
                    <a:pt x="10079" y="1"/>
                  </a:moveTo>
                  <a:lnTo>
                    <a:pt x="1" y="14978"/>
                  </a:lnTo>
                  <a:lnTo>
                    <a:pt x="10246" y="25433"/>
                  </a:lnTo>
                  <a:lnTo>
                    <a:pt x="21319" y="11193"/>
                  </a:lnTo>
                  <a:lnTo>
                    <a:pt x="1007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0456650" y="645450"/>
              <a:ext cx="554025" cy="442850"/>
            </a:xfrm>
            <a:custGeom>
              <a:avLst/>
              <a:gdLst/>
              <a:ahLst/>
              <a:cxnLst/>
              <a:rect l="l" t="t" r="r" b="b"/>
              <a:pathLst>
                <a:path w="22161" h="17714" extrusionOk="0">
                  <a:moveTo>
                    <a:pt x="11035" y="0"/>
                  </a:moveTo>
                  <a:lnTo>
                    <a:pt x="0" y="14187"/>
                  </a:lnTo>
                  <a:lnTo>
                    <a:pt x="10756" y="17714"/>
                  </a:lnTo>
                  <a:lnTo>
                    <a:pt x="22161" y="3719"/>
                  </a:lnTo>
                  <a:lnTo>
                    <a:pt x="110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0338600" y="518575"/>
              <a:ext cx="136750" cy="192950"/>
            </a:xfrm>
            <a:custGeom>
              <a:avLst/>
              <a:gdLst/>
              <a:ahLst/>
              <a:cxnLst/>
              <a:rect l="l" t="t" r="r" b="b"/>
              <a:pathLst>
                <a:path w="5470" h="7718" extrusionOk="0">
                  <a:moveTo>
                    <a:pt x="1811" y="0"/>
                  </a:moveTo>
                  <a:cubicBezTo>
                    <a:pt x="1660" y="242"/>
                    <a:pt x="1585" y="362"/>
                    <a:pt x="1434" y="601"/>
                  </a:cubicBezTo>
                  <a:cubicBezTo>
                    <a:pt x="2048" y="1231"/>
                    <a:pt x="2352" y="1545"/>
                    <a:pt x="2953" y="2174"/>
                  </a:cubicBezTo>
                  <a:cubicBezTo>
                    <a:pt x="1727" y="4120"/>
                    <a:pt x="1135" y="5095"/>
                    <a:pt x="1" y="7043"/>
                  </a:cubicBezTo>
                  <a:cubicBezTo>
                    <a:pt x="255" y="7311"/>
                    <a:pt x="381" y="7447"/>
                    <a:pt x="633" y="7717"/>
                  </a:cubicBezTo>
                  <a:cubicBezTo>
                    <a:pt x="1772" y="5770"/>
                    <a:pt x="2364" y="4795"/>
                    <a:pt x="3596" y="2847"/>
                  </a:cubicBezTo>
                  <a:cubicBezTo>
                    <a:pt x="4198" y="3480"/>
                    <a:pt x="4495" y="3795"/>
                    <a:pt x="5083" y="4427"/>
                  </a:cubicBezTo>
                  <a:cubicBezTo>
                    <a:pt x="5237" y="4187"/>
                    <a:pt x="5314" y="4067"/>
                    <a:pt x="5469" y="3826"/>
                  </a:cubicBezTo>
                  <a:cubicBezTo>
                    <a:pt x="4038" y="2296"/>
                    <a:pt x="3306" y="1531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0436700" y="622500"/>
              <a:ext cx="143200" cy="197325"/>
            </a:xfrm>
            <a:custGeom>
              <a:avLst/>
              <a:gdLst/>
              <a:ahLst/>
              <a:cxnLst/>
              <a:rect l="l" t="t" r="r" b="b"/>
              <a:pathLst>
                <a:path w="5728" h="7893" extrusionOk="0">
                  <a:moveTo>
                    <a:pt x="1852" y="0"/>
                  </a:moveTo>
                  <a:cubicBezTo>
                    <a:pt x="1070" y="2863"/>
                    <a:pt x="701" y="4295"/>
                    <a:pt x="1" y="7156"/>
                  </a:cubicBezTo>
                  <a:cubicBezTo>
                    <a:pt x="264" y="7450"/>
                    <a:pt x="395" y="7597"/>
                    <a:pt x="657" y="7893"/>
                  </a:cubicBezTo>
                  <a:cubicBezTo>
                    <a:pt x="2622" y="6445"/>
                    <a:pt x="3636" y="5720"/>
                    <a:pt x="5728" y="4272"/>
                  </a:cubicBezTo>
                  <a:cubicBezTo>
                    <a:pt x="5476" y="3986"/>
                    <a:pt x="5350" y="3843"/>
                    <a:pt x="5095" y="3559"/>
                  </a:cubicBezTo>
                  <a:cubicBezTo>
                    <a:pt x="4074" y="4290"/>
                    <a:pt x="3572" y="4655"/>
                    <a:pt x="2583" y="5387"/>
                  </a:cubicBezTo>
                  <a:cubicBezTo>
                    <a:pt x="1930" y="5870"/>
                    <a:pt x="1315" y="6346"/>
                    <a:pt x="803" y="6832"/>
                  </a:cubicBezTo>
                  <a:lnTo>
                    <a:pt x="788" y="6818"/>
                  </a:lnTo>
                  <a:cubicBezTo>
                    <a:pt x="1053" y="6039"/>
                    <a:pt x="1288" y="5181"/>
                    <a:pt x="1547" y="4221"/>
                  </a:cubicBezTo>
                  <a:cubicBezTo>
                    <a:pt x="1926" y="2821"/>
                    <a:pt x="2121" y="2121"/>
                    <a:pt x="2521" y="722"/>
                  </a:cubicBezTo>
                  <a:cubicBezTo>
                    <a:pt x="2255" y="433"/>
                    <a:pt x="2121" y="289"/>
                    <a:pt x="1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931550" y="840900"/>
              <a:ext cx="448250" cy="337050"/>
            </a:xfrm>
            <a:custGeom>
              <a:avLst/>
              <a:gdLst/>
              <a:ahLst/>
              <a:cxnLst/>
              <a:rect l="l" t="t" r="r" b="b"/>
              <a:pathLst>
                <a:path w="17930" h="13482" extrusionOk="0">
                  <a:moveTo>
                    <a:pt x="3459" y="0"/>
                  </a:moveTo>
                  <a:cubicBezTo>
                    <a:pt x="2499" y="0"/>
                    <a:pt x="1557" y="464"/>
                    <a:pt x="983" y="1321"/>
                  </a:cubicBezTo>
                  <a:lnTo>
                    <a:pt x="916" y="1419"/>
                  </a:lnTo>
                  <a:cubicBezTo>
                    <a:pt x="1" y="2785"/>
                    <a:pt x="366" y="4635"/>
                    <a:pt x="1732" y="5550"/>
                  </a:cubicBezTo>
                  <a:lnTo>
                    <a:pt x="12815" y="12976"/>
                  </a:lnTo>
                  <a:cubicBezTo>
                    <a:pt x="13325" y="13318"/>
                    <a:pt x="13901" y="13481"/>
                    <a:pt x="14472" y="13481"/>
                  </a:cubicBezTo>
                  <a:cubicBezTo>
                    <a:pt x="15431" y="13481"/>
                    <a:pt x="16373" y="13018"/>
                    <a:pt x="16948" y="12161"/>
                  </a:cubicBezTo>
                  <a:lnTo>
                    <a:pt x="17013" y="12062"/>
                  </a:lnTo>
                  <a:cubicBezTo>
                    <a:pt x="17929" y="10696"/>
                    <a:pt x="17563" y="8846"/>
                    <a:pt x="16197" y="7931"/>
                  </a:cubicBezTo>
                  <a:lnTo>
                    <a:pt x="5114" y="505"/>
                  </a:lnTo>
                  <a:cubicBezTo>
                    <a:pt x="4605" y="163"/>
                    <a:pt x="4029" y="0"/>
                    <a:pt x="3459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847000" y="967050"/>
              <a:ext cx="425975" cy="322150"/>
            </a:xfrm>
            <a:custGeom>
              <a:avLst/>
              <a:gdLst/>
              <a:ahLst/>
              <a:cxnLst/>
              <a:rect l="l" t="t" r="r" b="b"/>
              <a:pathLst>
                <a:path w="17039" h="12886" extrusionOk="0">
                  <a:moveTo>
                    <a:pt x="3460" y="0"/>
                  </a:moveTo>
                  <a:cubicBezTo>
                    <a:pt x="2500" y="0"/>
                    <a:pt x="1557" y="464"/>
                    <a:pt x="983" y="1322"/>
                  </a:cubicBezTo>
                  <a:lnTo>
                    <a:pt x="916" y="1419"/>
                  </a:lnTo>
                  <a:cubicBezTo>
                    <a:pt x="1" y="2786"/>
                    <a:pt x="366" y="4636"/>
                    <a:pt x="1732" y="5551"/>
                  </a:cubicBezTo>
                  <a:lnTo>
                    <a:pt x="11924" y="12382"/>
                  </a:lnTo>
                  <a:cubicBezTo>
                    <a:pt x="12432" y="12722"/>
                    <a:pt x="13008" y="12885"/>
                    <a:pt x="13578" y="12885"/>
                  </a:cubicBezTo>
                  <a:cubicBezTo>
                    <a:pt x="14539" y="12885"/>
                    <a:pt x="15482" y="12422"/>
                    <a:pt x="16057" y="11564"/>
                  </a:cubicBezTo>
                  <a:lnTo>
                    <a:pt x="16123" y="11466"/>
                  </a:lnTo>
                  <a:cubicBezTo>
                    <a:pt x="17038" y="10100"/>
                    <a:pt x="16672" y="8250"/>
                    <a:pt x="15307" y="7335"/>
                  </a:cubicBezTo>
                  <a:lnTo>
                    <a:pt x="5114" y="504"/>
                  </a:lnTo>
                  <a:cubicBezTo>
                    <a:pt x="4606" y="164"/>
                    <a:pt x="4030" y="0"/>
                    <a:pt x="3460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011125" y="722125"/>
              <a:ext cx="485325" cy="361950"/>
            </a:xfrm>
            <a:custGeom>
              <a:avLst/>
              <a:gdLst/>
              <a:ahLst/>
              <a:cxnLst/>
              <a:rect l="l" t="t" r="r" b="b"/>
              <a:pathLst>
                <a:path w="19413" h="14478" extrusionOk="0">
                  <a:moveTo>
                    <a:pt x="3460" y="1"/>
                  </a:moveTo>
                  <a:cubicBezTo>
                    <a:pt x="2500" y="1"/>
                    <a:pt x="1557" y="464"/>
                    <a:pt x="982" y="1321"/>
                  </a:cubicBezTo>
                  <a:lnTo>
                    <a:pt x="917" y="1420"/>
                  </a:lnTo>
                  <a:cubicBezTo>
                    <a:pt x="1" y="2786"/>
                    <a:pt x="365" y="4638"/>
                    <a:pt x="1733" y="5552"/>
                  </a:cubicBezTo>
                  <a:lnTo>
                    <a:pt x="14299" y="13973"/>
                  </a:lnTo>
                  <a:cubicBezTo>
                    <a:pt x="14808" y="14314"/>
                    <a:pt x="15384" y="14477"/>
                    <a:pt x="15954" y="14477"/>
                  </a:cubicBezTo>
                  <a:cubicBezTo>
                    <a:pt x="16914" y="14477"/>
                    <a:pt x="17857" y="14014"/>
                    <a:pt x="18431" y="13157"/>
                  </a:cubicBezTo>
                  <a:lnTo>
                    <a:pt x="18497" y="13058"/>
                  </a:lnTo>
                  <a:cubicBezTo>
                    <a:pt x="19413" y="11692"/>
                    <a:pt x="19048" y="9842"/>
                    <a:pt x="17681" y="8926"/>
                  </a:cubicBezTo>
                  <a:lnTo>
                    <a:pt x="5115" y="505"/>
                  </a:lnTo>
                  <a:cubicBezTo>
                    <a:pt x="4606" y="164"/>
                    <a:pt x="4030" y="1"/>
                    <a:pt x="3460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090725" y="603375"/>
              <a:ext cx="470475" cy="352000"/>
            </a:xfrm>
            <a:custGeom>
              <a:avLst/>
              <a:gdLst/>
              <a:ahLst/>
              <a:cxnLst/>
              <a:rect l="l" t="t" r="r" b="b"/>
              <a:pathLst>
                <a:path w="18819" h="14080" extrusionOk="0">
                  <a:moveTo>
                    <a:pt x="3458" y="1"/>
                  </a:moveTo>
                  <a:cubicBezTo>
                    <a:pt x="2499" y="1"/>
                    <a:pt x="1556" y="464"/>
                    <a:pt x="982" y="1321"/>
                  </a:cubicBezTo>
                  <a:lnTo>
                    <a:pt x="916" y="1420"/>
                  </a:lnTo>
                  <a:cubicBezTo>
                    <a:pt x="0" y="2787"/>
                    <a:pt x="365" y="4637"/>
                    <a:pt x="1732" y="5553"/>
                  </a:cubicBezTo>
                  <a:lnTo>
                    <a:pt x="13705" y="13576"/>
                  </a:lnTo>
                  <a:cubicBezTo>
                    <a:pt x="14214" y="13917"/>
                    <a:pt x="14790" y="14080"/>
                    <a:pt x="15360" y="14080"/>
                  </a:cubicBezTo>
                  <a:cubicBezTo>
                    <a:pt x="16320" y="14080"/>
                    <a:pt x="17262" y="13617"/>
                    <a:pt x="17837" y="12760"/>
                  </a:cubicBezTo>
                  <a:lnTo>
                    <a:pt x="17903" y="12661"/>
                  </a:lnTo>
                  <a:cubicBezTo>
                    <a:pt x="18819" y="11294"/>
                    <a:pt x="18454" y="9444"/>
                    <a:pt x="17087" y="8529"/>
                  </a:cubicBezTo>
                  <a:lnTo>
                    <a:pt x="5114" y="505"/>
                  </a:lnTo>
                  <a:cubicBezTo>
                    <a:pt x="4605" y="164"/>
                    <a:pt x="4028" y="1"/>
                    <a:pt x="3458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/>
          <p:nvPr/>
        </p:nvSpPr>
        <p:spPr>
          <a:xfrm rot="5400000">
            <a:off x="-158700" y="-571050"/>
            <a:ext cx="6188400" cy="6285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body" idx="1"/>
          </p:nvPr>
        </p:nvSpPr>
        <p:spPr>
          <a:xfrm>
            <a:off x="-196007" y="929177"/>
            <a:ext cx="4702981" cy="329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just learned mobile programming. Excellent subject, creativity in applied learning is very high. In this exercise, we do </a:t>
            </a:r>
            <a:r>
              <a:rPr lang="en-US" dirty="0" err="1"/>
              <a:t>NewsApp</a:t>
            </a:r>
            <a:r>
              <a:rPr lang="en-US" dirty="0"/>
              <a:t>. Nowadays, if you want to read newspapers, there are many ways to do it. Our </a:t>
            </a:r>
            <a:r>
              <a:rPr lang="en-US" dirty="0" err="1"/>
              <a:t>NewsApp</a:t>
            </a:r>
            <a:r>
              <a:rPr lang="en-US" dirty="0"/>
              <a:t> also serves to update news with RSS links of many major VTV newspapers, providing accurate information. But because of shortcomings and limited capabilities, </a:t>
            </a:r>
            <a:r>
              <a:rPr lang="en-US" dirty="0" err="1"/>
              <a:t>NewsApp</a:t>
            </a:r>
            <a:r>
              <a:rPr lang="en-US" dirty="0"/>
              <a:t> is not perfect, thanks to the teacher's contribution. You will help us to improve.</a:t>
            </a:r>
            <a:endParaRPr dirty="0"/>
          </a:p>
        </p:txBody>
      </p:sp>
      <p:sp>
        <p:nvSpPr>
          <p:cNvPr id="403" name="Google Shape;403;p30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grpSp>
        <p:nvGrpSpPr>
          <p:cNvPr id="404" name="Google Shape;404;p30"/>
          <p:cNvGrpSpPr/>
          <p:nvPr/>
        </p:nvGrpSpPr>
        <p:grpSpPr>
          <a:xfrm>
            <a:off x="-21100" y="1388976"/>
            <a:ext cx="9732233" cy="3974036"/>
            <a:chOff x="-21100" y="1388976"/>
            <a:chExt cx="9732233" cy="3974036"/>
          </a:xfrm>
        </p:grpSpPr>
        <p:grpSp>
          <p:nvGrpSpPr>
            <p:cNvPr id="405" name="Google Shape;405;p30"/>
            <p:cNvGrpSpPr/>
            <p:nvPr/>
          </p:nvGrpSpPr>
          <p:grpSpPr>
            <a:xfrm>
              <a:off x="3005322" y="1388976"/>
              <a:ext cx="6705811" cy="3974036"/>
              <a:chOff x="3956065" y="2148973"/>
              <a:chExt cx="5395728" cy="3197647"/>
            </a:xfrm>
          </p:grpSpPr>
          <p:grpSp>
            <p:nvGrpSpPr>
              <p:cNvPr id="406" name="Google Shape;406;p30"/>
              <p:cNvGrpSpPr/>
              <p:nvPr/>
            </p:nvGrpSpPr>
            <p:grpSpPr>
              <a:xfrm>
                <a:off x="3956065" y="2148973"/>
                <a:ext cx="5118958" cy="3075551"/>
                <a:chOff x="3956065" y="2148973"/>
                <a:chExt cx="5118958" cy="3075551"/>
              </a:xfrm>
            </p:grpSpPr>
            <p:sp>
              <p:nvSpPr>
                <p:cNvPr id="407" name="Google Shape;407;p30"/>
                <p:cNvSpPr/>
                <p:nvPr/>
              </p:nvSpPr>
              <p:spPr>
                <a:xfrm>
                  <a:off x="3956065" y="4339665"/>
                  <a:ext cx="5118958" cy="884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78" h="45389" extrusionOk="0">
                      <a:moveTo>
                        <a:pt x="38717" y="1"/>
                      </a:moveTo>
                      <a:lnTo>
                        <a:pt x="1" y="12054"/>
                      </a:lnTo>
                      <a:lnTo>
                        <a:pt x="862" y="45283"/>
                      </a:lnTo>
                      <a:lnTo>
                        <a:pt x="262578" y="45388"/>
                      </a:lnTo>
                      <a:lnTo>
                        <a:pt x="262578" y="18947"/>
                      </a:lnTo>
                      <a:lnTo>
                        <a:pt x="3871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0"/>
                <p:cNvSpPr/>
                <p:nvPr/>
              </p:nvSpPr>
              <p:spPr>
                <a:xfrm>
                  <a:off x="5970522" y="4432266"/>
                  <a:ext cx="793524" cy="36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04" h="1850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419" y="5299"/>
                        <a:pt x="2837" y="10599"/>
                        <a:pt x="4254" y="15897"/>
                      </a:cubicBezTo>
                      <a:cubicBezTo>
                        <a:pt x="4488" y="16764"/>
                        <a:pt x="4719" y="17632"/>
                        <a:pt x="4951" y="18502"/>
                      </a:cubicBezTo>
                      <a:cubicBezTo>
                        <a:pt x="4951" y="18502"/>
                        <a:pt x="40132" y="9844"/>
                        <a:pt x="40702" y="9598"/>
                      </a:cubicBezTo>
                      <a:lnTo>
                        <a:pt x="40704" y="9598"/>
                      </a:lnTo>
                      <a:lnTo>
                        <a:pt x="11160" y="3892"/>
                      </a:lnTo>
                      <a:lnTo>
                        <a:pt x="10974" y="4842"/>
                      </a:lnTo>
                      <a:cubicBezTo>
                        <a:pt x="10919" y="5120"/>
                        <a:pt x="10866" y="5403"/>
                        <a:pt x="10831" y="5678"/>
                      </a:cubicBezTo>
                      <a:cubicBezTo>
                        <a:pt x="10814" y="5818"/>
                        <a:pt x="10797" y="5960"/>
                        <a:pt x="10781" y="6104"/>
                      </a:cubicBezTo>
                      <a:cubicBezTo>
                        <a:pt x="10713" y="6707"/>
                        <a:pt x="10645" y="7328"/>
                        <a:pt x="10369" y="7691"/>
                      </a:cubicBezTo>
                      <a:cubicBezTo>
                        <a:pt x="10178" y="7943"/>
                        <a:pt x="9951" y="8060"/>
                        <a:pt x="9655" y="8060"/>
                      </a:cubicBezTo>
                      <a:cubicBezTo>
                        <a:pt x="9090" y="8060"/>
                        <a:pt x="8422" y="7621"/>
                        <a:pt x="8133" y="7057"/>
                      </a:cubicBezTo>
                      <a:cubicBezTo>
                        <a:pt x="7921" y="6652"/>
                        <a:pt x="7817" y="6163"/>
                        <a:pt x="7813" y="5558"/>
                      </a:cubicBezTo>
                      <a:lnTo>
                        <a:pt x="7807" y="4788"/>
                      </a:lnTo>
                      <a:lnTo>
                        <a:pt x="7058" y="4601"/>
                      </a:lnTo>
                      <a:cubicBezTo>
                        <a:pt x="5978" y="4333"/>
                        <a:pt x="5100" y="3845"/>
                        <a:pt x="4373" y="3114"/>
                      </a:cubicBezTo>
                      <a:lnTo>
                        <a:pt x="4125" y="2861"/>
                      </a:lnTo>
                      <a:cubicBezTo>
                        <a:pt x="3602" y="2327"/>
                        <a:pt x="3063" y="1775"/>
                        <a:pt x="2310" y="1345"/>
                      </a:cubicBezTo>
                      <a:cubicBezTo>
                        <a:pt x="2212" y="1288"/>
                        <a:pt x="2115" y="1238"/>
                        <a:pt x="2021" y="1188"/>
                      </a:cubicBezTo>
                      <a:cubicBezTo>
                        <a:pt x="1918" y="1133"/>
                        <a:pt x="1818" y="1079"/>
                        <a:pt x="1721" y="102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0"/>
                <p:cNvSpPr/>
                <p:nvPr/>
              </p:nvSpPr>
              <p:spPr>
                <a:xfrm>
                  <a:off x="5495585" y="4665816"/>
                  <a:ext cx="1380421" cy="27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9" h="13925" extrusionOk="0">
                      <a:moveTo>
                        <a:pt x="65542" y="1"/>
                      </a:moveTo>
                      <a:cubicBezTo>
                        <a:pt x="65520" y="1"/>
                        <a:pt x="65501" y="1"/>
                        <a:pt x="65484" y="1"/>
                      </a:cubicBezTo>
                      <a:cubicBezTo>
                        <a:pt x="60737" y="136"/>
                        <a:pt x="58737" y="1377"/>
                        <a:pt x="54098" y="2401"/>
                      </a:cubicBezTo>
                      <a:cubicBezTo>
                        <a:pt x="48822" y="3567"/>
                        <a:pt x="43570" y="4834"/>
                        <a:pt x="38341" y="6201"/>
                      </a:cubicBezTo>
                      <a:cubicBezTo>
                        <a:pt x="36020" y="6808"/>
                        <a:pt x="33679" y="7438"/>
                        <a:pt x="31281" y="7495"/>
                      </a:cubicBezTo>
                      <a:cubicBezTo>
                        <a:pt x="31157" y="7498"/>
                        <a:pt x="31034" y="7499"/>
                        <a:pt x="30910" y="7499"/>
                      </a:cubicBezTo>
                      <a:cubicBezTo>
                        <a:pt x="28226" y="7499"/>
                        <a:pt x="25606" y="6824"/>
                        <a:pt x="22989" y="6302"/>
                      </a:cubicBezTo>
                      <a:cubicBezTo>
                        <a:pt x="21505" y="6004"/>
                        <a:pt x="7095" y="2926"/>
                        <a:pt x="1840" y="2926"/>
                      </a:cubicBezTo>
                      <a:cubicBezTo>
                        <a:pt x="863" y="2926"/>
                        <a:pt x="203" y="3032"/>
                        <a:pt x="1" y="3283"/>
                      </a:cubicBezTo>
                      <a:cubicBezTo>
                        <a:pt x="3759" y="6355"/>
                        <a:pt x="24871" y="11065"/>
                        <a:pt x="29402" y="12731"/>
                      </a:cubicBezTo>
                      <a:cubicBezTo>
                        <a:pt x="30946" y="13298"/>
                        <a:pt x="32529" y="13838"/>
                        <a:pt x="34172" y="13915"/>
                      </a:cubicBezTo>
                      <a:cubicBezTo>
                        <a:pt x="34315" y="13922"/>
                        <a:pt x="34458" y="13925"/>
                        <a:pt x="34600" y="13925"/>
                      </a:cubicBezTo>
                      <a:cubicBezTo>
                        <a:pt x="36109" y="13925"/>
                        <a:pt x="37603" y="13558"/>
                        <a:pt x="39048" y="13107"/>
                      </a:cubicBezTo>
                      <a:cubicBezTo>
                        <a:pt x="45744" y="11025"/>
                        <a:pt x="51961" y="9710"/>
                        <a:pt x="58426" y="7031"/>
                      </a:cubicBezTo>
                      <a:cubicBezTo>
                        <a:pt x="61870" y="5605"/>
                        <a:pt x="66036" y="4305"/>
                        <a:pt x="69491" y="2903"/>
                      </a:cubicBezTo>
                      <a:cubicBezTo>
                        <a:pt x="69948" y="2718"/>
                        <a:pt x="70440" y="2468"/>
                        <a:pt x="70607" y="2005"/>
                      </a:cubicBezTo>
                      <a:cubicBezTo>
                        <a:pt x="70809" y="1451"/>
                        <a:pt x="70423" y="819"/>
                        <a:pt x="69900" y="547"/>
                      </a:cubicBezTo>
                      <a:cubicBezTo>
                        <a:pt x="69392" y="283"/>
                        <a:pt x="66264" y="1"/>
                        <a:pt x="655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0"/>
                <p:cNvSpPr/>
                <p:nvPr/>
              </p:nvSpPr>
              <p:spPr>
                <a:xfrm>
                  <a:off x="6067022" y="4619379"/>
                  <a:ext cx="700202" cy="22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17" h="11457" extrusionOk="0">
                      <a:moveTo>
                        <a:pt x="35752" y="0"/>
                      </a:moveTo>
                      <a:cubicBezTo>
                        <a:pt x="34681" y="314"/>
                        <a:pt x="10620" y="6225"/>
                        <a:pt x="1" y="8906"/>
                      </a:cubicBezTo>
                      <a:cubicBezTo>
                        <a:pt x="161" y="9497"/>
                        <a:pt x="527" y="10864"/>
                        <a:pt x="687" y="11456"/>
                      </a:cubicBezTo>
                      <a:cubicBezTo>
                        <a:pt x="2237" y="11059"/>
                        <a:pt x="35306" y="2736"/>
                        <a:pt x="35917" y="2626"/>
                      </a:cubicBezTo>
                      <a:cubicBezTo>
                        <a:pt x="35917" y="2581"/>
                        <a:pt x="35795" y="506"/>
                        <a:pt x="3575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0"/>
                <p:cNvSpPr/>
                <p:nvPr/>
              </p:nvSpPr>
              <p:spPr>
                <a:xfrm>
                  <a:off x="4782009" y="3758558"/>
                  <a:ext cx="1298211" cy="1075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92" h="5515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167" y="6680"/>
                        <a:pt x="4331" y="13359"/>
                        <a:pt x="6493" y="20037"/>
                      </a:cubicBezTo>
                      <a:cubicBezTo>
                        <a:pt x="8273" y="25524"/>
                        <a:pt x="10053" y="31012"/>
                        <a:pt x="11832" y="36501"/>
                      </a:cubicBezTo>
                      <a:cubicBezTo>
                        <a:pt x="12534" y="38667"/>
                        <a:pt x="13235" y="40832"/>
                        <a:pt x="13938" y="42997"/>
                      </a:cubicBezTo>
                      <a:cubicBezTo>
                        <a:pt x="14084" y="43449"/>
                        <a:pt x="14179" y="44115"/>
                        <a:pt x="14407" y="44580"/>
                      </a:cubicBezTo>
                      <a:cubicBezTo>
                        <a:pt x="14434" y="44585"/>
                        <a:pt x="14467" y="44589"/>
                        <a:pt x="14504" y="44593"/>
                      </a:cubicBezTo>
                      <a:cubicBezTo>
                        <a:pt x="14781" y="44629"/>
                        <a:pt x="15068" y="44708"/>
                        <a:pt x="15347" y="44762"/>
                      </a:cubicBezTo>
                      <a:lnTo>
                        <a:pt x="19517" y="45610"/>
                      </a:lnTo>
                      <a:lnTo>
                        <a:pt x="23498" y="46416"/>
                      </a:lnTo>
                      <a:cubicBezTo>
                        <a:pt x="25532" y="46830"/>
                        <a:pt x="27565" y="47242"/>
                        <a:pt x="29598" y="47652"/>
                      </a:cubicBezTo>
                      <a:cubicBezTo>
                        <a:pt x="31174" y="47971"/>
                        <a:pt x="32749" y="48291"/>
                        <a:pt x="34322" y="48610"/>
                      </a:cubicBezTo>
                      <a:cubicBezTo>
                        <a:pt x="37412" y="49237"/>
                        <a:pt x="40500" y="49864"/>
                        <a:pt x="43586" y="50488"/>
                      </a:cubicBezTo>
                      <a:cubicBezTo>
                        <a:pt x="51254" y="52041"/>
                        <a:pt x="58922" y="53597"/>
                        <a:pt x="66592" y="55156"/>
                      </a:cubicBezTo>
                      <a:cubicBezTo>
                        <a:pt x="66414" y="54504"/>
                        <a:pt x="66241" y="53858"/>
                        <a:pt x="66066" y="53204"/>
                      </a:cubicBezTo>
                      <a:cubicBezTo>
                        <a:pt x="65780" y="52139"/>
                        <a:pt x="65497" y="51067"/>
                        <a:pt x="65209" y="50000"/>
                      </a:cubicBezTo>
                      <a:cubicBezTo>
                        <a:pt x="63726" y="44451"/>
                        <a:pt x="62241" y="38902"/>
                        <a:pt x="60756" y="33355"/>
                      </a:cubicBezTo>
                      <a:cubicBezTo>
                        <a:pt x="60367" y="31910"/>
                        <a:pt x="59985" y="30465"/>
                        <a:pt x="59597" y="29020"/>
                      </a:cubicBezTo>
                      <a:cubicBezTo>
                        <a:pt x="59597" y="28873"/>
                        <a:pt x="59537" y="28759"/>
                        <a:pt x="59465" y="28522"/>
                      </a:cubicBezTo>
                      <a:cubicBezTo>
                        <a:pt x="59140" y="27307"/>
                        <a:pt x="58813" y="26089"/>
                        <a:pt x="58485" y="24866"/>
                      </a:cubicBezTo>
                      <a:cubicBezTo>
                        <a:pt x="57394" y="20796"/>
                        <a:pt x="56305" y="16724"/>
                        <a:pt x="55216" y="12648"/>
                      </a:cubicBezTo>
                      <a:cubicBezTo>
                        <a:pt x="55161" y="12438"/>
                        <a:pt x="55106" y="12233"/>
                        <a:pt x="55051" y="12023"/>
                      </a:cubicBezTo>
                      <a:cubicBezTo>
                        <a:pt x="54855" y="11289"/>
                        <a:pt x="54660" y="10560"/>
                        <a:pt x="54463" y="9826"/>
                      </a:cubicBezTo>
                      <a:cubicBezTo>
                        <a:pt x="54326" y="9382"/>
                        <a:pt x="54135" y="8956"/>
                        <a:pt x="53894" y="8559"/>
                      </a:cubicBezTo>
                      <a:cubicBezTo>
                        <a:pt x="53050" y="7182"/>
                        <a:pt x="51715" y="6511"/>
                        <a:pt x="50214" y="6146"/>
                      </a:cubicBezTo>
                      <a:cubicBezTo>
                        <a:pt x="49376" y="5937"/>
                        <a:pt x="48487" y="5828"/>
                        <a:pt x="47598" y="5736"/>
                      </a:cubicBezTo>
                      <a:cubicBezTo>
                        <a:pt x="46872" y="5659"/>
                        <a:pt x="46151" y="5599"/>
                        <a:pt x="45464" y="5518"/>
                      </a:cubicBezTo>
                      <a:cubicBezTo>
                        <a:pt x="40963" y="4974"/>
                        <a:pt x="36459" y="4429"/>
                        <a:pt x="31955" y="3880"/>
                      </a:cubicBezTo>
                      <a:cubicBezTo>
                        <a:pt x="28574" y="3471"/>
                        <a:pt x="25194" y="3061"/>
                        <a:pt x="21816" y="2650"/>
                      </a:cubicBezTo>
                      <a:cubicBezTo>
                        <a:pt x="14544" y="1768"/>
                        <a:pt x="7273" y="88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2" name="Google Shape;412;p30"/>
                <p:cNvSpPr/>
                <p:nvPr/>
              </p:nvSpPr>
              <p:spPr>
                <a:xfrm>
                  <a:off x="6700551" y="4702467"/>
                  <a:ext cx="1355858" cy="39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49" h="20129" extrusionOk="0">
                      <a:moveTo>
                        <a:pt x="29497" y="1"/>
                      </a:moveTo>
                      <a:cubicBezTo>
                        <a:pt x="28853" y="1"/>
                        <a:pt x="28059" y="411"/>
                        <a:pt x="27232" y="737"/>
                      </a:cubicBezTo>
                      <a:cubicBezTo>
                        <a:pt x="18565" y="4140"/>
                        <a:pt x="9753" y="6907"/>
                        <a:pt x="1051" y="10157"/>
                      </a:cubicBezTo>
                      <a:cubicBezTo>
                        <a:pt x="1" y="10550"/>
                        <a:pt x="110" y="12072"/>
                        <a:pt x="1207" y="12306"/>
                      </a:cubicBezTo>
                      <a:cubicBezTo>
                        <a:pt x="9601" y="14096"/>
                        <a:pt x="29839" y="18449"/>
                        <a:pt x="39973" y="20113"/>
                      </a:cubicBezTo>
                      <a:cubicBezTo>
                        <a:pt x="40033" y="20123"/>
                        <a:pt x="40093" y="20128"/>
                        <a:pt x="40153" y="20128"/>
                      </a:cubicBezTo>
                      <a:cubicBezTo>
                        <a:pt x="40335" y="20128"/>
                        <a:pt x="40515" y="20083"/>
                        <a:pt x="40677" y="19996"/>
                      </a:cubicBezTo>
                      <a:cubicBezTo>
                        <a:pt x="43374" y="18556"/>
                        <a:pt x="59092" y="9606"/>
                        <a:pt x="68543" y="4801"/>
                      </a:cubicBezTo>
                      <a:cubicBezTo>
                        <a:pt x="69549" y="4290"/>
                        <a:pt x="69254" y="2779"/>
                        <a:pt x="68128" y="2686"/>
                      </a:cubicBezTo>
                      <a:cubicBezTo>
                        <a:pt x="57451" y="1813"/>
                        <a:pt x="31088" y="69"/>
                        <a:pt x="29566" y="2"/>
                      </a:cubicBezTo>
                      <a:cubicBezTo>
                        <a:pt x="29543" y="1"/>
                        <a:pt x="29520" y="1"/>
                        <a:pt x="294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0"/>
                <p:cNvSpPr/>
                <p:nvPr/>
              </p:nvSpPr>
              <p:spPr>
                <a:xfrm>
                  <a:off x="6614715" y="4667220"/>
                  <a:ext cx="1397460" cy="37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3" h="19069" extrusionOk="0">
                      <a:moveTo>
                        <a:pt x="31829" y="0"/>
                      </a:moveTo>
                      <a:cubicBezTo>
                        <a:pt x="31184" y="0"/>
                        <a:pt x="30392" y="411"/>
                        <a:pt x="29566" y="736"/>
                      </a:cubicBezTo>
                      <a:cubicBezTo>
                        <a:pt x="19712" y="4604"/>
                        <a:pt x="9856" y="8472"/>
                        <a:pt x="0" y="12343"/>
                      </a:cubicBezTo>
                      <a:cubicBezTo>
                        <a:pt x="1373" y="12567"/>
                        <a:pt x="2745" y="12785"/>
                        <a:pt x="4122" y="13008"/>
                      </a:cubicBezTo>
                      <a:cubicBezTo>
                        <a:pt x="16601" y="15028"/>
                        <a:pt x="29083" y="17048"/>
                        <a:pt x="41565" y="19069"/>
                      </a:cubicBezTo>
                      <a:cubicBezTo>
                        <a:pt x="42817" y="18482"/>
                        <a:pt x="44072" y="17896"/>
                        <a:pt x="45330" y="17312"/>
                      </a:cubicBezTo>
                      <a:cubicBezTo>
                        <a:pt x="54118" y="13214"/>
                        <a:pt x="62902" y="9115"/>
                        <a:pt x="71683" y="5017"/>
                      </a:cubicBezTo>
                      <a:cubicBezTo>
                        <a:pt x="67145" y="4445"/>
                        <a:pt x="62605" y="3873"/>
                        <a:pt x="58064" y="3298"/>
                      </a:cubicBezTo>
                      <a:cubicBezTo>
                        <a:pt x="51139" y="2424"/>
                        <a:pt x="44214" y="1552"/>
                        <a:pt x="37289" y="681"/>
                      </a:cubicBezTo>
                      <a:cubicBezTo>
                        <a:pt x="35515" y="453"/>
                        <a:pt x="33692" y="79"/>
                        <a:pt x="31900" y="2"/>
                      </a:cubicBezTo>
                      <a:cubicBezTo>
                        <a:pt x="31876" y="1"/>
                        <a:pt x="31853" y="0"/>
                        <a:pt x="318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0"/>
                <p:cNvSpPr/>
                <p:nvPr/>
              </p:nvSpPr>
              <p:spPr>
                <a:xfrm>
                  <a:off x="6722853" y="4802866"/>
                  <a:ext cx="909988" cy="201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8" h="10313" extrusionOk="0">
                      <a:moveTo>
                        <a:pt x="12137" y="1"/>
                      </a:moveTo>
                      <a:lnTo>
                        <a:pt x="1" y="4757"/>
                      </a:lnTo>
                      <a:lnTo>
                        <a:pt x="34337" y="10313"/>
                      </a:lnTo>
                      <a:lnTo>
                        <a:pt x="46678" y="4988"/>
                      </a:lnTo>
                      <a:lnTo>
                        <a:pt x="12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0"/>
                <p:cNvSpPr/>
                <p:nvPr/>
              </p:nvSpPr>
              <p:spPr>
                <a:xfrm>
                  <a:off x="7001028" y="4764130"/>
                  <a:ext cx="717338" cy="12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6" h="6218" extrusionOk="0">
                      <a:moveTo>
                        <a:pt x="3159" y="0"/>
                      </a:moveTo>
                      <a:lnTo>
                        <a:pt x="1" y="1168"/>
                      </a:lnTo>
                      <a:lnTo>
                        <a:pt x="33897" y="6217"/>
                      </a:lnTo>
                      <a:lnTo>
                        <a:pt x="36796" y="4967"/>
                      </a:lnTo>
                      <a:lnTo>
                        <a:pt x="31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0"/>
                <p:cNvSpPr/>
                <p:nvPr/>
              </p:nvSpPr>
              <p:spPr>
                <a:xfrm>
                  <a:off x="7086962" y="4729799"/>
                  <a:ext cx="717338" cy="12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6" h="6218" extrusionOk="0">
                      <a:moveTo>
                        <a:pt x="3159" y="1"/>
                      </a:moveTo>
                      <a:lnTo>
                        <a:pt x="1" y="1170"/>
                      </a:lnTo>
                      <a:lnTo>
                        <a:pt x="33897" y="6218"/>
                      </a:lnTo>
                      <a:lnTo>
                        <a:pt x="36795" y="4967"/>
                      </a:lnTo>
                      <a:lnTo>
                        <a:pt x="315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0"/>
                <p:cNvSpPr/>
                <p:nvPr/>
              </p:nvSpPr>
              <p:spPr>
                <a:xfrm>
                  <a:off x="7244306" y="4703500"/>
                  <a:ext cx="641814" cy="108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22" h="5565" extrusionOk="0">
                      <a:moveTo>
                        <a:pt x="2827" y="1"/>
                      </a:moveTo>
                      <a:lnTo>
                        <a:pt x="1" y="1047"/>
                      </a:lnTo>
                      <a:lnTo>
                        <a:pt x="30328" y="5565"/>
                      </a:lnTo>
                      <a:lnTo>
                        <a:pt x="32922" y="4446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0"/>
                <p:cNvSpPr/>
                <p:nvPr/>
              </p:nvSpPr>
              <p:spPr>
                <a:xfrm>
                  <a:off x="5923695" y="4242326"/>
                  <a:ext cx="270337" cy="35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7" h="18343" extrusionOk="0">
                      <a:moveTo>
                        <a:pt x="2716" y="1"/>
                      </a:moveTo>
                      <a:cubicBezTo>
                        <a:pt x="1743" y="1"/>
                        <a:pt x="748" y="168"/>
                        <a:pt x="134" y="607"/>
                      </a:cubicBezTo>
                      <a:cubicBezTo>
                        <a:pt x="82" y="644"/>
                        <a:pt x="36" y="690"/>
                        <a:pt x="0" y="742"/>
                      </a:cubicBezTo>
                      <a:cubicBezTo>
                        <a:pt x="298" y="1881"/>
                        <a:pt x="606" y="3025"/>
                        <a:pt x="915" y="4165"/>
                      </a:cubicBezTo>
                      <a:cubicBezTo>
                        <a:pt x="986" y="4398"/>
                        <a:pt x="1045" y="4512"/>
                        <a:pt x="1045" y="4662"/>
                      </a:cubicBezTo>
                      <a:cubicBezTo>
                        <a:pt x="1427" y="6084"/>
                        <a:pt x="1805" y="7503"/>
                        <a:pt x="2185" y="8931"/>
                      </a:cubicBezTo>
                      <a:cubicBezTo>
                        <a:pt x="2194" y="8952"/>
                        <a:pt x="2200" y="8974"/>
                        <a:pt x="2204" y="8995"/>
                      </a:cubicBezTo>
                      <a:cubicBezTo>
                        <a:pt x="2358" y="9573"/>
                        <a:pt x="2512" y="10145"/>
                        <a:pt x="2668" y="10722"/>
                      </a:cubicBezTo>
                      <a:cubicBezTo>
                        <a:pt x="2720" y="10782"/>
                        <a:pt x="2776" y="10839"/>
                        <a:pt x="2837" y="10892"/>
                      </a:cubicBezTo>
                      <a:cubicBezTo>
                        <a:pt x="3110" y="11120"/>
                        <a:pt x="3458" y="11245"/>
                        <a:pt x="3776" y="11403"/>
                      </a:cubicBezTo>
                      <a:cubicBezTo>
                        <a:pt x="5527" y="12281"/>
                        <a:pt x="6613" y="14356"/>
                        <a:pt x="8528" y="14763"/>
                      </a:cubicBezTo>
                      <a:cubicBezTo>
                        <a:pt x="8703" y="14797"/>
                        <a:pt x="8897" y="14827"/>
                        <a:pt x="9026" y="14957"/>
                      </a:cubicBezTo>
                      <a:cubicBezTo>
                        <a:pt x="9100" y="15036"/>
                        <a:pt x="9144" y="15141"/>
                        <a:pt x="9174" y="15245"/>
                      </a:cubicBezTo>
                      <a:cubicBezTo>
                        <a:pt x="9324" y="15768"/>
                        <a:pt x="9239" y="16330"/>
                        <a:pt x="9374" y="16857"/>
                      </a:cubicBezTo>
                      <a:cubicBezTo>
                        <a:pt x="9568" y="17638"/>
                        <a:pt x="10284" y="18265"/>
                        <a:pt x="11084" y="18335"/>
                      </a:cubicBezTo>
                      <a:cubicBezTo>
                        <a:pt x="11137" y="18340"/>
                        <a:pt x="11189" y="18342"/>
                        <a:pt x="11241" y="18342"/>
                      </a:cubicBezTo>
                      <a:cubicBezTo>
                        <a:pt x="11991" y="18342"/>
                        <a:pt x="12731" y="17853"/>
                        <a:pt x="12990" y="17151"/>
                      </a:cubicBezTo>
                      <a:cubicBezTo>
                        <a:pt x="13110" y="16837"/>
                        <a:pt x="13140" y="16499"/>
                        <a:pt x="13170" y="16161"/>
                      </a:cubicBezTo>
                      <a:cubicBezTo>
                        <a:pt x="13180" y="16081"/>
                        <a:pt x="13185" y="16001"/>
                        <a:pt x="13195" y="15922"/>
                      </a:cubicBezTo>
                      <a:cubicBezTo>
                        <a:pt x="13339" y="14662"/>
                        <a:pt x="13866" y="13453"/>
                        <a:pt x="13841" y="12184"/>
                      </a:cubicBezTo>
                      <a:cubicBezTo>
                        <a:pt x="13807" y="10234"/>
                        <a:pt x="12498" y="8558"/>
                        <a:pt x="11926" y="6696"/>
                      </a:cubicBezTo>
                      <a:cubicBezTo>
                        <a:pt x="11799" y="6279"/>
                        <a:pt x="11708" y="5846"/>
                        <a:pt x="11539" y="5449"/>
                      </a:cubicBezTo>
                      <a:cubicBezTo>
                        <a:pt x="11250" y="4777"/>
                        <a:pt x="10763" y="4220"/>
                        <a:pt x="10246" y="3712"/>
                      </a:cubicBezTo>
                      <a:cubicBezTo>
                        <a:pt x="8722" y="2234"/>
                        <a:pt x="6892" y="940"/>
                        <a:pt x="4876" y="294"/>
                      </a:cubicBezTo>
                      <a:cubicBezTo>
                        <a:pt x="4331" y="119"/>
                        <a:pt x="3531" y="1"/>
                        <a:pt x="2716" y="1"/>
                      </a:cubicBezTo>
                      <a:close/>
                    </a:path>
                  </a:pathLst>
                </a:custGeom>
                <a:solidFill>
                  <a:srgbClr val="FFBD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0"/>
                <p:cNvSpPr/>
                <p:nvPr/>
              </p:nvSpPr>
              <p:spPr>
                <a:xfrm>
                  <a:off x="5966272" y="4354481"/>
                  <a:ext cx="214172" cy="245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6" h="12590" extrusionOk="0">
                      <a:moveTo>
                        <a:pt x="5591" y="1"/>
                      </a:moveTo>
                      <a:cubicBezTo>
                        <a:pt x="5552" y="1"/>
                        <a:pt x="5513" y="5"/>
                        <a:pt x="5474" y="14"/>
                      </a:cubicBezTo>
                      <a:cubicBezTo>
                        <a:pt x="5160" y="88"/>
                        <a:pt x="4991" y="411"/>
                        <a:pt x="4826" y="686"/>
                      </a:cubicBezTo>
                      <a:cubicBezTo>
                        <a:pt x="4259" y="1631"/>
                        <a:pt x="3279" y="2317"/>
                        <a:pt x="2194" y="2531"/>
                      </a:cubicBezTo>
                      <a:cubicBezTo>
                        <a:pt x="1687" y="2626"/>
                        <a:pt x="1160" y="2626"/>
                        <a:pt x="672" y="2786"/>
                      </a:cubicBezTo>
                      <a:cubicBezTo>
                        <a:pt x="420" y="2861"/>
                        <a:pt x="190" y="2996"/>
                        <a:pt x="1" y="3178"/>
                      </a:cubicBezTo>
                      <a:cubicBezTo>
                        <a:pt x="10" y="3199"/>
                        <a:pt x="16" y="3221"/>
                        <a:pt x="20" y="3242"/>
                      </a:cubicBezTo>
                      <a:cubicBezTo>
                        <a:pt x="174" y="3820"/>
                        <a:pt x="328" y="4392"/>
                        <a:pt x="484" y="4969"/>
                      </a:cubicBezTo>
                      <a:cubicBezTo>
                        <a:pt x="536" y="5029"/>
                        <a:pt x="592" y="5086"/>
                        <a:pt x="653" y="5139"/>
                      </a:cubicBezTo>
                      <a:cubicBezTo>
                        <a:pt x="926" y="5367"/>
                        <a:pt x="1274" y="5492"/>
                        <a:pt x="1592" y="5650"/>
                      </a:cubicBezTo>
                      <a:cubicBezTo>
                        <a:pt x="3343" y="6528"/>
                        <a:pt x="4429" y="8603"/>
                        <a:pt x="6344" y="9010"/>
                      </a:cubicBezTo>
                      <a:cubicBezTo>
                        <a:pt x="6519" y="9044"/>
                        <a:pt x="6713" y="9074"/>
                        <a:pt x="6842" y="9204"/>
                      </a:cubicBezTo>
                      <a:cubicBezTo>
                        <a:pt x="6916" y="9283"/>
                        <a:pt x="6960" y="9388"/>
                        <a:pt x="6990" y="9492"/>
                      </a:cubicBezTo>
                      <a:cubicBezTo>
                        <a:pt x="7140" y="10015"/>
                        <a:pt x="7055" y="10577"/>
                        <a:pt x="7190" y="11104"/>
                      </a:cubicBezTo>
                      <a:cubicBezTo>
                        <a:pt x="7384" y="11885"/>
                        <a:pt x="8100" y="12512"/>
                        <a:pt x="8900" y="12582"/>
                      </a:cubicBezTo>
                      <a:cubicBezTo>
                        <a:pt x="8953" y="12587"/>
                        <a:pt x="9005" y="12589"/>
                        <a:pt x="9057" y="12589"/>
                      </a:cubicBezTo>
                      <a:cubicBezTo>
                        <a:pt x="9807" y="12589"/>
                        <a:pt x="10547" y="12100"/>
                        <a:pt x="10806" y="11398"/>
                      </a:cubicBezTo>
                      <a:cubicBezTo>
                        <a:pt x="10926" y="11084"/>
                        <a:pt x="10956" y="10746"/>
                        <a:pt x="10986" y="10408"/>
                      </a:cubicBezTo>
                      <a:lnTo>
                        <a:pt x="10986" y="10408"/>
                      </a:lnTo>
                      <a:cubicBezTo>
                        <a:pt x="10766" y="10566"/>
                        <a:pt x="10593" y="10781"/>
                        <a:pt x="10354" y="10906"/>
                      </a:cubicBezTo>
                      <a:cubicBezTo>
                        <a:pt x="10209" y="10984"/>
                        <a:pt x="10051" y="11019"/>
                        <a:pt x="9890" y="11019"/>
                      </a:cubicBezTo>
                      <a:cubicBezTo>
                        <a:pt x="9485" y="11019"/>
                        <a:pt x="9067" y="10794"/>
                        <a:pt x="8817" y="10458"/>
                      </a:cubicBezTo>
                      <a:cubicBezTo>
                        <a:pt x="8469" y="9990"/>
                        <a:pt x="8394" y="9373"/>
                        <a:pt x="8434" y="8791"/>
                      </a:cubicBezTo>
                      <a:cubicBezTo>
                        <a:pt x="8474" y="8208"/>
                        <a:pt x="8619" y="7641"/>
                        <a:pt x="8657" y="7060"/>
                      </a:cubicBezTo>
                      <a:cubicBezTo>
                        <a:pt x="8674" y="6885"/>
                        <a:pt x="8674" y="6701"/>
                        <a:pt x="8613" y="6537"/>
                      </a:cubicBezTo>
                      <a:cubicBezTo>
                        <a:pt x="8533" y="6332"/>
                        <a:pt x="8364" y="6174"/>
                        <a:pt x="8279" y="5975"/>
                      </a:cubicBezTo>
                      <a:cubicBezTo>
                        <a:pt x="8146" y="5642"/>
                        <a:pt x="8265" y="5264"/>
                        <a:pt x="8434" y="4945"/>
                      </a:cubicBezTo>
                      <a:cubicBezTo>
                        <a:pt x="8603" y="4631"/>
                        <a:pt x="8822" y="4327"/>
                        <a:pt x="8887" y="3979"/>
                      </a:cubicBezTo>
                      <a:cubicBezTo>
                        <a:pt x="9006" y="3353"/>
                        <a:pt x="8613" y="2725"/>
                        <a:pt x="8096" y="2353"/>
                      </a:cubicBezTo>
                      <a:cubicBezTo>
                        <a:pt x="7638" y="2013"/>
                        <a:pt x="7061" y="1806"/>
                        <a:pt x="6728" y="1342"/>
                      </a:cubicBezTo>
                      <a:cubicBezTo>
                        <a:pt x="6540" y="1074"/>
                        <a:pt x="6449" y="745"/>
                        <a:pt x="6280" y="466"/>
                      </a:cubicBezTo>
                      <a:cubicBezTo>
                        <a:pt x="6127" y="218"/>
                        <a:pt x="5867" y="1"/>
                        <a:pt x="5591" y="1"/>
                      </a:cubicBezTo>
                      <a:close/>
                    </a:path>
                  </a:pathLst>
                </a:custGeom>
                <a:solidFill>
                  <a:srgbClr val="FFAC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6704665" y="3734267"/>
                  <a:ext cx="598438" cy="82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97" h="42451" extrusionOk="0">
                      <a:moveTo>
                        <a:pt x="13102" y="0"/>
                      </a:moveTo>
                      <a:cubicBezTo>
                        <a:pt x="11238" y="0"/>
                        <a:pt x="9052" y="142"/>
                        <a:pt x="7753" y="1076"/>
                      </a:cubicBezTo>
                      <a:cubicBezTo>
                        <a:pt x="7621" y="1163"/>
                        <a:pt x="7499" y="1263"/>
                        <a:pt x="7390" y="1374"/>
                      </a:cubicBezTo>
                      <a:cubicBezTo>
                        <a:pt x="6657" y="2101"/>
                        <a:pt x="6468" y="3644"/>
                        <a:pt x="6225" y="4613"/>
                      </a:cubicBezTo>
                      <a:cubicBezTo>
                        <a:pt x="5847" y="6112"/>
                        <a:pt x="5587" y="7635"/>
                        <a:pt x="5324" y="9153"/>
                      </a:cubicBezTo>
                      <a:cubicBezTo>
                        <a:pt x="4514" y="13795"/>
                        <a:pt x="3707" y="18436"/>
                        <a:pt x="2900" y="23080"/>
                      </a:cubicBezTo>
                      <a:cubicBezTo>
                        <a:pt x="2594" y="24837"/>
                        <a:pt x="2288" y="26598"/>
                        <a:pt x="1985" y="28359"/>
                      </a:cubicBezTo>
                      <a:cubicBezTo>
                        <a:pt x="1319" y="32171"/>
                        <a:pt x="657" y="35982"/>
                        <a:pt x="0" y="39793"/>
                      </a:cubicBezTo>
                      <a:lnTo>
                        <a:pt x="253" y="39818"/>
                      </a:lnTo>
                      <a:lnTo>
                        <a:pt x="29487" y="42345"/>
                      </a:lnTo>
                      <a:lnTo>
                        <a:pt x="29491" y="42345"/>
                      </a:lnTo>
                      <a:lnTo>
                        <a:pt x="30696" y="42450"/>
                      </a:lnTo>
                      <a:cubicBezTo>
                        <a:pt x="30071" y="38446"/>
                        <a:pt x="29447" y="34444"/>
                        <a:pt x="28824" y="30443"/>
                      </a:cubicBezTo>
                      <a:cubicBezTo>
                        <a:pt x="28656" y="29343"/>
                        <a:pt x="28487" y="28243"/>
                        <a:pt x="28218" y="27164"/>
                      </a:cubicBezTo>
                      <a:cubicBezTo>
                        <a:pt x="27746" y="25218"/>
                        <a:pt x="26969" y="23367"/>
                        <a:pt x="26247" y="21501"/>
                      </a:cubicBezTo>
                      <a:cubicBezTo>
                        <a:pt x="25165" y="18711"/>
                        <a:pt x="24193" y="15884"/>
                        <a:pt x="23332" y="13023"/>
                      </a:cubicBezTo>
                      <a:cubicBezTo>
                        <a:pt x="23222" y="12659"/>
                        <a:pt x="23113" y="12296"/>
                        <a:pt x="23024" y="11933"/>
                      </a:cubicBezTo>
                      <a:cubicBezTo>
                        <a:pt x="22932" y="11601"/>
                        <a:pt x="22861" y="11263"/>
                        <a:pt x="22809" y="10924"/>
                      </a:cubicBezTo>
                      <a:cubicBezTo>
                        <a:pt x="22680" y="10063"/>
                        <a:pt x="22684" y="9181"/>
                        <a:pt x="22431" y="8345"/>
                      </a:cubicBezTo>
                      <a:cubicBezTo>
                        <a:pt x="22194" y="7545"/>
                        <a:pt x="21724" y="6834"/>
                        <a:pt x="21268" y="6131"/>
                      </a:cubicBezTo>
                      <a:cubicBezTo>
                        <a:pt x="20086" y="4341"/>
                        <a:pt x="18898" y="2534"/>
                        <a:pt x="17395" y="1002"/>
                      </a:cubicBezTo>
                      <a:cubicBezTo>
                        <a:pt x="17057" y="653"/>
                        <a:pt x="16684" y="310"/>
                        <a:pt x="16226" y="155"/>
                      </a:cubicBezTo>
                      <a:cubicBezTo>
                        <a:pt x="15877" y="35"/>
                        <a:pt x="15499" y="31"/>
                        <a:pt x="15132" y="27"/>
                      </a:cubicBezTo>
                      <a:cubicBezTo>
                        <a:pt x="14562" y="24"/>
                        <a:pt x="13859" y="0"/>
                        <a:pt x="13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7143107" y="3948771"/>
                  <a:ext cx="1049650" cy="689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2" h="35384" extrusionOk="0">
                      <a:moveTo>
                        <a:pt x="3748" y="0"/>
                      </a:moveTo>
                      <a:cubicBezTo>
                        <a:pt x="3615" y="0"/>
                        <a:pt x="3481" y="4"/>
                        <a:pt x="3348" y="11"/>
                      </a:cubicBezTo>
                      <a:cubicBezTo>
                        <a:pt x="2388" y="60"/>
                        <a:pt x="1174" y="309"/>
                        <a:pt x="532" y="932"/>
                      </a:cubicBezTo>
                      <a:cubicBezTo>
                        <a:pt x="184" y="1274"/>
                        <a:pt x="0" y="1732"/>
                        <a:pt x="125" y="2334"/>
                      </a:cubicBezTo>
                      <a:cubicBezTo>
                        <a:pt x="517" y="4246"/>
                        <a:pt x="891" y="5987"/>
                        <a:pt x="1094" y="7963"/>
                      </a:cubicBezTo>
                      <a:cubicBezTo>
                        <a:pt x="1250" y="9489"/>
                        <a:pt x="1622" y="10977"/>
                        <a:pt x="1995" y="12465"/>
                      </a:cubicBezTo>
                      <a:cubicBezTo>
                        <a:pt x="3542" y="18624"/>
                        <a:pt x="5159" y="24764"/>
                        <a:pt x="6847" y="30885"/>
                      </a:cubicBezTo>
                      <a:cubicBezTo>
                        <a:pt x="6886" y="31041"/>
                        <a:pt x="6936" y="31194"/>
                        <a:pt x="6995" y="31343"/>
                      </a:cubicBezTo>
                      <a:lnTo>
                        <a:pt x="7001" y="31343"/>
                      </a:lnTo>
                      <a:lnTo>
                        <a:pt x="8205" y="31447"/>
                      </a:lnTo>
                      <a:lnTo>
                        <a:pt x="53702" y="35383"/>
                      </a:lnTo>
                      <a:cubicBezTo>
                        <a:pt x="53713" y="35383"/>
                        <a:pt x="53728" y="35377"/>
                        <a:pt x="53738" y="35377"/>
                      </a:cubicBezTo>
                      <a:cubicBezTo>
                        <a:pt x="53376" y="33177"/>
                        <a:pt x="53412" y="30930"/>
                        <a:pt x="53842" y="28741"/>
                      </a:cubicBezTo>
                      <a:lnTo>
                        <a:pt x="53842" y="28741"/>
                      </a:lnTo>
                      <a:cubicBezTo>
                        <a:pt x="53729" y="28748"/>
                        <a:pt x="53618" y="28752"/>
                        <a:pt x="53507" y="28752"/>
                      </a:cubicBezTo>
                      <a:cubicBezTo>
                        <a:pt x="50685" y="28752"/>
                        <a:pt x="48444" y="26323"/>
                        <a:pt x="46175" y="24561"/>
                      </a:cubicBezTo>
                      <a:cubicBezTo>
                        <a:pt x="43189" y="22247"/>
                        <a:pt x="39581" y="20885"/>
                        <a:pt x="36411" y="18833"/>
                      </a:cubicBezTo>
                      <a:cubicBezTo>
                        <a:pt x="32869" y="16535"/>
                        <a:pt x="29918" y="13406"/>
                        <a:pt x="26385" y="11087"/>
                      </a:cubicBezTo>
                      <a:cubicBezTo>
                        <a:pt x="23599" y="9261"/>
                        <a:pt x="20498" y="7977"/>
                        <a:pt x="17588" y="6355"/>
                      </a:cubicBezTo>
                      <a:cubicBezTo>
                        <a:pt x="14204" y="4469"/>
                        <a:pt x="11055" y="2116"/>
                        <a:pt x="7428" y="767"/>
                      </a:cubicBezTo>
                      <a:cubicBezTo>
                        <a:pt x="6245" y="330"/>
                        <a:pt x="5004" y="0"/>
                        <a:pt x="3748" y="0"/>
                      </a:cubicBezTo>
                      <a:close/>
                    </a:path>
                  </a:pathLst>
                </a:custGeom>
                <a:solidFill>
                  <a:srgbClr val="70C2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7197245" y="2880991"/>
                  <a:ext cx="111063" cy="149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7" h="7672" extrusionOk="0">
                      <a:moveTo>
                        <a:pt x="2375" y="1"/>
                      </a:moveTo>
                      <a:cubicBezTo>
                        <a:pt x="1" y="1"/>
                        <a:pt x="260" y="2410"/>
                        <a:pt x="596" y="4266"/>
                      </a:cubicBezTo>
                      <a:cubicBezTo>
                        <a:pt x="799" y="5384"/>
                        <a:pt x="1259" y="6485"/>
                        <a:pt x="2078" y="7271"/>
                      </a:cubicBezTo>
                      <a:cubicBezTo>
                        <a:pt x="2289" y="7471"/>
                        <a:pt x="2542" y="7657"/>
                        <a:pt x="2834" y="7671"/>
                      </a:cubicBezTo>
                      <a:cubicBezTo>
                        <a:pt x="2845" y="7671"/>
                        <a:pt x="2855" y="7671"/>
                        <a:pt x="2865" y="7671"/>
                      </a:cubicBezTo>
                      <a:cubicBezTo>
                        <a:pt x="3032" y="7671"/>
                        <a:pt x="3196" y="7616"/>
                        <a:pt x="3350" y="7546"/>
                      </a:cubicBezTo>
                      <a:cubicBezTo>
                        <a:pt x="4279" y="7130"/>
                        <a:pt x="4942" y="6249"/>
                        <a:pt x="5289" y="5292"/>
                      </a:cubicBezTo>
                      <a:cubicBezTo>
                        <a:pt x="5635" y="4335"/>
                        <a:pt x="5696" y="3299"/>
                        <a:pt x="5687" y="2282"/>
                      </a:cubicBezTo>
                      <a:cubicBezTo>
                        <a:pt x="5684" y="2005"/>
                        <a:pt x="5674" y="1717"/>
                        <a:pt x="5543" y="1473"/>
                      </a:cubicBezTo>
                      <a:cubicBezTo>
                        <a:pt x="5422" y="1245"/>
                        <a:pt x="5209" y="1080"/>
                        <a:pt x="4995" y="933"/>
                      </a:cubicBezTo>
                      <a:cubicBezTo>
                        <a:pt x="4301" y="458"/>
                        <a:pt x="3515" y="77"/>
                        <a:pt x="2676" y="13"/>
                      </a:cubicBezTo>
                      <a:cubicBezTo>
                        <a:pt x="2571" y="5"/>
                        <a:pt x="2471" y="1"/>
                        <a:pt x="23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6825378" y="2875961"/>
                  <a:ext cx="462265" cy="61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2" h="31779" extrusionOk="0">
                      <a:moveTo>
                        <a:pt x="19826" y="1"/>
                      </a:moveTo>
                      <a:cubicBezTo>
                        <a:pt x="18993" y="1"/>
                        <a:pt x="18222" y="617"/>
                        <a:pt x="17582" y="1199"/>
                      </a:cubicBezTo>
                      <a:cubicBezTo>
                        <a:pt x="13931" y="4517"/>
                        <a:pt x="10398" y="7957"/>
                        <a:pt x="6981" y="11520"/>
                      </a:cubicBezTo>
                      <a:cubicBezTo>
                        <a:pt x="5295" y="13277"/>
                        <a:pt x="3636" y="15060"/>
                        <a:pt x="2004" y="16870"/>
                      </a:cubicBezTo>
                      <a:cubicBezTo>
                        <a:pt x="522" y="18505"/>
                        <a:pt x="0" y="19518"/>
                        <a:pt x="1303" y="21485"/>
                      </a:cubicBezTo>
                      <a:cubicBezTo>
                        <a:pt x="2902" y="23898"/>
                        <a:pt x="4393" y="26516"/>
                        <a:pt x="6090" y="28866"/>
                      </a:cubicBezTo>
                      <a:cubicBezTo>
                        <a:pt x="6820" y="29876"/>
                        <a:pt x="7899" y="30595"/>
                        <a:pt x="8969" y="31238"/>
                      </a:cubicBezTo>
                      <a:cubicBezTo>
                        <a:pt x="9534" y="31577"/>
                        <a:pt x="10211" y="31779"/>
                        <a:pt x="10868" y="31779"/>
                      </a:cubicBezTo>
                      <a:cubicBezTo>
                        <a:pt x="11453" y="31779"/>
                        <a:pt x="12024" y="31619"/>
                        <a:pt x="12485" y="31253"/>
                      </a:cubicBezTo>
                      <a:cubicBezTo>
                        <a:pt x="14511" y="29647"/>
                        <a:pt x="13382" y="26599"/>
                        <a:pt x="14901" y="24510"/>
                      </a:cubicBezTo>
                      <a:cubicBezTo>
                        <a:pt x="15579" y="23578"/>
                        <a:pt x="16190" y="22617"/>
                        <a:pt x="17190" y="22044"/>
                      </a:cubicBezTo>
                      <a:cubicBezTo>
                        <a:pt x="19412" y="20771"/>
                        <a:pt x="20959" y="18542"/>
                        <a:pt x="21893" y="16158"/>
                      </a:cubicBezTo>
                      <a:cubicBezTo>
                        <a:pt x="22827" y="13774"/>
                        <a:pt x="23210" y="11217"/>
                        <a:pt x="23587" y="8685"/>
                      </a:cubicBezTo>
                      <a:cubicBezTo>
                        <a:pt x="23649" y="8265"/>
                        <a:pt x="23711" y="7832"/>
                        <a:pt x="23612" y="7419"/>
                      </a:cubicBezTo>
                      <a:cubicBezTo>
                        <a:pt x="23437" y="6702"/>
                        <a:pt x="22822" y="6195"/>
                        <a:pt x="22312" y="5661"/>
                      </a:cubicBezTo>
                      <a:cubicBezTo>
                        <a:pt x="20885" y="4172"/>
                        <a:pt x="20089" y="2095"/>
                        <a:pt x="20157" y="34"/>
                      </a:cubicBezTo>
                      <a:cubicBezTo>
                        <a:pt x="20046" y="11"/>
                        <a:pt x="19936" y="1"/>
                        <a:pt x="19826" y="1"/>
                      </a:cubicBezTo>
                      <a:close/>
                    </a:path>
                  </a:pathLst>
                </a:custGeom>
                <a:solidFill>
                  <a:srgbClr val="F29D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5857997" y="3136609"/>
                  <a:ext cx="1055693" cy="1373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52" h="70475" extrusionOk="0">
                      <a:moveTo>
                        <a:pt x="45915" y="1"/>
                      </a:moveTo>
                      <a:lnTo>
                        <a:pt x="45915" y="1"/>
                      </a:lnTo>
                      <a:cubicBezTo>
                        <a:pt x="44319" y="871"/>
                        <a:pt x="43184" y="2428"/>
                        <a:pt x="41354" y="3214"/>
                      </a:cubicBezTo>
                      <a:cubicBezTo>
                        <a:pt x="39522" y="4005"/>
                        <a:pt x="37572" y="4474"/>
                        <a:pt x="35661" y="5041"/>
                      </a:cubicBezTo>
                      <a:cubicBezTo>
                        <a:pt x="32519" y="5982"/>
                        <a:pt x="29496" y="7275"/>
                        <a:pt x="26644" y="8896"/>
                      </a:cubicBezTo>
                      <a:cubicBezTo>
                        <a:pt x="25426" y="9594"/>
                        <a:pt x="24128" y="10504"/>
                        <a:pt x="23858" y="11882"/>
                      </a:cubicBezTo>
                      <a:cubicBezTo>
                        <a:pt x="23745" y="12450"/>
                        <a:pt x="23814" y="13081"/>
                        <a:pt x="23486" y="13558"/>
                      </a:cubicBezTo>
                      <a:cubicBezTo>
                        <a:pt x="23480" y="13564"/>
                        <a:pt x="23480" y="13569"/>
                        <a:pt x="23476" y="13573"/>
                      </a:cubicBezTo>
                      <a:cubicBezTo>
                        <a:pt x="23231" y="13917"/>
                        <a:pt x="22819" y="14096"/>
                        <a:pt x="22431" y="14271"/>
                      </a:cubicBezTo>
                      <a:cubicBezTo>
                        <a:pt x="21118" y="14843"/>
                        <a:pt x="19769" y="15564"/>
                        <a:pt x="19047" y="16803"/>
                      </a:cubicBezTo>
                      <a:cubicBezTo>
                        <a:pt x="18545" y="17670"/>
                        <a:pt x="18416" y="18700"/>
                        <a:pt x="18102" y="19654"/>
                      </a:cubicBezTo>
                      <a:cubicBezTo>
                        <a:pt x="18093" y="19690"/>
                        <a:pt x="18083" y="19719"/>
                        <a:pt x="18072" y="19753"/>
                      </a:cubicBezTo>
                      <a:cubicBezTo>
                        <a:pt x="17739" y="20754"/>
                        <a:pt x="17192" y="21670"/>
                        <a:pt x="16649" y="22575"/>
                      </a:cubicBezTo>
                      <a:cubicBezTo>
                        <a:pt x="15046" y="25247"/>
                        <a:pt x="13435" y="27933"/>
                        <a:pt x="11369" y="30267"/>
                      </a:cubicBezTo>
                      <a:cubicBezTo>
                        <a:pt x="10379" y="31392"/>
                        <a:pt x="9279" y="32432"/>
                        <a:pt x="8454" y="33680"/>
                      </a:cubicBezTo>
                      <a:cubicBezTo>
                        <a:pt x="7284" y="35442"/>
                        <a:pt x="6672" y="37566"/>
                        <a:pt x="5264" y="39139"/>
                      </a:cubicBezTo>
                      <a:cubicBezTo>
                        <a:pt x="4190" y="40333"/>
                        <a:pt x="2727" y="41120"/>
                        <a:pt x="1627" y="42283"/>
                      </a:cubicBezTo>
                      <a:cubicBezTo>
                        <a:pt x="916" y="43035"/>
                        <a:pt x="382" y="43921"/>
                        <a:pt x="0" y="44876"/>
                      </a:cubicBezTo>
                      <a:cubicBezTo>
                        <a:pt x="10" y="44922"/>
                        <a:pt x="25" y="44962"/>
                        <a:pt x="34" y="45006"/>
                      </a:cubicBezTo>
                      <a:cubicBezTo>
                        <a:pt x="1125" y="49083"/>
                        <a:pt x="2214" y="53156"/>
                        <a:pt x="3304" y="57225"/>
                      </a:cubicBezTo>
                      <a:cubicBezTo>
                        <a:pt x="3324" y="57295"/>
                        <a:pt x="3339" y="57360"/>
                        <a:pt x="3360" y="57430"/>
                      </a:cubicBezTo>
                      <a:cubicBezTo>
                        <a:pt x="3478" y="57371"/>
                        <a:pt x="3593" y="57311"/>
                        <a:pt x="3708" y="57255"/>
                      </a:cubicBezTo>
                      <a:cubicBezTo>
                        <a:pt x="4470" y="56888"/>
                        <a:pt x="5300" y="56726"/>
                        <a:pt x="6142" y="56726"/>
                      </a:cubicBezTo>
                      <a:cubicBezTo>
                        <a:pt x="7355" y="56726"/>
                        <a:pt x="8591" y="57063"/>
                        <a:pt x="9684" y="57609"/>
                      </a:cubicBezTo>
                      <a:cubicBezTo>
                        <a:pt x="10374" y="57952"/>
                        <a:pt x="11013" y="58376"/>
                        <a:pt x="11624" y="58833"/>
                      </a:cubicBezTo>
                      <a:cubicBezTo>
                        <a:pt x="12658" y="59619"/>
                        <a:pt x="13599" y="60529"/>
                        <a:pt x="14530" y="61430"/>
                      </a:cubicBezTo>
                      <a:cubicBezTo>
                        <a:pt x="16187" y="58888"/>
                        <a:pt x="18615" y="56867"/>
                        <a:pt x="21407" y="55683"/>
                      </a:cubicBezTo>
                      <a:cubicBezTo>
                        <a:pt x="21645" y="55579"/>
                        <a:pt x="21888" y="55484"/>
                        <a:pt x="22137" y="55395"/>
                      </a:cubicBezTo>
                      <a:cubicBezTo>
                        <a:pt x="22757" y="59852"/>
                        <a:pt x="23376" y="64311"/>
                        <a:pt x="23993" y="68775"/>
                      </a:cubicBezTo>
                      <a:lnTo>
                        <a:pt x="43429" y="70450"/>
                      </a:lnTo>
                      <a:lnTo>
                        <a:pt x="43682" y="70475"/>
                      </a:lnTo>
                      <a:cubicBezTo>
                        <a:pt x="46065" y="58589"/>
                        <a:pt x="48334" y="46672"/>
                        <a:pt x="50603" y="34759"/>
                      </a:cubicBezTo>
                      <a:cubicBezTo>
                        <a:pt x="50797" y="33754"/>
                        <a:pt x="50987" y="32745"/>
                        <a:pt x="51181" y="31734"/>
                      </a:cubicBezTo>
                      <a:cubicBezTo>
                        <a:pt x="51544" y="29824"/>
                        <a:pt x="51907" y="27914"/>
                        <a:pt x="52271" y="26003"/>
                      </a:cubicBezTo>
                      <a:cubicBezTo>
                        <a:pt x="52851" y="22968"/>
                        <a:pt x="53429" y="19933"/>
                        <a:pt x="54007" y="16898"/>
                      </a:cubicBezTo>
                      <a:cubicBezTo>
                        <a:pt x="54082" y="16514"/>
                        <a:pt x="54151" y="16096"/>
                        <a:pt x="53993" y="15737"/>
                      </a:cubicBezTo>
                      <a:cubicBezTo>
                        <a:pt x="53834" y="15374"/>
                        <a:pt x="53469" y="15141"/>
                        <a:pt x="53102" y="14986"/>
                      </a:cubicBezTo>
                      <a:cubicBezTo>
                        <a:pt x="52523" y="14750"/>
                        <a:pt x="51917" y="14671"/>
                        <a:pt x="51297" y="14671"/>
                      </a:cubicBezTo>
                      <a:cubicBezTo>
                        <a:pt x="50180" y="14671"/>
                        <a:pt x="49019" y="14927"/>
                        <a:pt x="47893" y="14981"/>
                      </a:cubicBezTo>
                      <a:cubicBezTo>
                        <a:pt x="47818" y="14985"/>
                        <a:pt x="47743" y="14986"/>
                        <a:pt x="47667" y="14986"/>
                      </a:cubicBezTo>
                      <a:cubicBezTo>
                        <a:pt x="45960" y="14986"/>
                        <a:pt x="43972" y="14126"/>
                        <a:pt x="43901" y="12448"/>
                      </a:cubicBezTo>
                      <a:cubicBezTo>
                        <a:pt x="43876" y="11773"/>
                        <a:pt x="44180" y="11135"/>
                        <a:pt x="44469" y="10528"/>
                      </a:cubicBezTo>
                      <a:cubicBezTo>
                        <a:pt x="45812" y="7737"/>
                        <a:pt x="47981" y="2935"/>
                        <a:pt x="45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6711761" y="3176515"/>
                  <a:ext cx="201890" cy="23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6" h="12052" extrusionOk="0">
                      <a:moveTo>
                        <a:pt x="3156" y="1"/>
                      </a:moveTo>
                      <a:cubicBezTo>
                        <a:pt x="2875" y="1"/>
                        <a:pt x="2644" y="99"/>
                        <a:pt x="2511" y="349"/>
                      </a:cubicBezTo>
                      <a:cubicBezTo>
                        <a:pt x="2333" y="687"/>
                        <a:pt x="2520" y="1681"/>
                        <a:pt x="2470" y="2100"/>
                      </a:cubicBezTo>
                      <a:cubicBezTo>
                        <a:pt x="2396" y="2730"/>
                        <a:pt x="2258" y="3348"/>
                        <a:pt x="2093" y="3959"/>
                      </a:cubicBezTo>
                      <a:cubicBezTo>
                        <a:pt x="1428" y="6421"/>
                        <a:pt x="226" y="8761"/>
                        <a:pt x="23" y="11335"/>
                      </a:cubicBezTo>
                      <a:cubicBezTo>
                        <a:pt x="1" y="11606"/>
                        <a:pt x="41" y="11955"/>
                        <a:pt x="300" y="12036"/>
                      </a:cubicBezTo>
                      <a:cubicBezTo>
                        <a:pt x="334" y="12047"/>
                        <a:pt x="369" y="12051"/>
                        <a:pt x="404" y="12051"/>
                      </a:cubicBezTo>
                      <a:cubicBezTo>
                        <a:pt x="515" y="12051"/>
                        <a:pt x="628" y="12005"/>
                        <a:pt x="734" y="11962"/>
                      </a:cubicBezTo>
                      <a:cubicBezTo>
                        <a:pt x="2596" y="11193"/>
                        <a:pt x="4657" y="11102"/>
                        <a:pt x="6670" y="11021"/>
                      </a:cubicBezTo>
                      <a:lnTo>
                        <a:pt x="10356" y="10873"/>
                      </a:lnTo>
                      <a:lnTo>
                        <a:pt x="8497" y="8205"/>
                      </a:lnTo>
                      <a:cubicBezTo>
                        <a:pt x="8167" y="7731"/>
                        <a:pt x="7835" y="7257"/>
                        <a:pt x="7572" y="6742"/>
                      </a:cubicBezTo>
                      <a:cubicBezTo>
                        <a:pt x="6855" y="5343"/>
                        <a:pt x="6680" y="3740"/>
                        <a:pt x="6379" y="2197"/>
                      </a:cubicBezTo>
                      <a:cubicBezTo>
                        <a:pt x="6338" y="1983"/>
                        <a:pt x="6292" y="1764"/>
                        <a:pt x="6173" y="1582"/>
                      </a:cubicBezTo>
                      <a:cubicBezTo>
                        <a:pt x="6046" y="1389"/>
                        <a:pt x="5850" y="1256"/>
                        <a:pt x="5659" y="1127"/>
                      </a:cubicBezTo>
                      <a:cubicBezTo>
                        <a:pt x="5196" y="815"/>
                        <a:pt x="3968" y="1"/>
                        <a:pt x="31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7010678" y="3039787"/>
                  <a:ext cx="1182079" cy="150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5" h="76947" extrusionOk="0">
                      <a:moveTo>
                        <a:pt x="20254" y="0"/>
                      </a:moveTo>
                      <a:cubicBezTo>
                        <a:pt x="20023" y="0"/>
                        <a:pt x="19797" y="33"/>
                        <a:pt x="19580" y="117"/>
                      </a:cubicBezTo>
                      <a:cubicBezTo>
                        <a:pt x="18898" y="384"/>
                        <a:pt x="18508" y="1084"/>
                        <a:pt x="18139" y="1715"/>
                      </a:cubicBezTo>
                      <a:cubicBezTo>
                        <a:pt x="16105" y="5211"/>
                        <a:pt x="13105" y="8141"/>
                        <a:pt x="9563" y="10093"/>
                      </a:cubicBezTo>
                      <a:cubicBezTo>
                        <a:pt x="7454" y="11253"/>
                        <a:pt x="5131" y="12094"/>
                        <a:pt x="3303" y="13660"/>
                      </a:cubicBezTo>
                      <a:cubicBezTo>
                        <a:pt x="1472" y="15225"/>
                        <a:pt x="224" y="17837"/>
                        <a:pt x="1148" y="20060"/>
                      </a:cubicBezTo>
                      <a:cubicBezTo>
                        <a:pt x="1783" y="21592"/>
                        <a:pt x="3264" y="22567"/>
                        <a:pt x="4467" y="23710"/>
                      </a:cubicBezTo>
                      <a:cubicBezTo>
                        <a:pt x="6889" y="26007"/>
                        <a:pt x="8346" y="29291"/>
                        <a:pt x="8423" y="32629"/>
                      </a:cubicBezTo>
                      <a:cubicBezTo>
                        <a:pt x="8499" y="35966"/>
                        <a:pt x="7196" y="39316"/>
                        <a:pt x="4881" y="41721"/>
                      </a:cubicBezTo>
                      <a:cubicBezTo>
                        <a:pt x="3974" y="42667"/>
                        <a:pt x="1" y="44267"/>
                        <a:pt x="836" y="45785"/>
                      </a:cubicBezTo>
                      <a:cubicBezTo>
                        <a:pt x="1240" y="46519"/>
                        <a:pt x="3231" y="47427"/>
                        <a:pt x="3884" y="47937"/>
                      </a:cubicBezTo>
                      <a:cubicBezTo>
                        <a:pt x="4679" y="48559"/>
                        <a:pt x="5499" y="49154"/>
                        <a:pt x="6330" y="49730"/>
                      </a:cubicBezTo>
                      <a:cubicBezTo>
                        <a:pt x="9656" y="52032"/>
                        <a:pt x="13191" y="54009"/>
                        <a:pt x="16588" y="56198"/>
                      </a:cubicBezTo>
                      <a:cubicBezTo>
                        <a:pt x="18446" y="57395"/>
                        <a:pt x="20269" y="58655"/>
                        <a:pt x="21981" y="60059"/>
                      </a:cubicBezTo>
                      <a:cubicBezTo>
                        <a:pt x="24703" y="62289"/>
                        <a:pt x="27131" y="64862"/>
                        <a:pt x="29839" y="67109"/>
                      </a:cubicBezTo>
                      <a:cubicBezTo>
                        <a:pt x="36582" y="72705"/>
                        <a:pt x="45067" y="76171"/>
                        <a:pt x="53801" y="76898"/>
                      </a:cubicBezTo>
                      <a:cubicBezTo>
                        <a:pt x="54124" y="76924"/>
                        <a:pt x="54452" y="76947"/>
                        <a:pt x="54778" y="76947"/>
                      </a:cubicBezTo>
                      <a:cubicBezTo>
                        <a:pt x="55319" y="76947"/>
                        <a:pt x="55854" y="76885"/>
                        <a:pt x="56351" y="76681"/>
                      </a:cubicBezTo>
                      <a:cubicBezTo>
                        <a:pt x="57269" y="76302"/>
                        <a:pt x="57930" y="75482"/>
                        <a:pt x="58439" y="74629"/>
                      </a:cubicBezTo>
                      <a:cubicBezTo>
                        <a:pt x="60424" y="71307"/>
                        <a:pt x="60634" y="67214"/>
                        <a:pt x="60234" y="63365"/>
                      </a:cubicBezTo>
                      <a:cubicBezTo>
                        <a:pt x="59832" y="59516"/>
                        <a:pt x="58878" y="55728"/>
                        <a:pt x="58733" y="51861"/>
                      </a:cubicBezTo>
                      <a:cubicBezTo>
                        <a:pt x="58644" y="49499"/>
                        <a:pt x="58848" y="47063"/>
                        <a:pt x="58064" y="44832"/>
                      </a:cubicBezTo>
                      <a:cubicBezTo>
                        <a:pt x="57532" y="43319"/>
                        <a:pt x="56573" y="41992"/>
                        <a:pt x="55961" y="40510"/>
                      </a:cubicBezTo>
                      <a:cubicBezTo>
                        <a:pt x="55323" y="38969"/>
                        <a:pt x="55074" y="37300"/>
                        <a:pt x="54799" y="35654"/>
                      </a:cubicBezTo>
                      <a:cubicBezTo>
                        <a:pt x="53474" y="27725"/>
                        <a:pt x="51429" y="19934"/>
                        <a:pt x="48689" y="12377"/>
                      </a:cubicBezTo>
                      <a:cubicBezTo>
                        <a:pt x="48326" y="11376"/>
                        <a:pt x="47943" y="10367"/>
                        <a:pt x="47318" y="9505"/>
                      </a:cubicBezTo>
                      <a:cubicBezTo>
                        <a:pt x="46429" y="8280"/>
                        <a:pt x="45108" y="7443"/>
                        <a:pt x="43767" y="6745"/>
                      </a:cubicBezTo>
                      <a:cubicBezTo>
                        <a:pt x="39684" y="4617"/>
                        <a:pt x="35159" y="3514"/>
                        <a:pt x="30685" y="2429"/>
                      </a:cubicBezTo>
                      <a:lnTo>
                        <a:pt x="21409" y="183"/>
                      </a:lnTo>
                      <a:cubicBezTo>
                        <a:pt x="21033" y="91"/>
                        <a:pt x="20638" y="0"/>
                        <a:pt x="202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7083784" y="3848839"/>
                  <a:ext cx="87357" cy="9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1" h="5063" extrusionOk="0">
                      <a:moveTo>
                        <a:pt x="3250" y="0"/>
                      </a:moveTo>
                      <a:cubicBezTo>
                        <a:pt x="2643" y="0"/>
                        <a:pt x="2034" y="251"/>
                        <a:pt x="1622" y="699"/>
                      </a:cubicBezTo>
                      <a:lnTo>
                        <a:pt x="1595" y="653"/>
                      </a:lnTo>
                      <a:cubicBezTo>
                        <a:pt x="949" y="1899"/>
                        <a:pt x="416" y="3200"/>
                        <a:pt x="1" y="4542"/>
                      </a:cubicBezTo>
                      <a:cubicBezTo>
                        <a:pt x="13" y="4922"/>
                        <a:pt x="126" y="5063"/>
                        <a:pt x="291" y="5063"/>
                      </a:cubicBezTo>
                      <a:cubicBezTo>
                        <a:pt x="680" y="5063"/>
                        <a:pt x="1358" y="4287"/>
                        <a:pt x="1711" y="4038"/>
                      </a:cubicBezTo>
                      <a:cubicBezTo>
                        <a:pt x="2733" y="3312"/>
                        <a:pt x="3583" y="2367"/>
                        <a:pt x="4195" y="1272"/>
                      </a:cubicBezTo>
                      <a:cubicBezTo>
                        <a:pt x="4346" y="1004"/>
                        <a:pt x="4481" y="668"/>
                        <a:pt x="4327" y="402"/>
                      </a:cubicBezTo>
                      <a:cubicBezTo>
                        <a:pt x="4229" y="233"/>
                        <a:pt x="4038" y="143"/>
                        <a:pt x="3851" y="87"/>
                      </a:cubicBezTo>
                      <a:cubicBezTo>
                        <a:pt x="3656" y="28"/>
                        <a:pt x="3453" y="0"/>
                        <a:pt x="3250" y="0"/>
                      </a:cubicBezTo>
                      <a:close/>
                    </a:path>
                  </a:pathLst>
                </a:custGeom>
                <a:solidFill>
                  <a:srgbClr val="70C2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0"/>
                <p:cNvSpPr/>
                <p:nvPr/>
              </p:nvSpPr>
              <p:spPr>
                <a:xfrm>
                  <a:off x="7176307" y="2915614"/>
                  <a:ext cx="273164" cy="515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2" h="26450" extrusionOk="0">
                      <a:moveTo>
                        <a:pt x="6761" y="1"/>
                      </a:moveTo>
                      <a:cubicBezTo>
                        <a:pt x="6127" y="1472"/>
                        <a:pt x="5872" y="3073"/>
                        <a:pt x="5546" y="4641"/>
                      </a:cubicBezTo>
                      <a:cubicBezTo>
                        <a:pt x="4934" y="7587"/>
                        <a:pt x="4056" y="10471"/>
                        <a:pt x="2926" y="13259"/>
                      </a:cubicBezTo>
                      <a:cubicBezTo>
                        <a:pt x="2360" y="14652"/>
                        <a:pt x="1733" y="16017"/>
                        <a:pt x="1043" y="17355"/>
                      </a:cubicBezTo>
                      <a:cubicBezTo>
                        <a:pt x="874" y="17684"/>
                        <a:pt x="0" y="18864"/>
                        <a:pt x="165" y="19215"/>
                      </a:cubicBezTo>
                      <a:cubicBezTo>
                        <a:pt x="323" y="19553"/>
                        <a:pt x="1546" y="19617"/>
                        <a:pt x="1896" y="19738"/>
                      </a:cubicBezTo>
                      <a:cubicBezTo>
                        <a:pt x="3388" y="20256"/>
                        <a:pt x="4677" y="21252"/>
                        <a:pt x="5829" y="22305"/>
                      </a:cubicBezTo>
                      <a:cubicBezTo>
                        <a:pt x="7449" y="23786"/>
                        <a:pt x="8950" y="25468"/>
                        <a:pt x="10912" y="26449"/>
                      </a:cubicBezTo>
                      <a:cubicBezTo>
                        <a:pt x="12645" y="21133"/>
                        <a:pt x="13666" y="15611"/>
                        <a:pt x="13949" y="10027"/>
                      </a:cubicBezTo>
                      <a:cubicBezTo>
                        <a:pt x="13988" y="9266"/>
                        <a:pt x="14011" y="8499"/>
                        <a:pt x="13890" y="7746"/>
                      </a:cubicBezTo>
                      <a:cubicBezTo>
                        <a:pt x="13745" y="6857"/>
                        <a:pt x="13399" y="6010"/>
                        <a:pt x="12879" y="5274"/>
                      </a:cubicBezTo>
                      <a:cubicBezTo>
                        <a:pt x="12236" y="4364"/>
                        <a:pt x="11350" y="3655"/>
                        <a:pt x="10478" y="2960"/>
                      </a:cubicBezTo>
                      <a:lnTo>
                        <a:pt x="676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0"/>
                <p:cNvSpPr/>
                <p:nvPr/>
              </p:nvSpPr>
              <p:spPr>
                <a:xfrm>
                  <a:off x="6938059" y="3309354"/>
                  <a:ext cx="133268" cy="144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6" h="7429" extrusionOk="0">
                      <a:moveTo>
                        <a:pt x="1688" y="1"/>
                      </a:moveTo>
                      <a:cubicBezTo>
                        <a:pt x="1396" y="1"/>
                        <a:pt x="1111" y="70"/>
                        <a:pt x="854" y="231"/>
                      </a:cubicBezTo>
                      <a:cubicBezTo>
                        <a:pt x="323" y="561"/>
                        <a:pt x="53" y="1204"/>
                        <a:pt x="27" y="1828"/>
                      </a:cubicBezTo>
                      <a:cubicBezTo>
                        <a:pt x="0" y="2451"/>
                        <a:pt x="182" y="3063"/>
                        <a:pt x="385" y="3653"/>
                      </a:cubicBezTo>
                      <a:cubicBezTo>
                        <a:pt x="683" y="4523"/>
                        <a:pt x="999" y="6338"/>
                        <a:pt x="1819" y="6857"/>
                      </a:cubicBezTo>
                      <a:cubicBezTo>
                        <a:pt x="2408" y="7233"/>
                        <a:pt x="3088" y="7428"/>
                        <a:pt x="3775" y="7428"/>
                      </a:cubicBezTo>
                      <a:cubicBezTo>
                        <a:pt x="4078" y="7428"/>
                        <a:pt x="4383" y="7390"/>
                        <a:pt x="4682" y="7313"/>
                      </a:cubicBezTo>
                      <a:lnTo>
                        <a:pt x="6386" y="6879"/>
                      </a:lnTo>
                      <a:cubicBezTo>
                        <a:pt x="6533" y="6842"/>
                        <a:pt x="6697" y="6792"/>
                        <a:pt x="6764" y="6655"/>
                      </a:cubicBezTo>
                      <a:cubicBezTo>
                        <a:pt x="6835" y="6513"/>
                        <a:pt x="6767" y="6346"/>
                        <a:pt x="6699" y="6202"/>
                      </a:cubicBezTo>
                      <a:lnTo>
                        <a:pt x="5758" y="4225"/>
                      </a:lnTo>
                      <a:cubicBezTo>
                        <a:pt x="5174" y="2995"/>
                        <a:pt x="4565" y="1732"/>
                        <a:pt x="3556" y="817"/>
                      </a:cubicBezTo>
                      <a:cubicBezTo>
                        <a:pt x="3047" y="356"/>
                        <a:pt x="2349" y="1"/>
                        <a:pt x="1688" y="1"/>
                      </a:cubicBezTo>
                      <a:close/>
                    </a:path>
                  </a:pathLst>
                </a:custGeom>
                <a:solidFill>
                  <a:srgbClr val="FFAC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0"/>
                <p:cNvSpPr/>
                <p:nvPr/>
              </p:nvSpPr>
              <p:spPr>
                <a:xfrm>
                  <a:off x="6674291" y="3385209"/>
                  <a:ext cx="349916" cy="39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9" h="20420" extrusionOk="0">
                      <a:moveTo>
                        <a:pt x="12319" y="0"/>
                      </a:moveTo>
                      <a:cubicBezTo>
                        <a:pt x="12052" y="0"/>
                        <a:pt x="11789" y="14"/>
                        <a:pt x="11550" y="14"/>
                      </a:cubicBezTo>
                      <a:cubicBezTo>
                        <a:pt x="11535" y="14"/>
                        <a:pt x="11520" y="14"/>
                        <a:pt x="11505" y="14"/>
                      </a:cubicBezTo>
                      <a:cubicBezTo>
                        <a:pt x="9088" y="14"/>
                        <a:pt x="6676" y="249"/>
                        <a:pt x="4306" y="721"/>
                      </a:cubicBezTo>
                      <a:cubicBezTo>
                        <a:pt x="3648" y="849"/>
                        <a:pt x="2997" y="995"/>
                        <a:pt x="2345" y="1164"/>
                      </a:cubicBezTo>
                      <a:cubicBezTo>
                        <a:pt x="1773" y="1307"/>
                        <a:pt x="992" y="1711"/>
                        <a:pt x="414" y="1711"/>
                      </a:cubicBezTo>
                      <a:cubicBezTo>
                        <a:pt x="304" y="1746"/>
                        <a:pt x="186" y="1785"/>
                        <a:pt x="120" y="1879"/>
                      </a:cubicBezTo>
                      <a:cubicBezTo>
                        <a:pt x="70" y="1960"/>
                        <a:pt x="66" y="2059"/>
                        <a:pt x="66" y="2154"/>
                      </a:cubicBezTo>
                      <a:cubicBezTo>
                        <a:pt x="51" y="3950"/>
                        <a:pt x="30" y="5740"/>
                        <a:pt x="15" y="7532"/>
                      </a:cubicBezTo>
                      <a:cubicBezTo>
                        <a:pt x="11" y="8283"/>
                        <a:pt x="0" y="9035"/>
                        <a:pt x="30" y="9786"/>
                      </a:cubicBezTo>
                      <a:cubicBezTo>
                        <a:pt x="66" y="10721"/>
                        <a:pt x="150" y="11657"/>
                        <a:pt x="239" y="12592"/>
                      </a:cubicBezTo>
                      <a:cubicBezTo>
                        <a:pt x="389" y="14200"/>
                        <a:pt x="543" y="15806"/>
                        <a:pt x="693" y="17414"/>
                      </a:cubicBezTo>
                      <a:cubicBezTo>
                        <a:pt x="727" y="17771"/>
                        <a:pt x="767" y="18145"/>
                        <a:pt x="961" y="18444"/>
                      </a:cubicBezTo>
                      <a:cubicBezTo>
                        <a:pt x="1090" y="18643"/>
                        <a:pt x="1279" y="18793"/>
                        <a:pt x="1463" y="18936"/>
                      </a:cubicBezTo>
                      <a:cubicBezTo>
                        <a:pt x="1488" y="18957"/>
                        <a:pt x="1508" y="18972"/>
                        <a:pt x="1533" y="18993"/>
                      </a:cubicBezTo>
                      <a:cubicBezTo>
                        <a:pt x="2111" y="19449"/>
                        <a:pt x="2713" y="19913"/>
                        <a:pt x="3409" y="20152"/>
                      </a:cubicBezTo>
                      <a:cubicBezTo>
                        <a:pt x="3857" y="20300"/>
                        <a:pt x="4340" y="20361"/>
                        <a:pt x="4813" y="20390"/>
                      </a:cubicBezTo>
                      <a:cubicBezTo>
                        <a:pt x="5121" y="20410"/>
                        <a:pt x="5429" y="20420"/>
                        <a:pt x="5737" y="20420"/>
                      </a:cubicBezTo>
                      <a:cubicBezTo>
                        <a:pt x="8422" y="20420"/>
                        <a:pt x="11081" y="19701"/>
                        <a:pt x="13684" y="18993"/>
                      </a:cubicBezTo>
                      <a:cubicBezTo>
                        <a:pt x="14166" y="18858"/>
                        <a:pt x="14653" y="18723"/>
                        <a:pt x="15107" y="18510"/>
                      </a:cubicBezTo>
                      <a:cubicBezTo>
                        <a:pt x="15237" y="18449"/>
                        <a:pt x="15366" y="18381"/>
                        <a:pt x="15489" y="18305"/>
                      </a:cubicBezTo>
                      <a:cubicBezTo>
                        <a:pt x="16395" y="17754"/>
                        <a:pt x="17003" y="16798"/>
                        <a:pt x="17317" y="15788"/>
                      </a:cubicBezTo>
                      <a:cubicBezTo>
                        <a:pt x="17634" y="14773"/>
                        <a:pt x="17689" y="13699"/>
                        <a:pt x="17695" y="12639"/>
                      </a:cubicBezTo>
                      <a:cubicBezTo>
                        <a:pt x="17702" y="10637"/>
                        <a:pt x="17546" y="8638"/>
                        <a:pt x="17226" y="6662"/>
                      </a:cubicBezTo>
                      <a:cubicBezTo>
                        <a:pt x="17161" y="6269"/>
                        <a:pt x="17091" y="5866"/>
                        <a:pt x="17137" y="5472"/>
                      </a:cubicBezTo>
                      <a:cubicBezTo>
                        <a:pt x="17226" y="4726"/>
                        <a:pt x="17948" y="4030"/>
                        <a:pt x="17745" y="3308"/>
                      </a:cubicBezTo>
                      <a:cubicBezTo>
                        <a:pt x="16994" y="3163"/>
                        <a:pt x="16023" y="2994"/>
                        <a:pt x="15271" y="2846"/>
                      </a:cubicBezTo>
                      <a:cubicBezTo>
                        <a:pt x="14868" y="2094"/>
                        <a:pt x="14505" y="1014"/>
                        <a:pt x="13864" y="427"/>
                      </a:cubicBezTo>
                      <a:cubicBezTo>
                        <a:pt x="13459" y="59"/>
                        <a:pt x="12880" y="0"/>
                        <a:pt x="123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0"/>
                <p:cNvSpPr/>
                <p:nvPr/>
              </p:nvSpPr>
              <p:spPr>
                <a:xfrm>
                  <a:off x="6704158" y="3724871"/>
                  <a:ext cx="264645" cy="5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5" h="2997" extrusionOk="0">
                      <a:moveTo>
                        <a:pt x="9425" y="1"/>
                      </a:moveTo>
                      <a:cubicBezTo>
                        <a:pt x="9096" y="1"/>
                        <a:pt x="8767" y="12"/>
                        <a:pt x="8440" y="27"/>
                      </a:cubicBezTo>
                      <a:cubicBezTo>
                        <a:pt x="5573" y="162"/>
                        <a:pt x="2698" y="605"/>
                        <a:pt x="1" y="1570"/>
                      </a:cubicBezTo>
                      <a:cubicBezTo>
                        <a:pt x="579" y="2028"/>
                        <a:pt x="1181" y="2490"/>
                        <a:pt x="1877" y="2729"/>
                      </a:cubicBezTo>
                      <a:cubicBezTo>
                        <a:pt x="2325" y="2878"/>
                        <a:pt x="2808" y="2938"/>
                        <a:pt x="3281" y="2967"/>
                      </a:cubicBezTo>
                      <a:cubicBezTo>
                        <a:pt x="3590" y="2987"/>
                        <a:pt x="3898" y="2997"/>
                        <a:pt x="4206" y="2997"/>
                      </a:cubicBezTo>
                      <a:cubicBezTo>
                        <a:pt x="6891" y="2997"/>
                        <a:pt x="9549" y="2280"/>
                        <a:pt x="12152" y="1570"/>
                      </a:cubicBezTo>
                      <a:cubicBezTo>
                        <a:pt x="12634" y="1435"/>
                        <a:pt x="13121" y="1301"/>
                        <a:pt x="13575" y="1087"/>
                      </a:cubicBezTo>
                      <a:cubicBezTo>
                        <a:pt x="12944" y="729"/>
                        <a:pt x="12292" y="420"/>
                        <a:pt x="11595" y="240"/>
                      </a:cubicBezTo>
                      <a:cubicBezTo>
                        <a:pt x="10889" y="55"/>
                        <a:pt x="10157" y="1"/>
                        <a:pt x="94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0"/>
                <p:cNvSpPr/>
                <p:nvPr/>
              </p:nvSpPr>
              <p:spPr>
                <a:xfrm>
                  <a:off x="6953733" y="3434317"/>
                  <a:ext cx="344457" cy="44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9" h="22902" extrusionOk="0">
                      <a:moveTo>
                        <a:pt x="6894" y="1"/>
                      </a:moveTo>
                      <a:cubicBezTo>
                        <a:pt x="5671" y="1"/>
                        <a:pt x="4457" y="213"/>
                        <a:pt x="3408" y="792"/>
                      </a:cubicBezTo>
                      <a:cubicBezTo>
                        <a:pt x="2233" y="1441"/>
                        <a:pt x="1301" y="2651"/>
                        <a:pt x="1278" y="3993"/>
                      </a:cubicBezTo>
                      <a:cubicBezTo>
                        <a:pt x="1275" y="4232"/>
                        <a:pt x="1299" y="4475"/>
                        <a:pt x="1244" y="4708"/>
                      </a:cubicBezTo>
                      <a:cubicBezTo>
                        <a:pt x="1197" y="4917"/>
                        <a:pt x="1089" y="5105"/>
                        <a:pt x="1001" y="5301"/>
                      </a:cubicBezTo>
                      <a:cubicBezTo>
                        <a:pt x="402" y="6645"/>
                        <a:pt x="943" y="8391"/>
                        <a:pt x="2197" y="9160"/>
                      </a:cubicBezTo>
                      <a:cubicBezTo>
                        <a:pt x="1413" y="9486"/>
                        <a:pt x="843" y="10270"/>
                        <a:pt x="774" y="11116"/>
                      </a:cubicBezTo>
                      <a:cubicBezTo>
                        <a:pt x="706" y="11961"/>
                        <a:pt x="1145" y="12826"/>
                        <a:pt x="1865" y="13272"/>
                      </a:cubicBezTo>
                      <a:cubicBezTo>
                        <a:pt x="841" y="13696"/>
                        <a:pt x="1" y="14771"/>
                        <a:pt x="210" y="15860"/>
                      </a:cubicBezTo>
                      <a:cubicBezTo>
                        <a:pt x="440" y="17056"/>
                        <a:pt x="1730" y="17704"/>
                        <a:pt x="2901" y="18043"/>
                      </a:cubicBezTo>
                      <a:cubicBezTo>
                        <a:pt x="4071" y="18383"/>
                        <a:pt x="5385" y="18663"/>
                        <a:pt x="6101" y="19648"/>
                      </a:cubicBezTo>
                      <a:cubicBezTo>
                        <a:pt x="6552" y="20272"/>
                        <a:pt x="6723" y="21136"/>
                        <a:pt x="7377" y="21542"/>
                      </a:cubicBezTo>
                      <a:cubicBezTo>
                        <a:pt x="7813" y="21813"/>
                        <a:pt x="8379" y="21816"/>
                        <a:pt x="8798" y="22111"/>
                      </a:cubicBezTo>
                      <a:cubicBezTo>
                        <a:pt x="8978" y="22237"/>
                        <a:pt x="9120" y="22408"/>
                        <a:pt x="9290" y="22543"/>
                      </a:cubicBezTo>
                      <a:cubicBezTo>
                        <a:pt x="9605" y="22791"/>
                        <a:pt x="10006" y="22901"/>
                        <a:pt x="10408" y="22901"/>
                      </a:cubicBezTo>
                      <a:cubicBezTo>
                        <a:pt x="10586" y="22901"/>
                        <a:pt x="10764" y="22880"/>
                        <a:pt x="10935" y="22839"/>
                      </a:cubicBezTo>
                      <a:cubicBezTo>
                        <a:pt x="11496" y="22704"/>
                        <a:pt x="11995" y="22386"/>
                        <a:pt x="12443" y="22022"/>
                      </a:cubicBezTo>
                      <a:cubicBezTo>
                        <a:pt x="13212" y="21398"/>
                        <a:pt x="13858" y="20638"/>
                        <a:pt x="14469" y="19859"/>
                      </a:cubicBezTo>
                      <a:cubicBezTo>
                        <a:pt x="16155" y="17707"/>
                        <a:pt x="17668" y="15177"/>
                        <a:pt x="17551" y="12444"/>
                      </a:cubicBezTo>
                      <a:cubicBezTo>
                        <a:pt x="17522" y="11749"/>
                        <a:pt x="17387" y="11061"/>
                        <a:pt x="17250" y="10378"/>
                      </a:cubicBezTo>
                      <a:lnTo>
                        <a:pt x="16260" y="5385"/>
                      </a:lnTo>
                      <a:cubicBezTo>
                        <a:pt x="16194" y="5050"/>
                        <a:pt x="16127" y="4711"/>
                        <a:pt x="15985" y="4399"/>
                      </a:cubicBezTo>
                      <a:cubicBezTo>
                        <a:pt x="15832" y="4066"/>
                        <a:pt x="15598" y="3777"/>
                        <a:pt x="15353" y="3506"/>
                      </a:cubicBezTo>
                      <a:cubicBezTo>
                        <a:pt x="13902" y="1895"/>
                        <a:pt x="11921" y="783"/>
                        <a:pt x="9803" y="336"/>
                      </a:cubicBezTo>
                      <a:cubicBezTo>
                        <a:pt x="8883" y="140"/>
                        <a:pt x="7885" y="1"/>
                        <a:pt x="6894" y="1"/>
                      </a:cubicBezTo>
                      <a:close/>
                    </a:path>
                  </a:pathLst>
                </a:custGeom>
                <a:solidFill>
                  <a:srgbClr val="FFBD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0"/>
                <p:cNvSpPr/>
                <p:nvPr/>
              </p:nvSpPr>
              <p:spPr>
                <a:xfrm>
                  <a:off x="6585726" y="2273702"/>
                  <a:ext cx="735858" cy="97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6" h="49860" extrusionOk="0">
                      <a:moveTo>
                        <a:pt x="17115" y="1"/>
                      </a:moveTo>
                      <a:cubicBezTo>
                        <a:pt x="15155" y="1"/>
                        <a:pt x="13191" y="621"/>
                        <a:pt x="11654" y="1843"/>
                      </a:cubicBezTo>
                      <a:cubicBezTo>
                        <a:pt x="10252" y="2959"/>
                        <a:pt x="9173" y="4518"/>
                        <a:pt x="7556" y="5293"/>
                      </a:cubicBezTo>
                      <a:cubicBezTo>
                        <a:pt x="5941" y="6068"/>
                        <a:pt x="2968" y="5951"/>
                        <a:pt x="1788" y="7322"/>
                      </a:cubicBezTo>
                      <a:cubicBezTo>
                        <a:pt x="202" y="9164"/>
                        <a:pt x="333" y="12729"/>
                        <a:pt x="262" y="14992"/>
                      </a:cubicBezTo>
                      <a:cubicBezTo>
                        <a:pt x="200" y="16975"/>
                        <a:pt x="136" y="18959"/>
                        <a:pt x="74" y="20944"/>
                      </a:cubicBezTo>
                      <a:cubicBezTo>
                        <a:pt x="37" y="22116"/>
                        <a:pt x="1" y="23303"/>
                        <a:pt x="272" y="24444"/>
                      </a:cubicBezTo>
                      <a:cubicBezTo>
                        <a:pt x="518" y="25482"/>
                        <a:pt x="1010" y="26450"/>
                        <a:pt x="1238" y="27491"/>
                      </a:cubicBezTo>
                      <a:cubicBezTo>
                        <a:pt x="1520" y="28779"/>
                        <a:pt x="1387" y="30118"/>
                        <a:pt x="1482" y="31434"/>
                      </a:cubicBezTo>
                      <a:cubicBezTo>
                        <a:pt x="1622" y="33400"/>
                        <a:pt x="2271" y="35294"/>
                        <a:pt x="2968" y="37141"/>
                      </a:cubicBezTo>
                      <a:cubicBezTo>
                        <a:pt x="4206" y="40424"/>
                        <a:pt x="5636" y="43686"/>
                        <a:pt x="7826" y="46428"/>
                      </a:cubicBezTo>
                      <a:cubicBezTo>
                        <a:pt x="9260" y="48222"/>
                        <a:pt x="11233" y="49860"/>
                        <a:pt x="13530" y="49860"/>
                      </a:cubicBezTo>
                      <a:cubicBezTo>
                        <a:pt x="13532" y="49860"/>
                        <a:pt x="13534" y="49860"/>
                        <a:pt x="13537" y="49860"/>
                      </a:cubicBezTo>
                      <a:cubicBezTo>
                        <a:pt x="15844" y="49857"/>
                        <a:pt x="17808" y="48213"/>
                        <a:pt x="19345" y="46491"/>
                      </a:cubicBezTo>
                      <a:cubicBezTo>
                        <a:pt x="23079" y="42304"/>
                        <a:pt x="26582" y="37904"/>
                        <a:pt x="30586" y="33901"/>
                      </a:cubicBezTo>
                      <a:cubicBezTo>
                        <a:pt x="31889" y="32600"/>
                        <a:pt x="33581" y="32327"/>
                        <a:pt x="34828" y="30445"/>
                      </a:cubicBezTo>
                      <a:cubicBezTo>
                        <a:pt x="35988" y="28693"/>
                        <a:pt x="36714" y="26679"/>
                        <a:pt x="37199" y="24636"/>
                      </a:cubicBezTo>
                      <a:cubicBezTo>
                        <a:pt x="37574" y="23059"/>
                        <a:pt x="37746" y="21295"/>
                        <a:pt x="36908" y="19906"/>
                      </a:cubicBezTo>
                      <a:cubicBezTo>
                        <a:pt x="36385" y="19040"/>
                        <a:pt x="35330" y="18479"/>
                        <a:pt x="34353" y="18479"/>
                      </a:cubicBezTo>
                      <a:cubicBezTo>
                        <a:pt x="33766" y="18479"/>
                        <a:pt x="33207" y="18681"/>
                        <a:pt x="32808" y="19140"/>
                      </a:cubicBezTo>
                      <a:cubicBezTo>
                        <a:pt x="32689" y="19275"/>
                        <a:pt x="32588" y="19428"/>
                        <a:pt x="32449" y="19540"/>
                      </a:cubicBezTo>
                      <a:cubicBezTo>
                        <a:pt x="32282" y="19675"/>
                        <a:pt x="32080" y="19734"/>
                        <a:pt x="31871" y="19734"/>
                      </a:cubicBezTo>
                      <a:cubicBezTo>
                        <a:pt x="31513" y="19734"/>
                        <a:pt x="31135" y="19560"/>
                        <a:pt x="30885" y="19291"/>
                      </a:cubicBezTo>
                      <a:cubicBezTo>
                        <a:pt x="30488" y="18867"/>
                        <a:pt x="30327" y="18281"/>
                        <a:pt x="30173" y="17720"/>
                      </a:cubicBezTo>
                      <a:cubicBezTo>
                        <a:pt x="29353" y="14733"/>
                        <a:pt x="28348" y="11797"/>
                        <a:pt x="27167" y="8932"/>
                      </a:cubicBezTo>
                      <a:cubicBezTo>
                        <a:pt x="25974" y="6043"/>
                        <a:pt x="24481" y="3087"/>
                        <a:pt x="21869" y="1373"/>
                      </a:cubicBezTo>
                      <a:cubicBezTo>
                        <a:pt x="20465" y="454"/>
                        <a:pt x="18791" y="1"/>
                        <a:pt x="17115" y="1"/>
                      </a:cubicBezTo>
                      <a:close/>
                    </a:path>
                  </a:pathLst>
                </a:custGeom>
                <a:solidFill>
                  <a:srgbClr val="FFBD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4" name="Google Shape;434;p30"/>
                <p:cNvSpPr/>
                <p:nvPr/>
              </p:nvSpPr>
              <p:spPr>
                <a:xfrm>
                  <a:off x="6210915" y="3400922"/>
                  <a:ext cx="105234" cy="29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8" h="15107" extrusionOk="0">
                      <a:moveTo>
                        <a:pt x="5385" y="0"/>
                      </a:moveTo>
                      <a:lnTo>
                        <a:pt x="5385" y="0"/>
                      </a:lnTo>
                      <a:cubicBezTo>
                        <a:pt x="5379" y="5"/>
                        <a:pt x="5379" y="11"/>
                        <a:pt x="5373" y="15"/>
                      </a:cubicBezTo>
                      <a:cubicBezTo>
                        <a:pt x="5130" y="359"/>
                        <a:pt x="4718" y="537"/>
                        <a:pt x="4328" y="712"/>
                      </a:cubicBezTo>
                      <a:cubicBezTo>
                        <a:pt x="3015" y="1284"/>
                        <a:pt x="1666" y="2006"/>
                        <a:pt x="944" y="3245"/>
                      </a:cubicBezTo>
                      <a:cubicBezTo>
                        <a:pt x="442" y="4110"/>
                        <a:pt x="313" y="5140"/>
                        <a:pt x="0" y="6096"/>
                      </a:cubicBezTo>
                      <a:cubicBezTo>
                        <a:pt x="0" y="6284"/>
                        <a:pt x="0" y="6474"/>
                        <a:pt x="5" y="6658"/>
                      </a:cubicBezTo>
                      <a:cubicBezTo>
                        <a:pt x="45" y="9497"/>
                        <a:pt x="354" y="12327"/>
                        <a:pt x="931" y="15107"/>
                      </a:cubicBezTo>
                      <a:cubicBezTo>
                        <a:pt x="1602" y="14067"/>
                        <a:pt x="1562" y="12748"/>
                        <a:pt x="1702" y="11519"/>
                      </a:cubicBezTo>
                      <a:cubicBezTo>
                        <a:pt x="1838" y="10264"/>
                        <a:pt x="2177" y="9038"/>
                        <a:pt x="2708" y="7891"/>
                      </a:cubicBezTo>
                      <a:cubicBezTo>
                        <a:pt x="3225" y="6772"/>
                        <a:pt x="3916" y="5742"/>
                        <a:pt x="4418" y="4619"/>
                      </a:cubicBezTo>
                      <a:cubicBezTo>
                        <a:pt x="5069" y="3166"/>
                        <a:pt x="5398" y="1591"/>
                        <a:pt x="5385" y="0"/>
                      </a:cubicBezTo>
                      <a:close/>
                    </a:path>
                  </a:pathLst>
                </a:custGeom>
                <a:solidFill>
                  <a:srgbClr val="70C2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0"/>
                <p:cNvSpPr/>
                <p:nvPr/>
              </p:nvSpPr>
              <p:spPr>
                <a:xfrm>
                  <a:off x="6084217" y="4074202"/>
                  <a:ext cx="195418" cy="25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4" h="13336" extrusionOk="0">
                      <a:moveTo>
                        <a:pt x="46" y="1"/>
                      </a:moveTo>
                      <a:lnTo>
                        <a:pt x="46" y="1"/>
                      </a:lnTo>
                      <a:cubicBezTo>
                        <a:pt x="1245" y="826"/>
                        <a:pt x="2490" y="1698"/>
                        <a:pt x="3172" y="2985"/>
                      </a:cubicBezTo>
                      <a:cubicBezTo>
                        <a:pt x="3852" y="4270"/>
                        <a:pt x="3763" y="6090"/>
                        <a:pt x="2579" y="6932"/>
                      </a:cubicBezTo>
                      <a:cubicBezTo>
                        <a:pt x="1972" y="7360"/>
                        <a:pt x="1170" y="7489"/>
                        <a:pt x="653" y="8017"/>
                      </a:cubicBezTo>
                      <a:cubicBezTo>
                        <a:pt x="51" y="8623"/>
                        <a:pt x="0" y="9575"/>
                        <a:pt x="6" y="10434"/>
                      </a:cubicBezTo>
                      <a:cubicBezTo>
                        <a:pt x="6" y="10535"/>
                        <a:pt x="11" y="10639"/>
                        <a:pt x="21" y="10738"/>
                      </a:cubicBezTo>
                      <a:cubicBezTo>
                        <a:pt x="1056" y="11525"/>
                        <a:pt x="1997" y="12435"/>
                        <a:pt x="2928" y="13336"/>
                      </a:cubicBezTo>
                      <a:cubicBezTo>
                        <a:pt x="4584" y="10793"/>
                        <a:pt x="7012" y="8773"/>
                        <a:pt x="9803" y="7589"/>
                      </a:cubicBezTo>
                      <a:cubicBezTo>
                        <a:pt x="10024" y="5757"/>
                        <a:pt x="9803" y="3952"/>
                        <a:pt x="8536" y="2255"/>
                      </a:cubicBezTo>
                      <a:cubicBezTo>
                        <a:pt x="7584" y="1125"/>
                        <a:pt x="6052" y="682"/>
                        <a:pt x="4595" y="423"/>
                      </a:cubicBezTo>
                      <a:cubicBezTo>
                        <a:pt x="3094" y="156"/>
                        <a:pt x="1571" y="14"/>
                        <a:pt x="46" y="1"/>
                      </a:cubicBezTo>
                      <a:close/>
                    </a:path>
                  </a:pathLst>
                </a:custGeom>
                <a:solidFill>
                  <a:srgbClr val="70C2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0"/>
                <p:cNvSpPr/>
                <p:nvPr/>
              </p:nvSpPr>
              <p:spPr>
                <a:xfrm>
                  <a:off x="6525369" y="2148973"/>
                  <a:ext cx="761806" cy="62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7" h="32028" extrusionOk="0">
                      <a:moveTo>
                        <a:pt x="18417" y="1"/>
                      </a:moveTo>
                      <a:cubicBezTo>
                        <a:pt x="14617" y="1"/>
                        <a:pt x="10724" y="1274"/>
                        <a:pt x="8077" y="4000"/>
                      </a:cubicBezTo>
                      <a:cubicBezTo>
                        <a:pt x="6922" y="5193"/>
                        <a:pt x="6030" y="6621"/>
                        <a:pt x="4881" y="7825"/>
                      </a:cubicBezTo>
                      <a:cubicBezTo>
                        <a:pt x="4125" y="8612"/>
                        <a:pt x="3256" y="9302"/>
                        <a:pt x="2667" y="10218"/>
                      </a:cubicBezTo>
                      <a:cubicBezTo>
                        <a:pt x="2190" y="10955"/>
                        <a:pt x="1922" y="11805"/>
                        <a:pt x="1707" y="12652"/>
                      </a:cubicBezTo>
                      <a:cubicBezTo>
                        <a:pt x="1141" y="14891"/>
                        <a:pt x="1" y="19647"/>
                        <a:pt x="1956" y="21479"/>
                      </a:cubicBezTo>
                      <a:cubicBezTo>
                        <a:pt x="2346" y="21843"/>
                        <a:pt x="2633" y="22025"/>
                        <a:pt x="2888" y="22025"/>
                      </a:cubicBezTo>
                      <a:cubicBezTo>
                        <a:pt x="3046" y="22025"/>
                        <a:pt x="3192" y="21955"/>
                        <a:pt x="3343" y="21814"/>
                      </a:cubicBezTo>
                      <a:cubicBezTo>
                        <a:pt x="3362" y="21231"/>
                        <a:pt x="3361" y="20647"/>
                        <a:pt x="3380" y="20130"/>
                      </a:cubicBezTo>
                      <a:cubicBezTo>
                        <a:pt x="3424" y="18832"/>
                        <a:pt x="3475" y="17519"/>
                        <a:pt x="3848" y="16263"/>
                      </a:cubicBezTo>
                      <a:cubicBezTo>
                        <a:pt x="4087" y="15462"/>
                        <a:pt x="4515" y="14636"/>
                        <a:pt x="5316" y="14263"/>
                      </a:cubicBezTo>
                      <a:cubicBezTo>
                        <a:pt x="5606" y="14128"/>
                        <a:pt x="6050" y="14001"/>
                        <a:pt x="6461" y="14001"/>
                      </a:cubicBezTo>
                      <a:cubicBezTo>
                        <a:pt x="6636" y="14001"/>
                        <a:pt x="6805" y="14024"/>
                        <a:pt x="6953" y="14079"/>
                      </a:cubicBezTo>
                      <a:cubicBezTo>
                        <a:pt x="7435" y="14144"/>
                        <a:pt x="7928" y="14383"/>
                        <a:pt x="8395" y="14552"/>
                      </a:cubicBezTo>
                      <a:cubicBezTo>
                        <a:pt x="9070" y="14793"/>
                        <a:pt x="9771" y="14884"/>
                        <a:pt x="10482" y="14884"/>
                      </a:cubicBezTo>
                      <a:cubicBezTo>
                        <a:pt x="11664" y="14884"/>
                        <a:pt x="12875" y="14632"/>
                        <a:pt x="14043" y="14402"/>
                      </a:cubicBezTo>
                      <a:cubicBezTo>
                        <a:pt x="16412" y="13935"/>
                        <a:pt x="18796" y="13572"/>
                        <a:pt x="21194" y="13313"/>
                      </a:cubicBezTo>
                      <a:cubicBezTo>
                        <a:pt x="21738" y="13254"/>
                        <a:pt x="22306" y="13210"/>
                        <a:pt x="22869" y="13210"/>
                      </a:cubicBezTo>
                      <a:cubicBezTo>
                        <a:pt x="24222" y="13210"/>
                        <a:pt x="25548" y="13467"/>
                        <a:pt x="26459" y="14412"/>
                      </a:cubicBezTo>
                      <a:cubicBezTo>
                        <a:pt x="28280" y="16314"/>
                        <a:pt x="27345" y="19875"/>
                        <a:pt x="29319" y="21612"/>
                      </a:cubicBezTo>
                      <a:cubicBezTo>
                        <a:pt x="29852" y="22081"/>
                        <a:pt x="30558" y="22359"/>
                        <a:pt x="30976" y="22931"/>
                      </a:cubicBezTo>
                      <a:cubicBezTo>
                        <a:pt x="31290" y="23360"/>
                        <a:pt x="31400" y="23900"/>
                        <a:pt x="31489" y="24428"/>
                      </a:cubicBezTo>
                      <a:cubicBezTo>
                        <a:pt x="31746" y="25984"/>
                        <a:pt x="31868" y="27560"/>
                        <a:pt x="31852" y="29135"/>
                      </a:cubicBezTo>
                      <a:cubicBezTo>
                        <a:pt x="31841" y="29833"/>
                        <a:pt x="31816" y="30564"/>
                        <a:pt x="32130" y="31186"/>
                      </a:cubicBezTo>
                      <a:cubicBezTo>
                        <a:pt x="32373" y="31660"/>
                        <a:pt x="32897" y="32027"/>
                        <a:pt x="33403" y="32027"/>
                      </a:cubicBezTo>
                      <a:cubicBezTo>
                        <a:pt x="33561" y="32027"/>
                        <a:pt x="33716" y="31992"/>
                        <a:pt x="33861" y="31912"/>
                      </a:cubicBezTo>
                      <a:cubicBezTo>
                        <a:pt x="33807" y="30255"/>
                        <a:pt x="33921" y="28519"/>
                        <a:pt x="34762" y="27091"/>
                      </a:cubicBezTo>
                      <a:cubicBezTo>
                        <a:pt x="35454" y="25915"/>
                        <a:pt x="36763" y="25027"/>
                        <a:pt x="38087" y="25027"/>
                      </a:cubicBezTo>
                      <a:cubicBezTo>
                        <a:pt x="38372" y="25027"/>
                        <a:pt x="38657" y="25068"/>
                        <a:pt x="38937" y="25156"/>
                      </a:cubicBezTo>
                      <a:cubicBezTo>
                        <a:pt x="38891" y="21812"/>
                        <a:pt x="39077" y="18448"/>
                        <a:pt x="38608" y="15139"/>
                      </a:cubicBezTo>
                      <a:cubicBezTo>
                        <a:pt x="38140" y="11831"/>
                        <a:pt x="36951" y="8496"/>
                        <a:pt x="34564" y="6157"/>
                      </a:cubicBezTo>
                      <a:cubicBezTo>
                        <a:pt x="33205" y="4830"/>
                        <a:pt x="31529" y="3874"/>
                        <a:pt x="29817" y="3044"/>
                      </a:cubicBezTo>
                      <a:cubicBezTo>
                        <a:pt x="26328" y="1347"/>
                        <a:pt x="22556" y="68"/>
                        <a:pt x="18676" y="2"/>
                      </a:cubicBezTo>
                      <a:cubicBezTo>
                        <a:pt x="18590" y="1"/>
                        <a:pt x="18503" y="1"/>
                        <a:pt x="184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0"/>
                <p:cNvSpPr/>
                <p:nvPr/>
              </p:nvSpPr>
              <p:spPr>
                <a:xfrm>
                  <a:off x="6577538" y="2660112"/>
                  <a:ext cx="642263" cy="17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8928" extrusionOk="0">
                      <a:moveTo>
                        <a:pt x="1838" y="1356"/>
                      </a:moveTo>
                      <a:cubicBezTo>
                        <a:pt x="2179" y="1356"/>
                        <a:pt x="2584" y="1416"/>
                        <a:pt x="2748" y="1421"/>
                      </a:cubicBezTo>
                      <a:cubicBezTo>
                        <a:pt x="4264" y="1460"/>
                        <a:pt x="5741" y="1784"/>
                        <a:pt x="7230" y="1784"/>
                      </a:cubicBezTo>
                      <a:cubicBezTo>
                        <a:pt x="7694" y="1784"/>
                        <a:pt x="8160" y="1752"/>
                        <a:pt x="8629" y="1671"/>
                      </a:cubicBezTo>
                      <a:lnTo>
                        <a:pt x="8629" y="1671"/>
                      </a:lnTo>
                      <a:cubicBezTo>
                        <a:pt x="9169" y="3581"/>
                        <a:pt x="8543" y="6335"/>
                        <a:pt x="6852" y="7453"/>
                      </a:cubicBezTo>
                      <a:cubicBezTo>
                        <a:pt x="6099" y="7949"/>
                        <a:pt x="5132" y="8221"/>
                        <a:pt x="4201" y="8221"/>
                      </a:cubicBezTo>
                      <a:cubicBezTo>
                        <a:pt x="2632" y="8221"/>
                        <a:pt x="1166" y="7450"/>
                        <a:pt x="997" y="5680"/>
                      </a:cubicBezTo>
                      <a:cubicBezTo>
                        <a:pt x="917" y="4846"/>
                        <a:pt x="919" y="3921"/>
                        <a:pt x="975" y="3086"/>
                      </a:cubicBezTo>
                      <a:cubicBezTo>
                        <a:pt x="1002" y="2701"/>
                        <a:pt x="1018" y="1707"/>
                        <a:pt x="1361" y="1447"/>
                      </a:cubicBezTo>
                      <a:cubicBezTo>
                        <a:pt x="1451" y="1378"/>
                        <a:pt x="1633" y="1356"/>
                        <a:pt x="1838" y="1356"/>
                      </a:cubicBezTo>
                      <a:close/>
                      <a:moveTo>
                        <a:pt x="21693" y="675"/>
                      </a:moveTo>
                      <a:cubicBezTo>
                        <a:pt x="21805" y="675"/>
                        <a:pt x="21915" y="680"/>
                        <a:pt x="22022" y="691"/>
                      </a:cubicBezTo>
                      <a:cubicBezTo>
                        <a:pt x="23001" y="801"/>
                        <a:pt x="22947" y="729"/>
                        <a:pt x="23050" y="1612"/>
                      </a:cubicBezTo>
                      <a:cubicBezTo>
                        <a:pt x="23199" y="2854"/>
                        <a:pt x="22511" y="5123"/>
                        <a:pt x="21834" y="6217"/>
                      </a:cubicBezTo>
                      <a:cubicBezTo>
                        <a:pt x="20977" y="7602"/>
                        <a:pt x="19463" y="8249"/>
                        <a:pt x="17915" y="8249"/>
                      </a:cubicBezTo>
                      <a:cubicBezTo>
                        <a:pt x="16998" y="8249"/>
                        <a:pt x="16070" y="8022"/>
                        <a:pt x="15259" y="7587"/>
                      </a:cubicBezTo>
                      <a:cubicBezTo>
                        <a:pt x="13100" y="6430"/>
                        <a:pt x="13045" y="3908"/>
                        <a:pt x="13044" y="1738"/>
                      </a:cubicBezTo>
                      <a:cubicBezTo>
                        <a:pt x="13955" y="1687"/>
                        <a:pt x="14915" y="1409"/>
                        <a:pt x="15819" y="1305"/>
                      </a:cubicBezTo>
                      <a:cubicBezTo>
                        <a:pt x="17224" y="1144"/>
                        <a:pt x="18634" y="997"/>
                        <a:pt x="20040" y="850"/>
                      </a:cubicBezTo>
                      <a:cubicBezTo>
                        <a:pt x="20567" y="796"/>
                        <a:pt x="21150" y="675"/>
                        <a:pt x="21693" y="675"/>
                      </a:cubicBezTo>
                      <a:close/>
                      <a:moveTo>
                        <a:pt x="23728" y="1"/>
                      </a:moveTo>
                      <a:cubicBezTo>
                        <a:pt x="23657" y="1"/>
                        <a:pt x="23588" y="26"/>
                        <a:pt x="23532" y="71"/>
                      </a:cubicBezTo>
                      <a:cubicBezTo>
                        <a:pt x="23480" y="33"/>
                        <a:pt x="23418" y="13"/>
                        <a:pt x="23354" y="11"/>
                      </a:cubicBezTo>
                      <a:cubicBezTo>
                        <a:pt x="23200" y="7"/>
                        <a:pt x="23045" y="5"/>
                        <a:pt x="22891" y="5"/>
                      </a:cubicBezTo>
                      <a:cubicBezTo>
                        <a:pt x="20991" y="5"/>
                        <a:pt x="19116" y="286"/>
                        <a:pt x="17227" y="474"/>
                      </a:cubicBezTo>
                      <a:cubicBezTo>
                        <a:pt x="15874" y="608"/>
                        <a:pt x="14364" y="1019"/>
                        <a:pt x="12993" y="1055"/>
                      </a:cubicBezTo>
                      <a:cubicBezTo>
                        <a:pt x="12943" y="1012"/>
                        <a:pt x="12878" y="988"/>
                        <a:pt x="12812" y="988"/>
                      </a:cubicBezTo>
                      <a:cubicBezTo>
                        <a:pt x="12798" y="988"/>
                        <a:pt x="12784" y="989"/>
                        <a:pt x="12771" y="991"/>
                      </a:cubicBezTo>
                      <a:cubicBezTo>
                        <a:pt x="11581" y="1126"/>
                        <a:pt x="10382" y="1132"/>
                        <a:pt x="9184" y="1133"/>
                      </a:cubicBezTo>
                      <a:cubicBezTo>
                        <a:pt x="9129" y="1025"/>
                        <a:pt x="9027" y="942"/>
                        <a:pt x="8891" y="942"/>
                      </a:cubicBezTo>
                      <a:cubicBezTo>
                        <a:pt x="8864" y="942"/>
                        <a:pt x="8836" y="946"/>
                        <a:pt x="8806" y="952"/>
                      </a:cubicBezTo>
                      <a:cubicBezTo>
                        <a:pt x="8260" y="1078"/>
                        <a:pt x="7715" y="1124"/>
                        <a:pt x="7170" y="1124"/>
                      </a:cubicBezTo>
                      <a:cubicBezTo>
                        <a:pt x="5699" y="1124"/>
                        <a:pt x="4233" y="784"/>
                        <a:pt x="2748" y="737"/>
                      </a:cubicBezTo>
                      <a:cubicBezTo>
                        <a:pt x="2433" y="727"/>
                        <a:pt x="2134" y="695"/>
                        <a:pt x="1857" y="695"/>
                      </a:cubicBezTo>
                      <a:cubicBezTo>
                        <a:pt x="1414" y="695"/>
                        <a:pt x="1027" y="777"/>
                        <a:pt x="726" y="1161"/>
                      </a:cubicBezTo>
                      <a:cubicBezTo>
                        <a:pt x="0" y="2088"/>
                        <a:pt x="253" y="4041"/>
                        <a:pt x="289" y="5108"/>
                      </a:cubicBezTo>
                      <a:cubicBezTo>
                        <a:pt x="320" y="6042"/>
                        <a:pt x="391" y="7058"/>
                        <a:pt x="1040" y="7793"/>
                      </a:cubicBezTo>
                      <a:cubicBezTo>
                        <a:pt x="1737" y="8584"/>
                        <a:pt x="2844" y="8917"/>
                        <a:pt x="3990" y="8917"/>
                      </a:cubicBezTo>
                      <a:cubicBezTo>
                        <a:pt x="5323" y="8917"/>
                        <a:pt x="6709" y="8467"/>
                        <a:pt x="7567" y="7764"/>
                      </a:cubicBezTo>
                      <a:cubicBezTo>
                        <a:pt x="9156" y="6463"/>
                        <a:pt x="9819" y="3845"/>
                        <a:pt x="9373" y="1815"/>
                      </a:cubicBezTo>
                      <a:cubicBezTo>
                        <a:pt x="10368" y="1813"/>
                        <a:pt x="11366" y="1799"/>
                        <a:pt x="12359" y="1710"/>
                      </a:cubicBezTo>
                      <a:cubicBezTo>
                        <a:pt x="12359" y="3401"/>
                        <a:pt x="12362" y="5267"/>
                        <a:pt x="13309" y="6725"/>
                      </a:cubicBezTo>
                      <a:cubicBezTo>
                        <a:pt x="14253" y="8180"/>
                        <a:pt x="16052" y="8838"/>
                        <a:pt x="17725" y="8920"/>
                      </a:cubicBezTo>
                      <a:cubicBezTo>
                        <a:pt x="17827" y="8925"/>
                        <a:pt x="17927" y="8927"/>
                        <a:pt x="18026" y="8927"/>
                      </a:cubicBezTo>
                      <a:cubicBezTo>
                        <a:pt x="22285" y="8927"/>
                        <a:pt x="23917" y="4433"/>
                        <a:pt x="23717" y="681"/>
                      </a:cubicBezTo>
                      <a:lnTo>
                        <a:pt x="23717" y="681"/>
                      </a:lnTo>
                      <a:cubicBezTo>
                        <a:pt x="23723" y="681"/>
                        <a:pt x="23728" y="684"/>
                        <a:pt x="23734" y="684"/>
                      </a:cubicBezTo>
                      <a:cubicBezTo>
                        <a:pt x="25100" y="694"/>
                        <a:pt x="26442" y="901"/>
                        <a:pt x="27819" y="901"/>
                      </a:cubicBezTo>
                      <a:cubicBezTo>
                        <a:pt x="27870" y="901"/>
                        <a:pt x="27920" y="901"/>
                        <a:pt x="27971" y="900"/>
                      </a:cubicBezTo>
                      <a:cubicBezTo>
                        <a:pt x="28122" y="899"/>
                        <a:pt x="28274" y="898"/>
                        <a:pt x="28425" y="898"/>
                      </a:cubicBezTo>
                      <a:cubicBezTo>
                        <a:pt x="29785" y="898"/>
                        <a:pt x="31144" y="958"/>
                        <a:pt x="32503" y="967"/>
                      </a:cubicBezTo>
                      <a:cubicBezTo>
                        <a:pt x="32504" y="967"/>
                        <a:pt x="32505" y="967"/>
                        <a:pt x="32506" y="967"/>
                      </a:cubicBezTo>
                      <a:cubicBezTo>
                        <a:pt x="32945" y="967"/>
                        <a:pt x="32944" y="285"/>
                        <a:pt x="32504" y="282"/>
                      </a:cubicBezTo>
                      <a:cubicBezTo>
                        <a:pt x="31144" y="274"/>
                        <a:pt x="29785" y="215"/>
                        <a:pt x="28427" y="215"/>
                      </a:cubicBezTo>
                      <a:cubicBezTo>
                        <a:pt x="28275" y="215"/>
                        <a:pt x="28124" y="216"/>
                        <a:pt x="27972" y="217"/>
                      </a:cubicBezTo>
                      <a:cubicBezTo>
                        <a:pt x="27926" y="218"/>
                        <a:pt x="27880" y="218"/>
                        <a:pt x="27834" y="218"/>
                      </a:cubicBezTo>
                      <a:cubicBezTo>
                        <a:pt x="26453" y="218"/>
                        <a:pt x="25108" y="9"/>
                        <a:pt x="23734" y="1"/>
                      </a:cubicBezTo>
                      <a:cubicBezTo>
                        <a:pt x="23732" y="1"/>
                        <a:pt x="23730" y="1"/>
                        <a:pt x="237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0"/>
                <p:cNvSpPr/>
                <p:nvPr/>
              </p:nvSpPr>
              <p:spPr>
                <a:xfrm>
                  <a:off x="5057610" y="2986030"/>
                  <a:ext cx="1175471" cy="87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96" h="45126" extrusionOk="0">
                      <a:moveTo>
                        <a:pt x="0" y="0"/>
                      </a:moveTo>
                      <a:cubicBezTo>
                        <a:pt x="252" y="666"/>
                        <a:pt x="12965" y="39661"/>
                        <a:pt x="13179" y="40217"/>
                      </a:cubicBezTo>
                      <a:cubicBezTo>
                        <a:pt x="13236" y="40368"/>
                        <a:pt x="13269" y="40491"/>
                        <a:pt x="13408" y="40549"/>
                      </a:cubicBezTo>
                      <a:cubicBezTo>
                        <a:pt x="13527" y="40599"/>
                        <a:pt x="54629" y="44262"/>
                        <a:pt x="60296" y="45126"/>
                      </a:cubicBezTo>
                      <a:cubicBezTo>
                        <a:pt x="60083" y="44471"/>
                        <a:pt x="47702" y="5829"/>
                        <a:pt x="47321" y="5238"/>
                      </a:cubicBezTo>
                      <a:cubicBezTo>
                        <a:pt x="46709" y="4288"/>
                        <a:pt x="45759" y="3685"/>
                        <a:pt x="44689" y="3370"/>
                      </a:cubicBezTo>
                      <a:cubicBezTo>
                        <a:pt x="43350" y="2976"/>
                        <a:pt x="6022" y="43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0"/>
                <p:cNvSpPr/>
                <p:nvPr/>
              </p:nvSpPr>
              <p:spPr>
                <a:xfrm>
                  <a:off x="5162376" y="3083056"/>
                  <a:ext cx="855207" cy="329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68" h="16902" extrusionOk="0">
                      <a:moveTo>
                        <a:pt x="0" y="0"/>
                      </a:moveTo>
                      <a:lnTo>
                        <a:pt x="4387" y="13426"/>
                      </a:lnTo>
                      <a:lnTo>
                        <a:pt x="43867" y="16901"/>
                      </a:lnTo>
                      <a:lnTo>
                        <a:pt x="39214" y="26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0"/>
                <p:cNvSpPr/>
                <p:nvPr/>
              </p:nvSpPr>
              <p:spPr>
                <a:xfrm>
                  <a:off x="5266129" y="3400864"/>
                  <a:ext cx="787286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84" h="6229" extrusionOk="0">
                      <a:moveTo>
                        <a:pt x="0" y="1"/>
                      </a:moveTo>
                      <a:lnTo>
                        <a:pt x="1026" y="3123"/>
                      </a:lnTo>
                      <a:lnTo>
                        <a:pt x="40383" y="6228"/>
                      </a:lnTo>
                      <a:lnTo>
                        <a:pt x="40383" y="6228"/>
                      </a:lnTo>
                      <a:lnTo>
                        <a:pt x="39371" y="312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0"/>
                <p:cNvSpPr/>
                <p:nvPr/>
              </p:nvSpPr>
              <p:spPr>
                <a:xfrm>
                  <a:off x="5299602" y="3503037"/>
                  <a:ext cx="792686" cy="138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61" h="7091" extrusionOk="0">
                      <a:moveTo>
                        <a:pt x="1" y="0"/>
                      </a:moveTo>
                      <a:lnTo>
                        <a:pt x="1142" y="3493"/>
                      </a:lnTo>
                      <a:lnTo>
                        <a:pt x="40661" y="7090"/>
                      </a:lnTo>
                      <a:lnTo>
                        <a:pt x="39380" y="31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0"/>
                <p:cNvSpPr/>
                <p:nvPr/>
              </p:nvSpPr>
              <p:spPr>
                <a:xfrm>
                  <a:off x="5337929" y="3620338"/>
                  <a:ext cx="369801" cy="13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9" h="6809" extrusionOk="0">
                      <a:moveTo>
                        <a:pt x="0" y="0"/>
                      </a:moveTo>
                      <a:lnTo>
                        <a:pt x="1661" y="5082"/>
                      </a:lnTo>
                      <a:lnTo>
                        <a:pt x="18969" y="6809"/>
                      </a:lnTo>
                      <a:lnTo>
                        <a:pt x="17226" y="1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0"/>
                <p:cNvSpPr/>
                <p:nvPr/>
              </p:nvSpPr>
              <p:spPr>
                <a:xfrm>
                  <a:off x="5738103" y="3653811"/>
                  <a:ext cx="402728" cy="136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8" h="6977" extrusionOk="0">
                      <a:moveTo>
                        <a:pt x="1" y="1"/>
                      </a:moveTo>
                      <a:lnTo>
                        <a:pt x="1692" y="5139"/>
                      </a:lnTo>
                      <a:lnTo>
                        <a:pt x="20658" y="6977"/>
                      </a:lnTo>
                      <a:lnTo>
                        <a:pt x="18919" y="165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0"/>
                <p:cNvSpPr/>
                <p:nvPr/>
              </p:nvSpPr>
              <p:spPr>
                <a:xfrm>
                  <a:off x="6080454" y="2948482"/>
                  <a:ext cx="782666" cy="442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7" h="22719" extrusionOk="0">
                      <a:moveTo>
                        <a:pt x="31679" y="1"/>
                      </a:moveTo>
                      <a:cubicBezTo>
                        <a:pt x="31613" y="1"/>
                        <a:pt x="31547" y="3"/>
                        <a:pt x="31484" y="7"/>
                      </a:cubicBezTo>
                      <a:cubicBezTo>
                        <a:pt x="26599" y="324"/>
                        <a:pt x="21765" y="1445"/>
                        <a:pt x="16878" y="1445"/>
                      </a:cubicBezTo>
                      <a:cubicBezTo>
                        <a:pt x="16604" y="1445"/>
                        <a:pt x="16329" y="1442"/>
                        <a:pt x="16054" y="1434"/>
                      </a:cubicBezTo>
                      <a:cubicBezTo>
                        <a:pt x="13762" y="1373"/>
                        <a:pt x="11481" y="1042"/>
                        <a:pt x="9189" y="1042"/>
                      </a:cubicBezTo>
                      <a:cubicBezTo>
                        <a:pt x="9043" y="1042"/>
                        <a:pt x="8897" y="1043"/>
                        <a:pt x="8751" y="1046"/>
                      </a:cubicBezTo>
                      <a:cubicBezTo>
                        <a:pt x="6313" y="1095"/>
                        <a:pt x="3789" y="1608"/>
                        <a:pt x="1862" y="3105"/>
                      </a:cubicBezTo>
                      <a:cubicBezTo>
                        <a:pt x="854" y="3887"/>
                        <a:pt x="1" y="5053"/>
                        <a:pt x="96" y="6327"/>
                      </a:cubicBezTo>
                      <a:cubicBezTo>
                        <a:pt x="173" y="7367"/>
                        <a:pt x="875" y="8269"/>
                        <a:pt x="1707" y="8899"/>
                      </a:cubicBezTo>
                      <a:cubicBezTo>
                        <a:pt x="3506" y="10258"/>
                        <a:pt x="5853" y="10561"/>
                        <a:pt x="8132" y="10561"/>
                      </a:cubicBezTo>
                      <a:cubicBezTo>
                        <a:pt x="8408" y="10561"/>
                        <a:pt x="8683" y="10556"/>
                        <a:pt x="8955" y="10549"/>
                      </a:cubicBezTo>
                      <a:cubicBezTo>
                        <a:pt x="10990" y="10491"/>
                        <a:pt x="13021" y="10300"/>
                        <a:pt x="15032" y="9977"/>
                      </a:cubicBezTo>
                      <a:cubicBezTo>
                        <a:pt x="16798" y="9692"/>
                        <a:pt x="18648" y="9316"/>
                        <a:pt x="20428" y="9316"/>
                      </a:cubicBezTo>
                      <a:cubicBezTo>
                        <a:pt x="21767" y="9316"/>
                        <a:pt x="23066" y="9529"/>
                        <a:pt x="24259" y="10153"/>
                      </a:cubicBezTo>
                      <a:cubicBezTo>
                        <a:pt x="25088" y="10587"/>
                        <a:pt x="25870" y="11299"/>
                        <a:pt x="25983" y="12227"/>
                      </a:cubicBezTo>
                      <a:cubicBezTo>
                        <a:pt x="26131" y="13443"/>
                        <a:pt x="25093" y="14482"/>
                        <a:pt x="24019" y="15071"/>
                      </a:cubicBezTo>
                      <a:cubicBezTo>
                        <a:pt x="22944" y="15660"/>
                        <a:pt x="21710" y="16044"/>
                        <a:pt x="20887" y="16953"/>
                      </a:cubicBezTo>
                      <a:cubicBezTo>
                        <a:pt x="20066" y="17861"/>
                        <a:pt x="19971" y="19582"/>
                        <a:pt x="21077" y="20111"/>
                      </a:cubicBezTo>
                      <a:cubicBezTo>
                        <a:pt x="21379" y="20255"/>
                        <a:pt x="21720" y="20286"/>
                        <a:pt x="22058" y="20286"/>
                      </a:cubicBezTo>
                      <a:cubicBezTo>
                        <a:pt x="22109" y="20286"/>
                        <a:pt x="22161" y="20286"/>
                        <a:pt x="22212" y="20284"/>
                      </a:cubicBezTo>
                      <a:cubicBezTo>
                        <a:pt x="24621" y="20231"/>
                        <a:pt x="26956" y="19354"/>
                        <a:pt x="29366" y="19312"/>
                      </a:cubicBezTo>
                      <a:cubicBezTo>
                        <a:pt x="29415" y="19311"/>
                        <a:pt x="29465" y="19311"/>
                        <a:pt x="29514" y="19311"/>
                      </a:cubicBezTo>
                      <a:cubicBezTo>
                        <a:pt x="31026" y="19311"/>
                        <a:pt x="32696" y="19773"/>
                        <a:pt x="33823" y="20813"/>
                      </a:cubicBezTo>
                      <a:cubicBezTo>
                        <a:pt x="35041" y="21940"/>
                        <a:pt x="35004" y="22718"/>
                        <a:pt x="36013" y="22718"/>
                      </a:cubicBezTo>
                      <a:cubicBezTo>
                        <a:pt x="36327" y="22718"/>
                        <a:pt x="36743" y="22643"/>
                        <a:pt x="37329" y="22479"/>
                      </a:cubicBezTo>
                      <a:cubicBezTo>
                        <a:pt x="37368" y="21347"/>
                        <a:pt x="37405" y="20191"/>
                        <a:pt x="37074" y="19108"/>
                      </a:cubicBezTo>
                      <a:cubicBezTo>
                        <a:pt x="36745" y="18024"/>
                        <a:pt x="35976" y="17008"/>
                        <a:pt x="34888" y="16690"/>
                      </a:cubicBezTo>
                      <a:cubicBezTo>
                        <a:pt x="34118" y="16465"/>
                        <a:pt x="33289" y="16610"/>
                        <a:pt x="32493" y="16508"/>
                      </a:cubicBezTo>
                      <a:cubicBezTo>
                        <a:pt x="31697" y="16404"/>
                        <a:pt x="30827" y="15892"/>
                        <a:pt x="30796" y="15090"/>
                      </a:cubicBezTo>
                      <a:cubicBezTo>
                        <a:pt x="30764" y="14221"/>
                        <a:pt x="31686" y="13667"/>
                        <a:pt x="32477" y="13308"/>
                      </a:cubicBezTo>
                      <a:lnTo>
                        <a:pt x="37034" y="11247"/>
                      </a:lnTo>
                      <a:cubicBezTo>
                        <a:pt x="37818" y="10891"/>
                        <a:pt x="38625" y="10522"/>
                        <a:pt x="39217" y="9898"/>
                      </a:cubicBezTo>
                      <a:cubicBezTo>
                        <a:pt x="39810" y="9274"/>
                        <a:pt x="40147" y="8326"/>
                        <a:pt x="39813" y="7533"/>
                      </a:cubicBezTo>
                      <a:cubicBezTo>
                        <a:pt x="39351" y="6430"/>
                        <a:pt x="37931" y="6153"/>
                        <a:pt x="36735" y="6137"/>
                      </a:cubicBezTo>
                      <a:cubicBezTo>
                        <a:pt x="36635" y="6135"/>
                        <a:pt x="36535" y="6135"/>
                        <a:pt x="36435" y="6135"/>
                      </a:cubicBezTo>
                      <a:cubicBezTo>
                        <a:pt x="34625" y="6135"/>
                        <a:pt x="32773" y="6344"/>
                        <a:pt x="30966" y="6344"/>
                      </a:cubicBezTo>
                      <a:cubicBezTo>
                        <a:pt x="29359" y="6344"/>
                        <a:pt x="27786" y="6179"/>
                        <a:pt x="26307" y="5554"/>
                      </a:cubicBezTo>
                      <a:cubicBezTo>
                        <a:pt x="27699" y="3312"/>
                        <a:pt x="31352" y="3669"/>
                        <a:pt x="33009" y="1612"/>
                      </a:cubicBezTo>
                      <a:cubicBezTo>
                        <a:pt x="33151" y="1434"/>
                        <a:pt x="33282" y="1231"/>
                        <a:pt x="33300" y="1003"/>
                      </a:cubicBezTo>
                      <a:cubicBezTo>
                        <a:pt x="33361" y="281"/>
                        <a:pt x="32440" y="1"/>
                        <a:pt x="31679" y="1"/>
                      </a:cubicBezTo>
                      <a:close/>
                    </a:path>
                  </a:pathLst>
                </a:custGeom>
                <a:solidFill>
                  <a:srgbClr val="BDE9FC">
                    <a:alpha val="37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0"/>
              <p:cNvGrpSpPr/>
              <p:nvPr/>
            </p:nvGrpSpPr>
            <p:grpSpPr>
              <a:xfrm>
                <a:off x="7812293" y="2539789"/>
                <a:ext cx="1539500" cy="2806831"/>
                <a:chOff x="7812293" y="2539789"/>
                <a:chExt cx="1539500" cy="2806831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405779" y="2737001"/>
                  <a:ext cx="653687" cy="255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1" h="130965" extrusionOk="0">
                      <a:moveTo>
                        <a:pt x="21107" y="130950"/>
                      </a:moveTo>
                      <a:cubicBezTo>
                        <a:pt x="21105" y="130950"/>
                        <a:pt x="21101" y="130950"/>
                        <a:pt x="21097" y="130951"/>
                      </a:cubicBezTo>
                      <a:lnTo>
                        <a:pt x="21097" y="130951"/>
                      </a:lnTo>
                      <a:cubicBezTo>
                        <a:pt x="21097" y="130951"/>
                        <a:pt x="21097" y="130951"/>
                        <a:pt x="21097" y="130951"/>
                      </a:cubicBezTo>
                      <a:cubicBezTo>
                        <a:pt x="21113" y="130951"/>
                        <a:pt x="21115" y="130950"/>
                        <a:pt x="21107" y="130950"/>
                      </a:cubicBezTo>
                      <a:close/>
                      <a:moveTo>
                        <a:pt x="19758" y="1"/>
                      </a:moveTo>
                      <a:cubicBezTo>
                        <a:pt x="19571" y="1"/>
                        <a:pt x="19391" y="121"/>
                        <a:pt x="19406" y="362"/>
                      </a:cubicBezTo>
                      <a:cubicBezTo>
                        <a:pt x="19686" y="4779"/>
                        <a:pt x="21386" y="9016"/>
                        <a:pt x="21250" y="13469"/>
                      </a:cubicBezTo>
                      <a:cubicBezTo>
                        <a:pt x="21115" y="17884"/>
                        <a:pt x="19354" y="22058"/>
                        <a:pt x="17967" y="26190"/>
                      </a:cubicBezTo>
                      <a:cubicBezTo>
                        <a:pt x="15169" y="34520"/>
                        <a:pt x="12476" y="43401"/>
                        <a:pt x="12900" y="52296"/>
                      </a:cubicBezTo>
                      <a:cubicBezTo>
                        <a:pt x="13077" y="55995"/>
                        <a:pt x="13943" y="59534"/>
                        <a:pt x="15035" y="63022"/>
                      </a:cubicBezTo>
                      <a:cubicBezTo>
                        <a:pt x="13144" y="60272"/>
                        <a:pt x="10888" y="57777"/>
                        <a:pt x="8762" y="55213"/>
                      </a:cubicBezTo>
                      <a:cubicBezTo>
                        <a:pt x="6303" y="52249"/>
                        <a:pt x="2927" y="49655"/>
                        <a:pt x="1583" y="45935"/>
                      </a:cubicBezTo>
                      <a:cubicBezTo>
                        <a:pt x="1518" y="45757"/>
                        <a:pt x="1366" y="45680"/>
                        <a:pt x="1215" y="45680"/>
                      </a:cubicBezTo>
                      <a:cubicBezTo>
                        <a:pt x="985" y="45680"/>
                        <a:pt x="759" y="45860"/>
                        <a:pt x="859" y="46135"/>
                      </a:cubicBezTo>
                      <a:cubicBezTo>
                        <a:pt x="2073" y="49498"/>
                        <a:pt x="4855" y="51942"/>
                        <a:pt x="7189" y="54534"/>
                      </a:cubicBezTo>
                      <a:cubicBezTo>
                        <a:pt x="10142" y="57812"/>
                        <a:pt x="13208" y="61301"/>
                        <a:pt x="15483" y="65088"/>
                      </a:cubicBezTo>
                      <a:cubicBezTo>
                        <a:pt x="15541" y="65190"/>
                        <a:pt x="15646" y="65256"/>
                        <a:pt x="15764" y="65265"/>
                      </a:cubicBezTo>
                      <a:cubicBezTo>
                        <a:pt x="16869" y="68542"/>
                        <a:pt x="18088" y="71792"/>
                        <a:pt x="19038" y="75103"/>
                      </a:cubicBezTo>
                      <a:cubicBezTo>
                        <a:pt x="20305" y="79524"/>
                        <a:pt x="20755" y="84089"/>
                        <a:pt x="21239" y="88649"/>
                      </a:cubicBezTo>
                      <a:cubicBezTo>
                        <a:pt x="21325" y="89457"/>
                        <a:pt x="21381" y="90257"/>
                        <a:pt x="21424" y="91053"/>
                      </a:cubicBezTo>
                      <a:cubicBezTo>
                        <a:pt x="21343" y="91040"/>
                        <a:pt x="21264" y="91013"/>
                        <a:pt x="21192" y="90977"/>
                      </a:cubicBezTo>
                      <a:cubicBezTo>
                        <a:pt x="20307" y="90524"/>
                        <a:pt x="19453" y="89332"/>
                        <a:pt x="18794" y="88600"/>
                      </a:cubicBezTo>
                      <a:cubicBezTo>
                        <a:pt x="18020" y="87742"/>
                        <a:pt x="17291" y="86845"/>
                        <a:pt x="16577" y="85938"/>
                      </a:cubicBezTo>
                      <a:cubicBezTo>
                        <a:pt x="15093" y="84055"/>
                        <a:pt x="13695" y="82097"/>
                        <a:pt x="12141" y="80270"/>
                      </a:cubicBezTo>
                      <a:cubicBezTo>
                        <a:pt x="8885" y="76443"/>
                        <a:pt x="4634" y="73679"/>
                        <a:pt x="822" y="70460"/>
                      </a:cubicBezTo>
                      <a:cubicBezTo>
                        <a:pt x="744" y="70394"/>
                        <a:pt x="658" y="70366"/>
                        <a:pt x="575" y="70366"/>
                      </a:cubicBezTo>
                      <a:cubicBezTo>
                        <a:pt x="268" y="70366"/>
                        <a:pt x="0" y="70745"/>
                        <a:pt x="292" y="70991"/>
                      </a:cubicBezTo>
                      <a:cubicBezTo>
                        <a:pt x="4185" y="74278"/>
                        <a:pt x="8510" y="77097"/>
                        <a:pt x="11804" y="81034"/>
                      </a:cubicBezTo>
                      <a:cubicBezTo>
                        <a:pt x="14936" y="84775"/>
                        <a:pt x="17534" y="88975"/>
                        <a:pt x="21356" y="92084"/>
                      </a:cubicBezTo>
                      <a:cubicBezTo>
                        <a:pt x="21393" y="92114"/>
                        <a:pt x="21435" y="92138"/>
                        <a:pt x="21478" y="92157"/>
                      </a:cubicBezTo>
                      <a:cubicBezTo>
                        <a:pt x="21592" y="95764"/>
                        <a:pt x="21297" y="99293"/>
                        <a:pt x="20704" y="102942"/>
                      </a:cubicBezTo>
                      <a:cubicBezTo>
                        <a:pt x="20082" y="106763"/>
                        <a:pt x="19624" y="110448"/>
                        <a:pt x="19630" y="114257"/>
                      </a:cubicBezTo>
                      <a:cubicBezTo>
                        <a:pt x="19144" y="113887"/>
                        <a:pt x="18666" y="113319"/>
                        <a:pt x="18367" y="113006"/>
                      </a:cubicBezTo>
                      <a:cubicBezTo>
                        <a:pt x="16808" y="111376"/>
                        <a:pt x="15573" y="109478"/>
                        <a:pt x="14211" y="107689"/>
                      </a:cubicBezTo>
                      <a:cubicBezTo>
                        <a:pt x="11458" y="104073"/>
                        <a:pt x="7892" y="101063"/>
                        <a:pt x="5900" y="96901"/>
                      </a:cubicBezTo>
                      <a:cubicBezTo>
                        <a:pt x="5835" y="96765"/>
                        <a:pt x="5727" y="96709"/>
                        <a:pt x="5615" y="96709"/>
                      </a:cubicBezTo>
                      <a:cubicBezTo>
                        <a:pt x="5370" y="96709"/>
                        <a:pt x="5108" y="96982"/>
                        <a:pt x="5251" y="97281"/>
                      </a:cubicBezTo>
                      <a:cubicBezTo>
                        <a:pt x="7053" y="101043"/>
                        <a:pt x="10133" y="103898"/>
                        <a:pt x="12766" y="107061"/>
                      </a:cubicBezTo>
                      <a:cubicBezTo>
                        <a:pt x="15037" y="109786"/>
                        <a:pt x="16786" y="112950"/>
                        <a:pt x="19630" y="115121"/>
                      </a:cubicBezTo>
                      <a:cubicBezTo>
                        <a:pt x="19643" y="115710"/>
                        <a:pt x="19667" y="116303"/>
                        <a:pt x="19704" y="116898"/>
                      </a:cubicBezTo>
                      <a:cubicBezTo>
                        <a:pt x="19990" y="121531"/>
                        <a:pt x="20683" y="126170"/>
                        <a:pt x="20383" y="130819"/>
                      </a:cubicBezTo>
                      <a:cubicBezTo>
                        <a:pt x="20380" y="130867"/>
                        <a:pt x="20385" y="130916"/>
                        <a:pt x="20401" y="130962"/>
                      </a:cubicBezTo>
                      <a:lnTo>
                        <a:pt x="20401" y="130962"/>
                      </a:lnTo>
                      <a:cubicBezTo>
                        <a:pt x="20574" y="130959"/>
                        <a:pt x="21012" y="130951"/>
                        <a:pt x="21097" y="130951"/>
                      </a:cubicBezTo>
                      <a:lnTo>
                        <a:pt x="21097" y="130951"/>
                      </a:lnTo>
                      <a:cubicBezTo>
                        <a:pt x="21118" y="130909"/>
                        <a:pt x="21129" y="130866"/>
                        <a:pt x="21134" y="130821"/>
                      </a:cubicBezTo>
                      <a:cubicBezTo>
                        <a:pt x="21399" y="126714"/>
                        <a:pt x="20876" y="122615"/>
                        <a:pt x="20568" y="118526"/>
                      </a:cubicBezTo>
                      <a:cubicBezTo>
                        <a:pt x="20494" y="117537"/>
                        <a:pt x="20445" y="116562"/>
                        <a:pt x="20417" y="115590"/>
                      </a:cubicBezTo>
                      <a:cubicBezTo>
                        <a:pt x="20480" y="115588"/>
                        <a:pt x="20544" y="115575"/>
                        <a:pt x="20591" y="115541"/>
                      </a:cubicBezTo>
                      <a:cubicBezTo>
                        <a:pt x="23201" y="113678"/>
                        <a:pt x="25193" y="110589"/>
                        <a:pt x="27009" y="108000"/>
                      </a:cubicBezTo>
                      <a:cubicBezTo>
                        <a:pt x="28141" y="106386"/>
                        <a:pt x="29244" y="104729"/>
                        <a:pt x="30158" y="102980"/>
                      </a:cubicBezTo>
                      <a:cubicBezTo>
                        <a:pt x="30623" y="102090"/>
                        <a:pt x="31252" y="101005"/>
                        <a:pt x="31199" y="99966"/>
                      </a:cubicBezTo>
                      <a:cubicBezTo>
                        <a:pt x="31185" y="99726"/>
                        <a:pt x="30990" y="99605"/>
                        <a:pt x="30803" y="99605"/>
                      </a:cubicBezTo>
                      <a:cubicBezTo>
                        <a:pt x="30615" y="99605"/>
                        <a:pt x="30435" y="99725"/>
                        <a:pt x="30447" y="99966"/>
                      </a:cubicBezTo>
                      <a:cubicBezTo>
                        <a:pt x="30554" y="102004"/>
                        <a:pt x="28384" y="104620"/>
                        <a:pt x="27327" y="106208"/>
                      </a:cubicBezTo>
                      <a:cubicBezTo>
                        <a:pt x="25619" y="108778"/>
                        <a:pt x="23772" y="111323"/>
                        <a:pt x="21647" y="113568"/>
                      </a:cubicBezTo>
                      <a:cubicBezTo>
                        <a:pt x="21410" y="113819"/>
                        <a:pt x="20941" y="114491"/>
                        <a:pt x="20597" y="114594"/>
                      </a:cubicBezTo>
                      <a:cubicBezTo>
                        <a:pt x="20547" y="114606"/>
                        <a:pt x="20496" y="114614"/>
                        <a:pt x="20445" y="114614"/>
                      </a:cubicBezTo>
                      <a:cubicBezTo>
                        <a:pt x="20430" y="114614"/>
                        <a:pt x="20414" y="114613"/>
                        <a:pt x="20399" y="114612"/>
                      </a:cubicBezTo>
                      <a:cubicBezTo>
                        <a:pt x="20362" y="111480"/>
                        <a:pt x="20574" y="108397"/>
                        <a:pt x="21086" y="105227"/>
                      </a:cubicBezTo>
                      <a:cubicBezTo>
                        <a:pt x="21789" y="100894"/>
                        <a:pt x="22518" y="96600"/>
                        <a:pt x="22288" y="92191"/>
                      </a:cubicBezTo>
                      <a:cubicBezTo>
                        <a:pt x="22281" y="92068"/>
                        <a:pt x="22274" y="91944"/>
                        <a:pt x="22266" y="91821"/>
                      </a:cubicBezTo>
                      <a:cubicBezTo>
                        <a:pt x="24723" y="89930"/>
                        <a:pt x="25959" y="86425"/>
                        <a:pt x="27201" y="83735"/>
                      </a:cubicBezTo>
                      <a:cubicBezTo>
                        <a:pt x="29027" y="79776"/>
                        <a:pt x="30583" y="75248"/>
                        <a:pt x="33306" y="71815"/>
                      </a:cubicBezTo>
                      <a:cubicBezTo>
                        <a:pt x="33531" y="71530"/>
                        <a:pt x="33283" y="71154"/>
                        <a:pt x="33018" y="71154"/>
                      </a:cubicBezTo>
                      <a:cubicBezTo>
                        <a:pt x="32934" y="71154"/>
                        <a:pt x="32848" y="71192"/>
                        <a:pt x="32775" y="71284"/>
                      </a:cubicBezTo>
                      <a:cubicBezTo>
                        <a:pt x="30206" y="74525"/>
                        <a:pt x="28778" y="78641"/>
                        <a:pt x="27019" y="82350"/>
                      </a:cubicBezTo>
                      <a:cubicBezTo>
                        <a:pt x="26416" y="83623"/>
                        <a:pt x="24131" y="89635"/>
                        <a:pt x="22208" y="90853"/>
                      </a:cubicBezTo>
                      <a:cubicBezTo>
                        <a:pt x="21962" y="86942"/>
                        <a:pt x="21521" y="82930"/>
                        <a:pt x="20784" y="79108"/>
                      </a:cubicBezTo>
                      <a:cubicBezTo>
                        <a:pt x="19842" y="74217"/>
                        <a:pt x="17989" y="69581"/>
                        <a:pt x="16402" y="64871"/>
                      </a:cubicBezTo>
                      <a:cubicBezTo>
                        <a:pt x="20563" y="61253"/>
                        <a:pt x="20943" y="54623"/>
                        <a:pt x="23653" y="50073"/>
                      </a:cubicBezTo>
                      <a:cubicBezTo>
                        <a:pt x="23825" y="49784"/>
                        <a:pt x="23565" y="49514"/>
                        <a:pt x="23307" y="49514"/>
                      </a:cubicBezTo>
                      <a:cubicBezTo>
                        <a:pt x="23194" y="49514"/>
                        <a:pt x="23080" y="49566"/>
                        <a:pt x="23004" y="49694"/>
                      </a:cubicBezTo>
                      <a:cubicBezTo>
                        <a:pt x="20381" y="54100"/>
                        <a:pt x="19984" y="60481"/>
                        <a:pt x="16145" y="64098"/>
                      </a:cubicBezTo>
                      <a:cubicBezTo>
                        <a:pt x="15266" y="61427"/>
                        <a:pt x="14490" y="58728"/>
                        <a:pt x="14038" y="55940"/>
                      </a:cubicBezTo>
                      <a:cubicBezTo>
                        <a:pt x="12535" y="46683"/>
                        <a:pt x="15176" y="37115"/>
                        <a:pt x="18032" y="28373"/>
                      </a:cubicBezTo>
                      <a:cubicBezTo>
                        <a:pt x="19458" y="24011"/>
                        <a:pt x="21389" y="19638"/>
                        <a:pt x="21888" y="15042"/>
                      </a:cubicBezTo>
                      <a:cubicBezTo>
                        <a:pt x="22435" y="10010"/>
                        <a:pt x="20471" y="5324"/>
                        <a:pt x="20157" y="362"/>
                      </a:cubicBezTo>
                      <a:cubicBezTo>
                        <a:pt x="20142" y="122"/>
                        <a:pt x="19946" y="1"/>
                        <a:pt x="19758" y="1"/>
                      </a:cubicBezTo>
                      <a:close/>
                      <a:moveTo>
                        <a:pt x="20401" y="130962"/>
                      </a:moveTo>
                      <a:cubicBezTo>
                        <a:pt x="20338" y="130964"/>
                        <a:pt x="20310" y="130965"/>
                        <a:pt x="20347" y="130965"/>
                      </a:cubicBezTo>
                      <a:cubicBezTo>
                        <a:pt x="20359" y="130965"/>
                        <a:pt x="20377" y="130965"/>
                        <a:pt x="20402" y="130964"/>
                      </a:cubicBezTo>
                      <a:cubicBezTo>
                        <a:pt x="20402" y="130964"/>
                        <a:pt x="20401" y="130963"/>
                        <a:pt x="20401" y="1309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182522" y="2539789"/>
                  <a:ext cx="1169271" cy="2750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78" h="141084" extrusionOk="0">
                      <a:moveTo>
                        <a:pt x="33211" y="0"/>
                      </a:moveTo>
                      <a:cubicBezTo>
                        <a:pt x="32204" y="0"/>
                        <a:pt x="31181" y="135"/>
                        <a:pt x="30170" y="391"/>
                      </a:cubicBezTo>
                      <a:cubicBezTo>
                        <a:pt x="23943" y="1976"/>
                        <a:pt x="19200" y="7313"/>
                        <a:pt x="17934" y="13539"/>
                      </a:cubicBezTo>
                      <a:cubicBezTo>
                        <a:pt x="16636" y="19929"/>
                        <a:pt x="18372" y="26446"/>
                        <a:pt x="18102" y="32879"/>
                      </a:cubicBezTo>
                      <a:cubicBezTo>
                        <a:pt x="17859" y="38636"/>
                        <a:pt x="15511" y="43280"/>
                        <a:pt x="11953" y="47700"/>
                      </a:cubicBezTo>
                      <a:cubicBezTo>
                        <a:pt x="8045" y="52556"/>
                        <a:pt x="3695" y="56977"/>
                        <a:pt x="1907" y="63126"/>
                      </a:cubicBezTo>
                      <a:cubicBezTo>
                        <a:pt x="0" y="69689"/>
                        <a:pt x="977" y="76336"/>
                        <a:pt x="3984" y="82386"/>
                      </a:cubicBezTo>
                      <a:cubicBezTo>
                        <a:pt x="6462" y="87370"/>
                        <a:pt x="9869" y="92211"/>
                        <a:pt x="10407" y="97903"/>
                      </a:cubicBezTo>
                      <a:cubicBezTo>
                        <a:pt x="11007" y="104231"/>
                        <a:pt x="7498" y="109922"/>
                        <a:pt x="5808" y="115812"/>
                      </a:cubicBezTo>
                      <a:cubicBezTo>
                        <a:pt x="5252" y="117894"/>
                        <a:pt x="4923" y="120028"/>
                        <a:pt x="5005" y="122189"/>
                      </a:cubicBezTo>
                      <a:cubicBezTo>
                        <a:pt x="5487" y="135066"/>
                        <a:pt x="18686" y="140846"/>
                        <a:pt x="30729" y="141076"/>
                      </a:cubicBezTo>
                      <a:cubicBezTo>
                        <a:pt x="31004" y="141080"/>
                        <a:pt x="31280" y="141083"/>
                        <a:pt x="31554" y="141083"/>
                      </a:cubicBezTo>
                      <a:cubicBezTo>
                        <a:pt x="31655" y="141083"/>
                        <a:pt x="31755" y="141083"/>
                        <a:pt x="31855" y="141082"/>
                      </a:cubicBezTo>
                      <a:cubicBezTo>
                        <a:pt x="31839" y="141034"/>
                        <a:pt x="31833" y="140986"/>
                        <a:pt x="31836" y="140937"/>
                      </a:cubicBezTo>
                      <a:cubicBezTo>
                        <a:pt x="32137" y="136287"/>
                        <a:pt x="31443" y="131649"/>
                        <a:pt x="31157" y="127016"/>
                      </a:cubicBezTo>
                      <a:cubicBezTo>
                        <a:pt x="31120" y="126419"/>
                        <a:pt x="31095" y="125827"/>
                        <a:pt x="31083" y="125239"/>
                      </a:cubicBezTo>
                      <a:cubicBezTo>
                        <a:pt x="28239" y="123068"/>
                        <a:pt x="26489" y="119903"/>
                        <a:pt x="24220" y="117178"/>
                      </a:cubicBezTo>
                      <a:cubicBezTo>
                        <a:pt x="21586" y="114015"/>
                        <a:pt x="18506" y="111161"/>
                        <a:pt x="16704" y="107398"/>
                      </a:cubicBezTo>
                      <a:cubicBezTo>
                        <a:pt x="16562" y="107099"/>
                        <a:pt x="16823" y="106826"/>
                        <a:pt x="17069" y="106826"/>
                      </a:cubicBezTo>
                      <a:cubicBezTo>
                        <a:pt x="17180" y="106826"/>
                        <a:pt x="17288" y="106882"/>
                        <a:pt x="17353" y="107019"/>
                      </a:cubicBezTo>
                      <a:cubicBezTo>
                        <a:pt x="19345" y="111180"/>
                        <a:pt x="22911" y="114190"/>
                        <a:pt x="25665" y="117806"/>
                      </a:cubicBezTo>
                      <a:cubicBezTo>
                        <a:pt x="27027" y="119594"/>
                        <a:pt x="28261" y="121492"/>
                        <a:pt x="29820" y="123122"/>
                      </a:cubicBezTo>
                      <a:cubicBezTo>
                        <a:pt x="30120" y="123437"/>
                        <a:pt x="30598" y="124004"/>
                        <a:pt x="31083" y="124375"/>
                      </a:cubicBezTo>
                      <a:cubicBezTo>
                        <a:pt x="31077" y="120566"/>
                        <a:pt x="31537" y="116880"/>
                        <a:pt x="32158" y="113059"/>
                      </a:cubicBezTo>
                      <a:cubicBezTo>
                        <a:pt x="32750" y="109411"/>
                        <a:pt x="33047" y="105882"/>
                        <a:pt x="32931" y="102273"/>
                      </a:cubicBezTo>
                      <a:cubicBezTo>
                        <a:pt x="32888" y="102255"/>
                        <a:pt x="32847" y="102232"/>
                        <a:pt x="32810" y="102202"/>
                      </a:cubicBezTo>
                      <a:cubicBezTo>
                        <a:pt x="28987" y="99093"/>
                        <a:pt x="26388" y="94892"/>
                        <a:pt x="23258" y="91152"/>
                      </a:cubicBezTo>
                      <a:cubicBezTo>
                        <a:pt x="19963" y="87214"/>
                        <a:pt x="15639" y="84395"/>
                        <a:pt x="11745" y="81108"/>
                      </a:cubicBezTo>
                      <a:cubicBezTo>
                        <a:pt x="11454" y="80862"/>
                        <a:pt x="11722" y="80483"/>
                        <a:pt x="12028" y="80483"/>
                      </a:cubicBezTo>
                      <a:cubicBezTo>
                        <a:pt x="12111" y="80483"/>
                        <a:pt x="12197" y="80511"/>
                        <a:pt x="12276" y="80577"/>
                      </a:cubicBezTo>
                      <a:cubicBezTo>
                        <a:pt x="16088" y="83796"/>
                        <a:pt x="20337" y="86560"/>
                        <a:pt x="23594" y="90387"/>
                      </a:cubicBezTo>
                      <a:cubicBezTo>
                        <a:pt x="25149" y="92214"/>
                        <a:pt x="26547" y="94172"/>
                        <a:pt x="28030" y="96056"/>
                      </a:cubicBezTo>
                      <a:cubicBezTo>
                        <a:pt x="28744" y="96963"/>
                        <a:pt x="29474" y="97860"/>
                        <a:pt x="30247" y="98718"/>
                      </a:cubicBezTo>
                      <a:cubicBezTo>
                        <a:pt x="30907" y="99450"/>
                        <a:pt x="31760" y="100641"/>
                        <a:pt x="32645" y="101093"/>
                      </a:cubicBezTo>
                      <a:cubicBezTo>
                        <a:pt x="32719" y="101130"/>
                        <a:pt x="32798" y="101156"/>
                        <a:pt x="32878" y="101169"/>
                      </a:cubicBezTo>
                      <a:cubicBezTo>
                        <a:pt x="32835" y="100373"/>
                        <a:pt x="32779" y="99574"/>
                        <a:pt x="32693" y="98767"/>
                      </a:cubicBezTo>
                      <a:cubicBezTo>
                        <a:pt x="32208" y="94205"/>
                        <a:pt x="31760" y="89642"/>
                        <a:pt x="30492" y="85219"/>
                      </a:cubicBezTo>
                      <a:cubicBezTo>
                        <a:pt x="29542" y="81908"/>
                        <a:pt x="28322" y="78658"/>
                        <a:pt x="27218" y="75381"/>
                      </a:cubicBezTo>
                      <a:cubicBezTo>
                        <a:pt x="27101" y="75374"/>
                        <a:pt x="26994" y="75307"/>
                        <a:pt x="26938" y="75204"/>
                      </a:cubicBezTo>
                      <a:cubicBezTo>
                        <a:pt x="24663" y="71417"/>
                        <a:pt x="21596" y="67930"/>
                        <a:pt x="18643" y="64650"/>
                      </a:cubicBezTo>
                      <a:cubicBezTo>
                        <a:pt x="16309" y="62058"/>
                        <a:pt x="13528" y="59614"/>
                        <a:pt x="12313" y="56251"/>
                      </a:cubicBezTo>
                      <a:cubicBezTo>
                        <a:pt x="12214" y="55976"/>
                        <a:pt x="12439" y="55797"/>
                        <a:pt x="12669" y="55797"/>
                      </a:cubicBezTo>
                      <a:cubicBezTo>
                        <a:pt x="12820" y="55797"/>
                        <a:pt x="12973" y="55874"/>
                        <a:pt x="13038" y="56053"/>
                      </a:cubicBezTo>
                      <a:cubicBezTo>
                        <a:pt x="14380" y="59771"/>
                        <a:pt x="17756" y="62365"/>
                        <a:pt x="20217" y="65329"/>
                      </a:cubicBezTo>
                      <a:cubicBezTo>
                        <a:pt x="22343" y="67893"/>
                        <a:pt x="24599" y="70388"/>
                        <a:pt x="26490" y="73139"/>
                      </a:cubicBezTo>
                      <a:cubicBezTo>
                        <a:pt x="25396" y="69652"/>
                        <a:pt x="24531" y="66111"/>
                        <a:pt x="24355" y="62412"/>
                      </a:cubicBezTo>
                      <a:cubicBezTo>
                        <a:pt x="23929" y="53518"/>
                        <a:pt x="26624" y="44636"/>
                        <a:pt x="29420" y="36306"/>
                      </a:cubicBezTo>
                      <a:cubicBezTo>
                        <a:pt x="30809" y="32174"/>
                        <a:pt x="32568" y="28000"/>
                        <a:pt x="32704" y="23585"/>
                      </a:cubicBezTo>
                      <a:cubicBezTo>
                        <a:pt x="32841" y="19132"/>
                        <a:pt x="31139" y="14896"/>
                        <a:pt x="30861" y="10478"/>
                      </a:cubicBezTo>
                      <a:cubicBezTo>
                        <a:pt x="30845" y="10237"/>
                        <a:pt x="31025" y="10117"/>
                        <a:pt x="31212" y="10117"/>
                      </a:cubicBezTo>
                      <a:cubicBezTo>
                        <a:pt x="31400" y="10117"/>
                        <a:pt x="31596" y="10238"/>
                        <a:pt x="31611" y="10478"/>
                      </a:cubicBezTo>
                      <a:cubicBezTo>
                        <a:pt x="31925" y="15440"/>
                        <a:pt x="33890" y="20128"/>
                        <a:pt x="33342" y="25158"/>
                      </a:cubicBezTo>
                      <a:cubicBezTo>
                        <a:pt x="32842" y="29754"/>
                        <a:pt x="30911" y="34127"/>
                        <a:pt x="29487" y="38489"/>
                      </a:cubicBezTo>
                      <a:cubicBezTo>
                        <a:pt x="26630" y="47231"/>
                        <a:pt x="23989" y="56799"/>
                        <a:pt x="25491" y="66056"/>
                      </a:cubicBezTo>
                      <a:cubicBezTo>
                        <a:pt x="25945" y="68844"/>
                        <a:pt x="26720" y="71543"/>
                        <a:pt x="27599" y="74214"/>
                      </a:cubicBezTo>
                      <a:cubicBezTo>
                        <a:pt x="31437" y="70597"/>
                        <a:pt x="31835" y="64216"/>
                        <a:pt x="34459" y="59811"/>
                      </a:cubicBezTo>
                      <a:cubicBezTo>
                        <a:pt x="34535" y="59684"/>
                        <a:pt x="34648" y="59631"/>
                        <a:pt x="34762" y="59631"/>
                      </a:cubicBezTo>
                      <a:cubicBezTo>
                        <a:pt x="35020" y="59631"/>
                        <a:pt x="35279" y="59901"/>
                        <a:pt x="35107" y="60189"/>
                      </a:cubicBezTo>
                      <a:cubicBezTo>
                        <a:pt x="32398" y="64739"/>
                        <a:pt x="32018" y="71371"/>
                        <a:pt x="27857" y="74987"/>
                      </a:cubicBezTo>
                      <a:cubicBezTo>
                        <a:pt x="29442" y="79697"/>
                        <a:pt x="31295" y="84333"/>
                        <a:pt x="32238" y="89224"/>
                      </a:cubicBezTo>
                      <a:cubicBezTo>
                        <a:pt x="32974" y="93046"/>
                        <a:pt x="33416" y="97058"/>
                        <a:pt x="33663" y="100969"/>
                      </a:cubicBezTo>
                      <a:cubicBezTo>
                        <a:pt x="35586" y="99751"/>
                        <a:pt x="37869" y="93739"/>
                        <a:pt x="38473" y="92468"/>
                      </a:cubicBezTo>
                      <a:cubicBezTo>
                        <a:pt x="40233" y="88757"/>
                        <a:pt x="41659" y="84641"/>
                        <a:pt x="44230" y="81400"/>
                      </a:cubicBezTo>
                      <a:cubicBezTo>
                        <a:pt x="44303" y="81308"/>
                        <a:pt x="44389" y="81270"/>
                        <a:pt x="44473" y="81270"/>
                      </a:cubicBezTo>
                      <a:cubicBezTo>
                        <a:pt x="44737" y="81270"/>
                        <a:pt x="44986" y="81646"/>
                        <a:pt x="44761" y="81931"/>
                      </a:cubicBezTo>
                      <a:cubicBezTo>
                        <a:pt x="42037" y="85364"/>
                        <a:pt x="40482" y="89892"/>
                        <a:pt x="38655" y="93851"/>
                      </a:cubicBezTo>
                      <a:cubicBezTo>
                        <a:pt x="37414" y="96541"/>
                        <a:pt x="36177" y="100046"/>
                        <a:pt x="33720" y="101937"/>
                      </a:cubicBezTo>
                      <a:cubicBezTo>
                        <a:pt x="33727" y="102060"/>
                        <a:pt x="33736" y="102184"/>
                        <a:pt x="33742" y="102307"/>
                      </a:cubicBezTo>
                      <a:cubicBezTo>
                        <a:pt x="33973" y="106716"/>
                        <a:pt x="33241" y="111010"/>
                        <a:pt x="32541" y="115343"/>
                      </a:cubicBezTo>
                      <a:cubicBezTo>
                        <a:pt x="32027" y="118513"/>
                        <a:pt x="31815" y="121596"/>
                        <a:pt x="31852" y="124728"/>
                      </a:cubicBezTo>
                      <a:cubicBezTo>
                        <a:pt x="31869" y="124729"/>
                        <a:pt x="31886" y="124730"/>
                        <a:pt x="31902" y="124730"/>
                      </a:cubicBezTo>
                      <a:cubicBezTo>
                        <a:pt x="31953" y="124730"/>
                        <a:pt x="32003" y="124723"/>
                        <a:pt x="32051" y="124710"/>
                      </a:cubicBezTo>
                      <a:cubicBezTo>
                        <a:pt x="32395" y="124607"/>
                        <a:pt x="32863" y="123935"/>
                        <a:pt x="33102" y="123684"/>
                      </a:cubicBezTo>
                      <a:cubicBezTo>
                        <a:pt x="35225" y="121440"/>
                        <a:pt x="37074" y="118894"/>
                        <a:pt x="38781" y="116324"/>
                      </a:cubicBezTo>
                      <a:cubicBezTo>
                        <a:pt x="39838" y="114736"/>
                        <a:pt x="42009" y="112121"/>
                        <a:pt x="41901" y="110082"/>
                      </a:cubicBezTo>
                      <a:cubicBezTo>
                        <a:pt x="41888" y="109841"/>
                        <a:pt x="42069" y="109721"/>
                        <a:pt x="42257" y="109721"/>
                      </a:cubicBezTo>
                      <a:cubicBezTo>
                        <a:pt x="42445" y="109721"/>
                        <a:pt x="42639" y="109842"/>
                        <a:pt x="42652" y="110082"/>
                      </a:cubicBezTo>
                      <a:cubicBezTo>
                        <a:pt x="42707" y="111121"/>
                        <a:pt x="42077" y="112206"/>
                        <a:pt x="41612" y="113096"/>
                      </a:cubicBezTo>
                      <a:cubicBezTo>
                        <a:pt x="40699" y="114845"/>
                        <a:pt x="39596" y="116502"/>
                        <a:pt x="38462" y="118116"/>
                      </a:cubicBezTo>
                      <a:cubicBezTo>
                        <a:pt x="36647" y="120705"/>
                        <a:pt x="34655" y="123794"/>
                        <a:pt x="32045" y="125658"/>
                      </a:cubicBezTo>
                      <a:cubicBezTo>
                        <a:pt x="31999" y="125691"/>
                        <a:pt x="31934" y="125704"/>
                        <a:pt x="31872" y="125706"/>
                      </a:cubicBezTo>
                      <a:cubicBezTo>
                        <a:pt x="31900" y="126678"/>
                        <a:pt x="31947" y="127653"/>
                        <a:pt x="32021" y="128642"/>
                      </a:cubicBezTo>
                      <a:cubicBezTo>
                        <a:pt x="32331" y="132731"/>
                        <a:pt x="32853" y="136830"/>
                        <a:pt x="32587" y="140938"/>
                      </a:cubicBezTo>
                      <a:cubicBezTo>
                        <a:pt x="32583" y="140983"/>
                        <a:pt x="32571" y="141027"/>
                        <a:pt x="32552" y="141069"/>
                      </a:cubicBezTo>
                      <a:cubicBezTo>
                        <a:pt x="32713" y="141064"/>
                        <a:pt x="32872" y="141054"/>
                        <a:pt x="33032" y="141048"/>
                      </a:cubicBezTo>
                      <a:cubicBezTo>
                        <a:pt x="35958" y="140929"/>
                        <a:pt x="38759" y="140485"/>
                        <a:pt x="41225" y="139723"/>
                      </a:cubicBezTo>
                      <a:cubicBezTo>
                        <a:pt x="45782" y="138316"/>
                        <a:pt x="50296" y="135581"/>
                        <a:pt x="52940" y="131524"/>
                      </a:cubicBezTo>
                      <a:cubicBezTo>
                        <a:pt x="56866" y="125504"/>
                        <a:pt x="52872" y="119730"/>
                        <a:pt x="51698" y="113609"/>
                      </a:cubicBezTo>
                      <a:cubicBezTo>
                        <a:pt x="51239" y="111216"/>
                        <a:pt x="51378" y="108874"/>
                        <a:pt x="52354" y="106624"/>
                      </a:cubicBezTo>
                      <a:cubicBezTo>
                        <a:pt x="53515" y="103937"/>
                        <a:pt x="55518" y="101731"/>
                        <a:pt x="56825" y="99122"/>
                      </a:cubicBezTo>
                      <a:cubicBezTo>
                        <a:pt x="59977" y="92825"/>
                        <a:pt x="57324" y="85889"/>
                        <a:pt x="53704" y="80425"/>
                      </a:cubicBezTo>
                      <a:cubicBezTo>
                        <a:pt x="47510" y="71078"/>
                        <a:pt x="35947" y="63125"/>
                        <a:pt x="37767" y="50492"/>
                      </a:cubicBezTo>
                      <a:cubicBezTo>
                        <a:pt x="38677" y="44178"/>
                        <a:pt x="42335" y="38696"/>
                        <a:pt x="44153" y="32658"/>
                      </a:cubicBezTo>
                      <a:cubicBezTo>
                        <a:pt x="46216" y="25810"/>
                        <a:pt x="46319" y="18389"/>
                        <a:pt x="44441" y="11487"/>
                      </a:cubicBezTo>
                      <a:cubicBezTo>
                        <a:pt x="43620" y="8469"/>
                        <a:pt x="42462" y="5356"/>
                        <a:pt x="40313" y="3013"/>
                      </a:cubicBezTo>
                      <a:cubicBezTo>
                        <a:pt x="38409" y="935"/>
                        <a:pt x="35868" y="0"/>
                        <a:pt x="332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0"/>
                <p:cNvSpPr/>
                <p:nvPr/>
              </p:nvSpPr>
              <p:spPr>
                <a:xfrm>
                  <a:off x="7924116" y="3969942"/>
                  <a:ext cx="544534" cy="1351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2" h="69342" extrusionOk="0">
                      <a:moveTo>
                        <a:pt x="1360" y="1"/>
                      </a:moveTo>
                      <a:cubicBezTo>
                        <a:pt x="1117" y="1"/>
                        <a:pt x="856" y="274"/>
                        <a:pt x="994" y="573"/>
                      </a:cubicBezTo>
                      <a:cubicBezTo>
                        <a:pt x="2529" y="3892"/>
                        <a:pt x="4791" y="6386"/>
                        <a:pt x="5132" y="10174"/>
                      </a:cubicBezTo>
                      <a:cubicBezTo>
                        <a:pt x="5431" y="13485"/>
                        <a:pt x="5298" y="16818"/>
                        <a:pt x="5651" y="20130"/>
                      </a:cubicBezTo>
                      <a:cubicBezTo>
                        <a:pt x="6199" y="25289"/>
                        <a:pt x="7619" y="29749"/>
                        <a:pt x="10527" y="33879"/>
                      </a:cubicBezTo>
                      <a:cubicBezTo>
                        <a:pt x="9197" y="33017"/>
                        <a:pt x="7800" y="32258"/>
                        <a:pt x="6418" y="31480"/>
                      </a:cubicBezTo>
                      <a:cubicBezTo>
                        <a:pt x="4504" y="30400"/>
                        <a:pt x="2267" y="29659"/>
                        <a:pt x="776" y="27975"/>
                      </a:cubicBezTo>
                      <a:cubicBezTo>
                        <a:pt x="700" y="27889"/>
                        <a:pt x="613" y="27853"/>
                        <a:pt x="528" y="27853"/>
                      </a:cubicBezTo>
                      <a:cubicBezTo>
                        <a:pt x="252" y="27853"/>
                        <a:pt x="1" y="28229"/>
                        <a:pt x="246" y="28506"/>
                      </a:cubicBezTo>
                      <a:cubicBezTo>
                        <a:pt x="1573" y="30007"/>
                        <a:pt x="3442" y="30749"/>
                        <a:pt x="5184" y="31659"/>
                      </a:cubicBezTo>
                      <a:cubicBezTo>
                        <a:pt x="7405" y="32820"/>
                        <a:pt x="9720" y="34066"/>
                        <a:pt x="11697" y="35613"/>
                      </a:cubicBezTo>
                      <a:cubicBezTo>
                        <a:pt x="11760" y="35661"/>
                        <a:pt x="11832" y="35690"/>
                        <a:pt x="11909" y="35702"/>
                      </a:cubicBezTo>
                      <a:cubicBezTo>
                        <a:pt x="14976" y="39554"/>
                        <a:pt x="17983" y="43427"/>
                        <a:pt x="19942" y="47928"/>
                      </a:cubicBezTo>
                      <a:cubicBezTo>
                        <a:pt x="19917" y="47914"/>
                        <a:pt x="19893" y="47904"/>
                        <a:pt x="19868" y="47888"/>
                      </a:cubicBezTo>
                      <a:cubicBezTo>
                        <a:pt x="19837" y="47891"/>
                        <a:pt x="19806" y="47892"/>
                        <a:pt x="19773" y="47892"/>
                      </a:cubicBezTo>
                      <a:cubicBezTo>
                        <a:pt x="18721" y="47892"/>
                        <a:pt x="16771" y="46301"/>
                        <a:pt x="15936" y="45782"/>
                      </a:cubicBezTo>
                      <a:cubicBezTo>
                        <a:pt x="14830" y="45094"/>
                        <a:pt x="13744" y="44363"/>
                        <a:pt x="12582" y="43775"/>
                      </a:cubicBezTo>
                      <a:cubicBezTo>
                        <a:pt x="10221" y="42578"/>
                        <a:pt x="7620" y="41964"/>
                        <a:pt x="5138" y="41087"/>
                      </a:cubicBezTo>
                      <a:cubicBezTo>
                        <a:pt x="5093" y="41071"/>
                        <a:pt x="5050" y="41063"/>
                        <a:pt x="5010" y="41063"/>
                      </a:cubicBezTo>
                      <a:cubicBezTo>
                        <a:pt x="4649" y="41063"/>
                        <a:pt x="4529" y="41666"/>
                        <a:pt x="4938" y="41810"/>
                      </a:cubicBezTo>
                      <a:cubicBezTo>
                        <a:pt x="7777" y="42815"/>
                        <a:pt x="10712" y="43514"/>
                        <a:pt x="13332" y="45051"/>
                      </a:cubicBezTo>
                      <a:cubicBezTo>
                        <a:pt x="15616" y="46389"/>
                        <a:pt x="17744" y="47934"/>
                        <a:pt x="20261" y="48820"/>
                      </a:cubicBezTo>
                      <a:cubicBezTo>
                        <a:pt x="20278" y="48824"/>
                        <a:pt x="20296" y="48826"/>
                        <a:pt x="20314" y="48827"/>
                      </a:cubicBezTo>
                      <a:cubicBezTo>
                        <a:pt x="20619" y="49599"/>
                        <a:pt x="20896" y="50389"/>
                        <a:pt x="21134" y="51202"/>
                      </a:cubicBezTo>
                      <a:cubicBezTo>
                        <a:pt x="22035" y="54284"/>
                        <a:pt x="22325" y="57474"/>
                        <a:pt x="23455" y="60488"/>
                      </a:cubicBezTo>
                      <a:cubicBezTo>
                        <a:pt x="23237" y="60375"/>
                        <a:pt x="22962" y="60211"/>
                        <a:pt x="22589" y="60018"/>
                      </a:cubicBezTo>
                      <a:cubicBezTo>
                        <a:pt x="21494" y="59454"/>
                        <a:pt x="20505" y="58705"/>
                        <a:pt x="19457" y="58063"/>
                      </a:cubicBezTo>
                      <a:cubicBezTo>
                        <a:pt x="17343" y="56767"/>
                        <a:pt x="15002" y="55877"/>
                        <a:pt x="13169" y="54155"/>
                      </a:cubicBezTo>
                      <a:cubicBezTo>
                        <a:pt x="13091" y="54082"/>
                        <a:pt x="13004" y="54051"/>
                        <a:pt x="12919" y="54051"/>
                      </a:cubicBezTo>
                      <a:cubicBezTo>
                        <a:pt x="12625" y="54051"/>
                        <a:pt x="12364" y="54428"/>
                        <a:pt x="12638" y="54686"/>
                      </a:cubicBezTo>
                      <a:cubicBezTo>
                        <a:pt x="14232" y="56183"/>
                        <a:pt x="16188" y="57107"/>
                        <a:pt x="18089" y="58142"/>
                      </a:cubicBezTo>
                      <a:cubicBezTo>
                        <a:pt x="20006" y="59185"/>
                        <a:pt x="21694" y="60610"/>
                        <a:pt x="23773" y="61302"/>
                      </a:cubicBezTo>
                      <a:cubicBezTo>
                        <a:pt x="24858" y="63897"/>
                        <a:pt x="26352" y="66667"/>
                        <a:pt x="27232" y="69342"/>
                      </a:cubicBezTo>
                      <a:cubicBezTo>
                        <a:pt x="27425" y="69321"/>
                        <a:pt x="27862" y="69162"/>
                        <a:pt x="27932" y="69069"/>
                      </a:cubicBezTo>
                      <a:cubicBezTo>
                        <a:pt x="27084" y="66385"/>
                        <a:pt x="25707" y="63925"/>
                        <a:pt x="24603" y="61346"/>
                      </a:cubicBezTo>
                      <a:cubicBezTo>
                        <a:pt x="24624" y="61325"/>
                        <a:pt x="24645" y="61303"/>
                        <a:pt x="24661" y="61279"/>
                      </a:cubicBezTo>
                      <a:cubicBezTo>
                        <a:pt x="25691" y="59697"/>
                        <a:pt x="26158" y="57622"/>
                        <a:pt x="26616" y="55818"/>
                      </a:cubicBezTo>
                      <a:cubicBezTo>
                        <a:pt x="26964" y="54450"/>
                        <a:pt x="27745" y="52266"/>
                        <a:pt x="27206" y="50853"/>
                      </a:cubicBezTo>
                      <a:cubicBezTo>
                        <a:pt x="27138" y="50677"/>
                        <a:pt x="26983" y="50601"/>
                        <a:pt x="26832" y="50601"/>
                      </a:cubicBezTo>
                      <a:cubicBezTo>
                        <a:pt x="26600" y="50601"/>
                        <a:pt x="26376" y="50780"/>
                        <a:pt x="26481" y="51053"/>
                      </a:cubicBezTo>
                      <a:cubicBezTo>
                        <a:pt x="26914" y="52186"/>
                        <a:pt x="26309" y="53888"/>
                        <a:pt x="26045" y="55003"/>
                      </a:cubicBezTo>
                      <a:cubicBezTo>
                        <a:pt x="25655" y="56642"/>
                        <a:pt x="25202" y="58309"/>
                        <a:pt x="24539" y="59863"/>
                      </a:cubicBezTo>
                      <a:cubicBezTo>
                        <a:pt x="24424" y="60132"/>
                        <a:pt x="24329" y="60319"/>
                        <a:pt x="24236" y="60445"/>
                      </a:cubicBezTo>
                      <a:cubicBezTo>
                        <a:pt x="23053" y="57388"/>
                        <a:pt x="22774" y="54133"/>
                        <a:pt x="21858" y="51001"/>
                      </a:cubicBezTo>
                      <a:cubicBezTo>
                        <a:pt x="21587" y="50075"/>
                        <a:pt x="21264" y="49167"/>
                        <a:pt x="20904" y="48277"/>
                      </a:cubicBezTo>
                      <a:cubicBezTo>
                        <a:pt x="21670" y="46899"/>
                        <a:pt x="21721" y="45124"/>
                        <a:pt x="21842" y="43602"/>
                      </a:cubicBezTo>
                      <a:cubicBezTo>
                        <a:pt x="22054" y="40958"/>
                        <a:pt x="21996" y="38109"/>
                        <a:pt x="22765" y="35566"/>
                      </a:cubicBezTo>
                      <a:cubicBezTo>
                        <a:pt x="22850" y="35286"/>
                        <a:pt x="22621" y="35104"/>
                        <a:pt x="22394" y="35104"/>
                      </a:cubicBezTo>
                      <a:cubicBezTo>
                        <a:pt x="22245" y="35104"/>
                        <a:pt x="22097" y="35183"/>
                        <a:pt x="22042" y="35366"/>
                      </a:cubicBezTo>
                      <a:cubicBezTo>
                        <a:pt x="21365" y="37602"/>
                        <a:pt x="21399" y="39997"/>
                        <a:pt x="21191" y="42308"/>
                      </a:cubicBezTo>
                      <a:cubicBezTo>
                        <a:pt x="21104" y="43299"/>
                        <a:pt x="21061" y="44295"/>
                        <a:pt x="20937" y="45284"/>
                      </a:cubicBezTo>
                      <a:cubicBezTo>
                        <a:pt x="20864" y="45860"/>
                        <a:pt x="20784" y="46453"/>
                        <a:pt x="20616" y="47012"/>
                      </a:cubicBezTo>
                      <a:lnTo>
                        <a:pt x="20511" y="47353"/>
                      </a:lnTo>
                      <a:cubicBezTo>
                        <a:pt x="18679" y="43210"/>
                        <a:pt x="15985" y="39455"/>
                        <a:pt x="13120" y="35990"/>
                      </a:cubicBezTo>
                      <a:cubicBezTo>
                        <a:pt x="12899" y="35723"/>
                        <a:pt x="12680" y="35456"/>
                        <a:pt x="12464" y="35188"/>
                      </a:cubicBezTo>
                      <a:cubicBezTo>
                        <a:pt x="13824" y="32393"/>
                        <a:pt x="12842" y="28984"/>
                        <a:pt x="13341" y="26010"/>
                      </a:cubicBezTo>
                      <a:cubicBezTo>
                        <a:pt x="13389" y="25726"/>
                        <a:pt x="13147" y="25540"/>
                        <a:pt x="12928" y="25540"/>
                      </a:cubicBezTo>
                      <a:cubicBezTo>
                        <a:pt x="12784" y="25540"/>
                        <a:pt x="12650" y="25622"/>
                        <a:pt x="12618" y="25811"/>
                      </a:cubicBezTo>
                      <a:cubicBezTo>
                        <a:pt x="12152" y="28574"/>
                        <a:pt x="13040" y="31888"/>
                        <a:pt x="11942" y="34530"/>
                      </a:cubicBezTo>
                      <a:cubicBezTo>
                        <a:pt x="10381" y="32546"/>
                        <a:pt x="8973" y="30466"/>
                        <a:pt x="8100" y="28064"/>
                      </a:cubicBezTo>
                      <a:cubicBezTo>
                        <a:pt x="6863" y="24661"/>
                        <a:pt x="6402" y="21009"/>
                        <a:pt x="6181" y="17417"/>
                      </a:cubicBezTo>
                      <a:cubicBezTo>
                        <a:pt x="5996" y="14417"/>
                        <a:pt x="6235" y="11297"/>
                        <a:pt x="5637" y="8342"/>
                      </a:cubicBezTo>
                      <a:cubicBezTo>
                        <a:pt x="5018" y="5270"/>
                        <a:pt x="2930" y="2976"/>
                        <a:pt x="1642" y="194"/>
                      </a:cubicBezTo>
                      <a:cubicBezTo>
                        <a:pt x="1578" y="57"/>
                        <a:pt x="1471" y="1"/>
                        <a:pt x="13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7812293" y="3858255"/>
                  <a:ext cx="841716" cy="1488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6" h="76346" extrusionOk="0">
                      <a:moveTo>
                        <a:pt x="7856" y="0"/>
                      </a:moveTo>
                      <a:cubicBezTo>
                        <a:pt x="6788" y="0"/>
                        <a:pt x="5660" y="353"/>
                        <a:pt x="4488" y="1183"/>
                      </a:cubicBezTo>
                      <a:cubicBezTo>
                        <a:pt x="947" y="3696"/>
                        <a:pt x="0" y="8217"/>
                        <a:pt x="1223" y="12197"/>
                      </a:cubicBezTo>
                      <a:cubicBezTo>
                        <a:pt x="2177" y="15303"/>
                        <a:pt x="4021" y="18065"/>
                        <a:pt x="4888" y="21204"/>
                      </a:cubicBezTo>
                      <a:cubicBezTo>
                        <a:pt x="5736" y="24263"/>
                        <a:pt x="5215" y="27167"/>
                        <a:pt x="4205" y="30120"/>
                      </a:cubicBezTo>
                      <a:cubicBezTo>
                        <a:pt x="2934" y="33825"/>
                        <a:pt x="1541" y="37326"/>
                        <a:pt x="2287" y="41320"/>
                      </a:cubicBezTo>
                      <a:cubicBezTo>
                        <a:pt x="2970" y="44979"/>
                        <a:pt x="5042" y="47783"/>
                        <a:pt x="7766" y="50212"/>
                      </a:cubicBezTo>
                      <a:cubicBezTo>
                        <a:pt x="10005" y="52207"/>
                        <a:pt x="12534" y="54144"/>
                        <a:pt x="13687" y="57015"/>
                      </a:cubicBezTo>
                      <a:cubicBezTo>
                        <a:pt x="14948" y="60157"/>
                        <a:pt x="14331" y="63652"/>
                        <a:pt x="14561" y="66940"/>
                      </a:cubicBezTo>
                      <a:cubicBezTo>
                        <a:pt x="15254" y="73644"/>
                        <a:pt x="20389" y="76345"/>
                        <a:pt x="26033" y="76345"/>
                      </a:cubicBezTo>
                      <a:cubicBezTo>
                        <a:pt x="28350" y="76345"/>
                        <a:pt x="30752" y="75891"/>
                        <a:pt x="32968" y="75071"/>
                      </a:cubicBezTo>
                      <a:cubicBezTo>
                        <a:pt x="32937" y="74969"/>
                        <a:pt x="32899" y="74868"/>
                        <a:pt x="32865" y="74765"/>
                      </a:cubicBezTo>
                      <a:cubicBezTo>
                        <a:pt x="31984" y="72090"/>
                        <a:pt x="30595" y="69624"/>
                        <a:pt x="29511" y="67029"/>
                      </a:cubicBezTo>
                      <a:cubicBezTo>
                        <a:pt x="27430" y="66339"/>
                        <a:pt x="25743" y="64913"/>
                        <a:pt x="23825" y="63869"/>
                      </a:cubicBezTo>
                      <a:cubicBezTo>
                        <a:pt x="21924" y="62835"/>
                        <a:pt x="19968" y="61910"/>
                        <a:pt x="18374" y="60413"/>
                      </a:cubicBezTo>
                      <a:cubicBezTo>
                        <a:pt x="18100" y="60156"/>
                        <a:pt x="18361" y="59778"/>
                        <a:pt x="18656" y="59778"/>
                      </a:cubicBezTo>
                      <a:cubicBezTo>
                        <a:pt x="18740" y="59778"/>
                        <a:pt x="18827" y="59809"/>
                        <a:pt x="18905" y="59883"/>
                      </a:cubicBezTo>
                      <a:cubicBezTo>
                        <a:pt x="20738" y="61606"/>
                        <a:pt x="23079" y="62496"/>
                        <a:pt x="25193" y="63791"/>
                      </a:cubicBezTo>
                      <a:cubicBezTo>
                        <a:pt x="26241" y="64434"/>
                        <a:pt x="27230" y="65183"/>
                        <a:pt x="28325" y="65746"/>
                      </a:cubicBezTo>
                      <a:cubicBezTo>
                        <a:pt x="28698" y="65938"/>
                        <a:pt x="28974" y="66103"/>
                        <a:pt x="29191" y="66217"/>
                      </a:cubicBezTo>
                      <a:cubicBezTo>
                        <a:pt x="28061" y="63201"/>
                        <a:pt x="27772" y="60012"/>
                        <a:pt x="26870" y="56929"/>
                      </a:cubicBezTo>
                      <a:cubicBezTo>
                        <a:pt x="26632" y="56117"/>
                        <a:pt x="26357" y="55327"/>
                        <a:pt x="26050" y="54555"/>
                      </a:cubicBezTo>
                      <a:cubicBezTo>
                        <a:pt x="26032" y="54555"/>
                        <a:pt x="26014" y="54552"/>
                        <a:pt x="25997" y="54549"/>
                      </a:cubicBezTo>
                      <a:cubicBezTo>
                        <a:pt x="23480" y="53661"/>
                        <a:pt x="21353" y="52118"/>
                        <a:pt x="19068" y="50779"/>
                      </a:cubicBezTo>
                      <a:cubicBezTo>
                        <a:pt x="16448" y="49243"/>
                        <a:pt x="13513" y="48542"/>
                        <a:pt x="10674" y="47537"/>
                      </a:cubicBezTo>
                      <a:cubicBezTo>
                        <a:pt x="10267" y="47393"/>
                        <a:pt x="10385" y="46791"/>
                        <a:pt x="10746" y="46791"/>
                      </a:cubicBezTo>
                      <a:cubicBezTo>
                        <a:pt x="10786" y="46791"/>
                        <a:pt x="10829" y="46798"/>
                        <a:pt x="10874" y="46814"/>
                      </a:cubicBezTo>
                      <a:cubicBezTo>
                        <a:pt x="13356" y="47693"/>
                        <a:pt x="15957" y="48307"/>
                        <a:pt x="18318" y="49503"/>
                      </a:cubicBezTo>
                      <a:cubicBezTo>
                        <a:pt x="19480" y="50092"/>
                        <a:pt x="20566" y="50823"/>
                        <a:pt x="21672" y="51509"/>
                      </a:cubicBezTo>
                      <a:cubicBezTo>
                        <a:pt x="22508" y="52029"/>
                        <a:pt x="24456" y="53620"/>
                        <a:pt x="25508" y="53620"/>
                      </a:cubicBezTo>
                      <a:cubicBezTo>
                        <a:pt x="25541" y="53620"/>
                        <a:pt x="25573" y="53618"/>
                        <a:pt x="25604" y="53615"/>
                      </a:cubicBezTo>
                      <a:cubicBezTo>
                        <a:pt x="25631" y="53632"/>
                        <a:pt x="25653" y="53642"/>
                        <a:pt x="25678" y="53655"/>
                      </a:cubicBezTo>
                      <a:cubicBezTo>
                        <a:pt x="23719" y="49154"/>
                        <a:pt x="20712" y="45282"/>
                        <a:pt x="17647" y="41431"/>
                      </a:cubicBezTo>
                      <a:cubicBezTo>
                        <a:pt x="17570" y="41419"/>
                        <a:pt x="17496" y="41388"/>
                        <a:pt x="17433" y="41342"/>
                      </a:cubicBezTo>
                      <a:cubicBezTo>
                        <a:pt x="15458" y="39795"/>
                        <a:pt x="13141" y="38549"/>
                        <a:pt x="10921" y="37387"/>
                      </a:cubicBezTo>
                      <a:cubicBezTo>
                        <a:pt x="9180" y="36477"/>
                        <a:pt x="7311" y="35734"/>
                        <a:pt x="5982" y="34233"/>
                      </a:cubicBezTo>
                      <a:cubicBezTo>
                        <a:pt x="5738" y="33958"/>
                        <a:pt x="5990" y="33582"/>
                        <a:pt x="6265" y="33582"/>
                      </a:cubicBezTo>
                      <a:cubicBezTo>
                        <a:pt x="6350" y="33582"/>
                        <a:pt x="6437" y="33617"/>
                        <a:pt x="6512" y="33702"/>
                      </a:cubicBezTo>
                      <a:cubicBezTo>
                        <a:pt x="8003" y="35388"/>
                        <a:pt x="10240" y="36129"/>
                        <a:pt x="12156" y="37207"/>
                      </a:cubicBezTo>
                      <a:cubicBezTo>
                        <a:pt x="13536" y="37986"/>
                        <a:pt x="14935" y="38746"/>
                        <a:pt x="16263" y="39608"/>
                      </a:cubicBezTo>
                      <a:cubicBezTo>
                        <a:pt x="13356" y="35478"/>
                        <a:pt x="11935" y="31018"/>
                        <a:pt x="11387" y="25859"/>
                      </a:cubicBezTo>
                      <a:cubicBezTo>
                        <a:pt x="11035" y="22547"/>
                        <a:pt x="11167" y="19213"/>
                        <a:pt x="10868" y="15903"/>
                      </a:cubicBezTo>
                      <a:cubicBezTo>
                        <a:pt x="10527" y="12114"/>
                        <a:pt x="8267" y="9619"/>
                        <a:pt x="6730" y="6301"/>
                      </a:cubicBezTo>
                      <a:cubicBezTo>
                        <a:pt x="6592" y="6002"/>
                        <a:pt x="6853" y="5728"/>
                        <a:pt x="7096" y="5728"/>
                      </a:cubicBezTo>
                      <a:cubicBezTo>
                        <a:pt x="7207" y="5728"/>
                        <a:pt x="7314" y="5785"/>
                        <a:pt x="7378" y="5922"/>
                      </a:cubicBezTo>
                      <a:cubicBezTo>
                        <a:pt x="8666" y="8702"/>
                        <a:pt x="10754" y="10998"/>
                        <a:pt x="11375" y="14070"/>
                      </a:cubicBezTo>
                      <a:cubicBezTo>
                        <a:pt x="11971" y="17025"/>
                        <a:pt x="11733" y="20145"/>
                        <a:pt x="11917" y="23143"/>
                      </a:cubicBezTo>
                      <a:cubicBezTo>
                        <a:pt x="12138" y="26737"/>
                        <a:pt x="12599" y="30389"/>
                        <a:pt x="13836" y="33791"/>
                      </a:cubicBezTo>
                      <a:cubicBezTo>
                        <a:pt x="14709" y="36194"/>
                        <a:pt x="16119" y="38273"/>
                        <a:pt x="17678" y="40258"/>
                      </a:cubicBezTo>
                      <a:cubicBezTo>
                        <a:pt x="18776" y="37615"/>
                        <a:pt x="17890" y="34301"/>
                        <a:pt x="18354" y="31539"/>
                      </a:cubicBezTo>
                      <a:cubicBezTo>
                        <a:pt x="18386" y="31349"/>
                        <a:pt x="18520" y="31267"/>
                        <a:pt x="18664" y="31267"/>
                      </a:cubicBezTo>
                      <a:cubicBezTo>
                        <a:pt x="18883" y="31267"/>
                        <a:pt x="19126" y="31454"/>
                        <a:pt x="19078" y="31737"/>
                      </a:cubicBezTo>
                      <a:cubicBezTo>
                        <a:pt x="18578" y="34712"/>
                        <a:pt x="19562" y="38120"/>
                        <a:pt x="18200" y="40916"/>
                      </a:cubicBezTo>
                      <a:cubicBezTo>
                        <a:pt x="18417" y="41184"/>
                        <a:pt x="18635" y="41451"/>
                        <a:pt x="18856" y="41717"/>
                      </a:cubicBezTo>
                      <a:cubicBezTo>
                        <a:pt x="21722" y="45182"/>
                        <a:pt x="24415" y="48938"/>
                        <a:pt x="26247" y="53080"/>
                      </a:cubicBezTo>
                      <a:lnTo>
                        <a:pt x="26354" y="52739"/>
                      </a:lnTo>
                      <a:cubicBezTo>
                        <a:pt x="26520" y="52181"/>
                        <a:pt x="26600" y="51588"/>
                        <a:pt x="26673" y="51011"/>
                      </a:cubicBezTo>
                      <a:cubicBezTo>
                        <a:pt x="26797" y="50023"/>
                        <a:pt x="26840" y="49027"/>
                        <a:pt x="26929" y="48035"/>
                      </a:cubicBezTo>
                      <a:cubicBezTo>
                        <a:pt x="27135" y="45725"/>
                        <a:pt x="27102" y="43330"/>
                        <a:pt x="27778" y="41093"/>
                      </a:cubicBezTo>
                      <a:cubicBezTo>
                        <a:pt x="27834" y="40910"/>
                        <a:pt x="27982" y="40831"/>
                        <a:pt x="28131" y="40831"/>
                      </a:cubicBezTo>
                      <a:cubicBezTo>
                        <a:pt x="28357" y="40831"/>
                        <a:pt x="28587" y="41014"/>
                        <a:pt x="28503" y="41293"/>
                      </a:cubicBezTo>
                      <a:cubicBezTo>
                        <a:pt x="27732" y="43837"/>
                        <a:pt x="27791" y="46684"/>
                        <a:pt x="27580" y="49329"/>
                      </a:cubicBezTo>
                      <a:cubicBezTo>
                        <a:pt x="27457" y="50851"/>
                        <a:pt x="27406" y="52627"/>
                        <a:pt x="26640" y="54005"/>
                      </a:cubicBezTo>
                      <a:cubicBezTo>
                        <a:pt x="27000" y="54896"/>
                        <a:pt x="27323" y="55803"/>
                        <a:pt x="27594" y="56729"/>
                      </a:cubicBezTo>
                      <a:cubicBezTo>
                        <a:pt x="28510" y="59861"/>
                        <a:pt x="28789" y="63115"/>
                        <a:pt x="29972" y="66173"/>
                      </a:cubicBezTo>
                      <a:cubicBezTo>
                        <a:pt x="30065" y="66047"/>
                        <a:pt x="30160" y="65860"/>
                        <a:pt x="30275" y="65590"/>
                      </a:cubicBezTo>
                      <a:cubicBezTo>
                        <a:pt x="30938" y="64037"/>
                        <a:pt x="31393" y="62370"/>
                        <a:pt x="31781" y="60731"/>
                      </a:cubicBezTo>
                      <a:cubicBezTo>
                        <a:pt x="32045" y="59616"/>
                        <a:pt x="32651" y="57913"/>
                        <a:pt x="32217" y="56781"/>
                      </a:cubicBezTo>
                      <a:cubicBezTo>
                        <a:pt x="32113" y="56507"/>
                        <a:pt x="32338" y="56328"/>
                        <a:pt x="32569" y="56328"/>
                      </a:cubicBezTo>
                      <a:cubicBezTo>
                        <a:pt x="32720" y="56328"/>
                        <a:pt x="32874" y="56405"/>
                        <a:pt x="32942" y="56581"/>
                      </a:cubicBezTo>
                      <a:cubicBezTo>
                        <a:pt x="33481" y="57993"/>
                        <a:pt x="32700" y="60179"/>
                        <a:pt x="32353" y="61546"/>
                      </a:cubicBezTo>
                      <a:cubicBezTo>
                        <a:pt x="31894" y="63349"/>
                        <a:pt x="31427" y="65424"/>
                        <a:pt x="30398" y="67005"/>
                      </a:cubicBezTo>
                      <a:cubicBezTo>
                        <a:pt x="30381" y="67031"/>
                        <a:pt x="30361" y="67053"/>
                        <a:pt x="30339" y="67074"/>
                      </a:cubicBezTo>
                      <a:cubicBezTo>
                        <a:pt x="31443" y="69652"/>
                        <a:pt x="32820" y="72113"/>
                        <a:pt x="33668" y="74795"/>
                      </a:cubicBezTo>
                      <a:cubicBezTo>
                        <a:pt x="34006" y="74656"/>
                        <a:pt x="34333" y="74499"/>
                        <a:pt x="34659" y="74343"/>
                      </a:cubicBezTo>
                      <a:cubicBezTo>
                        <a:pt x="36088" y="73661"/>
                        <a:pt x="37404" y="72830"/>
                        <a:pt x="38508" y="71859"/>
                      </a:cubicBezTo>
                      <a:cubicBezTo>
                        <a:pt x="40905" y="69755"/>
                        <a:pt x="43175" y="66309"/>
                        <a:pt x="42262" y="63007"/>
                      </a:cubicBezTo>
                      <a:cubicBezTo>
                        <a:pt x="41471" y="60145"/>
                        <a:pt x="38708" y="58381"/>
                        <a:pt x="37564" y="55692"/>
                      </a:cubicBezTo>
                      <a:cubicBezTo>
                        <a:pt x="36172" y="52421"/>
                        <a:pt x="38471" y="49255"/>
                        <a:pt x="37908" y="45932"/>
                      </a:cubicBezTo>
                      <a:cubicBezTo>
                        <a:pt x="37323" y="42491"/>
                        <a:pt x="34391" y="39929"/>
                        <a:pt x="31614" y="38119"/>
                      </a:cubicBezTo>
                      <a:cubicBezTo>
                        <a:pt x="27070" y="35158"/>
                        <a:pt x="20975" y="33236"/>
                        <a:pt x="18782" y="27768"/>
                      </a:cubicBezTo>
                      <a:cubicBezTo>
                        <a:pt x="17430" y="24400"/>
                        <a:pt x="18103" y="20708"/>
                        <a:pt x="18155" y="17192"/>
                      </a:cubicBezTo>
                      <a:cubicBezTo>
                        <a:pt x="18211" y="13286"/>
                        <a:pt x="17263" y="9434"/>
                        <a:pt x="15330" y="6031"/>
                      </a:cubicBezTo>
                      <a:cubicBezTo>
                        <a:pt x="13675" y="3120"/>
                        <a:pt x="11034" y="0"/>
                        <a:pt x="785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50" name="Google Shape;450;p30"/>
            <p:cNvSpPr/>
            <p:nvPr/>
          </p:nvSpPr>
          <p:spPr>
            <a:xfrm>
              <a:off x="-21100" y="4111714"/>
              <a:ext cx="4102550" cy="1232800"/>
            </a:xfrm>
            <a:custGeom>
              <a:avLst/>
              <a:gdLst/>
              <a:ahLst/>
              <a:cxnLst/>
              <a:rect l="l" t="t" r="r" b="b"/>
              <a:pathLst>
                <a:path w="164102" h="49312" extrusionOk="0">
                  <a:moveTo>
                    <a:pt x="158328" y="0"/>
                  </a:moveTo>
                  <a:lnTo>
                    <a:pt x="0" y="49312"/>
                  </a:lnTo>
                  <a:lnTo>
                    <a:pt x="164102" y="45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>
            <a:spLocks noGrp="1"/>
          </p:cNvSpPr>
          <p:nvPr>
            <p:ph type="title"/>
          </p:nvPr>
        </p:nvSpPr>
        <p:spPr>
          <a:xfrm>
            <a:off x="2834100" y="967478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Evolution</a:t>
            </a:r>
            <a:endParaRPr dirty="0"/>
          </a:p>
        </p:txBody>
      </p:sp>
      <p:sp>
        <p:nvSpPr>
          <p:cNvPr id="456" name="Google Shape;456;p31"/>
          <p:cNvSpPr/>
          <p:nvPr/>
        </p:nvSpPr>
        <p:spPr>
          <a:xfrm>
            <a:off x="571962" y="2661770"/>
            <a:ext cx="1744800" cy="596400"/>
          </a:xfrm>
          <a:prstGeom prst="homePlate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FFFF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2279412" y="2663990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58" name="Google Shape;458;p31"/>
          <p:cNvSpPr/>
          <p:nvPr/>
        </p:nvSpPr>
        <p:spPr>
          <a:xfrm>
            <a:off x="4061663" y="2661770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59" name="Google Shape;459;p31"/>
          <p:cNvSpPr/>
          <p:nvPr/>
        </p:nvSpPr>
        <p:spPr>
          <a:xfrm>
            <a:off x="5769161" y="2661770"/>
            <a:ext cx="2864475" cy="596400"/>
          </a:xfrm>
          <a:prstGeom prst="chevron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</a:t>
            </a:r>
            <a:r>
              <a:rPr lang="en-US" sz="1800" dirty="0" smtClean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isten </a:t>
            </a:r>
            <a:r>
              <a:rPr lang="en-US" sz="1800" dirty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to comments and improve</a:t>
            </a:r>
            <a:endParaRPr dirty="0"/>
          </a:p>
        </p:txBody>
      </p:sp>
      <p:sp>
        <p:nvSpPr>
          <p:cNvPr id="460" name="Google Shape;460;p31"/>
          <p:cNvSpPr txBox="1">
            <a:spLocks noGrp="1"/>
          </p:cNvSpPr>
          <p:nvPr>
            <p:ph type="subTitle" idx="4294967295"/>
          </p:nvPr>
        </p:nvSpPr>
        <p:spPr>
          <a:xfrm>
            <a:off x="609312" y="2681625"/>
            <a:ext cx="16701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Learn about android studio</a:t>
            </a:r>
            <a:endParaRPr sz="1400" dirty="0"/>
          </a:p>
        </p:txBody>
      </p:sp>
      <p:sp>
        <p:nvSpPr>
          <p:cNvPr id="461" name="Google Shape;461;p31"/>
          <p:cNvSpPr txBox="1">
            <a:spLocks noGrp="1"/>
          </p:cNvSpPr>
          <p:nvPr>
            <p:ph type="subTitle" idx="4294967295"/>
          </p:nvPr>
        </p:nvSpPr>
        <p:spPr>
          <a:xfrm>
            <a:off x="4155062" y="2681625"/>
            <a:ext cx="16701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Implement the topic</a:t>
            </a:r>
            <a:endParaRPr sz="1400" dirty="0"/>
          </a:p>
        </p:txBody>
      </p:sp>
      <p:sp>
        <p:nvSpPr>
          <p:cNvPr id="462" name="Google Shape;462;p31"/>
          <p:cNvSpPr txBox="1">
            <a:spLocks noGrp="1"/>
          </p:cNvSpPr>
          <p:nvPr>
            <p:ph type="subTitle" idx="4294967295"/>
          </p:nvPr>
        </p:nvSpPr>
        <p:spPr>
          <a:xfrm>
            <a:off x="2354112" y="2746562"/>
            <a:ext cx="16701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Learn RSS</a:t>
            </a:r>
            <a:endParaRPr sz="1400" dirty="0"/>
          </a:p>
        </p:txBody>
      </p:sp>
      <p:sp>
        <p:nvSpPr>
          <p:cNvPr id="11" name="Google Shape;456;p31">
            <a:extLst>
              <a:ext uri="{FF2B5EF4-FFF2-40B4-BE49-F238E27FC236}">
                <a16:creationId xmlns:a16="http://schemas.microsoft.com/office/drawing/2014/main" id="{24108753-176F-2B03-BF86-26FE7F2E9BF9}"/>
              </a:ext>
            </a:extLst>
          </p:cNvPr>
          <p:cNvSpPr/>
          <p:nvPr/>
        </p:nvSpPr>
        <p:spPr>
          <a:xfrm>
            <a:off x="-20208" y="1971010"/>
            <a:ext cx="1744800" cy="596400"/>
          </a:xfrm>
          <a:prstGeom prst="homePlat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FFFF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" name="Google Shape;457;p31">
            <a:extLst>
              <a:ext uri="{FF2B5EF4-FFF2-40B4-BE49-F238E27FC236}">
                <a16:creationId xmlns:a16="http://schemas.microsoft.com/office/drawing/2014/main" id="{1EC29333-2046-D222-E123-CE9855007896}"/>
              </a:ext>
            </a:extLst>
          </p:cNvPr>
          <p:cNvSpPr/>
          <p:nvPr/>
        </p:nvSpPr>
        <p:spPr>
          <a:xfrm>
            <a:off x="1472437" y="3352530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" name="Google Shape;458;p31">
            <a:extLst>
              <a:ext uri="{FF2B5EF4-FFF2-40B4-BE49-F238E27FC236}">
                <a16:creationId xmlns:a16="http://schemas.microsoft.com/office/drawing/2014/main" id="{432FE329-6F5B-2F49-2545-6A25264E627A}"/>
              </a:ext>
            </a:extLst>
          </p:cNvPr>
          <p:cNvSpPr/>
          <p:nvPr/>
        </p:nvSpPr>
        <p:spPr>
          <a:xfrm>
            <a:off x="3001952" y="1971010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4" name="Google Shape;459;p31">
            <a:extLst>
              <a:ext uri="{FF2B5EF4-FFF2-40B4-BE49-F238E27FC236}">
                <a16:creationId xmlns:a16="http://schemas.microsoft.com/office/drawing/2014/main" id="{3E4F4268-98BA-6E0C-E4D5-3D66D39CAFCA}"/>
              </a:ext>
            </a:extLst>
          </p:cNvPr>
          <p:cNvSpPr/>
          <p:nvPr/>
        </p:nvSpPr>
        <p:spPr>
          <a:xfrm>
            <a:off x="4821694" y="3352530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5" name="Google Shape;459;p31">
            <a:extLst>
              <a:ext uri="{FF2B5EF4-FFF2-40B4-BE49-F238E27FC236}">
                <a16:creationId xmlns:a16="http://schemas.microsoft.com/office/drawing/2014/main" id="{CFBC2301-3CB5-1D25-F702-DD7BE7D66D1C}"/>
              </a:ext>
            </a:extLst>
          </p:cNvPr>
          <p:cNvSpPr/>
          <p:nvPr/>
        </p:nvSpPr>
        <p:spPr>
          <a:xfrm>
            <a:off x="6219074" y="1903574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" name="Google Shape;458;p31">
            <a:extLst>
              <a:ext uri="{FF2B5EF4-FFF2-40B4-BE49-F238E27FC236}">
                <a16:creationId xmlns:a16="http://schemas.microsoft.com/office/drawing/2014/main" id="{775F8549-0E8B-DF36-6DBF-3913A7854A12}"/>
              </a:ext>
            </a:extLst>
          </p:cNvPr>
          <p:cNvSpPr/>
          <p:nvPr/>
        </p:nvSpPr>
        <p:spPr>
          <a:xfrm>
            <a:off x="7429619" y="3352530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>
            <a:spLocks noGrp="1"/>
          </p:cNvSpPr>
          <p:nvPr>
            <p:ph type="title"/>
          </p:nvPr>
        </p:nvSpPr>
        <p:spPr>
          <a:xfrm>
            <a:off x="746266" y="509818"/>
            <a:ext cx="6675860" cy="76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Sets NewsApp Apart?</a:t>
            </a:r>
            <a:endParaRPr dirty="0"/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 idx="2"/>
          </p:nvPr>
        </p:nvSpPr>
        <p:spPr>
          <a:xfrm>
            <a:off x="877725" y="2998625"/>
            <a:ext cx="218031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news sources</a:t>
            </a:r>
          </a:p>
        </p:txBody>
      </p:sp>
      <p:sp>
        <p:nvSpPr>
          <p:cNvPr id="470" name="Google Shape;470;p32"/>
          <p:cNvSpPr txBox="1">
            <a:spLocks noGrp="1"/>
          </p:cNvSpPr>
          <p:nvPr>
            <p:ph type="subTitle" idx="1"/>
          </p:nvPr>
        </p:nvSpPr>
        <p:spPr>
          <a:xfrm>
            <a:off x="845214" y="3350666"/>
            <a:ext cx="2180310" cy="1107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of using RSS links, users add their own favorite news sources</a:t>
            </a:r>
            <a:endParaRPr dirty="0"/>
          </a:p>
        </p:txBody>
      </p:sp>
      <p:sp>
        <p:nvSpPr>
          <p:cNvPr id="471" name="Google Shape;471;p32"/>
          <p:cNvSpPr txBox="1">
            <a:spLocks noGrp="1"/>
          </p:cNvSpPr>
          <p:nvPr>
            <p:ph type="title" idx="3"/>
          </p:nvPr>
        </p:nvSpPr>
        <p:spPr>
          <a:xfrm>
            <a:off x="3556650" y="2998625"/>
            <a:ext cx="218031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news source</a:t>
            </a:r>
            <a:endParaRPr dirty="0"/>
          </a:p>
        </p:txBody>
      </p:sp>
      <p:sp>
        <p:nvSpPr>
          <p:cNvPr id="472" name="Google Shape;472;p32"/>
          <p:cNvSpPr txBox="1">
            <a:spLocks noGrp="1"/>
          </p:cNvSpPr>
          <p:nvPr>
            <p:ph type="subTitle" idx="4"/>
          </p:nvPr>
        </p:nvSpPr>
        <p:spPr>
          <a:xfrm>
            <a:off x="3556650" y="3371226"/>
            <a:ext cx="2030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Users can delete it when they don't want to read it anymore</a:t>
            </a:r>
            <a:endParaRPr dirty="0"/>
          </a:p>
        </p:txBody>
      </p:sp>
      <p:sp>
        <p:nvSpPr>
          <p:cNvPr id="473" name="Google Shape;473;p32"/>
          <p:cNvSpPr txBox="1">
            <a:spLocks noGrp="1"/>
          </p:cNvSpPr>
          <p:nvPr>
            <p:ph type="title" idx="5"/>
          </p:nvPr>
        </p:nvSpPr>
        <p:spPr>
          <a:xfrm>
            <a:off x="6235575" y="29986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to use</a:t>
            </a:r>
            <a:endParaRPr dirty="0"/>
          </a:p>
        </p:txBody>
      </p:sp>
      <p:sp>
        <p:nvSpPr>
          <p:cNvPr id="474" name="Google Shape;474;p32"/>
          <p:cNvSpPr txBox="1">
            <a:spLocks noGrp="1"/>
          </p:cNvSpPr>
          <p:nvPr>
            <p:ph type="subTitle" idx="6"/>
          </p:nvPr>
        </p:nvSpPr>
        <p:spPr>
          <a:xfrm>
            <a:off x="6235575" y="3371226"/>
            <a:ext cx="2030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Simple design useful for users</a:t>
            </a:r>
            <a:endParaRPr dirty="0"/>
          </a:p>
        </p:txBody>
      </p:sp>
      <p:grpSp>
        <p:nvGrpSpPr>
          <p:cNvPr id="64" name="Google Shape;2093;p49">
            <a:extLst>
              <a:ext uri="{FF2B5EF4-FFF2-40B4-BE49-F238E27FC236}">
                <a16:creationId xmlns:a16="http://schemas.microsoft.com/office/drawing/2014/main" id="{5DA46871-AE81-B894-A682-9F2DAD71AEE1}"/>
              </a:ext>
            </a:extLst>
          </p:cNvPr>
          <p:cNvGrpSpPr/>
          <p:nvPr/>
        </p:nvGrpSpPr>
        <p:grpSpPr>
          <a:xfrm>
            <a:off x="979480" y="997498"/>
            <a:ext cx="2016914" cy="2024720"/>
            <a:chOff x="987875" y="238100"/>
            <a:chExt cx="5625350" cy="5053675"/>
          </a:xfrm>
        </p:grpSpPr>
        <p:sp>
          <p:nvSpPr>
            <p:cNvPr id="65" name="Google Shape;2094;p49">
              <a:extLst>
                <a:ext uri="{FF2B5EF4-FFF2-40B4-BE49-F238E27FC236}">
                  <a16:creationId xmlns:a16="http://schemas.microsoft.com/office/drawing/2014/main" id="{C7B178CF-8E55-8A30-B1C0-48D10655EB6A}"/>
                </a:ext>
              </a:extLst>
            </p:cNvPr>
            <p:cNvSpPr/>
            <p:nvPr/>
          </p:nvSpPr>
          <p:spPr>
            <a:xfrm>
              <a:off x="987875" y="4386450"/>
              <a:ext cx="5492900" cy="905325"/>
            </a:xfrm>
            <a:custGeom>
              <a:avLst/>
              <a:gdLst/>
              <a:ahLst/>
              <a:cxnLst/>
              <a:rect l="l" t="t" r="r" b="b"/>
              <a:pathLst>
                <a:path w="219716" h="36213" extrusionOk="0">
                  <a:moveTo>
                    <a:pt x="18106" y="1"/>
                  </a:moveTo>
                  <a:cubicBezTo>
                    <a:pt x="8075" y="1"/>
                    <a:pt x="0" y="8075"/>
                    <a:pt x="0" y="18107"/>
                  </a:cubicBezTo>
                  <a:cubicBezTo>
                    <a:pt x="0" y="28137"/>
                    <a:pt x="8075" y="36213"/>
                    <a:pt x="18106" y="36213"/>
                  </a:cubicBezTo>
                  <a:lnTo>
                    <a:pt x="201609" y="36213"/>
                  </a:lnTo>
                  <a:cubicBezTo>
                    <a:pt x="211641" y="36213"/>
                    <a:pt x="219715" y="28137"/>
                    <a:pt x="219715" y="18107"/>
                  </a:cubicBezTo>
                  <a:cubicBezTo>
                    <a:pt x="219715" y="8075"/>
                    <a:pt x="211641" y="1"/>
                    <a:pt x="201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95;p49">
              <a:extLst>
                <a:ext uri="{FF2B5EF4-FFF2-40B4-BE49-F238E27FC236}">
                  <a16:creationId xmlns:a16="http://schemas.microsoft.com/office/drawing/2014/main" id="{46D491AD-2B13-DD22-B0F1-E5291DAB766B}"/>
                </a:ext>
              </a:extLst>
            </p:cNvPr>
            <p:cNvSpPr/>
            <p:nvPr/>
          </p:nvSpPr>
          <p:spPr>
            <a:xfrm>
              <a:off x="987875" y="791250"/>
              <a:ext cx="5541850" cy="3595225"/>
            </a:xfrm>
            <a:custGeom>
              <a:avLst/>
              <a:gdLst/>
              <a:ahLst/>
              <a:cxnLst/>
              <a:rect l="l" t="t" r="r" b="b"/>
              <a:pathLst>
                <a:path w="221674" h="143809" extrusionOk="0">
                  <a:moveTo>
                    <a:pt x="85600" y="1"/>
                  </a:moveTo>
                  <a:cubicBezTo>
                    <a:pt x="81567" y="1"/>
                    <a:pt x="78295" y="3271"/>
                    <a:pt x="78295" y="7311"/>
                  </a:cubicBezTo>
                  <a:cubicBezTo>
                    <a:pt x="78295" y="11349"/>
                    <a:pt x="81568" y="14622"/>
                    <a:pt x="85605" y="14622"/>
                  </a:cubicBezTo>
                  <a:lnTo>
                    <a:pt x="92242" y="14622"/>
                  </a:lnTo>
                  <a:cubicBezTo>
                    <a:pt x="95350" y="14622"/>
                    <a:pt x="97869" y="17141"/>
                    <a:pt x="97869" y="20250"/>
                  </a:cubicBezTo>
                  <a:cubicBezTo>
                    <a:pt x="97869" y="23357"/>
                    <a:pt x="95350" y="25876"/>
                    <a:pt x="92242" y="25876"/>
                  </a:cubicBezTo>
                  <a:lnTo>
                    <a:pt x="49913" y="25876"/>
                  </a:lnTo>
                  <a:cubicBezTo>
                    <a:pt x="46400" y="25876"/>
                    <a:pt x="43552" y="28725"/>
                    <a:pt x="43552" y="32238"/>
                  </a:cubicBezTo>
                  <a:cubicBezTo>
                    <a:pt x="43552" y="35752"/>
                    <a:pt x="46400" y="38600"/>
                    <a:pt x="49913" y="38600"/>
                  </a:cubicBezTo>
                  <a:lnTo>
                    <a:pt x="73891" y="38600"/>
                  </a:lnTo>
                  <a:cubicBezTo>
                    <a:pt x="76864" y="38600"/>
                    <a:pt x="79274" y="41010"/>
                    <a:pt x="79274" y="43982"/>
                  </a:cubicBezTo>
                  <a:cubicBezTo>
                    <a:pt x="79274" y="46955"/>
                    <a:pt x="76864" y="49365"/>
                    <a:pt x="73891" y="49365"/>
                  </a:cubicBezTo>
                  <a:lnTo>
                    <a:pt x="25692" y="49365"/>
                  </a:lnTo>
                  <a:cubicBezTo>
                    <a:pt x="22043" y="49365"/>
                    <a:pt x="19085" y="52323"/>
                    <a:pt x="19085" y="55971"/>
                  </a:cubicBezTo>
                  <a:cubicBezTo>
                    <a:pt x="19085" y="59620"/>
                    <a:pt x="22043" y="62577"/>
                    <a:pt x="25692" y="62577"/>
                  </a:cubicBezTo>
                  <a:lnTo>
                    <a:pt x="51381" y="62577"/>
                  </a:lnTo>
                  <a:cubicBezTo>
                    <a:pt x="54354" y="62577"/>
                    <a:pt x="56764" y="64987"/>
                    <a:pt x="56764" y="67961"/>
                  </a:cubicBezTo>
                  <a:cubicBezTo>
                    <a:pt x="56764" y="70933"/>
                    <a:pt x="54354" y="73343"/>
                    <a:pt x="51381" y="73343"/>
                  </a:cubicBezTo>
                  <a:lnTo>
                    <a:pt x="44916" y="73343"/>
                  </a:lnTo>
                  <a:cubicBezTo>
                    <a:pt x="44916" y="73343"/>
                    <a:pt x="38555" y="73344"/>
                    <a:pt x="38554" y="73346"/>
                  </a:cubicBezTo>
                  <a:cubicBezTo>
                    <a:pt x="37633" y="79800"/>
                    <a:pt x="38466" y="84598"/>
                    <a:pt x="31946" y="84598"/>
                  </a:cubicBezTo>
                  <a:lnTo>
                    <a:pt x="28718" y="84598"/>
                  </a:lnTo>
                  <a:cubicBezTo>
                    <a:pt x="12857" y="84598"/>
                    <a:pt x="0" y="97455"/>
                    <a:pt x="0" y="113315"/>
                  </a:cubicBezTo>
                  <a:lnTo>
                    <a:pt x="0" y="114058"/>
                  </a:lnTo>
                  <a:cubicBezTo>
                    <a:pt x="0" y="130554"/>
                    <a:pt x="13255" y="143809"/>
                    <a:pt x="29605" y="143809"/>
                  </a:cubicBezTo>
                  <a:lnTo>
                    <a:pt x="205036" y="143809"/>
                  </a:lnTo>
                  <a:cubicBezTo>
                    <a:pt x="212333" y="143809"/>
                    <a:pt x="218248" y="137894"/>
                    <a:pt x="218248" y="130596"/>
                  </a:cubicBezTo>
                  <a:cubicBezTo>
                    <a:pt x="218248" y="123300"/>
                    <a:pt x="212333" y="117385"/>
                    <a:pt x="205036" y="117385"/>
                  </a:cubicBezTo>
                  <a:lnTo>
                    <a:pt x="198919" y="117385"/>
                  </a:lnTo>
                  <a:cubicBezTo>
                    <a:pt x="197162" y="117385"/>
                    <a:pt x="195738" y="115961"/>
                    <a:pt x="195738" y="114204"/>
                  </a:cubicBezTo>
                  <a:lnTo>
                    <a:pt x="195738" y="107842"/>
                  </a:lnTo>
                  <a:cubicBezTo>
                    <a:pt x="195738" y="106085"/>
                    <a:pt x="197162" y="104661"/>
                    <a:pt x="198919" y="104661"/>
                  </a:cubicBezTo>
                  <a:lnTo>
                    <a:pt x="215801" y="104661"/>
                  </a:lnTo>
                  <a:cubicBezTo>
                    <a:pt x="219044" y="104661"/>
                    <a:pt x="221673" y="102033"/>
                    <a:pt x="221673" y="98790"/>
                  </a:cubicBezTo>
                  <a:cubicBezTo>
                    <a:pt x="221673" y="95547"/>
                    <a:pt x="219044" y="92918"/>
                    <a:pt x="215801" y="92918"/>
                  </a:cubicBezTo>
                  <a:lnTo>
                    <a:pt x="197941" y="92918"/>
                  </a:lnTo>
                  <a:cubicBezTo>
                    <a:pt x="196184" y="92918"/>
                    <a:pt x="194759" y="91494"/>
                    <a:pt x="194759" y="89737"/>
                  </a:cubicBezTo>
                  <a:lnTo>
                    <a:pt x="194759" y="85822"/>
                  </a:lnTo>
                  <a:cubicBezTo>
                    <a:pt x="194759" y="84065"/>
                    <a:pt x="196184" y="82641"/>
                    <a:pt x="197941" y="82641"/>
                  </a:cubicBezTo>
                  <a:lnTo>
                    <a:pt x="203567" y="82641"/>
                  </a:lnTo>
                  <a:cubicBezTo>
                    <a:pt x="207081" y="82641"/>
                    <a:pt x="209930" y="79794"/>
                    <a:pt x="209930" y="76280"/>
                  </a:cubicBezTo>
                  <a:cubicBezTo>
                    <a:pt x="209930" y="72767"/>
                    <a:pt x="207081" y="69918"/>
                    <a:pt x="203567" y="69918"/>
                  </a:cubicBezTo>
                  <a:lnTo>
                    <a:pt x="198429" y="69918"/>
                  </a:lnTo>
                  <a:cubicBezTo>
                    <a:pt x="196403" y="69918"/>
                    <a:pt x="194759" y="68275"/>
                    <a:pt x="194759" y="66248"/>
                  </a:cubicBezTo>
                  <a:cubicBezTo>
                    <a:pt x="194759" y="64222"/>
                    <a:pt x="196403" y="62578"/>
                    <a:pt x="198429" y="62578"/>
                  </a:cubicBezTo>
                  <a:cubicBezTo>
                    <a:pt x="206673" y="62578"/>
                    <a:pt x="213354" y="55896"/>
                    <a:pt x="213354" y="47653"/>
                  </a:cubicBezTo>
                  <a:lnTo>
                    <a:pt x="213354" y="46185"/>
                  </a:lnTo>
                  <a:cubicBezTo>
                    <a:pt x="213354" y="37941"/>
                    <a:pt x="206673" y="31259"/>
                    <a:pt x="198429" y="31259"/>
                  </a:cubicBezTo>
                  <a:lnTo>
                    <a:pt x="194515" y="31259"/>
                  </a:lnTo>
                  <a:cubicBezTo>
                    <a:pt x="192758" y="31259"/>
                    <a:pt x="191334" y="29839"/>
                    <a:pt x="191334" y="28082"/>
                  </a:cubicBezTo>
                  <a:cubicBezTo>
                    <a:pt x="191334" y="25673"/>
                    <a:pt x="191272" y="20586"/>
                    <a:pt x="191198" y="15393"/>
                  </a:cubicBezTo>
                  <a:cubicBezTo>
                    <a:pt x="191077" y="6871"/>
                    <a:pt x="184133" y="29"/>
                    <a:pt x="175612" y="29"/>
                  </a:cubicBezTo>
                  <a:cubicBezTo>
                    <a:pt x="175603" y="29"/>
                    <a:pt x="175595" y="29"/>
                    <a:pt x="175586" y="29"/>
                  </a:cubicBezTo>
                  <a:cubicBezTo>
                    <a:pt x="161943" y="50"/>
                    <a:pt x="141354" y="77"/>
                    <a:pt x="122806" y="77"/>
                  </a:cubicBezTo>
                  <a:cubicBezTo>
                    <a:pt x="107190" y="77"/>
                    <a:pt x="93020" y="58"/>
                    <a:pt x="85659" y="1"/>
                  </a:cubicBezTo>
                  <a:cubicBezTo>
                    <a:pt x="85639" y="1"/>
                    <a:pt x="85620" y="1"/>
                    <a:pt x="85600" y="1"/>
                  </a:cubicBezTo>
                  <a:close/>
                </a:path>
              </a:pathLst>
            </a:custGeom>
            <a:solidFill>
              <a:srgbClr val="BDE9F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96;p49">
              <a:extLst>
                <a:ext uri="{FF2B5EF4-FFF2-40B4-BE49-F238E27FC236}">
                  <a16:creationId xmlns:a16="http://schemas.microsoft.com/office/drawing/2014/main" id="{82CFD0BB-7DB0-5BC9-D679-DB5A914CC41C}"/>
                </a:ext>
              </a:extLst>
            </p:cNvPr>
            <p:cNvSpPr/>
            <p:nvPr/>
          </p:nvSpPr>
          <p:spPr>
            <a:xfrm>
              <a:off x="2725025" y="1646125"/>
              <a:ext cx="3504650" cy="1247850"/>
            </a:xfrm>
            <a:custGeom>
              <a:avLst/>
              <a:gdLst/>
              <a:ahLst/>
              <a:cxnLst/>
              <a:rect l="l" t="t" r="r" b="b"/>
              <a:pathLst>
                <a:path w="140186" h="49914" extrusionOk="0">
                  <a:moveTo>
                    <a:pt x="28583" y="0"/>
                  </a:moveTo>
                  <a:cubicBezTo>
                    <a:pt x="24813" y="0"/>
                    <a:pt x="21759" y="3056"/>
                    <a:pt x="21759" y="6826"/>
                  </a:cubicBezTo>
                  <a:cubicBezTo>
                    <a:pt x="21759" y="10596"/>
                    <a:pt x="24813" y="13651"/>
                    <a:pt x="28583" y="13651"/>
                  </a:cubicBezTo>
                  <a:lnTo>
                    <a:pt x="36352" y="13651"/>
                  </a:lnTo>
                  <a:cubicBezTo>
                    <a:pt x="38283" y="13651"/>
                    <a:pt x="39970" y="15110"/>
                    <a:pt x="40094" y="17037"/>
                  </a:cubicBezTo>
                  <a:cubicBezTo>
                    <a:pt x="40231" y="19148"/>
                    <a:pt x="38558" y="20904"/>
                    <a:pt x="36476" y="20904"/>
                  </a:cubicBezTo>
                  <a:lnTo>
                    <a:pt x="14506" y="20904"/>
                  </a:lnTo>
                  <a:cubicBezTo>
                    <a:pt x="6494" y="20904"/>
                    <a:pt x="1" y="27399"/>
                    <a:pt x="1" y="35409"/>
                  </a:cubicBezTo>
                  <a:cubicBezTo>
                    <a:pt x="1" y="43419"/>
                    <a:pt x="6494" y="49914"/>
                    <a:pt x="14506" y="49914"/>
                  </a:cubicBezTo>
                  <a:lnTo>
                    <a:pt x="107079" y="49914"/>
                  </a:lnTo>
                  <a:cubicBezTo>
                    <a:pt x="115089" y="49914"/>
                    <a:pt x="121584" y="43419"/>
                    <a:pt x="121584" y="35409"/>
                  </a:cubicBezTo>
                  <a:cubicBezTo>
                    <a:pt x="121584" y="31190"/>
                    <a:pt x="119782" y="27394"/>
                    <a:pt x="116907" y="24744"/>
                  </a:cubicBezTo>
                  <a:lnTo>
                    <a:pt x="127814" y="24744"/>
                  </a:lnTo>
                  <a:cubicBezTo>
                    <a:pt x="134646" y="24744"/>
                    <a:pt x="140185" y="19205"/>
                    <a:pt x="140185" y="12372"/>
                  </a:cubicBezTo>
                  <a:cubicBezTo>
                    <a:pt x="140185" y="5540"/>
                    <a:pt x="134646" y="0"/>
                    <a:pt x="127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97;p49">
              <a:extLst>
                <a:ext uri="{FF2B5EF4-FFF2-40B4-BE49-F238E27FC236}">
                  <a16:creationId xmlns:a16="http://schemas.microsoft.com/office/drawing/2014/main" id="{8085A142-6D6A-45D1-2DF6-CD421D6FA80F}"/>
                </a:ext>
              </a:extLst>
            </p:cNvPr>
            <p:cNvSpPr/>
            <p:nvPr/>
          </p:nvSpPr>
          <p:spPr>
            <a:xfrm>
              <a:off x="3305825" y="1209400"/>
              <a:ext cx="2419900" cy="3306125"/>
            </a:xfrm>
            <a:custGeom>
              <a:avLst/>
              <a:gdLst/>
              <a:ahLst/>
              <a:cxnLst/>
              <a:rect l="l" t="t" r="r" b="b"/>
              <a:pathLst>
                <a:path w="96796" h="132245" extrusionOk="0">
                  <a:moveTo>
                    <a:pt x="94847" y="1"/>
                  </a:moveTo>
                  <a:cubicBezTo>
                    <a:pt x="93972" y="1"/>
                    <a:pt x="93202" y="636"/>
                    <a:pt x="93061" y="1528"/>
                  </a:cubicBezTo>
                  <a:lnTo>
                    <a:pt x="75538" y="111875"/>
                  </a:lnTo>
                  <a:cubicBezTo>
                    <a:pt x="74901" y="115881"/>
                    <a:pt x="71496" y="118789"/>
                    <a:pt x="67440" y="118789"/>
                  </a:cubicBezTo>
                  <a:lnTo>
                    <a:pt x="6901" y="118789"/>
                  </a:lnTo>
                  <a:cubicBezTo>
                    <a:pt x="3085" y="118789"/>
                    <a:pt x="0" y="121983"/>
                    <a:pt x="180" y="125838"/>
                  </a:cubicBezTo>
                  <a:cubicBezTo>
                    <a:pt x="350" y="129462"/>
                    <a:pt x="3485" y="132245"/>
                    <a:pt x="7114" y="132245"/>
                  </a:cubicBezTo>
                  <a:lnTo>
                    <a:pt x="86078" y="132245"/>
                  </a:lnTo>
                  <a:cubicBezTo>
                    <a:pt x="87078" y="132245"/>
                    <a:pt x="87889" y="131433"/>
                    <a:pt x="87889" y="130433"/>
                  </a:cubicBezTo>
                  <a:cubicBezTo>
                    <a:pt x="87889" y="129433"/>
                    <a:pt x="87078" y="128622"/>
                    <a:pt x="86078" y="128622"/>
                  </a:cubicBezTo>
                  <a:lnTo>
                    <a:pt x="6901" y="128622"/>
                  </a:lnTo>
                  <a:cubicBezTo>
                    <a:pt x="5059" y="128622"/>
                    <a:pt x="3587" y="127012"/>
                    <a:pt x="3819" y="125125"/>
                  </a:cubicBezTo>
                  <a:cubicBezTo>
                    <a:pt x="4013" y="123549"/>
                    <a:pt x="5437" y="122412"/>
                    <a:pt x="7026" y="122412"/>
                  </a:cubicBezTo>
                  <a:lnTo>
                    <a:pt x="67438" y="122412"/>
                  </a:lnTo>
                  <a:cubicBezTo>
                    <a:pt x="73288" y="122412"/>
                    <a:pt x="78197" y="118220"/>
                    <a:pt x="79115" y="112443"/>
                  </a:cubicBezTo>
                  <a:lnTo>
                    <a:pt x="96638" y="2096"/>
                  </a:lnTo>
                  <a:cubicBezTo>
                    <a:pt x="96796" y="1108"/>
                    <a:pt x="96122" y="181"/>
                    <a:pt x="95134" y="23"/>
                  </a:cubicBezTo>
                  <a:cubicBezTo>
                    <a:pt x="95037" y="8"/>
                    <a:pt x="94942" y="1"/>
                    <a:pt x="94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98;p49">
              <a:extLst>
                <a:ext uri="{FF2B5EF4-FFF2-40B4-BE49-F238E27FC236}">
                  <a16:creationId xmlns:a16="http://schemas.microsoft.com/office/drawing/2014/main" id="{6A7F260C-0EB7-4237-092C-76089FABA5F7}"/>
                </a:ext>
              </a:extLst>
            </p:cNvPr>
            <p:cNvSpPr/>
            <p:nvPr/>
          </p:nvSpPr>
          <p:spPr>
            <a:xfrm>
              <a:off x="5026250" y="2551325"/>
              <a:ext cx="292275" cy="109375"/>
            </a:xfrm>
            <a:custGeom>
              <a:avLst/>
              <a:gdLst/>
              <a:ahLst/>
              <a:cxnLst/>
              <a:rect l="l" t="t" r="r" b="b"/>
              <a:pathLst>
                <a:path w="11691" h="4375" extrusionOk="0">
                  <a:moveTo>
                    <a:pt x="3809" y="1"/>
                  </a:moveTo>
                  <a:cubicBezTo>
                    <a:pt x="3735" y="1"/>
                    <a:pt x="3690" y="59"/>
                    <a:pt x="3704" y="220"/>
                  </a:cubicBezTo>
                  <a:cubicBezTo>
                    <a:pt x="3724" y="429"/>
                    <a:pt x="3960" y="772"/>
                    <a:pt x="3748" y="959"/>
                  </a:cubicBezTo>
                  <a:cubicBezTo>
                    <a:pt x="3700" y="1001"/>
                    <a:pt x="3645" y="1017"/>
                    <a:pt x="3586" y="1017"/>
                  </a:cubicBezTo>
                  <a:cubicBezTo>
                    <a:pt x="3436" y="1017"/>
                    <a:pt x="3263" y="914"/>
                    <a:pt x="3142" y="867"/>
                  </a:cubicBezTo>
                  <a:cubicBezTo>
                    <a:pt x="2695" y="694"/>
                    <a:pt x="2074" y="447"/>
                    <a:pt x="1529" y="447"/>
                  </a:cubicBezTo>
                  <a:cubicBezTo>
                    <a:pt x="1123" y="447"/>
                    <a:pt x="759" y="585"/>
                    <a:pt x="543" y="995"/>
                  </a:cubicBezTo>
                  <a:cubicBezTo>
                    <a:pt x="1" y="2021"/>
                    <a:pt x="734" y="3169"/>
                    <a:pt x="1621" y="3680"/>
                  </a:cubicBezTo>
                  <a:cubicBezTo>
                    <a:pt x="2552" y="4216"/>
                    <a:pt x="3671" y="4280"/>
                    <a:pt x="4744" y="4326"/>
                  </a:cubicBezTo>
                  <a:cubicBezTo>
                    <a:pt x="5339" y="4351"/>
                    <a:pt x="5941" y="4374"/>
                    <a:pt x="6542" y="4374"/>
                  </a:cubicBezTo>
                  <a:cubicBezTo>
                    <a:pt x="8070" y="4374"/>
                    <a:pt x="9591" y="4228"/>
                    <a:pt x="10973" y="3607"/>
                  </a:cubicBezTo>
                  <a:cubicBezTo>
                    <a:pt x="11217" y="3498"/>
                    <a:pt x="11468" y="3361"/>
                    <a:pt x="11601" y="3128"/>
                  </a:cubicBezTo>
                  <a:cubicBezTo>
                    <a:pt x="11671" y="3005"/>
                    <a:pt x="11690" y="2885"/>
                    <a:pt x="11672" y="2769"/>
                  </a:cubicBezTo>
                  <a:cubicBezTo>
                    <a:pt x="11599" y="2305"/>
                    <a:pt x="10927" y="1923"/>
                    <a:pt x="10573" y="1765"/>
                  </a:cubicBezTo>
                  <a:cubicBezTo>
                    <a:pt x="10188" y="1593"/>
                    <a:pt x="9773" y="1501"/>
                    <a:pt x="9356" y="1434"/>
                  </a:cubicBezTo>
                  <a:cubicBezTo>
                    <a:pt x="8027" y="1223"/>
                    <a:pt x="6650" y="1484"/>
                    <a:pt x="5382" y="954"/>
                  </a:cubicBezTo>
                  <a:cubicBezTo>
                    <a:pt x="5034" y="809"/>
                    <a:pt x="4707" y="622"/>
                    <a:pt x="4408" y="394"/>
                  </a:cubicBezTo>
                  <a:cubicBezTo>
                    <a:pt x="4329" y="335"/>
                    <a:pt x="3987" y="1"/>
                    <a:pt x="3809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99;p49">
              <a:extLst>
                <a:ext uri="{FF2B5EF4-FFF2-40B4-BE49-F238E27FC236}">
                  <a16:creationId xmlns:a16="http://schemas.microsoft.com/office/drawing/2014/main" id="{C128E776-593F-EC9E-9D0A-3C30CAD4B1BD}"/>
                </a:ext>
              </a:extLst>
            </p:cNvPr>
            <p:cNvSpPr/>
            <p:nvPr/>
          </p:nvSpPr>
          <p:spPr>
            <a:xfrm>
              <a:off x="5200925" y="2523425"/>
              <a:ext cx="907350" cy="244725"/>
            </a:xfrm>
            <a:custGeom>
              <a:avLst/>
              <a:gdLst/>
              <a:ahLst/>
              <a:cxnLst/>
              <a:rect l="l" t="t" r="r" b="b"/>
              <a:pathLst>
                <a:path w="36294" h="9789" extrusionOk="0">
                  <a:moveTo>
                    <a:pt x="29543" y="1"/>
                  </a:moveTo>
                  <a:cubicBezTo>
                    <a:pt x="28258" y="1"/>
                    <a:pt x="26979" y="136"/>
                    <a:pt x="25689" y="173"/>
                  </a:cubicBezTo>
                  <a:cubicBezTo>
                    <a:pt x="23565" y="235"/>
                    <a:pt x="21635" y="1334"/>
                    <a:pt x="19656" y="1979"/>
                  </a:cubicBezTo>
                  <a:cubicBezTo>
                    <a:pt x="19142" y="2145"/>
                    <a:pt x="18609" y="2286"/>
                    <a:pt x="18072" y="2286"/>
                  </a:cubicBezTo>
                  <a:cubicBezTo>
                    <a:pt x="17996" y="2286"/>
                    <a:pt x="17919" y="2283"/>
                    <a:pt x="17843" y="2277"/>
                  </a:cubicBezTo>
                  <a:cubicBezTo>
                    <a:pt x="17416" y="2244"/>
                    <a:pt x="17004" y="2113"/>
                    <a:pt x="16586" y="2019"/>
                  </a:cubicBezTo>
                  <a:cubicBezTo>
                    <a:pt x="15975" y="1881"/>
                    <a:pt x="15353" y="1823"/>
                    <a:pt x="14728" y="1823"/>
                  </a:cubicBezTo>
                  <a:cubicBezTo>
                    <a:pt x="13783" y="1823"/>
                    <a:pt x="12832" y="1956"/>
                    <a:pt x="11906" y="2152"/>
                  </a:cubicBezTo>
                  <a:cubicBezTo>
                    <a:pt x="10776" y="2391"/>
                    <a:pt x="9657" y="2722"/>
                    <a:pt x="8503" y="2783"/>
                  </a:cubicBezTo>
                  <a:cubicBezTo>
                    <a:pt x="8358" y="2791"/>
                    <a:pt x="8213" y="2795"/>
                    <a:pt x="8067" y="2795"/>
                  </a:cubicBezTo>
                  <a:cubicBezTo>
                    <a:pt x="7430" y="2795"/>
                    <a:pt x="6792" y="2726"/>
                    <a:pt x="6156" y="2659"/>
                  </a:cubicBezTo>
                  <a:lnTo>
                    <a:pt x="96" y="2012"/>
                  </a:lnTo>
                  <a:lnTo>
                    <a:pt x="96" y="2012"/>
                  </a:lnTo>
                  <a:cubicBezTo>
                    <a:pt x="1" y="2391"/>
                    <a:pt x="114" y="6454"/>
                    <a:pt x="183" y="6457"/>
                  </a:cubicBezTo>
                  <a:cubicBezTo>
                    <a:pt x="263" y="6460"/>
                    <a:pt x="345" y="6461"/>
                    <a:pt x="426" y="6461"/>
                  </a:cubicBezTo>
                  <a:cubicBezTo>
                    <a:pt x="657" y="6461"/>
                    <a:pt x="892" y="6451"/>
                    <a:pt x="1122" y="6451"/>
                  </a:cubicBezTo>
                  <a:cubicBezTo>
                    <a:pt x="1435" y="6451"/>
                    <a:pt x="1741" y="6470"/>
                    <a:pt x="2022" y="6555"/>
                  </a:cubicBezTo>
                  <a:cubicBezTo>
                    <a:pt x="3132" y="6894"/>
                    <a:pt x="4277" y="7152"/>
                    <a:pt x="5407" y="7417"/>
                  </a:cubicBezTo>
                  <a:cubicBezTo>
                    <a:pt x="7587" y="7928"/>
                    <a:pt x="9785" y="8357"/>
                    <a:pt x="12001" y="8704"/>
                  </a:cubicBezTo>
                  <a:cubicBezTo>
                    <a:pt x="16340" y="9384"/>
                    <a:pt x="20723" y="9747"/>
                    <a:pt x="25115" y="9786"/>
                  </a:cubicBezTo>
                  <a:cubicBezTo>
                    <a:pt x="25300" y="9787"/>
                    <a:pt x="25484" y="9788"/>
                    <a:pt x="25669" y="9788"/>
                  </a:cubicBezTo>
                  <a:cubicBezTo>
                    <a:pt x="27364" y="9788"/>
                    <a:pt x="29071" y="9706"/>
                    <a:pt x="30700" y="9248"/>
                  </a:cubicBezTo>
                  <a:cubicBezTo>
                    <a:pt x="32891" y="8631"/>
                    <a:pt x="36294" y="6803"/>
                    <a:pt x="35449" y="4105"/>
                  </a:cubicBezTo>
                  <a:cubicBezTo>
                    <a:pt x="34852" y="2201"/>
                    <a:pt x="33838" y="566"/>
                    <a:pt x="31835" y="192"/>
                  </a:cubicBezTo>
                  <a:cubicBezTo>
                    <a:pt x="31067" y="48"/>
                    <a:pt x="30304" y="1"/>
                    <a:pt x="29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00;p49">
              <a:extLst>
                <a:ext uri="{FF2B5EF4-FFF2-40B4-BE49-F238E27FC236}">
                  <a16:creationId xmlns:a16="http://schemas.microsoft.com/office/drawing/2014/main" id="{F324A64D-6F25-D28F-E1CD-A89B2986A4A6}"/>
                </a:ext>
              </a:extLst>
            </p:cNvPr>
            <p:cNvSpPr/>
            <p:nvPr/>
          </p:nvSpPr>
          <p:spPr>
            <a:xfrm>
              <a:off x="2699425" y="2886050"/>
              <a:ext cx="847725" cy="378025"/>
            </a:xfrm>
            <a:custGeom>
              <a:avLst/>
              <a:gdLst/>
              <a:ahLst/>
              <a:cxnLst/>
              <a:rect l="l" t="t" r="r" b="b"/>
              <a:pathLst>
                <a:path w="33909" h="15121" extrusionOk="0">
                  <a:moveTo>
                    <a:pt x="29751" y="0"/>
                  </a:moveTo>
                  <a:cubicBezTo>
                    <a:pt x="28959" y="0"/>
                    <a:pt x="27168" y="2831"/>
                    <a:pt x="26691" y="3291"/>
                  </a:cubicBezTo>
                  <a:cubicBezTo>
                    <a:pt x="25456" y="4478"/>
                    <a:pt x="23611" y="5590"/>
                    <a:pt x="22039" y="6404"/>
                  </a:cubicBezTo>
                  <a:cubicBezTo>
                    <a:pt x="21079" y="6899"/>
                    <a:pt x="20023" y="7066"/>
                    <a:pt x="18939" y="7066"/>
                  </a:cubicBezTo>
                  <a:cubicBezTo>
                    <a:pt x="17877" y="7066"/>
                    <a:pt x="16789" y="6906"/>
                    <a:pt x="15742" y="6740"/>
                  </a:cubicBezTo>
                  <a:cubicBezTo>
                    <a:pt x="13981" y="6460"/>
                    <a:pt x="12144" y="6128"/>
                    <a:pt x="10539" y="5316"/>
                  </a:cubicBezTo>
                  <a:cubicBezTo>
                    <a:pt x="8974" y="4525"/>
                    <a:pt x="7943" y="2886"/>
                    <a:pt x="6292" y="2277"/>
                  </a:cubicBezTo>
                  <a:cubicBezTo>
                    <a:pt x="5906" y="2134"/>
                    <a:pt x="5498" y="2067"/>
                    <a:pt x="5088" y="2067"/>
                  </a:cubicBezTo>
                  <a:cubicBezTo>
                    <a:pt x="4282" y="2067"/>
                    <a:pt x="3468" y="2327"/>
                    <a:pt x="2800" y="2786"/>
                  </a:cubicBezTo>
                  <a:cubicBezTo>
                    <a:pt x="1793" y="3477"/>
                    <a:pt x="1104" y="4578"/>
                    <a:pt x="785" y="5759"/>
                  </a:cubicBezTo>
                  <a:cubicBezTo>
                    <a:pt x="632" y="6326"/>
                    <a:pt x="560" y="6912"/>
                    <a:pt x="488" y="7495"/>
                  </a:cubicBezTo>
                  <a:cubicBezTo>
                    <a:pt x="0" y="11422"/>
                    <a:pt x="5078" y="13985"/>
                    <a:pt x="8409" y="14516"/>
                  </a:cubicBezTo>
                  <a:cubicBezTo>
                    <a:pt x="10454" y="14843"/>
                    <a:pt x="12590" y="15120"/>
                    <a:pt x="14705" y="15120"/>
                  </a:cubicBezTo>
                  <a:cubicBezTo>
                    <a:pt x="17249" y="15120"/>
                    <a:pt x="19763" y="14719"/>
                    <a:pt x="22053" y="13521"/>
                  </a:cubicBezTo>
                  <a:cubicBezTo>
                    <a:pt x="24239" y="12378"/>
                    <a:pt x="26012" y="10598"/>
                    <a:pt x="27749" y="8846"/>
                  </a:cubicBezTo>
                  <a:cubicBezTo>
                    <a:pt x="30255" y="6318"/>
                    <a:pt x="32371" y="3599"/>
                    <a:pt x="33909" y="369"/>
                  </a:cubicBezTo>
                  <a:lnTo>
                    <a:pt x="33909" y="369"/>
                  </a:lnTo>
                  <a:cubicBezTo>
                    <a:pt x="33757" y="373"/>
                    <a:pt x="33605" y="375"/>
                    <a:pt x="33453" y="375"/>
                  </a:cubicBezTo>
                  <a:cubicBezTo>
                    <a:pt x="32229" y="375"/>
                    <a:pt x="31008" y="252"/>
                    <a:pt x="29808" y="6"/>
                  </a:cubicBezTo>
                  <a:cubicBezTo>
                    <a:pt x="29790" y="2"/>
                    <a:pt x="29771" y="0"/>
                    <a:pt x="29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01;p49">
              <a:extLst>
                <a:ext uri="{FF2B5EF4-FFF2-40B4-BE49-F238E27FC236}">
                  <a16:creationId xmlns:a16="http://schemas.microsoft.com/office/drawing/2014/main" id="{7D0B2575-FD66-E4DC-AA65-3A58E4D35903}"/>
                </a:ext>
              </a:extLst>
            </p:cNvPr>
            <p:cNvSpPr/>
            <p:nvPr/>
          </p:nvSpPr>
          <p:spPr>
            <a:xfrm>
              <a:off x="2830300" y="238100"/>
              <a:ext cx="2607350" cy="4220725"/>
            </a:xfrm>
            <a:custGeom>
              <a:avLst/>
              <a:gdLst/>
              <a:ahLst/>
              <a:cxnLst/>
              <a:rect l="l" t="t" r="r" b="b"/>
              <a:pathLst>
                <a:path w="104294" h="168829" extrusionOk="0">
                  <a:moveTo>
                    <a:pt x="63022" y="1"/>
                  </a:moveTo>
                  <a:cubicBezTo>
                    <a:pt x="62110" y="1"/>
                    <a:pt x="61185" y="89"/>
                    <a:pt x="60257" y="272"/>
                  </a:cubicBezTo>
                  <a:lnTo>
                    <a:pt x="12723" y="9641"/>
                  </a:lnTo>
                  <a:cubicBezTo>
                    <a:pt x="5017" y="11159"/>
                    <a:pt x="0" y="18637"/>
                    <a:pt x="1519" y="26343"/>
                  </a:cubicBezTo>
                  <a:lnTo>
                    <a:pt x="27339" y="157354"/>
                  </a:lnTo>
                  <a:cubicBezTo>
                    <a:pt x="28674" y="164132"/>
                    <a:pt x="34621" y="168828"/>
                    <a:pt x="41277" y="168828"/>
                  </a:cubicBezTo>
                  <a:cubicBezTo>
                    <a:pt x="42189" y="168828"/>
                    <a:pt x="43114" y="168740"/>
                    <a:pt x="44042" y="168557"/>
                  </a:cubicBezTo>
                  <a:lnTo>
                    <a:pt x="91578" y="159189"/>
                  </a:lnTo>
                  <a:cubicBezTo>
                    <a:pt x="99252" y="157676"/>
                    <a:pt x="104293" y="150160"/>
                    <a:pt x="102781" y="142486"/>
                  </a:cubicBezTo>
                  <a:lnTo>
                    <a:pt x="76961" y="11476"/>
                  </a:lnTo>
                  <a:cubicBezTo>
                    <a:pt x="75625" y="4698"/>
                    <a:pt x="69678" y="1"/>
                    <a:pt x="6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102;p49">
              <a:extLst>
                <a:ext uri="{FF2B5EF4-FFF2-40B4-BE49-F238E27FC236}">
                  <a16:creationId xmlns:a16="http://schemas.microsoft.com/office/drawing/2014/main" id="{60D46DCC-11FD-1D75-C677-65AEB6828D7E}"/>
                </a:ext>
              </a:extLst>
            </p:cNvPr>
            <p:cNvSpPr/>
            <p:nvPr/>
          </p:nvSpPr>
          <p:spPr>
            <a:xfrm>
              <a:off x="2894450" y="289475"/>
              <a:ext cx="2476775" cy="4106425"/>
            </a:xfrm>
            <a:custGeom>
              <a:avLst/>
              <a:gdLst/>
              <a:ahLst/>
              <a:cxnLst/>
              <a:rect l="l" t="t" r="r" b="b"/>
              <a:pathLst>
                <a:path w="99071" h="164257" extrusionOk="0">
                  <a:moveTo>
                    <a:pt x="60222" y="1"/>
                  </a:moveTo>
                  <a:cubicBezTo>
                    <a:pt x="59452" y="1"/>
                    <a:pt x="58671" y="75"/>
                    <a:pt x="57887" y="230"/>
                  </a:cubicBezTo>
                  <a:lnTo>
                    <a:pt x="10739" y="9523"/>
                  </a:lnTo>
                  <a:cubicBezTo>
                    <a:pt x="4234" y="10804"/>
                    <a:pt x="1" y="17116"/>
                    <a:pt x="1282" y="23619"/>
                  </a:cubicBezTo>
                  <a:lnTo>
                    <a:pt x="27091" y="154573"/>
                  </a:lnTo>
                  <a:cubicBezTo>
                    <a:pt x="28219" y="160293"/>
                    <a:pt x="33237" y="164257"/>
                    <a:pt x="38855" y="164257"/>
                  </a:cubicBezTo>
                  <a:cubicBezTo>
                    <a:pt x="39625" y="164257"/>
                    <a:pt x="40406" y="164182"/>
                    <a:pt x="41190" y="164028"/>
                  </a:cubicBezTo>
                  <a:lnTo>
                    <a:pt x="88338" y="154736"/>
                  </a:lnTo>
                  <a:cubicBezTo>
                    <a:pt x="94815" y="153459"/>
                    <a:pt x="99071" y="147115"/>
                    <a:pt x="97793" y="140638"/>
                  </a:cubicBezTo>
                  <a:lnTo>
                    <a:pt x="71985" y="9685"/>
                  </a:lnTo>
                  <a:cubicBezTo>
                    <a:pt x="70858" y="3965"/>
                    <a:pt x="65840" y="1"/>
                    <a:pt x="602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03;p49">
              <a:extLst>
                <a:ext uri="{FF2B5EF4-FFF2-40B4-BE49-F238E27FC236}">
                  <a16:creationId xmlns:a16="http://schemas.microsoft.com/office/drawing/2014/main" id="{653082AA-60C6-A490-89CC-E093D1D946C1}"/>
                </a:ext>
              </a:extLst>
            </p:cNvPr>
            <p:cNvSpPr/>
            <p:nvPr/>
          </p:nvSpPr>
          <p:spPr>
            <a:xfrm>
              <a:off x="3283800" y="282575"/>
              <a:ext cx="933825" cy="325625"/>
            </a:xfrm>
            <a:custGeom>
              <a:avLst/>
              <a:gdLst/>
              <a:ahLst/>
              <a:cxnLst/>
              <a:rect l="l" t="t" r="r" b="b"/>
              <a:pathLst>
                <a:path w="37353" h="13025" extrusionOk="0">
                  <a:moveTo>
                    <a:pt x="36879" y="1"/>
                  </a:moveTo>
                  <a:lnTo>
                    <a:pt x="1" y="7269"/>
                  </a:lnTo>
                  <a:lnTo>
                    <a:pt x="921" y="10265"/>
                  </a:lnTo>
                  <a:cubicBezTo>
                    <a:pt x="1435" y="11939"/>
                    <a:pt x="3125" y="13025"/>
                    <a:pt x="5034" y="13025"/>
                  </a:cubicBezTo>
                  <a:cubicBezTo>
                    <a:pt x="5360" y="13025"/>
                    <a:pt x="5692" y="12993"/>
                    <a:pt x="6026" y="12928"/>
                  </a:cubicBezTo>
                  <a:lnTo>
                    <a:pt x="33453" y="7522"/>
                  </a:lnTo>
                  <a:cubicBezTo>
                    <a:pt x="35743" y="7071"/>
                    <a:pt x="37352" y="5163"/>
                    <a:pt x="37165" y="3121"/>
                  </a:cubicBezTo>
                  <a:lnTo>
                    <a:pt x="36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04;p49">
              <a:extLst>
                <a:ext uri="{FF2B5EF4-FFF2-40B4-BE49-F238E27FC236}">
                  <a16:creationId xmlns:a16="http://schemas.microsoft.com/office/drawing/2014/main" id="{6C4597FD-8E14-33A6-ACE8-A58A4085F0A3}"/>
                </a:ext>
              </a:extLst>
            </p:cNvPr>
            <p:cNvSpPr/>
            <p:nvPr/>
          </p:nvSpPr>
          <p:spPr>
            <a:xfrm>
              <a:off x="2959225" y="762375"/>
              <a:ext cx="1859425" cy="712575"/>
            </a:xfrm>
            <a:custGeom>
              <a:avLst/>
              <a:gdLst/>
              <a:ahLst/>
              <a:cxnLst/>
              <a:rect l="l" t="t" r="r" b="b"/>
              <a:pathLst>
                <a:path w="74377" h="28503" extrusionOk="0">
                  <a:moveTo>
                    <a:pt x="71537" y="0"/>
                  </a:moveTo>
                  <a:lnTo>
                    <a:pt x="1" y="14100"/>
                  </a:lnTo>
                  <a:lnTo>
                    <a:pt x="2840" y="28503"/>
                  </a:lnTo>
                  <a:lnTo>
                    <a:pt x="74377" y="14403"/>
                  </a:lnTo>
                  <a:lnTo>
                    <a:pt x="71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05;p49">
              <a:extLst>
                <a:ext uri="{FF2B5EF4-FFF2-40B4-BE49-F238E27FC236}">
                  <a16:creationId xmlns:a16="http://schemas.microsoft.com/office/drawing/2014/main" id="{0459E958-135A-81AF-DA97-375F0E474EB7}"/>
                </a:ext>
              </a:extLst>
            </p:cNvPr>
            <p:cNvSpPr/>
            <p:nvPr/>
          </p:nvSpPr>
          <p:spPr>
            <a:xfrm>
              <a:off x="3167175" y="1525500"/>
              <a:ext cx="589125" cy="589125"/>
            </a:xfrm>
            <a:custGeom>
              <a:avLst/>
              <a:gdLst/>
              <a:ahLst/>
              <a:cxnLst/>
              <a:rect l="l" t="t" r="r" b="b"/>
              <a:pathLst>
                <a:path w="23565" h="23565" extrusionOk="0">
                  <a:moveTo>
                    <a:pt x="19685" y="1"/>
                  </a:moveTo>
                  <a:lnTo>
                    <a:pt x="1" y="3881"/>
                  </a:lnTo>
                  <a:lnTo>
                    <a:pt x="3880" y="23565"/>
                  </a:lnTo>
                  <a:lnTo>
                    <a:pt x="23565" y="19686"/>
                  </a:lnTo>
                  <a:lnTo>
                    <a:pt x="196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6;p49">
              <a:extLst>
                <a:ext uri="{FF2B5EF4-FFF2-40B4-BE49-F238E27FC236}">
                  <a16:creationId xmlns:a16="http://schemas.microsoft.com/office/drawing/2014/main" id="{8D88B035-3251-C4B0-438A-12F55CD44B1E}"/>
                </a:ext>
              </a:extLst>
            </p:cNvPr>
            <p:cNvSpPr/>
            <p:nvPr/>
          </p:nvSpPr>
          <p:spPr>
            <a:xfrm>
              <a:off x="3273625" y="2065625"/>
              <a:ext cx="579675" cy="541125"/>
            </a:xfrm>
            <a:custGeom>
              <a:avLst/>
              <a:gdLst/>
              <a:ahLst/>
              <a:cxnLst/>
              <a:rect l="l" t="t" r="r" b="b"/>
              <a:pathLst>
                <a:path w="23187" h="21645" extrusionOk="0">
                  <a:moveTo>
                    <a:pt x="19685" y="1"/>
                  </a:moveTo>
                  <a:lnTo>
                    <a:pt x="0" y="3881"/>
                  </a:lnTo>
                  <a:lnTo>
                    <a:pt x="3502" y="21645"/>
                  </a:lnTo>
                  <a:lnTo>
                    <a:pt x="23187" y="17765"/>
                  </a:lnTo>
                  <a:lnTo>
                    <a:pt x="196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07;p49">
              <a:extLst>
                <a:ext uri="{FF2B5EF4-FFF2-40B4-BE49-F238E27FC236}">
                  <a16:creationId xmlns:a16="http://schemas.microsoft.com/office/drawing/2014/main" id="{C2CDC72E-DBBE-319C-3DFD-28BAEDF47C2D}"/>
                </a:ext>
              </a:extLst>
            </p:cNvPr>
            <p:cNvSpPr/>
            <p:nvPr/>
          </p:nvSpPr>
          <p:spPr>
            <a:xfrm>
              <a:off x="3374825" y="2556925"/>
              <a:ext cx="598575" cy="637125"/>
            </a:xfrm>
            <a:custGeom>
              <a:avLst/>
              <a:gdLst/>
              <a:ahLst/>
              <a:cxnLst/>
              <a:rect l="l" t="t" r="r" b="b"/>
              <a:pathLst>
                <a:path w="23943" h="25485" extrusionOk="0">
                  <a:moveTo>
                    <a:pt x="19684" y="1"/>
                  </a:moveTo>
                  <a:lnTo>
                    <a:pt x="0" y="3880"/>
                  </a:lnTo>
                  <a:lnTo>
                    <a:pt x="4258" y="25485"/>
                  </a:lnTo>
                  <a:lnTo>
                    <a:pt x="23943" y="21604"/>
                  </a:lnTo>
                  <a:lnTo>
                    <a:pt x="196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08;p49">
              <a:extLst>
                <a:ext uri="{FF2B5EF4-FFF2-40B4-BE49-F238E27FC236}">
                  <a16:creationId xmlns:a16="http://schemas.microsoft.com/office/drawing/2014/main" id="{E6ED031F-2580-10A4-8FD6-39BF3B6EBEBC}"/>
                </a:ext>
              </a:extLst>
            </p:cNvPr>
            <p:cNvSpPr/>
            <p:nvPr/>
          </p:nvSpPr>
          <p:spPr>
            <a:xfrm>
              <a:off x="3580600" y="3601150"/>
              <a:ext cx="591525" cy="601150"/>
            </a:xfrm>
            <a:custGeom>
              <a:avLst/>
              <a:gdLst/>
              <a:ahLst/>
              <a:cxnLst/>
              <a:rect l="l" t="t" r="r" b="b"/>
              <a:pathLst>
                <a:path w="23661" h="24046" extrusionOk="0">
                  <a:moveTo>
                    <a:pt x="19686" y="0"/>
                  </a:moveTo>
                  <a:lnTo>
                    <a:pt x="1" y="3880"/>
                  </a:lnTo>
                  <a:lnTo>
                    <a:pt x="3976" y="24045"/>
                  </a:lnTo>
                  <a:lnTo>
                    <a:pt x="23660" y="20165"/>
                  </a:lnTo>
                  <a:lnTo>
                    <a:pt x="1968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09;p49">
              <a:extLst>
                <a:ext uri="{FF2B5EF4-FFF2-40B4-BE49-F238E27FC236}">
                  <a16:creationId xmlns:a16="http://schemas.microsoft.com/office/drawing/2014/main" id="{71DF5B9A-CDB8-1BC0-798F-C0A6D7A0C710}"/>
                </a:ext>
              </a:extLst>
            </p:cNvPr>
            <p:cNvSpPr/>
            <p:nvPr/>
          </p:nvSpPr>
          <p:spPr>
            <a:xfrm>
              <a:off x="4120775" y="3520700"/>
              <a:ext cx="459425" cy="575125"/>
            </a:xfrm>
            <a:custGeom>
              <a:avLst/>
              <a:gdLst/>
              <a:ahLst/>
              <a:cxnLst/>
              <a:rect l="l" t="t" r="r" b="b"/>
              <a:pathLst>
                <a:path w="18377" h="23005" extrusionOk="0">
                  <a:moveTo>
                    <a:pt x="14403" y="0"/>
                  </a:moveTo>
                  <a:lnTo>
                    <a:pt x="0" y="2839"/>
                  </a:lnTo>
                  <a:lnTo>
                    <a:pt x="3974" y="23004"/>
                  </a:lnTo>
                  <a:lnTo>
                    <a:pt x="18377" y="20165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10;p49">
              <a:extLst>
                <a:ext uri="{FF2B5EF4-FFF2-40B4-BE49-F238E27FC236}">
                  <a16:creationId xmlns:a16="http://schemas.microsoft.com/office/drawing/2014/main" id="{3B7C2118-BF01-1FE2-5349-20251A48513B}"/>
                </a:ext>
              </a:extLst>
            </p:cNvPr>
            <p:cNvSpPr/>
            <p:nvPr/>
          </p:nvSpPr>
          <p:spPr>
            <a:xfrm>
              <a:off x="4528825" y="3388225"/>
              <a:ext cx="723550" cy="627175"/>
            </a:xfrm>
            <a:custGeom>
              <a:avLst/>
              <a:gdLst/>
              <a:ahLst/>
              <a:cxnLst/>
              <a:rect l="l" t="t" r="r" b="b"/>
              <a:pathLst>
                <a:path w="28942" h="25087" extrusionOk="0">
                  <a:moveTo>
                    <a:pt x="24967" y="1"/>
                  </a:moveTo>
                  <a:lnTo>
                    <a:pt x="1" y="4922"/>
                  </a:lnTo>
                  <a:lnTo>
                    <a:pt x="3976" y="25086"/>
                  </a:lnTo>
                  <a:lnTo>
                    <a:pt x="28941" y="20165"/>
                  </a:lnTo>
                  <a:lnTo>
                    <a:pt x="2496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11;p49">
              <a:extLst>
                <a:ext uri="{FF2B5EF4-FFF2-40B4-BE49-F238E27FC236}">
                  <a16:creationId xmlns:a16="http://schemas.microsoft.com/office/drawing/2014/main" id="{8B5DEC27-A54C-8544-531B-2CA48A735059}"/>
                </a:ext>
              </a:extLst>
            </p:cNvPr>
            <p:cNvSpPr/>
            <p:nvPr/>
          </p:nvSpPr>
          <p:spPr>
            <a:xfrm>
              <a:off x="3532775" y="3077475"/>
              <a:ext cx="1583875" cy="312175"/>
            </a:xfrm>
            <a:custGeom>
              <a:avLst/>
              <a:gdLst/>
              <a:ahLst/>
              <a:cxnLst/>
              <a:rect l="l" t="t" r="r" b="b"/>
              <a:pathLst>
                <a:path w="63355" h="12487" fill="none" extrusionOk="0">
                  <a:moveTo>
                    <a:pt x="1" y="12487"/>
                  </a:moveTo>
                  <a:lnTo>
                    <a:pt x="63355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12;p49">
              <a:extLst>
                <a:ext uri="{FF2B5EF4-FFF2-40B4-BE49-F238E27FC236}">
                  <a16:creationId xmlns:a16="http://schemas.microsoft.com/office/drawing/2014/main" id="{78941C54-D810-71B7-6529-1A12D4F0A75B}"/>
                </a:ext>
              </a:extLst>
            </p:cNvPr>
            <p:cNvSpPr/>
            <p:nvPr/>
          </p:nvSpPr>
          <p:spPr>
            <a:xfrm>
              <a:off x="3512725" y="2975950"/>
              <a:ext cx="1583875" cy="312175"/>
            </a:xfrm>
            <a:custGeom>
              <a:avLst/>
              <a:gdLst/>
              <a:ahLst/>
              <a:cxnLst/>
              <a:rect l="l" t="t" r="r" b="b"/>
              <a:pathLst>
                <a:path w="63355" h="12487" fill="none" extrusionOk="0">
                  <a:moveTo>
                    <a:pt x="1" y="12487"/>
                  </a:moveTo>
                  <a:lnTo>
                    <a:pt x="63355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13;p49">
              <a:extLst>
                <a:ext uri="{FF2B5EF4-FFF2-40B4-BE49-F238E27FC236}">
                  <a16:creationId xmlns:a16="http://schemas.microsoft.com/office/drawing/2014/main" id="{89A9AEBB-8DA6-82E5-190B-2F7EBBF459A4}"/>
                </a:ext>
              </a:extLst>
            </p:cNvPr>
            <p:cNvSpPr/>
            <p:nvPr/>
          </p:nvSpPr>
          <p:spPr>
            <a:xfrm>
              <a:off x="3724625" y="1376700"/>
              <a:ext cx="1056275" cy="208200"/>
            </a:xfrm>
            <a:custGeom>
              <a:avLst/>
              <a:gdLst/>
              <a:ahLst/>
              <a:cxnLst/>
              <a:rect l="l" t="t" r="r" b="b"/>
              <a:pathLst>
                <a:path w="42251" h="8328" fill="none" extrusionOk="0">
                  <a:moveTo>
                    <a:pt x="1" y="8327"/>
                  </a:moveTo>
                  <a:lnTo>
                    <a:pt x="42250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14;p49">
              <a:extLst>
                <a:ext uri="{FF2B5EF4-FFF2-40B4-BE49-F238E27FC236}">
                  <a16:creationId xmlns:a16="http://schemas.microsoft.com/office/drawing/2014/main" id="{6238CAA2-FBE6-CD67-5843-06703AE65BA6}"/>
                </a:ext>
              </a:extLst>
            </p:cNvPr>
            <p:cNvSpPr/>
            <p:nvPr/>
          </p:nvSpPr>
          <p:spPr>
            <a:xfrm>
              <a:off x="3744650" y="1478225"/>
              <a:ext cx="1056275" cy="208200"/>
            </a:xfrm>
            <a:custGeom>
              <a:avLst/>
              <a:gdLst/>
              <a:ahLst/>
              <a:cxnLst/>
              <a:rect l="l" t="t" r="r" b="b"/>
              <a:pathLst>
                <a:path w="42251" h="8328" fill="none" extrusionOk="0">
                  <a:moveTo>
                    <a:pt x="1" y="8328"/>
                  </a:moveTo>
                  <a:lnTo>
                    <a:pt x="42250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15;p49">
              <a:extLst>
                <a:ext uri="{FF2B5EF4-FFF2-40B4-BE49-F238E27FC236}">
                  <a16:creationId xmlns:a16="http://schemas.microsoft.com/office/drawing/2014/main" id="{BF6420CF-17FE-6BEC-3815-02D7F8959D95}"/>
                </a:ext>
              </a:extLst>
            </p:cNvPr>
            <p:cNvSpPr/>
            <p:nvPr/>
          </p:nvSpPr>
          <p:spPr>
            <a:xfrm>
              <a:off x="3764725" y="1579800"/>
              <a:ext cx="1056250" cy="208175"/>
            </a:xfrm>
            <a:custGeom>
              <a:avLst/>
              <a:gdLst/>
              <a:ahLst/>
              <a:cxnLst/>
              <a:rect l="l" t="t" r="r" b="b"/>
              <a:pathLst>
                <a:path w="42250" h="8327" fill="none" extrusionOk="0">
                  <a:moveTo>
                    <a:pt x="0" y="8326"/>
                  </a:moveTo>
                  <a:lnTo>
                    <a:pt x="42250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16;p49">
              <a:extLst>
                <a:ext uri="{FF2B5EF4-FFF2-40B4-BE49-F238E27FC236}">
                  <a16:creationId xmlns:a16="http://schemas.microsoft.com/office/drawing/2014/main" id="{7A3DD2B4-2BBA-9538-6EE3-2BD745F5C042}"/>
                </a:ext>
              </a:extLst>
            </p:cNvPr>
            <p:cNvSpPr/>
            <p:nvPr/>
          </p:nvSpPr>
          <p:spPr>
            <a:xfrm>
              <a:off x="3784775" y="1706375"/>
              <a:ext cx="929325" cy="183150"/>
            </a:xfrm>
            <a:custGeom>
              <a:avLst/>
              <a:gdLst/>
              <a:ahLst/>
              <a:cxnLst/>
              <a:rect l="l" t="t" r="r" b="b"/>
              <a:pathLst>
                <a:path w="37173" h="7326" fill="none" extrusionOk="0">
                  <a:moveTo>
                    <a:pt x="0" y="7326"/>
                  </a:moveTo>
                  <a:lnTo>
                    <a:pt x="37173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17;p49">
              <a:extLst>
                <a:ext uri="{FF2B5EF4-FFF2-40B4-BE49-F238E27FC236}">
                  <a16:creationId xmlns:a16="http://schemas.microsoft.com/office/drawing/2014/main" id="{E26B13B5-B353-B70D-EEB5-29860AEE9F81}"/>
                </a:ext>
              </a:extLst>
            </p:cNvPr>
            <p:cNvSpPr/>
            <p:nvPr/>
          </p:nvSpPr>
          <p:spPr>
            <a:xfrm>
              <a:off x="3827350" y="1897100"/>
              <a:ext cx="1056250" cy="208175"/>
            </a:xfrm>
            <a:custGeom>
              <a:avLst/>
              <a:gdLst/>
              <a:ahLst/>
              <a:cxnLst/>
              <a:rect l="l" t="t" r="r" b="b"/>
              <a:pathLst>
                <a:path w="42250" h="8327" fill="none" extrusionOk="0">
                  <a:moveTo>
                    <a:pt x="0" y="8327"/>
                  </a:moveTo>
                  <a:lnTo>
                    <a:pt x="42250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18;p49">
              <a:extLst>
                <a:ext uri="{FF2B5EF4-FFF2-40B4-BE49-F238E27FC236}">
                  <a16:creationId xmlns:a16="http://schemas.microsoft.com/office/drawing/2014/main" id="{FEC51CD0-2D36-3101-CD6A-ED65ABF4B12D}"/>
                </a:ext>
              </a:extLst>
            </p:cNvPr>
            <p:cNvSpPr/>
            <p:nvPr/>
          </p:nvSpPr>
          <p:spPr>
            <a:xfrm>
              <a:off x="3847400" y="2023700"/>
              <a:ext cx="929325" cy="183125"/>
            </a:xfrm>
            <a:custGeom>
              <a:avLst/>
              <a:gdLst/>
              <a:ahLst/>
              <a:cxnLst/>
              <a:rect l="l" t="t" r="r" b="b"/>
              <a:pathLst>
                <a:path w="37173" h="7325" fill="none" extrusionOk="0">
                  <a:moveTo>
                    <a:pt x="1" y="7324"/>
                  </a:moveTo>
                  <a:lnTo>
                    <a:pt x="37173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19;p49">
              <a:extLst>
                <a:ext uri="{FF2B5EF4-FFF2-40B4-BE49-F238E27FC236}">
                  <a16:creationId xmlns:a16="http://schemas.microsoft.com/office/drawing/2014/main" id="{83D98F4C-4293-615B-2EFF-3FEA334A77CA}"/>
                </a:ext>
              </a:extLst>
            </p:cNvPr>
            <p:cNvSpPr/>
            <p:nvPr/>
          </p:nvSpPr>
          <p:spPr>
            <a:xfrm>
              <a:off x="3940125" y="2468275"/>
              <a:ext cx="1056275" cy="208175"/>
            </a:xfrm>
            <a:custGeom>
              <a:avLst/>
              <a:gdLst/>
              <a:ahLst/>
              <a:cxnLst/>
              <a:rect l="l" t="t" r="r" b="b"/>
              <a:pathLst>
                <a:path w="42251" h="8327" fill="none" extrusionOk="0">
                  <a:moveTo>
                    <a:pt x="1" y="8326"/>
                  </a:moveTo>
                  <a:lnTo>
                    <a:pt x="42250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20;p49">
              <a:extLst>
                <a:ext uri="{FF2B5EF4-FFF2-40B4-BE49-F238E27FC236}">
                  <a16:creationId xmlns:a16="http://schemas.microsoft.com/office/drawing/2014/main" id="{DD2096E3-5CF6-B1D7-8B39-5AE966263202}"/>
                </a:ext>
              </a:extLst>
            </p:cNvPr>
            <p:cNvSpPr/>
            <p:nvPr/>
          </p:nvSpPr>
          <p:spPr>
            <a:xfrm>
              <a:off x="3960150" y="2569800"/>
              <a:ext cx="1056275" cy="208175"/>
            </a:xfrm>
            <a:custGeom>
              <a:avLst/>
              <a:gdLst/>
              <a:ahLst/>
              <a:cxnLst/>
              <a:rect l="l" t="t" r="r" b="b"/>
              <a:pathLst>
                <a:path w="42251" h="8327" fill="none" extrusionOk="0">
                  <a:moveTo>
                    <a:pt x="1" y="8327"/>
                  </a:moveTo>
                  <a:lnTo>
                    <a:pt x="42250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21;p49">
              <a:extLst>
                <a:ext uri="{FF2B5EF4-FFF2-40B4-BE49-F238E27FC236}">
                  <a16:creationId xmlns:a16="http://schemas.microsoft.com/office/drawing/2014/main" id="{0322F73E-EACC-3800-0FE7-779B904AF0D6}"/>
                </a:ext>
              </a:extLst>
            </p:cNvPr>
            <p:cNvSpPr/>
            <p:nvPr/>
          </p:nvSpPr>
          <p:spPr>
            <a:xfrm>
              <a:off x="3982700" y="2759200"/>
              <a:ext cx="675525" cy="133025"/>
            </a:xfrm>
            <a:custGeom>
              <a:avLst/>
              <a:gdLst/>
              <a:ahLst/>
              <a:cxnLst/>
              <a:rect l="l" t="t" r="r" b="b"/>
              <a:pathLst>
                <a:path w="27021" h="5321" fill="none" extrusionOk="0">
                  <a:moveTo>
                    <a:pt x="1" y="5321"/>
                  </a:moveTo>
                  <a:lnTo>
                    <a:pt x="27020" y="0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22;p49">
              <a:extLst>
                <a:ext uri="{FF2B5EF4-FFF2-40B4-BE49-F238E27FC236}">
                  <a16:creationId xmlns:a16="http://schemas.microsoft.com/office/drawing/2014/main" id="{6C32DD85-B43E-900A-71EF-217D8F5C4D8F}"/>
                </a:ext>
              </a:extLst>
            </p:cNvPr>
            <p:cNvSpPr/>
            <p:nvPr/>
          </p:nvSpPr>
          <p:spPr>
            <a:xfrm>
              <a:off x="3564725" y="3310475"/>
              <a:ext cx="1223900" cy="241225"/>
            </a:xfrm>
            <a:custGeom>
              <a:avLst/>
              <a:gdLst/>
              <a:ahLst/>
              <a:cxnLst/>
              <a:rect l="l" t="t" r="r" b="b"/>
              <a:pathLst>
                <a:path w="48956" h="9649" fill="none" extrusionOk="0">
                  <a:moveTo>
                    <a:pt x="0" y="9649"/>
                  </a:moveTo>
                  <a:lnTo>
                    <a:pt x="48955" y="1"/>
                  </a:lnTo>
                </a:path>
              </a:pathLst>
            </a:custGeom>
            <a:solidFill>
              <a:schemeClr val="accent1"/>
            </a:solidFill>
            <a:ln w="39200" cap="flat" cmpd="sng">
              <a:solidFill>
                <a:schemeClr val="accent1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23;p49">
              <a:extLst>
                <a:ext uri="{FF2B5EF4-FFF2-40B4-BE49-F238E27FC236}">
                  <a16:creationId xmlns:a16="http://schemas.microsoft.com/office/drawing/2014/main" id="{29FE849E-EF7D-5FBD-163F-35D6D87AE309}"/>
                </a:ext>
              </a:extLst>
            </p:cNvPr>
            <p:cNvSpPr/>
            <p:nvPr/>
          </p:nvSpPr>
          <p:spPr>
            <a:xfrm>
              <a:off x="3109525" y="1158650"/>
              <a:ext cx="193650" cy="215175"/>
            </a:xfrm>
            <a:custGeom>
              <a:avLst/>
              <a:gdLst/>
              <a:ahLst/>
              <a:cxnLst/>
              <a:rect l="l" t="t" r="r" b="b"/>
              <a:pathLst>
                <a:path w="7746" h="8607" extrusionOk="0">
                  <a:moveTo>
                    <a:pt x="6294" y="0"/>
                  </a:moveTo>
                  <a:lnTo>
                    <a:pt x="4190" y="415"/>
                  </a:lnTo>
                  <a:lnTo>
                    <a:pt x="4741" y="3211"/>
                  </a:lnTo>
                  <a:lnTo>
                    <a:pt x="2656" y="3622"/>
                  </a:lnTo>
                  <a:lnTo>
                    <a:pt x="2105" y="825"/>
                  </a:lnTo>
                  <a:lnTo>
                    <a:pt x="0" y="1240"/>
                  </a:lnTo>
                  <a:lnTo>
                    <a:pt x="1453" y="8606"/>
                  </a:lnTo>
                  <a:lnTo>
                    <a:pt x="3557" y="8191"/>
                  </a:lnTo>
                  <a:lnTo>
                    <a:pt x="2979" y="5259"/>
                  </a:lnTo>
                  <a:lnTo>
                    <a:pt x="5064" y="4848"/>
                  </a:lnTo>
                  <a:lnTo>
                    <a:pt x="5642" y="7780"/>
                  </a:lnTo>
                  <a:lnTo>
                    <a:pt x="7745" y="7366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24;p49">
              <a:extLst>
                <a:ext uri="{FF2B5EF4-FFF2-40B4-BE49-F238E27FC236}">
                  <a16:creationId xmlns:a16="http://schemas.microsoft.com/office/drawing/2014/main" id="{A3EA5D31-2D62-6FC5-6F9E-2DC382E9FD76}"/>
                </a:ext>
              </a:extLst>
            </p:cNvPr>
            <p:cNvSpPr/>
            <p:nvPr/>
          </p:nvSpPr>
          <p:spPr>
            <a:xfrm>
              <a:off x="3296375" y="1131200"/>
              <a:ext cx="199025" cy="195300"/>
            </a:xfrm>
            <a:custGeom>
              <a:avLst/>
              <a:gdLst/>
              <a:ahLst/>
              <a:cxnLst/>
              <a:rect l="l" t="t" r="r" b="b"/>
              <a:pathLst>
                <a:path w="7961" h="7812" extrusionOk="0">
                  <a:moveTo>
                    <a:pt x="3825" y="1516"/>
                  </a:moveTo>
                  <a:cubicBezTo>
                    <a:pt x="4481" y="1516"/>
                    <a:pt x="4955" y="2027"/>
                    <a:pt x="5276" y="3652"/>
                  </a:cubicBezTo>
                  <a:cubicBezTo>
                    <a:pt x="5665" y="5630"/>
                    <a:pt x="5156" y="6124"/>
                    <a:pt x="4445" y="6264"/>
                  </a:cubicBezTo>
                  <a:cubicBezTo>
                    <a:pt x="4343" y="6284"/>
                    <a:pt x="4241" y="6296"/>
                    <a:pt x="4142" y="6296"/>
                  </a:cubicBezTo>
                  <a:cubicBezTo>
                    <a:pt x="3544" y="6296"/>
                    <a:pt x="3018" y="5859"/>
                    <a:pt x="2685" y="4162"/>
                  </a:cubicBezTo>
                  <a:cubicBezTo>
                    <a:pt x="2332" y="2379"/>
                    <a:pt x="2669" y="1716"/>
                    <a:pt x="3516" y="1549"/>
                  </a:cubicBezTo>
                  <a:cubicBezTo>
                    <a:pt x="3623" y="1528"/>
                    <a:pt x="3726" y="1516"/>
                    <a:pt x="3825" y="1516"/>
                  </a:cubicBezTo>
                  <a:close/>
                  <a:moveTo>
                    <a:pt x="4077" y="1"/>
                  </a:moveTo>
                  <a:cubicBezTo>
                    <a:pt x="3805" y="1"/>
                    <a:pt x="3522" y="29"/>
                    <a:pt x="3228" y="87"/>
                  </a:cubicBezTo>
                  <a:cubicBezTo>
                    <a:pt x="1036" y="520"/>
                    <a:pt x="0" y="2252"/>
                    <a:pt x="463" y="4600"/>
                  </a:cubicBezTo>
                  <a:cubicBezTo>
                    <a:pt x="863" y="6632"/>
                    <a:pt x="2128" y="7812"/>
                    <a:pt x="3883" y="7812"/>
                  </a:cubicBezTo>
                  <a:cubicBezTo>
                    <a:pt x="4155" y="7812"/>
                    <a:pt x="4439" y="7784"/>
                    <a:pt x="4733" y="7726"/>
                  </a:cubicBezTo>
                  <a:cubicBezTo>
                    <a:pt x="6925" y="7294"/>
                    <a:pt x="7960" y="5561"/>
                    <a:pt x="7498" y="3213"/>
                  </a:cubicBezTo>
                  <a:cubicBezTo>
                    <a:pt x="7096" y="1181"/>
                    <a:pt x="5832" y="1"/>
                    <a:pt x="4077" y="1"/>
                  </a:cubicBez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25;p49">
              <a:extLst>
                <a:ext uri="{FF2B5EF4-FFF2-40B4-BE49-F238E27FC236}">
                  <a16:creationId xmlns:a16="http://schemas.microsoft.com/office/drawing/2014/main" id="{7BF80710-9475-E624-BF65-9FB157942CCE}"/>
                </a:ext>
              </a:extLst>
            </p:cNvPr>
            <p:cNvSpPr/>
            <p:nvPr/>
          </p:nvSpPr>
          <p:spPr>
            <a:xfrm>
              <a:off x="3476625" y="1086950"/>
              <a:ext cx="161200" cy="204525"/>
            </a:xfrm>
            <a:custGeom>
              <a:avLst/>
              <a:gdLst/>
              <a:ahLst/>
              <a:cxnLst/>
              <a:rect l="l" t="t" r="r" b="b"/>
              <a:pathLst>
                <a:path w="6448" h="8181" extrusionOk="0">
                  <a:moveTo>
                    <a:pt x="6158" y="0"/>
                  </a:moveTo>
                  <a:lnTo>
                    <a:pt x="1" y="1215"/>
                  </a:lnTo>
                  <a:lnTo>
                    <a:pt x="289" y="2675"/>
                  </a:lnTo>
                  <a:lnTo>
                    <a:pt x="2316" y="2276"/>
                  </a:lnTo>
                  <a:lnTo>
                    <a:pt x="3479" y="8181"/>
                  </a:lnTo>
                  <a:lnTo>
                    <a:pt x="5583" y="7765"/>
                  </a:lnTo>
                  <a:lnTo>
                    <a:pt x="4420" y="1862"/>
                  </a:lnTo>
                  <a:lnTo>
                    <a:pt x="6447" y="1462"/>
                  </a:lnTo>
                  <a:lnTo>
                    <a:pt x="6158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26;p49">
              <a:extLst>
                <a:ext uri="{FF2B5EF4-FFF2-40B4-BE49-F238E27FC236}">
                  <a16:creationId xmlns:a16="http://schemas.microsoft.com/office/drawing/2014/main" id="{2D6CD6A4-39E6-3CBC-FD48-A88C3921CE06}"/>
                </a:ext>
              </a:extLst>
            </p:cNvPr>
            <p:cNvSpPr/>
            <p:nvPr/>
          </p:nvSpPr>
          <p:spPr>
            <a:xfrm>
              <a:off x="3739725" y="1034825"/>
              <a:ext cx="191700" cy="214800"/>
            </a:xfrm>
            <a:custGeom>
              <a:avLst/>
              <a:gdLst/>
              <a:ahLst/>
              <a:cxnLst/>
              <a:rect l="l" t="t" r="r" b="b"/>
              <a:pathLst>
                <a:path w="7668" h="8592" extrusionOk="0">
                  <a:moveTo>
                    <a:pt x="6216" y="0"/>
                  </a:moveTo>
                  <a:lnTo>
                    <a:pt x="4599" y="318"/>
                  </a:lnTo>
                  <a:lnTo>
                    <a:pt x="5369" y="4226"/>
                  </a:lnTo>
                  <a:lnTo>
                    <a:pt x="5350" y="4230"/>
                  </a:lnTo>
                  <a:lnTo>
                    <a:pt x="1958" y="839"/>
                  </a:lnTo>
                  <a:lnTo>
                    <a:pt x="1" y="1226"/>
                  </a:lnTo>
                  <a:lnTo>
                    <a:pt x="1452" y="8591"/>
                  </a:lnTo>
                  <a:lnTo>
                    <a:pt x="3070" y="8272"/>
                  </a:lnTo>
                  <a:lnTo>
                    <a:pt x="2248" y="4103"/>
                  </a:lnTo>
                  <a:lnTo>
                    <a:pt x="2267" y="4099"/>
                  </a:lnTo>
                  <a:lnTo>
                    <a:pt x="6090" y="7677"/>
                  </a:lnTo>
                  <a:lnTo>
                    <a:pt x="7668" y="7367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27;p49">
              <a:extLst>
                <a:ext uri="{FF2B5EF4-FFF2-40B4-BE49-F238E27FC236}">
                  <a16:creationId xmlns:a16="http://schemas.microsoft.com/office/drawing/2014/main" id="{88AA1CF8-2DA3-F9F4-1BD3-224CCA00028F}"/>
                </a:ext>
              </a:extLst>
            </p:cNvPr>
            <p:cNvSpPr/>
            <p:nvPr/>
          </p:nvSpPr>
          <p:spPr>
            <a:xfrm>
              <a:off x="3926800" y="1001250"/>
              <a:ext cx="177575" cy="211500"/>
            </a:xfrm>
            <a:custGeom>
              <a:avLst/>
              <a:gdLst/>
              <a:ahLst/>
              <a:cxnLst/>
              <a:rect l="l" t="t" r="r" b="b"/>
              <a:pathLst>
                <a:path w="7103" h="8460" extrusionOk="0">
                  <a:moveTo>
                    <a:pt x="5544" y="0"/>
                  </a:moveTo>
                  <a:lnTo>
                    <a:pt x="0" y="1093"/>
                  </a:lnTo>
                  <a:lnTo>
                    <a:pt x="1452" y="8460"/>
                  </a:lnTo>
                  <a:lnTo>
                    <a:pt x="7103" y="7346"/>
                  </a:lnTo>
                  <a:lnTo>
                    <a:pt x="6793" y="5768"/>
                  </a:lnTo>
                  <a:lnTo>
                    <a:pt x="3247" y="6467"/>
                  </a:lnTo>
                  <a:lnTo>
                    <a:pt x="2968" y="5055"/>
                  </a:lnTo>
                  <a:lnTo>
                    <a:pt x="5170" y="4620"/>
                  </a:lnTo>
                  <a:lnTo>
                    <a:pt x="4869" y="3099"/>
                  </a:lnTo>
                  <a:lnTo>
                    <a:pt x="2668" y="3533"/>
                  </a:lnTo>
                  <a:lnTo>
                    <a:pt x="2405" y="2199"/>
                  </a:lnTo>
                  <a:lnTo>
                    <a:pt x="5844" y="1521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28;p49">
              <a:extLst>
                <a:ext uri="{FF2B5EF4-FFF2-40B4-BE49-F238E27FC236}">
                  <a16:creationId xmlns:a16="http://schemas.microsoft.com/office/drawing/2014/main" id="{815B87BE-EDB8-096D-503A-49A9C40BFE72}"/>
                </a:ext>
              </a:extLst>
            </p:cNvPr>
            <p:cNvSpPr/>
            <p:nvPr/>
          </p:nvSpPr>
          <p:spPr>
            <a:xfrm>
              <a:off x="4076375" y="951675"/>
              <a:ext cx="240650" cy="221925"/>
            </a:xfrm>
            <a:custGeom>
              <a:avLst/>
              <a:gdLst/>
              <a:ahLst/>
              <a:cxnLst/>
              <a:rect l="l" t="t" r="r" b="b"/>
              <a:pathLst>
                <a:path w="9626" h="8877" extrusionOk="0">
                  <a:moveTo>
                    <a:pt x="9626" y="0"/>
                  </a:moveTo>
                  <a:lnTo>
                    <a:pt x="7970" y="326"/>
                  </a:lnTo>
                  <a:lnTo>
                    <a:pt x="7713" y="4466"/>
                  </a:lnTo>
                  <a:lnTo>
                    <a:pt x="7693" y="4470"/>
                  </a:lnTo>
                  <a:lnTo>
                    <a:pt x="5914" y="731"/>
                  </a:lnTo>
                  <a:lnTo>
                    <a:pt x="4161" y="1077"/>
                  </a:lnTo>
                  <a:lnTo>
                    <a:pt x="3895" y="5219"/>
                  </a:lnTo>
                  <a:lnTo>
                    <a:pt x="3875" y="5223"/>
                  </a:lnTo>
                  <a:lnTo>
                    <a:pt x="2086" y="1487"/>
                  </a:lnTo>
                  <a:lnTo>
                    <a:pt x="1" y="1897"/>
                  </a:lnTo>
                  <a:lnTo>
                    <a:pt x="3411" y="8876"/>
                  </a:lnTo>
                  <a:lnTo>
                    <a:pt x="5213" y="8521"/>
                  </a:lnTo>
                  <a:lnTo>
                    <a:pt x="5482" y="4390"/>
                  </a:lnTo>
                  <a:lnTo>
                    <a:pt x="5501" y="4385"/>
                  </a:lnTo>
                  <a:lnTo>
                    <a:pt x="7318" y="8107"/>
                  </a:lnTo>
                  <a:lnTo>
                    <a:pt x="9120" y="7751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29;p49">
              <a:extLst>
                <a:ext uri="{FF2B5EF4-FFF2-40B4-BE49-F238E27FC236}">
                  <a16:creationId xmlns:a16="http://schemas.microsoft.com/office/drawing/2014/main" id="{44971822-CA2C-4AF4-0B75-816C83F02C7C}"/>
                </a:ext>
              </a:extLst>
            </p:cNvPr>
            <p:cNvSpPr/>
            <p:nvPr/>
          </p:nvSpPr>
          <p:spPr>
            <a:xfrm>
              <a:off x="4336600" y="928325"/>
              <a:ext cx="178950" cy="196425"/>
            </a:xfrm>
            <a:custGeom>
              <a:avLst/>
              <a:gdLst/>
              <a:ahLst/>
              <a:cxnLst/>
              <a:rect l="l" t="t" r="r" b="b"/>
              <a:pathLst>
                <a:path w="7158" h="7857" extrusionOk="0">
                  <a:moveTo>
                    <a:pt x="3676" y="1"/>
                  </a:moveTo>
                  <a:cubicBezTo>
                    <a:pt x="3373" y="1"/>
                    <a:pt x="3067" y="34"/>
                    <a:pt x="2769" y="93"/>
                  </a:cubicBezTo>
                  <a:cubicBezTo>
                    <a:pt x="1006" y="441"/>
                    <a:pt x="1" y="1661"/>
                    <a:pt x="285" y="3102"/>
                  </a:cubicBezTo>
                  <a:cubicBezTo>
                    <a:pt x="835" y="5890"/>
                    <a:pt x="4650" y="4246"/>
                    <a:pt x="4871" y="5366"/>
                  </a:cubicBezTo>
                  <a:cubicBezTo>
                    <a:pt x="4934" y="5689"/>
                    <a:pt x="4667" y="6076"/>
                    <a:pt x="3838" y="6239"/>
                  </a:cubicBezTo>
                  <a:cubicBezTo>
                    <a:pt x="3677" y="6270"/>
                    <a:pt x="3518" y="6286"/>
                    <a:pt x="3361" y="6286"/>
                  </a:cubicBezTo>
                  <a:cubicBezTo>
                    <a:pt x="2790" y="6286"/>
                    <a:pt x="2257" y="6079"/>
                    <a:pt x="1810" y="5706"/>
                  </a:cubicBezTo>
                  <a:lnTo>
                    <a:pt x="737" y="6940"/>
                  </a:lnTo>
                  <a:cubicBezTo>
                    <a:pt x="1433" y="7612"/>
                    <a:pt x="2234" y="7857"/>
                    <a:pt x="3100" y="7857"/>
                  </a:cubicBezTo>
                  <a:cubicBezTo>
                    <a:pt x="3480" y="7857"/>
                    <a:pt x="3873" y="7810"/>
                    <a:pt x="4274" y="7731"/>
                  </a:cubicBezTo>
                  <a:cubicBezTo>
                    <a:pt x="6427" y="7307"/>
                    <a:pt x="7157" y="5878"/>
                    <a:pt x="6917" y="4660"/>
                  </a:cubicBezTo>
                  <a:cubicBezTo>
                    <a:pt x="6326" y="1660"/>
                    <a:pt x="2490" y="3508"/>
                    <a:pt x="2256" y="2320"/>
                  </a:cubicBezTo>
                  <a:cubicBezTo>
                    <a:pt x="2188" y="1979"/>
                    <a:pt x="2513" y="1723"/>
                    <a:pt x="3038" y="1618"/>
                  </a:cubicBezTo>
                  <a:cubicBezTo>
                    <a:pt x="3218" y="1583"/>
                    <a:pt x="3388" y="1565"/>
                    <a:pt x="3551" y="1565"/>
                  </a:cubicBezTo>
                  <a:cubicBezTo>
                    <a:pt x="3972" y="1565"/>
                    <a:pt x="4345" y="1688"/>
                    <a:pt x="4707" y="1967"/>
                  </a:cubicBezTo>
                  <a:lnTo>
                    <a:pt x="5735" y="713"/>
                  </a:lnTo>
                  <a:cubicBezTo>
                    <a:pt x="5152" y="201"/>
                    <a:pt x="4421" y="1"/>
                    <a:pt x="3676" y="1"/>
                  </a:cubicBez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30;p49">
              <a:extLst>
                <a:ext uri="{FF2B5EF4-FFF2-40B4-BE49-F238E27FC236}">
                  <a16:creationId xmlns:a16="http://schemas.microsoft.com/office/drawing/2014/main" id="{593591FF-4781-26A9-368C-5C5ACAFE7B50}"/>
                </a:ext>
              </a:extLst>
            </p:cNvPr>
            <p:cNvSpPr/>
            <p:nvPr/>
          </p:nvSpPr>
          <p:spPr>
            <a:xfrm>
              <a:off x="4508775" y="903500"/>
              <a:ext cx="86500" cy="194050"/>
            </a:xfrm>
            <a:custGeom>
              <a:avLst/>
              <a:gdLst/>
              <a:ahLst/>
              <a:cxnLst/>
              <a:rect l="l" t="t" r="r" b="b"/>
              <a:pathLst>
                <a:path w="3460" h="7762" extrusionOk="0">
                  <a:moveTo>
                    <a:pt x="2105" y="1"/>
                  </a:moveTo>
                  <a:lnTo>
                    <a:pt x="0" y="416"/>
                  </a:lnTo>
                  <a:lnTo>
                    <a:pt x="1433" y="5012"/>
                  </a:lnTo>
                  <a:lnTo>
                    <a:pt x="2515" y="4799"/>
                  </a:lnTo>
                  <a:lnTo>
                    <a:pt x="2105" y="1"/>
                  </a:lnTo>
                  <a:close/>
                  <a:moveTo>
                    <a:pt x="3083" y="5476"/>
                  </a:moveTo>
                  <a:lnTo>
                    <a:pt x="1173" y="5852"/>
                  </a:lnTo>
                  <a:lnTo>
                    <a:pt x="1550" y="7762"/>
                  </a:lnTo>
                  <a:lnTo>
                    <a:pt x="3459" y="7385"/>
                  </a:lnTo>
                  <a:lnTo>
                    <a:pt x="3083" y="5476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31;p49">
              <a:extLst>
                <a:ext uri="{FF2B5EF4-FFF2-40B4-BE49-F238E27FC236}">
                  <a16:creationId xmlns:a16="http://schemas.microsoft.com/office/drawing/2014/main" id="{BC8DC175-2A79-C182-B8A3-8D3CE8029A03}"/>
                </a:ext>
              </a:extLst>
            </p:cNvPr>
            <p:cNvSpPr/>
            <p:nvPr/>
          </p:nvSpPr>
          <p:spPr>
            <a:xfrm>
              <a:off x="4590150" y="887450"/>
              <a:ext cx="86475" cy="194075"/>
            </a:xfrm>
            <a:custGeom>
              <a:avLst/>
              <a:gdLst/>
              <a:ahLst/>
              <a:cxnLst/>
              <a:rect l="l" t="t" r="r" b="b"/>
              <a:pathLst>
                <a:path w="3459" h="7763" extrusionOk="0">
                  <a:moveTo>
                    <a:pt x="2105" y="1"/>
                  </a:moveTo>
                  <a:lnTo>
                    <a:pt x="0" y="416"/>
                  </a:lnTo>
                  <a:lnTo>
                    <a:pt x="1432" y="5013"/>
                  </a:lnTo>
                  <a:lnTo>
                    <a:pt x="2514" y="4799"/>
                  </a:lnTo>
                  <a:lnTo>
                    <a:pt x="2105" y="1"/>
                  </a:lnTo>
                  <a:close/>
                  <a:moveTo>
                    <a:pt x="3082" y="5476"/>
                  </a:moveTo>
                  <a:lnTo>
                    <a:pt x="1173" y="5853"/>
                  </a:lnTo>
                  <a:lnTo>
                    <a:pt x="1549" y="7762"/>
                  </a:lnTo>
                  <a:lnTo>
                    <a:pt x="3459" y="7386"/>
                  </a:lnTo>
                  <a:lnTo>
                    <a:pt x="3082" y="5476"/>
                  </a:lnTo>
                  <a:close/>
                </a:path>
              </a:pathLst>
            </a:custGeom>
            <a:solidFill>
              <a:srgbClr val="F2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32;p49">
              <a:extLst>
                <a:ext uri="{FF2B5EF4-FFF2-40B4-BE49-F238E27FC236}">
                  <a16:creationId xmlns:a16="http://schemas.microsoft.com/office/drawing/2014/main" id="{32D8022A-6257-DD0C-C73C-F71020E94478}"/>
                </a:ext>
              </a:extLst>
            </p:cNvPr>
            <p:cNvSpPr/>
            <p:nvPr/>
          </p:nvSpPr>
          <p:spPr>
            <a:xfrm>
              <a:off x="2972550" y="4359300"/>
              <a:ext cx="331750" cy="231950"/>
            </a:xfrm>
            <a:custGeom>
              <a:avLst/>
              <a:gdLst/>
              <a:ahLst/>
              <a:cxnLst/>
              <a:rect l="l" t="t" r="r" b="b"/>
              <a:pathLst>
                <a:path w="13270" h="9278" extrusionOk="0">
                  <a:moveTo>
                    <a:pt x="3458" y="0"/>
                  </a:moveTo>
                  <a:cubicBezTo>
                    <a:pt x="3145" y="0"/>
                    <a:pt x="2874" y="123"/>
                    <a:pt x="2661" y="526"/>
                  </a:cubicBezTo>
                  <a:cubicBezTo>
                    <a:pt x="1647" y="2429"/>
                    <a:pt x="1086" y="4758"/>
                    <a:pt x="333" y="6781"/>
                  </a:cubicBezTo>
                  <a:cubicBezTo>
                    <a:pt x="140" y="7296"/>
                    <a:pt x="0" y="7993"/>
                    <a:pt x="457" y="8299"/>
                  </a:cubicBezTo>
                  <a:cubicBezTo>
                    <a:pt x="612" y="8403"/>
                    <a:pt x="803" y="8431"/>
                    <a:pt x="986" y="8458"/>
                  </a:cubicBezTo>
                  <a:lnTo>
                    <a:pt x="2160" y="8623"/>
                  </a:lnTo>
                  <a:cubicBezTo>
                    <a:pt x="2345" y="8649"/>
                    <a:pt x="2533" y="8676"/>
                    <a:pt x="2719" y="8676"/>
                  </a:cubicBezTo>
                  <a:cubicBezTo>
                    <a:pt x="2803" y="8676"/>
                    <a:pt x="2886" y="8670"/>
                    <a:pt x="2968" y="8658"/>
                  </a:cubicBezTo>
                  <a:cubicBezTo>
                    <a:pt x="3183" y="8623"/>
                    <a:pt x="3387" y="8538"/>
                    <a:pt x="3599" y="8485"/>
                  </a:cubicBezTo>
                  <a:cubicBezTo>
                    <a:pt x="3794" y="8437"/>
                    <a:pt x="3989" y="8416"/>
                    <a:pt x="4184" y="8416"/>
                  </a:cubicBezTo>
                  <a:cubicBezTo>
                    <a:pt x="5078" y="8416"/>
                    <a:pt x="5973" y="8856"/>
                    <a:pt x="6864" y="9089"/>
                  </a:cubicBezTo>
                  <a:cubicBezTo>
                    <a:pt x="7342" y="9214"/>
                    <a:pt x="7887" y="9277"/>
                    <a:pt x="8451" y="9277"/>
                  </a:cubicBezTo>
                  <a:cubicBezTo>
                    <a:pt x="9647" y="9277"/>
                    <a:pt x="10928" y="8994"/>
                    <a:pt x="11835" y="8420"/>
                  </a:cubicBezTo>
                  <a:cubicBezTo>
                    <a:pt x="13269" y="7512"/>
                    <a:pt x="12288" y="5880"/>
                    <a:pt x="10875" y="5686"/>
                  </a:cubicBezTo>
                  <a:cubicBezTo>
                    <a:pt x="9560" y="5505"/>
                    <a:pt x="8161" y="5792"/>
                    <a:pt x="6933" y="5288"/>
                  </a:cubicBezTo>
                  <a:cubicBezTo>
                    <a:pt x="6591" y="5148"/>
                    <a:pt x="6253" y="4926"/>
                    <a:pt x="6124" y="4580"/>
                  </a:cubicBezTo>
                  <a:cubicBezTo>
                    <a:pt x="5968" y="4165"/>
                    <a:pt x="6154" y="3708"/>
                    <a:pt x="6337" y="3303"/>
                  </a:cubicBezTo>
                  <a:lnTo>
                    <a:pt x="7170" y="1471"/>
                  </a:lnTo>
                  <a:cubicBezTo>
                    <a:pt x="7304" y="1175"/>
                    <a:pt x="7544" y="939"/>
                    <a:pt x="7761" y="703"/>
                  </a:cubicBezTo>
                  <a:lnTo>
                    <a:pt x="7761" y="703"/>
                  </a:lnTo>
                  <a:cubicBezTo>
                    <a:pt x="7701" y="706"/>
                    <a:pt x="7642" y="707"/>
                    <a:pt x="7582" y="707"/>
                  </a:cubicBezTo>
                  <a:cubicBezTo>
                    <a:pt x="6643" y="707"/>
                    <a:pt x="5651" y="438"/>
                    <a:pt x="4718" y="260"/>
                  </a:cubicBezTo>
                  <a:cubicBezTo>
                    <a:pt x="4257" y="173"/>
                    <a:pt x="3828" y="0"/>
                    <a:pt x="3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33;p49">
              <a:extLst>
                <a:ext uri="{FF2B5EF4-FFF2-40B4-BE49-F238E27FC236}">
                  <a16:creationId xmlns:a16="http://schemas.microsoft.com/office/drawing/2014/main" id="{E13D6AEF-E6CF-AFC7-5FA3-6C3515E89DFE}"/>
                </a:ext>
              </a:extLst>
            </p:cNvPr>
            <p:cNvSpPr/>
            <p:nvPr/>
          </p:nvSpPr>
          <p:spPr>
            <a:xfrm>
              <a:off x="2016450" y="4323425"/>
              <a:ext cx="240075" cy="258875"/>
            </a:xfrm>
            <a:custGeom>
              <a:avLst/>
              <a:gdLst/>
              <a:ahLst/>
              <a:cxnLst/>
              <a:rect l="l" t="t" r="r" b="b"/>
              <a:pathLst>
                <a:path w="9603" h="10355" extrusionOk="0">
                  <a:moveTo>
                    <a:pt x="6939" y="7"/>
                  </a:moveTo>
                  <a:cubicBezTo>
                    <a:pt x="6203" y="7"/>
                    <a:pt x="5452" y="153"/>
                    <a:pt x="4732" y="277"/>
                  </a:cubicBezTo>
                  <a:cubicBezTo>
                    <a:pt x="3348" y="515"/>
                    <a:pt x="1963" y="803"/>
                    <a:pt x="600" y="1150"/>
                  </a:cubicBezTo>
                  <a:cubicBezTo>
                    <a:pt x="416" y="1197"/>
                    <a:pt x="215" y="1258"/>
                    <a:pt x="113" y="1419"/>
                  </a:cubicBezTo>
                  <a:cubicBezTo>
                    <a:pt x="0" y="1596"/>
                    <a:pt x="49" y="1826"/>
                    <a:pt x="105" y="2028"/>
                  </a:cubicBezTo>
                  <a:cubicBezTo>
                    <a:pt x="562" y="3707"/>
                    <a:pt x="1144" y="5352"/>
                    <a:pt x="1844" y="6946"/>
                  </a:cubicBezTo>
                  <a:cubicBezTo>
                    <a:pt x="2264" y="7902"/>
                    <a:pt x="2760" y="8881"/>
                    <a:pt x="3611" y="9488"/>
                  </a:cubicBezTo>
                  <a:cubicBezTo>
                    <a:pt x="4247" y="9943"/>
                    <a:pt x="5030" y="10148"/>
                    <a:pt x="5805" y="10268"/>
                  </a:cubicBezTo>
                  <a:cubicBezTo>
                    <a:pt x="6136" y="10319"/>
                    <a:pt x="6478" y="10354"/>
                    <a:pt x="6816" y="10354"/>
                  </a:cubicBezTo>
                  <a:cubicBezTo>
                    <a:pt x="7355" y="10354"/>
                    <a:pt x="7885" y="10265"/>
                    <a:pt x="8352" y="10005"/>
                  </a:cubicBezTo>
                  <a:cubicBezTo>
                    <a:pt x="9112" y="9582"/>
                    <a:pt x="9602" y="8577"/>
                    <a:pt x="9198" y="7807"/>
                  </a:cubicBezTo>
                  <a:cubicBezTo>
                    <a:pt x="8852" y="7146"/>
                    <a:pt x="8132" y="7010"/>
                    <a:pt x="7455" y="7010"/>
                  </a:cubicBezTo>
                  <a:cubicBezTo>
                    <a:pt x="7404" y="7010"/>
                    <a:pt x="7354" y="7011"/>
                    <a:pt x="7304" y="7012"/>
                  </a:cubicBezTo>
                  <a:cubicBezTo>
                    <a:pt x="7052" y="7020"/>
                    <a:pt x="6846" y="7114"/>
                    <a:pt x="6655" y="7114"/>
                  </a:cubicBezTo>
                  <a:cubicBezTo>
                    <a:pt x="6541" y="7114"/>
                    <a:pt x="6433" y="7080"/>
                    <a:pt x="6323" y="6976"/>
                  </a:cubicBezTo>
                  <a:cubicBezTo>
                    <a:pt x="6131" y="6791"/>
                    <a:pt x="6073" y="6191"/>
                    <a:pt x="6017" y="5937"/>
                  </a:cubicBezTo>
                  <a:cubicBezTo>
                    <a:pt x="5929" y="5542"/>
                    <a:pt x="5879" y="5091"/>
                    <a:pt x="6116" y="4730"/>
                  </a:cubicBezTo>
                  <a:cubicBezTo>
                    <a:pt x="6379" y="4326"/>
                    <a:pt x="6909" y="4205"/>
                    <a:pt x="7388" y="4156"/>
                  </a:cubicBezTo>
                  <a:cubicBezTo>
                    <a:pt x="7694" y="4124"/>
                    <a:pt x="8040" y="4086"/>
                    <a:pt x="8226" y="3841"/>
                  </a:cubicBezTo>
                  <a:cubicBezTo>
                    <a:pt x="8381" y="3638"/>
                    <a:pt x="8372" y="3359"/>
                    <a:pt x="8349" y="3105"/>
                  </a:cubicBezTo>
                  <a:cubicBezTo>
                    <a:pt x="8324" y="2820"/>
                    <a:pt x="8289" y="2537"/>
                    <a:pt x="8248" y="2254"/>
                  </a:cubicBezTo>
                  <a:cubicBezTo>
                    <a:pt x="8172" y="1747"/>
                    <a:pt x="8129" y="542"/>
                    <a:pt x="7753" y="168"/>
                  </a:cubicBezTo>
                  <a:cubicBezTo>
                    <a:pt x="7585" y="0"/>
                    <a:pt x="7275" y="13"/>
                    <a:pt x="7059" y="8"/>
                  </a:cubicBezTo>
                  <a:cubicBezTo>
                    <a:pt x="7019" y="8"/>
                    <a:pt x="6979" y="7"/>
                    <a:pt x="693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34;p49">
              <a:extLst>
                <a:ext uri="{FF2B5EF4-FFF2-40B4-BE49-F238E27FC236}">
                  <a16:creationId xmlns:a16="http://schemas.microsoft.com/office/drawing/2014/main" id="{9AAA8DE3-92DD-DBD9-3887-147CE543B19E}"/>
                </a:ext>
              </a:extLst>
            </p:cNvPr>
            <p:cNvSpPr/>
            <p:nvPr/>
          </p:nvSpPr>
          <p:spPr>
            <a:xfrm>
              <a:off x="2456925" y="2878225"/>
              <a:ext cx="469175" cy="772275"/>
            </a:xfrm>
            <a:custGeom>
              <a:avLst/>
              <a:gdLst/>
              <a:ahLst/>
              <a:cxnLst/>
              <a:rect l="l" t="t" r="r" b="b"/>
              <a:pathLst>
                <a:path w="18767" h="30891" extrusionOk="0">
                  <a:moveTo>
                    <a:pt x="11121" y="0"/>
                  </a:moveTo>
                  <a:cubicBezTo>
                    <a:pt x="11018" y="0"/>
                    <a:pt x="10948" y="160"/>
                    <a:pt x="10490" y="461"/>
                  </a:cubicBezTo>
                  <a:cubicBezTo>
                    <a:pt x="9806" y="912"/>
                    <a:pt x="9172" y="1509"/>
                    <a:pt x="8549" y="2040"/>
                  </a:cubicBezTo>
                  <a:cubicBezTo>
                    <a:pt x="6177" y="4063"/>
                    <a:pt x="3921" y="6418"/>
                    <a:pt x="2907" y="9433"/>
                  </a:cubicBezTo>
                  <a:cubicBezTo>
                    <a:pt x="2447" y="10807"/>
                    <a:pt x="2266" y="12255"/>
                    <a:pt x="2087" y="13693"/>
                  </a:cubicBezTo>
                  <a:lnTo>
                    <a:pt x="1064" y="21914"/>
                  </a:lnTo>
                  <a:cubicBezTo>
                    <a:pt x="754" y="24413"/>
                    <a:pt x="25" y="27074"/>
                    <a:pt x="8" y="29564"/>
                  </a:cubicBezTo>
                  <a:cubicBezTo>
                    <a:pt x="1" y="30701"/>
                    <a:pt x="480" y="30883"/>
                    <a:pt x="1222" y="30883"/>
                  </a:cubicBezTo>
                  <a:cubicBezTo>
                    <a:pt x="1570" y="30883"/>
                    <a:pt x="1977" y="30843"/>
                    <a:pt x="2419" y="30843"/>
                  </a:cubicBezTo>
                  <a:cubicBezTo>
                    <a:pt x="2475" y="30843"/>
                    <a:pt x="2533" y="30844"/>
                    <a:pt x="2591" y="30845"/>
                  </a:cubicBezTo>
                  <a:cubicBezTo>
                    <a:pt x="3352" y="30865"/>
                    <a:pt x="4112" y="30890"/>
                    <a:pt x="4872" y="30890"/>
                  </a:cubicBezTo>
                  <a:cubicBezTo>
                    <a:pt x="5493" y="30890"/>
                    <a:pt x="6115" y="30874"/>
                    <a:pt x="6737" y="30825"/>
                  </a:cubicBezTo>
                  <a:cubicBezTo>
                    <a:pt x="10557" y="30524"/>
                    <a:pt x="13392" y="29263"/>
                    <a:pt x="16792" y="27472"/>
                  </a:cubicBezTo>
                  <a:cubicBezTo>
                    <a:pt x="17536" y="27081"/>
                    <a:pt x="17938" y="27050"/>
                    <a:pt x="18217" y="26294"/>
                  </a:cubicBezTo>
                  <a:cubicBezTo>
                    <a:pt x="18572" y="25326"/>
                    <a:pt x="18182" y="23494"/>
                    <a:pt x="18182" y="22447"/>
                  </a:cubicBezTo>
                  <a:cubicBezTo>
                    <a:pt x="18182" y="19877"/>
                    <a:pt x="18239" y="17304"/>
                    <a:pt x="18464" y="14743"/>
                  </a:cubicBezTo>
                  <a:cubicBezTo>
                    <a:pt x="18589" y="13323"/>
                    <a:pt x="18766" y="11902"/>
                    <a:pt x="18728" y="10476"/>
                  </a:cubicBezTo>
                  <a:cubicBezTo>
                    <a:pt x="18635" y="7037"/>
                    <a:pt x="17616" y="4691"/>
                    <a:pt x="14681" y="2878"/>
                  </a:cubicBezTo>
                  <a:cubicBezTo>
                    <a:pt x="13566" y="2189"/>
                    <a:pt x="12756" y="1004"/>
                    <a:pt x="11702" y="351"/>
                  </a:cubicBezTo>
                  <a:cubicBezTo>
                    <a:pt x="11318" y="113"/>
                    <a:pt x="11208" y="0"/>
                    <a:pt x="11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35;p49">
              <a:extLst>
                <a:ext uri="{FF2B5EF4-FFF2-40B4-BE49-F238E27FC236}">
                  <a16:creationId xmlns:a16="http://schemas.microsoft.com/office/drawing/2014/main" id="{834B32AE-E070-5BC8-D8CE-F3B3EDCFC61F}"/>
                </a:ext>
              </a:extLst>
            </p:cNvPr>
            <p:cNvSpPr/>
            <p:nvPr/>
          </p:nvSpPr>
          <p:spPr>
            <a:xfrm>
              <a:off x="2505525" y="3497325"/>
              <a:ext cx="946250" cy="943100"/>
            </a:xfrm>
            <a:custGeom>
              <a:avLst/>
              <a:gdLst/>
              <a:ahLst/>
              <a:cxnLst/>
              <a:rect l="l" t="t" r="r" b="b"/>
              <a:pathLst>
                <a:path w="37850" h="37724" extrusionOk="0">
                  <a:moveTo>
                    <a:pt x="13990" y="1"/>
                  </a:moveTo>
                  <a:cubicBezTo>
                    <a:pt x="13580" y="1"/>
                    <a:pt x="13169" y="14"/>
                    <a:pt x="12760" y="26"/>
                  </a:cubicBezTo>
                  <a:lnTo>
                    <a:pt x="3465" y="313"/>
                  </a:lnTo>
                  <a:cubicBezTo>
                    <a:pt x="3028" y="328"/>
                    <a:pt x="2564" y="349"/>
                    <a:pt x="2198" y="590"/>
                  </a:cubicBezTo>
                  <a:cubicBezTo>
                    <a:pt x="1854" y="817"/>
                    <a:pt x="1651" y="1203"/>
                    <a:pt x="1480" y="1578"/>
                  </a:cubicBezTo>
                  <a:cubicBezTo>
                    <a:pt x="678" y="3335"/>
                    <a:pt x="1" y="5533"/>
                    <a:pt x="113" y="7489"/>
                  </a:cubicBezTo>
                  <a:cubicBezTo>
                    <a:pt x="189" y="8818"/>
                    <a:pt x="407" y="11134"/>
                    <a:pt x="1282" y="12138"/>
                  </a:cubicBezTo>
                  <a:cubicBezTo>
                    <a:pt x="1910" y="12859"/>
                    <a:pt x="2934" y="13372"/>
                    <a:pt x="3870" y="13680"/>
                  </a:cubicBezTo>
                  <a:cubicBezTo>
                    <a:pt x="5042" y="14063"/>
                    <a:pt x="6250" y="14133"/>
                    <a:pt x="7415" y="14428"/>
                  </a:cubicBezTo>
                  <a:cubicBezTo>
                    <a:pt x="8644" y="14739"/>
                    <a:pt x="9741" y="15316"/>
                    <a:pt x="11021" y="15538"/>
                  </a:cubicBezTo>
                  <a:cubicBezTo>
                    <a:pt x="12987" y="15878"/>
                    <a:pt x="14973" y="16047"/>
                    <a:pt x="16958" y="16047"/>
                  </a:cubicBezTo>
                  <a:cubicBezTo>
                    <a:pt x="19769" y="16047"/>
                    <a:pt x="22576" y="15707"/>
                    <a:pt x="25318" y="15029"/>
                  </a:cubicBezTo>
                  <a:lnTo>
                    <a:pt x="25318" y="15029"/>
                  </a:lnTo>
                  <a:cubicBezTo>
                    <a:pt x="24572" y="16077"/>
                    <a:pt x="24128" y="17308"/>
                    <a:pt x="24032" y="18591"/>
                  </a:cubicBezTo>
                  <a:cubicBezTo>
                    <a:pt x="23970" y="19439"/>
                    <a:pt x="24063" y="20293"/>
                    <a:pt x="24003" y="21143"/>
                  </a:cubicBezTo>
                  <a:cubicBezTo>
                    <a:pt x="23926" y="22249"/>
                    <a:pt x="23593" y="23320"/>
                    <a:pt x="23263" y="24378"/>
                  </a:cubicBezTo>
                  <a:cubicBezTo>
                    <a:pt x="22029" y="28333"/>
                    <a:pt x="20795" y="32288"/>
                    <a:pt x="19560" y="36244"/>
                  </a:cubicBezTo>
                  <a:cubicBezTo>
                    <a:pt x="20851" y="36973"/>
                    <a:pt x="22254" y="37724"/>
                    <a:pt x="23706" y="37724"/>
                  </a:cubicBezTo>
                  <a:cubicBezTo>
                    <a:pt x="23912" y="37724"/>
                    <a:pt x="24120" y="37709"/>
                    <a:pt x="24328" y="37676"/>
                  </a:cubicBezTo>
                  <a:cubicBezTo>
                    <a:pt x="27041" y="37252"/>
                    <a:pt x="29241" y="32729"/>
                    <a:pt x="30083" y="30430"/>
                  </a:cubicBezTo>
                  <a:cubicBezTo>
                    <a:pt x="30312" y="29801"/>
                    <a:pt x="30495" y="29148"/>
                    <a:pt x="30831" y="28570"/>
                  </a:cubicBezTo>
                  <a:cubicBezTo>
                    <a:pt x="31185" y="27965"/>
                    <a:pt x="31691" y="27468"/>
                    <a:pt x="32138" y="26929"/>
                  </a:cubicBezTo>
                  <a:cubicBezTo>
                    <a:pt x="33060" y="25820"/>
                    <a:pt x="33731" y="24528"/>
                    <a:pt x="34393" y="23246"/>
                  </a:cubicBezTo>
                  <a:cubicBezTo>
                    <a:pt x="35779" y="20562"/>
                    <a:pt x="37174" y="17795"/>
                    <a:pt x="37500" y="14792"/>
                  </a:cubicBezTo>
                  <a:cubicBezTo>
                    <a:pt x="37850" y="11567"/>
                    <a:pt x="36710" y="8837"/>
                    <a:pt x="34725" y="6827"/>
                  </a:cubicBezTo>
                  <a:cubicBezTo>
                    <a:pt x="32990" y="5069"/>
                    <a:pt x="30605" y="3864"/>
                    <a:pt x="28006" y="3361"/>
                  </a:cubicBezTo>
                  <a:cubicBezTo>
                    <a:pt x="25279" y="2835"/>
                    <a:pt x="22443" y="2699"/>
                    <a:pt x="19868" y="1661"/>
                  </a:cubicBezTo>
                  <a:cubicBezTo>
                    <a:pt x="18730" y="1202"/>
                    <a:pt x="17655" y="570"/>
                    <a:pt x="16468" y="263"/>
                  </a:cubicBezTo>
                  <a:cubicBezTo>
                    <a:pt x="15661" y="53"/>
                    <a:pt x="14827" y="1"/>
                    <a:pt x="1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36;p49">
              <a:extLst>
                <a:ext uri="{FF2B5EF4-FFF2-40B4-BE49-F238E27FC236}">
                  <a16:creationId xmlns:a16="http://schemas.microsoft.com/office/drawing/2014/main" id="{E3AC7CFD-DD9B-2332-A66F-EA0AEC488FDF}"/>
                </a:ext>
              </a:extLst>
            </p:cNvPr>
            <p:cNvSpPr/>
            <p:nvPr/>
          </p:nvSpPr>
          <p:spPr>
            <a:xfrm>
              <a:off x="2712825" y="2635400"/>
              <a:ext cx="279650" cy="364650"/>
            </a:xfrm>
            <a:custGeom>
              <a:avLst/>
              <a:gdLst/>
              <a:ahLst/>
              <a:cxnLst/>
              <a:rect l="l" t="t" r="r" b="b"/>
              <a:pathLst>
                <a:path w="11186" h="14586" extrusionOk="0">
                  <a:moveTo>
                    <a:pt x="6122" y="1"/>
                  </a:moveTo>
                  <a:cubicBezTo>
                    <a:pt x="5925" y="1"/>
                    <a:pt x="5729" y="15"/>
                    <a:pt x="5536" y="54"/>
                  </a:cubicBezTo>
                  <a:cubicBezTo>
                    <a:pt x="5061" y="152"/>
                    <a:pt x="4626" y="396"/>
                    <a:pt x="4246" y="698"/>
                  </a:cubicBezTo>
                  <a:cubicBezTo>
                    <a:pt x="3421" y="1353"/>
                    <a:pt x="2836" y="2273"/>
                    <a:pt x="2430" y="3245"/>
                  </a:cubicBezTo>
                  <a:cubicBezTo>
                    <a:pt x="2023" y="4218"/>
                    <a:pt x="1785" y="5250"/>
                    <a:pt x="1547" y="6277"/>
                  </a:cubicBezTo>
                  <a:cubicBezTo>
                    <a:pt x="1386" y="6970"/>
                    <a:pt x="1226" y="7663"/>
                    <a:pt x="1065" y="8356"/>
                  </a:cubicBezTo>
                  <a:cubicBezTo>
                    <a:pt x="891" y="9111"/>
                    <a:pt x="798" y="9967"/>
                    <a:pt x="523" y="10691"/>
                  </a:cubicBezTo>
                  <a:cubicBezTo>
                    <a:pt x="303" y="11278"/>
                    <a:pt x="0" y="11641"/>
                    <a:pt x="395" y="12288"/>
                  </a:cubicBezTo>
                  <a:cubicBezTo>
                    <a:pt x="627" y="12670"/>
                    <a:pt x="994" y="12947"/>
                    <a:pt x="1363" y="13199"/>
                  </a:cubicBezTo>
                  <a:cubicBezTo>
                    <a:pt x="2158" y="13741"/>
                    <a:pt x="3032" y="14215"/>
                    <a:pt x="3979" y="14424"/>
                  </a:cubicBezTo>
                  <a:cubicBezTo>
                    <a:pt x="4178" y="14468"/>
                    <a:pt x="4656" y="14585"/>
                    <a:pt x="5013" y="14585"/>
                  </a:cubicBezTo>
                  <a:cubicBezTo>
                    <a:pt x="5166" y="14585"/>
                    <a:pt x="5297" y="14564"/>
                    <a:pt x="5373" y="14505"/>
                  </a:cubicBezTo>
                  <a:cubicBezTo>
                    <a:pt x="5614" y="14320"/>
                    <a:pt x="5464" y="13697"/>
                    <a:pt x="5490" y="13425"/>
                  </a:cubicBezTo>
                  <a:cubicBezTo>
                    <a:pt x="5550" y="12823"/>
                    <a:pt x="5644" y="12222"/>
                    <a:pt x="5810" y="11641"/>
                  </a:cubicBezTo>
                  <a:cubicBezTo>
                    <a:pt x="6035" y="10857"/>
                    <a:pt x="6471" y="9823"/>
                    <a:pt x="7254" y="9438"/>
                  </a:cubicBezTo>
                  <a:cubicBezTo>
                    <a:pt x="7546" y="9296"/>
                    <a:pt x="7881" y="9274"/>
                    <a:pt x="8187" y="9167"/>
                  </a:cubicBezTo>
                  <a:cubicBezTo>
                    <a:pt x="9116" y="8846"/>
                    <a:pt x="9596" y="7843"/>
                    <a:pt x="9942" y="6924"/>
                  </a:cubicBezTo>
                  <a:cubicBezTo>
                    <a:pt x="10602" y="5169"/>
                    <a:pt x="11186" y="1468"/>
                    <a:pt x="8888" y="509"/>
                  </a:cubicBezTo>
                  <a:cubicBezTo>
                    <a:pt x="8193" y="217"/>
                    <a:pt x="7437" y="96"/>
                    <a:pt x="6689" y="30"/>
                  </a:cubicBezTo>
                  <a:cubicBezTo>
                    <a:pt x="6501" y="14"/>
                    <a:pt x="6311" y="1"/>
                    <a:pt x="612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37;p49">
              <a:extLst>
                <a:ext uri="{FF2B5EF4-FFF2-40B4-BE49-F238E27FC236}">
                  <a16:creationId xmlns:a16="http://schemas.microsoft.com/office/drawing/2014/main" id="{583FFDE1-3474-A5DE-FA0B-41601AA4E0AD}"/>
                </a:ext>
              </a:extLst>
            </p:cNvPr>
            <p:cNvSpPr/>
            <p:nvPr/>
          </p:nvSpPr>
          <p:spPr>
            <a:xfrm>
              <a:off x="2720875" y="2582900"/>
              <a:ext cx="297075" cy="255750"/>
            </a:xfrm>
            <a:custGeom>
              <a:avLst/>
              <a:gdLst/>
              <a:ahLst/>
              <a:cxnLst/>
              <a:rect l="l" t="t" r="r" b="b"/>
              <a:pathLst>
                <a:path w="11883" h="10230" extrusionOk="0">
                  <a:moveTo>
                    <a:pt x="10391" y="0"/>
                  </a:moveTo>
                  <a:cubicBezTo>
                    <a:pt x="10384" y="0"/>
                    <a:pt x="10377" y="0"/>
                    <a:pt x="10369" y="0"/>
                  </a:cubicBezTo>
                  <a:cubicBezTo>
                    <a:pt x="9729" y="8"/>
                    <a:pt x="9134" y="308"/>
                    <a:pt x="8546" y="561"/>
                  </a:cubicBezTo>
                  <a:cubicBezTo>
                    <a:pt x="7384" y="1064"/>
                    <a:pt x="6140" y="1417"/>
                    <a:pt x="4873" y="1435"/>
                  </a:cubicBezTo>
                  <a:cubicBezTo>
                    <a:pt x="4836" y="1435"/>
                    <a:pt x="4799" y="1435"/>
                    <a:pt x="4761" y="1435"/>
                  </a:cubicBezTo>
                  <a:cubicBezTo>
                    <a:pt x="4550" y="1435"/>
                    <a:pt x="4337" y="1429"/>
                    <a:pt x="4125" y="1429"/>
                  </a:cubicBezTo>
                  <a:cubicBezTo>
                    <a:pt x="3855" y="1429"/>
                    <a:pt x="3587" y="1440"/>
                    <a:pt x="3322" y="1490"/>
                  </a:cubicBezTo>
                  <a:cubicBezTo>
                    <a:pt x="2571" y="1632"/>
                    <a:pt x="1915" y="2107"/>
                    <a:pt x="1481" y="2727"/>
                  </a:cubicBezTo>
                  <a:cubicBezTo>
                    <a:pt x="1269" y="3031"/>
                    <a:pt x="1103" y="3375"/>
                    <a:pt x="1012" y="3737"/>
                  </a:cubicBezTo>
                  <a:cubicBezTo>
                    <a:pt x="917" y="4110"/>
                    <a:pt x="923" y="4508"/>
                    <a:pt x="701" y="4841"/>
                  </a:cubicBezTo>
                  <a:cubicBezTo>
                    <a:pt x="566" y="5042"/>
                    <a:pt x="368" y="5193"/>
                    <a:pt x="233" y="5394"/>
                  </a:cubicBezTo>
                  <a:cubicBezTo>
                    <a:pt x="9" y="5731"/>
                    <a:pt x="0" y="6201"/>
                    <a:pt x="215" y="6545"/>
                  </a:cubicBezTo>
                  <a:cubicBezTo>
                    <a:pt x="372" y="6796"/>
                    <a:pt x="628" y="6974"/>
                    <a:pt x="780" y="7230"/>
                  </a:cubicBezTo>
                  <a:cubicBezTo>
                    <a:pt x="1016" y="7632"/>
                    <a:pt x="947" y="8134"/>
                    <a:pt x="906" y="8600"/>
                  </a:cubicBezTo>
                  <a:cubicBezTo>
                    <a:pt x="865" y="9065"/>
                    <a:pt x="884" y="9595"/>
                    <a:pt x="1231" y="9909"/>
                  </a:cubicBezTo>
                  <a:cubicBezTo>
                    <a:pt x="1454" y="10111"/>
                    <a:pt x="1921" y="10230"/>
                    <a:pt x="2319" y="10230"/>
                  </a:cubicBezTo>
                  <a:cubicBezTo>
                    <a:pt x="2484" y="10230"/>
                    <a:pt x="2637" y="10209"/>
                    <a:pt x="2756" y="10166"/>
                  </a:cubicBezTo>
                  <a:cubicBezTo>
                    <a:pt x="3354" y="9948"/>
                    <a:pt x="3781" y="9172"/>
                    <a:pt x="4278" y="8789"/>
                  </a:cubicBezTo>
                  <a:cubicBezTo>
                    <a:pt x="4934" y="8283"/>
                    <a:pt x="5814" y="7974"/>
                    <a:pt x="6164" y="7223"/>
                  </a:cubicBezTo>
                  <a:cubicBezTo>
                    <a:pt x="6411" y="6692"/>
                    <a:pt x="6324" y="6064"/>
                    <a:pt x="6497" y="5506"/>
                  </a:cubicBezTo>
                  <a:cubicBezTo>
                    <a:pt x="6872" y="4304"/>
                    <a:pt x="7918" y="4283"/>
                    <a:pt x="8982" y="4241"/>
                  </a:cubicBezTo>
                  <a:cubicBezTo>
                    <a:pt x="9681" y="4213"/>
                    <a:pt x="10299" y="4305"/>
                    <a:pt x="10879" y="3818"/>
                  </a:cubicBezTo>
                  <a:cubicBezTo>
                    <a:pt x="11269" y="3490"/>
                    <a:pt x="11370" y="3188"/>
                    <a:pt x="11405" y="2706"/>
                  </a:cubicBezTo>
                  <a:cubicBezTo>
                    <a:pt x="11448" y="2126"/>
                    <a:pt x="11883" y="1597"/>
                    <a:pt x="11803" y="1018"/>
                  </a:cubicBezTo>
                  <a:cubicBezTo>
                    <a:pt x="11714" y="392"/>
                    <a:pt x="11027" y="0"/>
                    <a:pt x="10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38;p49">
              <a:extLst>
                <a:ext uri="{FF2B5EF4-FFF2-40B4-BE49-F238E27FC236}">
                  <a16:creationId xmlns:a16="http://schemas.microsoft.com/office/drawing/2014/main" id="{446A6C81-11AF-397D-34D4-5F5CAE926A1B}"/>
                </a:ext>
              </a:extLst>
            </p:cNvPr>
            <p:cNvSpPr/>
            <p:nvPr/>
          </p:nvSpPr>
          <p:spPr>
            <a:xfrm>
              <a:off x="2820150" y="2725275"/>
              <a:ext cx="78425" cy="61775"/>
            </a:xfrm>
            <a:custGeom>
              <a:avLst/>
              <a:gdLst/>
              <a:ahLst/>
              <a:cxnLst/>
              <a:rect l="l" t="t" r="r" b="b"/>
              <a:pathLst>
                <a:path w="3137" h="2471" extrusionOk="0">
                  <a:moveTo>
                    <a:pt x="1828" y="1"/>
                  </a:moveTo>
                  <a:cubicBezTo>
                    <a:pt x="1226" y="1"/>
                    <a:pt x="629" y="269"/>
                    <a:pt x="402" y="878"/>
                  </a:cubicBezTo>
                  <a:cubicBezTo>
                    <a:pt x="1" y="1947"/>
                    <a:pt x="1210" y="2470"/>
                    <a:pt x="2097" y="2470"/>
                  </a:cubicBezTo>
                  <a:cubicBezTo>
                    <a:pt x="2159" y="2470"/>
                    <a:pt x="2219" y="2468"/>
                    <a:pt x="2277" y="2462"/>
                  </a:cubicBezTo>
                  <a:cubicBezTo>
                    <a:pt x="2713" y="2425"/>
                    <a:pt x="3137" y="2104"/>
                    <a:pt x="3116" y="1625"/>
                  </a:cubicBezTo>
                  <a:cubicBezTo>
                    <a:pt x="3113" y="1580"/>
                    <a:pt x="3107" y="1536"/>
                    <a:pt x="3097" y="1493"/>
                  </a:cubicBezTo>
                  <a:cubicBezTo>
                    <a:pt x="3111" y="1431"/>
                    <a:pt x="3117" y="1366"/>
                    <a:pt x="3116" y="1303"/>
                  </a:cubicBezTo>
                  <a:lnTo>
                    <a:pt x="3101" y="914"/>
                  </a:lnTo>
                  <a:cubicBezTo>
                    <a:pt x="3090" y="635"/>
                    <a:pt x="2953" y="320"/>
                    <a:pt x="2686" y="191"/>
                  </a:cubicBezTo>
                  <a:cubicBezTo>
                    <a:pt x="2428" y="67"/>
                    <a:pt x="2127" y="1"/>
                    <a:pt x="1828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39;p49">
              <a:extLst>
                <a:ext uri="{FF2B5EF4-FFF2-40B4-BE49-F238E27FC236}">
                  <a16:creationId xmlns:a16="http://schemas.microsoft.com/office/drawing/2014/main" id="{70D47FC7-5BE4-A1A4-3EB8-550F36171E0C}"/>
                </a:ext>
              </a:extLst>
            </p:cNvPr>
            <p:cNvSpPr/>
            <p:nvPr/>
          </p:nvSpPr>
          <p:spPr>
            <a:xfrm>
              <a:off x="3449125" y="3335450"/>
              <a:ext cx="312950" cy="122475"/>
            </a:xfrm>
            <a:custGeom>
              <a:avLst/>
              <a:gdLst/>
              <a:ahLst/>
              <a:cxnLst/>
              <a:rect l="l" t="t" r="r" b="b"/>
              <a:pathLst>
                <a:path w="12518" h="4899" extrusionOk="0">
                  <a:moveTo>
                    <a:pt x="8695" y="0"/>
                  </a:moveTo>
                  <a:cubicBezTo>
                    <a:pt x="7960" y="0"/>
                    <a:pt x="7255" y="293"/>
                    <a:pt x="6575" y="582"/>
                  </a:cubicBezTo>
                  <a:lnTo>
                    <a:pt x="4164" y="1606"/>
                  </a:lnTo>
                  <a:lnTo>
                    <a:pt x="4164" y="1606"/>
                  </a:lnTo>
                  <a:cubicBezTo>
                    <a:pt x="4038" y="1691"/>
                    <a:pt x="3898" y="1747"/>
                    <a:pt x="3749" y="1782"/>
                  </a:cubicBezTo>
                  <a:lnTo>
                    <a:pt x="3749" y="1782"/>
                  </a:lnTo>
                  <a:lnTo>
                    <a:pt x="4164" y="1606"/>
                  </a:lnTo>
                  <a:lnTo>
                    <a:pt x="4164" y="1606"/>
                  </a:lnTo>
                  <a:cubicBezTo>
                    <a:pt x="4238" y="1556"/>
                    <a:pt x="4307" y="1496"/>
                    <a:pt x="4371" y="1423"/>
                  </a:cubicBezTo>
                  <a:lnTo>
                    <a:pt x="4371" y="1423"/>
                  </a:lnTo>
                  <a:lnTo>
                    <a:pt x="3636" y="1805"/>
                  </a:lnTo>
                  <a:lnTo>
                    <a:pt x="3636" y="1805"/>
                  </a:lnTo>
                  <a:cubicBezTo>
                    <a:pt x="3674" y="1799"/>
                    <a:pt x="3711" y="1791"/>
                    <a:pt x="3749" y="1782"/>
                  </a:cubicBezTo>
                  <a:lnTo>
                    <a:pt x="3749" y="1782"/>
                  </a:lnTo>
                  <a:lnTo>
                    <a:pt x="3376" y="1941"/>
                  </a:lnTo>
                  <a:lnTo>
                    <a:pt x="3636" y="1805"/>
                  </a:lnTo>
                  <a:lnTo>
                    <a:pt x="3636" y="1805"/>
                  </a:lnTo>
                  <a:cubicBezTo>
                    <a:pt x="3472" y="1834"/>
                    <a:pt x="3297" y="1842"/>
                    <a:pt x="3119" y="1842"/>
                  </a:cubicBezTo>
                  <a:cubicBezTo>
                    <a:pt x="2851" y="1842"/>
                    <a:pt x="2573" y="1823"/>
                    <a:pt x="2302" y="1823"/>
                  </a:cubicBezTo>
                  <a:cubicBezTo>
                    <a:pt x="2156" y="1823"/>
                    <a:pt x="2013" y="1829"/>
                    <a:pt x="1874" y="1846"/>
                  </a:cubicBezTo>
                  <a:cubicBezTo>
                    <a:pt x="1311" y="1918"/>
                    <a:pt x="795" y="2200"/>
                    <a:pt x="430" y="2635"/>
                  </a:cubicBezTo>
                  <a:cubicBezTo>
                    <a:pt x="174" y="2943"/>
                    <a:pt x="0" y="3376"/>
                    <a:pt x="163" y="3741"/>
                  </a:cubicBezTo>
                  <a:cubicBezTo>
                    <a:pt x="311" y="4074"/>
                    <a:pt x="682" y="4241"/>
                    <a:pt x="1033" y="4332"/>
                  </a:cubicBezTo>
                  <a:cubicBezTo>
                    <a:pt x="1553" y="4468"/>
                    <a:pt x="2094" y="4499"/>
                    <a:pt x="2631" y="4530"/>
                  </a:cubicBezTo>
                  <a:lnTo>
                    <a:pt x="8477" y="4866"/>
                  </a:lnTo>
                  <a:cubicBezTo>
                    <a:pt x="8764" y="4883"/>
                    <a:pt x="9056" y="4898"/>
                    <a:pt x="9348" y="4898"/>
                  </a:cubicBezTo>
                  <a:cubicBezTo>
                    <a:pt x="10002" y="4898"/>
                    <a:pt x="10650" y="4820"/>
                    <a:pt x="11213" y="4503"/>
                  </a:cubicBezTo>
                  <a:cubicBezTo>
                    <a:pt x="12026" y="4047"/>
                    <a:pt x="12517" y="2890"/>
                    <a:pt x="11953" y="2147"/>
                  </a:cubicBezTo>
                  <a:cubicBezTo>
                    <a:pt x="11591" y="1672"/>
                    <a:pt x="10957" y="1535"/>
                    <a:pt x="10345" y="1535"/>
                  </a:cubicBezTo>
                  <a:cubicBezTo>
                    <a:pt x="10232" y="1535"/>
                    <a:pt x="10121" y="1539"/>
                    <a:pt x="10012" y="1547"/>
                  </a:cubicBezTo>
                  <a:cubicBezTo>
                    <a:pt x="9632" y="1575"/>
                    <a:pt x="9241" y="1628"/>
                    <a:pt x="8859" y="1628"/>
                  </a:cubicBezTo>
                  <a:cubicBezTo>
                    <a:pt x="8534" y="1628"/>
                    <a:pt x="8215" y="1590"/>
                    <a:pt x="7915" y="1463"/>
                  </a:cubicBezTo>
                  <a:cubicBezTo>
                    <a:pt x="7981" y="946"/>
                    <a:pt x="8672" y="839"/>
                    <a:pt x="9100" y="540"/>
                  </a:cubicBezTo>
                  <a:cubicBezTo>
                    <a:pt x="9159" y="497"/>
                    <a:pt x="9219" y="445"/>
                    <a:pt x="9242" y="375"/>
                  </a:cubicBezTo>
                  <a:cubicBezTo>
                    <a:pt x="9314" y="155"/>
                    <a:pt x="9009" y="9"/>
                    <a:pt x="8777" y="1"/>
                  </a:cubicBezTo>
                  <a:cubicBezTo>
                    <a:pt x="8750" y="0"/>
                    <a:pt x="8723" y="0"/>
                    <a:pt x="8695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40;p49">
              <a:extLst>
                <a:ext uri="{FF2B5EF4-FFF2-40B4-BE49-F238E27FC236}">
                  <a16:creationId xmlns:a16="http://schemas.microsoft.com/office/drawing/2014/main" id="{AD07AB8A-FD99-5977-793A-08FBA6902ACD}"/>
                </a:ext>
              </a:extLst>
            </p:cNvPr>
            <p:cNvSpPr/>
            <p:nvPr/>
          </p:nvSpPr>
          <p:spPr>
            <a:xfrm>
              <a:off x="2532275" y="2952675"/>
              <a:ext cx="1025500" cy="559075"/>
            </a:xfrm>
            <a:custGeom>
              <a:avLst/>
              <a:gdLst/>
              <a:ahLst/>
              <a:cxnLst/>
              <a:rect l="l" t="t" r="r" b="b"/>
              <a:pathLst>
                <a:path w="41020" h="22363" extrusionOk="0">
                  <a:moveTo>
                    <a:pt x="5043" y="0"/>
                  </a:moveTo>
                  <a:cubicBezTo>
                    <a:pt x="4158" y="0"/>
                    <a:pt x="3405" y="765"/>
                    <a:pt x="2812" y="1466"/>
                  </a:cubicBezTo>
                  <a:cubicBezTo>
                    <a:pt x="1445" y="3080"/>
                    <a:pt x="0" y="4915"/>
                    <a:pt x="103" y="7028"/>
                  </a:cubicBezTo>
                  <a:cubicBezTo>
                    <a:pt x="153" y="8052"/>
                    <a:pt x="573" y="9020"/>
                    <a:pt x="1002" y="9953"/>
                  </a:cubicBezTo>
                  <a:cubicBezTo>
                    <a:pt x="1499" y="11033"/>
                    <a:pt x="2023" y="12114"/>
                    <a:pt x="2764" y="13046"/>
                  </a:cubicBezTo>
                  <a:cubicBezTo>
                    <a:pt x="4468" y="15194"/>
                    <a:pt x="7045" y="16256"/>
                    <a:pt x="9538" y="17197"/>
                  </a:cubicBezTo>
                  <a:cubicBezTo>
                    <a:pt x="10610" y="17602"/>
                    <a:pt x="11454" y="18173"/>
                    <a:pt x="12447" y="18709"/>
                  </a:cubicBezTo>
                  <a:cubicBezTo>
                    <a:pt x="13709" y="19390"/>
                    <a:pt x="15068" y="19373"/>
                    <a:pt x="16364" y="19866"/>
                  </a:cubicBezTo>
                  <a:cubicBezTo>
                    <a:pt x="17258" y="20207"/>
                    <a:pt x="17929" y="21021"/>
                    <a:pt x="18742" y="21506"/>
                  </a:cubicBezTo>
                  <a:cubicBezTo>
                    <a:pt x="20043" y="22282"/>
                    <a:pt x="21628" y="22362"/>
                    <a:pt x="23148" y="22362"/>
                  </a:cubicBezTo>
                  <a:cubicBezTo>
                    <a:pt x="23196" y="22362"/>
                    <a:pt x="23244" y="22362"/>
                    <a:pt x="23292" y="22362"/>
                  </a:cubicBezTo>
                  <a:cubicBezTo>
                    <a:pt x="28884" y="22346"/>
                    <a:pt x="35202" y="22199"/>
                    <a:pt x="40593" y="20584"/>
                  </a:cubicBezTo>
                  <a:cubicBezTo>
                    <a:pt x="41019" y="20457"/>
                    <a:pt x="40573" y="16686"/>
                    <a:pt x="40551" y="16180"/>
                  </a:cubicBezTo>
                  <a:cubicBezTo>
                    <a:pt x="40040" y="16136"/>
                    <a:pt x="39526" y="16120"/>
                    <a:pt x="39010" y="16120"/>
                  </a:cubicBezTo>
                  <a:cubicBezTo>
                    <a:pt x="37635" y="16120"/>
                    <a:pt x="36248" y="16233"/>
                    <a:pt x="34861" y="16233"/>
                  </a:cubicBezTo>
                  <a:cubicBezTo>
                    <a:pt x="34317" y="16233"/>
                    <a:pt x="33772" y="16216"/>
                    <a:pt x="33229" y="16167"/>
                  </a:cubicBezTo>
                  <a:cubicBezTo>
                    <a:pt x="30472" y="15921"/>
                    <a:pt x="27753" y="15352"/>
                    <a:pt x="25127" y="14477"/>
                  </a:cubicBezTo>
                  <a:cubicBezTo>
                    <a:pt x="24241" y="14181"/>
                    <a:pt x="23362" y="13848"/>
                    <a:pt x="22562" y="13366"/>
                  </a:cubicBezTo>
                  <a:cubicBezTo>
                    <a:pt x="21151" y="12517"/>
                    <a:pt x="20128" y="11242"/>
                    <a:pt x="18601" y="10648"/>
                  </a:cubicBezTo>
                  <a:cubicBezTo>
                    <a:pt x="16863" y="9974"/>
                    <a:pt x="15131" y="9519"/>
                    <a:pt x="13578" y="8431"/>
                  </a:cubicBezTo>
                  <a:cubicBezTo>
                    <a:pt x="10760" y="6457"/>
                    <a:pt x="9132" y="3204"/>
                    <a:pt x="6638" y="833"/>
                  </a:cubicBezTo>
                  <a:cubicBezTo>
                    <a:pt x="6250" y="463"/>
                    <a:pt x="5810" y="102"/>
                    <a:pt x="5281" y="19"/>
                  </a:cubicBezTo>
                  <a:cubicBezTo>
                    <a:pt x="5201" y="7"/>
                    <a:pt x="5121" y="0"/>
                    <a:pt x="5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41;p49">
              <a:extLst>
                <a:ext uri="{FF2B5EF4-FFF2-40B4-BE49-F238E27FC236}">
                  <a16:creationId xmlns:a16="http://schemas.microsoft.com/office/drawing/2014/main" id="{EA9ADA6C-46E1-00EE-8AFB-0C5815C76B58}"/>
                </a:ext>
              </a:extLst>
            </p:cNvPr>
            <p:cNvSpPr/>
            <p:nvPr/>
          </p:nvSpPr>
          <p:spPr>
            <a:xfrm>
              <a:off x="2770400" y="2567200"/>
              <a:ext cx="19000" cy="17950"/>
            </a:xfrm>
            <a:custGeom>
              <a:avLst/>
              <a:gdLst/>
              <a:ahLst/>
              <a:cxnLst/>
              <a:rect l="l" t="t" r="r" b="b"/>
              <a:pathLst>
                <a:path w="760" h="718" extrusionOk="0">
                  <a:moveTo>
                    <a:pt x="366" y="1"/>
                  </a:moveTo>
                  <a:cubicBezTo>
                    <a:pt x="280" y="1"/>
                    <a:pt x="187" y="40"/>
                    <a:pt x="96" y="137"/>
                  </a:cubicBezTo>
                  <a:cubicBezTo>
                    <a:pt x="0" y="237"/>
                    <a:pt x="1" y="357"/>
                    <a:pt x="52" y="453"/>
                  </a:cubicBezTo>
                  <a:cubicBezTo>
                    <a:pt x="88" y="606"/>
                    <a:pt x="219" y="718"/>
                    <a:pt x="378" y="718"/>
                  </a:cubicBezTo>
                  <a:cubicBezTo>
                    <a:pt x="402" y="718"/>
                    <a:pt x="427" y="715"/>
                    <a:pt x="452" y="710"/>
                  </a:cubicBezTo>
                  <a:cubicBezTo>
                    <a:pt x="708" y="653"/>
                    <a:pt x="760" y="449"/>
                    <a:pt x="699" y="274"/>
                  </a:cubicBezTo>
                  <a:cubicBezTo>
                    <a:pt x="691" y="228"/>
                    <a:pt x="669" y="186"/>
                    <a:pt x="636" y="154"/>
                  </a:cubicBezTo>
                  <a:cubicBezTo>
                    <a:pt x="571" y="65"/>
                    <a:pt x="475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42;p49">
              <a:extLst>
                <a:ext uri="{FF2B5EF4-FFF2-40B4-BE49-F238E27FC236}">
                  <a16:creationId xmlns:a16="http://schemas.microsoft.com/office/drawing/2014/main" id="{3A03D6A4-DB8A-28DD-2E5E-DF357F7B2ACA}"/>
                </a:ext>
              </a:extLst>
            </p:cNvPr>
            <p:cNvSpPr/>
            <p:nvPr/>
          </p:nvSpPr>
          <p:spPr>
            <a:xfrm>
              <a:off x="2732775" y="2555475"/>
              <a:ext cx="299375" cy="131525"/>
            </a:xfrm>
            <a:custGeom>
              <a:avLst/>
              <a:gdLst/>
              <a:ahLst/>
              <a:cxnLst/>
              <a:rect l="l" t="t" r="r" b="b"/>
              <a:pathLst>
                <a:path w="11975" h="5261" extrusionOk="0">
                  <a:moveTo>
                    <a:pt x="4504" y="0"/>
                  </a:moveTo>
                  <a:cubicBezTo>
                    <a:pt x="4456" y="0"/>
                    <a:pt x="4408" y="1"/>
                    <a:pt x="4359" y="2"/>
                  </a:cubicBezTo>
                  <a:cubicBezTo>
                    <a:pt x="4265" y="6"/>
                    <a:pt x="4171" y="13"/>
                    <a:pt x="4077" y="22"/>
                  </a:cubicBezTo>
                  <a:cubicBezTo>
                    <a:pt x="2934" y="138"/>
                    <a:pt x="1844" y="718"/>
                    <a:pt x="1109" y="1601"/>
                  </a:cubicBezTo>
                  <a:cubicBezTo>
                    <a:pt x="374" y="2485"/>
                    <a:pt x="1" y="3661"/>
                    <a:pt x="95" y="4807"/>
                  </a:cubicBezTo>
                  <a:cubicBezTo>
                    <a:pt x="105" y="4931"/>
                    <a:pt x="132" y="5161"/>
                    <a:pt x="251" y="5234"/>
                  </a:cubicBezTo>
                  <a:cubicBezTo>
                    <a:pt x="282" y="5253"/>
                    <a:pt x="314" y="5261"/>
                    <a:pt x="346" y="5261"/>
                  </a:cubicBezTo>
                  <a:cubicBezTo>
                    <a:pt x="425" y="5261"/>
                    <a:pt x="507" y="5218"/>
                    <a:pt x="585" y="5198"/>
                  </a:cubicBezTo>
                  <a:cubicBezTo>
                    <a:pt x="936" y="5105"/>
                    <a:pt x="1229" y="4943"/>
                    <a:pt x="1558" y="4796"/>
                  </a:cubicBezTo>
                  <a:cubicBezTo>
                    <a:pt x="1840" y="4670"/>
                    <a:pt x="2123" y="4545"/>
                    <a:pt x="2406" y="4421"/>
                  </a:cubicBezTo>
                  <a:cubicBezTo>
                    <a:pt x="2635" y="4321"/>
                    <a:pt x="2863" y="4222"/>
                    <a:pt x="3091" y="4123"/>
                  </a:cubicBezTo>
                  <a:cubicBezTo>
                    <a:pt x="5227" y="3209"/>
                    <a:pt x="7391" y="2365"/>
                    <a:pt x="9583" y="1595"/>
                  </a:cubicBezTo>
                  <a:cubicBezTo>
                    <a:pt x="10145" y="1397"/>
                    <a:pt x="10708" y="1203"/>
                    <a:pt x="11271" y="1013"/>
                  </a:cubicBezTo>
                  <a:cubicBezTo>
                    <a:pt x="11461" y="950"/>
                    <a:pt x="11975" y="766"/>
                    <a:pt x="11812" y="463"/>
                  </a:cubicBezTo>
                  <a:cubicBezTo>
                    <a:pt x="11765" y="374"/>
                    <a:pt x="11658" y="350"/>
                    <a:pt x="11552" y="350"/>
                  </a:cubicBezTo>
                  <a:cubicBezTo>
                    <a:pt x="11523" y="350"/>
                    <a:pt x="11495" y="352"/>
                    <a:pt x="11468" y="355"/>
                  </a:cubicBezTo>
                  <a:cubicBezTo>
                    <a:pt x="11276" y="374"/>
                    <a:pt x="11086" y="405"/>
                    <a:pt x="10898" y="446"/>
                  </a:cubicBezTo>
                  <a:cubicBezTo>
                    <a:pt x="10568" y="516"/>
                    <a:pt x="10242" y="612"/>
                    <a:pt x="9917" y="706"/>
                  </a:cubicBezTo>
                  <a:cubicBezTo>
                    <a:pt x="9384" y="860"/>
                    <a:pt x="8848" y="1011"/>
                    <a:pt x="8311" y="1159"/>
                  </a:cubicBezTo>
                  <a:cubicBezTo>
                    <a:pt x="8132" y="1208"/>
                    <a:pt x="7947" y="1262"/>
                    <a:pt x="7761" y="1275"/>
                  </a:cubicBezTo>
                  <a:cubicBezTo>
                    <a:pt x="7746" y="1276"/>
                    <a:pt x="7732" y="1277"/>
                    <a:pt x="7719" y="1277"/>
                  </a:cubicBezTo>
                  <a:cubicBezTo>
                    <a:pt x="7579" y="1277"/>
                    <a:pt x="7526" y="1222"/>
                    <a:pt x="7409" y="1124"/>
                  </a:cubicBezTo>
                  <a:cubicBezTo>
                    <a:pt x="7160" y="915"/>
                    <a:pt x="6921" y="686"/>
                    <a:pt x="6633" y="533"/>
                  </a:cubicBezTo>
                  <a:cubicBezTo>
                    <a:pt x="5977" y="182"/>
                    <a:pt x="5246" y="0"/>
                    <a:pt x="4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43;p49">
              <a:extLst>
                <a:ext uri="{FF2B5EF4-FFF2-40B4-BE49-F238E27FC236}">
                  <a16:creationId xmlns:a16="http://schemas.microsoft.com/office/drawing/2014/main" id="{0B7AF64E-ADF9-B4A2-C4F1-EE8A89833BD2}"/>
                </a:ext>
              </a:extLst>
            </p:cNvPr>
            <p:cNvSpPr/>
            <p:nvPr/>
          </p:nvSpPr>
          <p:spPr>
            <a:xfrm>
              <a:off x="2145225" y="3500800"/>
              <a:ext cx="921175" cy="972050"/>
            </a:xfrm>
            <a:custGeom>
              <a:avLst/>
              <a:gdLst/>
              <a:ahLst/>
              <a:cxnLst/>
              <a:rect l="l" t="t" r="r" b="b"/>
              <a:pathLst>
                <a:path w="36847" h="38882" extrusionOk="0">
                  <a:moveTo>
                    <a:pt x="12909" y="1"/>
                  </a:moveTo>
                  <a:cubicBezTo>
                    <a:pt x="11867" y="2738"/>
                    <a:pt x="11280" y="5709"/>
                    <a:pt x="11695" y="8608"/>
                  </a:cubicBezTo>
                  <a:cubicBezTo>
                    <a:pt x="12110" y="11507"/>
                    <a:pt x="13622" y="14326"/>
                    <a:pt x="16086" y="15908"/>
                  </a:cubicBezTo>
                  <a:cubicBezTo>
                    <a:pt x="16912" y="16439"/>
                    <a:pt x="17594" y="16787"/>
                    <a:pt x="17947" y="17710"/>
                  </a:cubicBezTo>
                  <a:cubicBezTo>
                    <a:pt x="18283" y="18587"/>
                    <a:pt x="18359" y="19494"/>
                    <a:pt x="18839" y="20373"/>
                  </a:cubicBezTo>
                  <a:cubicBezTo>
                    <a:pt x="19854" y="22230"/>
                    <a:pt x="21421" y="23791"/>
                    <a:pt x="23305" y="24760"/>
                  </a:cubicBezTo>
                  <a:lnTo>
                    <a:pt x="19352" y="26538"/>
                  </a:lnTo>
                  <a:cubicBezTo>
                    <a:pt x="18270" y="27026"/>
                    <a:pt x="17176" y="27516"/>
                    <a:pt x="16015" y="27762"/>
                  </a:cubicBezTo>
                  <a:cubicBezTo>
                    <a:pt x="14810" y="28015"/>
                    <a:pt x="13562" y="27999"/>
                    <a:pt x="12354" y="28238"/>
                  </a:cubicBezTo>
                  <a:cubicBezTo>
                    <a:pt x="10627" y="28578"/>
                    <a:pt x="9049" y="29422"/>
                    <a:pt x="7432" y="30120"/>
                  </a:cubicBezTo>
                  <a:cubicBezTo>
                    <a:pt x="5384" y="31004"/>
                    <a:pt x="3144" y="31249"/>
                    <a:pt x="1114" y="32038"/>
                  </a:cubicBezTo>
                  <a:cubicBezTo>
                    <a:pt x="1" y="32470"/>
                    <a:pt x="215" y="32518"/>
                    <a:pt x="507" y="33804"/>
                  </a:cubicBezTo>
                  <a:cubicBezTo>
                    <a:pt x="786" y="35039"/>
                    <a:pt x="980" y="36293"/>
                    <a:pt x="1311" y="37515"/>
                  </a:cubicBezTo>
                  <a:cubicBezTo>
                    <a:pt x="1436" y="37972"/>
                    <a:pt x="1566" y="38427"/>
                    <a:pt x="1696" y="38881"/>
                  </a:cubicBezTo>
                  <a:cubicBezTo>
                    <a:pt x="10017" y="37861"/>
                    <a:pt x="18361" y="36850"/>
                    <a:pt x="26676" y="35831"/>
                  </a:cubicBezTo>
                  <a:cubicBezTo>
                    <a:pt x="29253" y="35514"/>
                    <a:pt x="31627" y="35030"/>
                    <a:pt x="34017" y="34008"/>
                  </a:cubicBezTo>
                  <a:cubicBezTo>
                    <a:pt x="36232" y="33064"/>
                    <a:pt x="36613" y="32293"/>
                    <a:pt x="36743" y="29763"/>
                  </a:cubicBezTo>
                  <a:cubicBezTo>
                    <a:pt x="36773" y="29202"/>
                    <a:pt x="36801" y="28633"/>
                    <a:pt x="36813" y="28064"/>
                  </a:cubicBezTo>
                  <a:cubicBezTo>
                    <a:pt x="36846" y="26400"/>
                    <a:pt x="36738" y="24737"/>
                    <a:pt x="36099" y="23217"/>
                  </a:cubicBezTo>
                  <a:cubicBezTo>
                    <a:pt x="35111" y="20868"/>
                    <a:pt x="34778" y="18341"/>
                    <a:pt x="33564" y="16058"/>
                  </a:cubicBezTo>
                  <a:cubicBezTo>
                    <a:pt x="32994" y="14987"/>
                    <a:pt x="32233" y="14029"/>
                    <a:pt x="31476" y="13078"/>
                  </a:cubicBezTo>
                  <a:cubicBezTo>
                    <a:pt x="28395" y="9208"/>
                    <a:pt x="26140" y="5015"/>
                    <a:pt x="24071" y="494"/>
                  </a:cubicBezTo>
                  <a:cubicBezTo>
                    <a:pt x="24010" y="364"/>
                    <a:pt x="23946" y="225"/>
                    <a:pt x="23825" y="144"/>
                  </a:cubicBezTo>
                  <a:cubicBezTo>
                    <a:pt x="23722" y="75"/>
                    <a:pt x="23595" y="61"/>
                    <a:pt x="23468" y="61"/>
                  </a:cubicBezTo>
                  <a:cubicBezTo>
                    <a:pt x="23427" y="61"/>
                    <a:pt x="23385" y="62"/>
                    <a:pt x="23344" y="64"/>
                  </a:cubicBezTo>
                  <a:cubicBezTo>
                    <a:pt x="21816" y="132"/>
                    <a:pt x="20286" y="166"/>
                    <a:pt x="18757" y="166"/>
                  </a:cubicBezTo>
                  <a:cubicBezTo>
                    <a:pt x="16807" y="166"/>
                    <a:pt x="14857" y="111"/>
                    <a:pt x="12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44;p49">
              <a:extLst>
                <a:ext uri="{FF2B5EF4-FFF2-40B4-BE49-F238E27FC236}">
                  <a16:creationId xmlns:a16="http://schemas.microsoft.com/office/drawing/2014/main" id="{9AFF5712-A9B0-1FED-C9D9-0B459F03BE2D}"/>
                </a:ext>
              </a:extLst>
            </p:cNvPr>
            <p:cNvSpPr/>
            <p:nvPr/>
          </p:nvSpPr>
          <p:spPr>
            <a:xfrm>
              <a:off x="5446375" y="4384950"/>
              <a:ext cx="378125" cy="239525"/>
            </a:xfrm>
            <a:custGeom>
              <a:avLst/>
              <a:gdLst/>
              <a:ahLst/>
              <a:cxnLst/>
              <a:rect l="l" t="t" r="r" b="b"/>
              <a:pathLst>
                <a:path w="15125" h="9581" extrusionOk="0">
                  <a:moveTo>
                    <a:pt x="11319" y="1"/>
                  </a:moveTo>
                  <a:cubicBezTo>
                    <a:pt x="10880" y="1"/>
                    <a:pt x="10491" y="112"/>
                    <a:pt x="10207" y="406"/>
                  </a:cubicBezTo>
                  <a:cubicBezTo>
                    <a:pt x="9717" y="912"/>
                    <a:pt x="9547" y="1639"/>
                    <a:pt x="9384" y="2323"/>
                  </a:cubicBezTo>
                  <a:cubicBezTo>
                    <a:pt x="9220" y="3008"/>
                    <a:pt x="9021" y="3732"/>
                    <a:pt x="8496" y="4202"/>
                  </a:cubicBezTo>
                  <a:cubicBezTo>
                    <a:pt x="8163" y="4501"/>
                    <a:pt x="7734" y="4663"/>
                    <a:pt x="7310" y="4804"/>
                  </a:cubicBezTo>
                  <a:cubicBezTo>
                    <a:pt x="5965" y="5247"/>
                    <a:pt x="4570" y="5523"/>
                    <a:pt x="3159" y="5628"/>
                  </a:cubicBezTo>
                  <a:cubicBezTo>
                    <a:pt x="2647" y="5665"/>
                    <a:pt x="2126" y="5681"/>
                    <a:pt x="1640" y="5850"/>
                  </a:cubicBezTo>
                  <a:cubicBezTo>
                    <a:pt x="1155" y="6020"/>
                    <a:pt x="704" y="6374"/>
                    <a:pt x="567" y="6868"/>
                  </a:cubicBezTo>
                  <a:cubicBezTo>
                    <a:pt x="1" y="8924"/>
                    <a:pt x="3194" y="9319"/>
                    <a:pt x="4892" y="9319"/>
                  </a:cubicBezTo>
                  <a:cubicBezTo>
                    <a:pt x="5161" y="9319"/>
                    <a:pt x="5392" y="9309"/>
                    <a:pt x="5565" y="9294"/>
                  </a:cubicBezTo>
                  <a:cubicBezTo>
                    <a:pt x="5860" y="9270"/>
                    <a:pt x="6152" y="9259"/>
                    <a:pt x="6443" y="9259"/>
                  </a:cubicBezTo>
                  <a:cubicBezTo>
                    <a:pt x="7987" y="9259"/>
                    <a:pt x="9480" y="9557"/>
                    <a:pt x="11042" y="9580"/>
                  </a:cubicBezTo>
                  <a:cubicBezTo>
                    <a:pt x="11068" y="9581"/>
                    <a:pt x="11095" y="9581"/>
                    <a:pt x="11122" y="9581"/>
                  </a:cubicBezTo>
                  <a:cubicBezTo>
                    <a:pt x="11667" y="9581"/>
                    <a:pt x="12253" y="9498"/>
                    <a:pt x="12620" y="9101"/>
                  </a:cubicBezTo>
                  <a:cubicBezTo>
                    <a:pt x="12854" y="8848"/>
                    <a:pt x="12959" y="8504"/>
                    <a:pt x="13059" y="8173"/>
                  </a:cubicBezTo>
                  <a:cubicBezTo>
                    <a:pt x="13162" y="7825"/>
                    <a:pt x="13267" y="7479"/>
                    <a:pt x="13371" y="7131"/>
                  </a:cubicBezTo>
                  <a:lnTo>
                    <a:pt x="15057" y="1507"/>
                  </a:lnTo>
                  <a:cubicBezTo>
                    <a:pt x="15093" y="1390"/>
                    <a:pt x="15125" y="1252"/>
                    <a:pt x="15050" y="1154"/>
                  </a:cubicBezTo>
                  <a:cubicBezTo>
                    <a:pt x="15001" y="1090"/>
                    <a:pt x="14918" y="1064"/>
                    <a:pt x="14840" y="1040"/>
                  </a:cubicBezTo>
                  <a:cubicBezTo>
                    <a:pt x="14000" y="786"/>
                    <a:pt x="12483" y="1"/>
                    <a:pt x="1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45;p49">
              <a:extLst>
                <a:ext uri="{FF2B5EF4-FFF2-40B4-BE49-F238E27FC236}">
                  <a16:creationId xmlns:a16="http://schemas.microsoft.com/office/drawing/2014/main" id="{0487CB17-9E16-0205-5534-223538CA4EF0}"/>
                </a:ext>
              </a:extLst>
            </p:cNvPr>
            <p:cNvSpPr/>
            <p:nvPr/>
          </p:nvSpPr>
          <p:spPr>
            <a:xfrm>
              <a:off x="6217300" y="4373775"/>
              <a:ext cx="346875" cy="285575"/>
            </a:xfrm>
            <a:custGeom>
              <a:avLst/>
              <a:gdLst/>
              <a:ahLst/>
              <a:cxnLst/>
              <a:rect l="l" t="t" r="r" b="b"/>
              <a:pathLst>
                <a:path w="13875" h="11423" extrusionOk="0">
                  <a:moveTo>
                    <a:pt x="8872" y="0"/>
                  </a:moveTo>
                  <a:cubicBezTo>
                    <a:pt x="8654" y="0"/>
                    <a:pt x="8437" y="23"/>
                    <a:pt x="8220" y="76"/>
                  </a:cubicBezTo>
                  <a:cubicBezTo>
                    <a:pt x="7980" y="1281"/>
                    <a:pt x="8250" y="2521"/>
                    <a:pt x="8338" y="3746"/>
                  </a:cubicBezTo>
                  <a:cubicBezTo>
                    <a:pt x="8634" y="7855"/>
                    <a:pt x="5804" y="7636"/>
                    <a:pt x="2653" y="8074"/>
                  </a:cubicBezTo>
                  <a:cubicBezTo>
                    <a:pt x="1250" y="8269"/>
                    <a:pt x="1" y="9807"/>
                    <a:pt x="1223" y="10647"/>
                  </a:cubicBezTo>
                  <a:cubicBezTo>
                    <a:pt x="1982" y="11168"/>
                    <a:pt x="3139" y="11422"/>
                    <a:pt x="4276" y="11422"/>
                  </a:cubicBezTo>
                  <a:cubicBezTo>
                    <a:pt x="4845" y="11422"/>
                    <a:pt x="5410" y="11359"/>
                    <a:pt x="5916" y="11232"/>
                  </a:cubicBezTo>
                  <a:cubicBezTo>
                    <a:pt x="7156" y="10923"/>
                    <a:pt x="7985" y="10806"/>
                    <a:pt x="9062" y="10806"/>
                  </a:cubicBezTo>
                  <a:cubicBezTo>
                    <a:pt x="9325" y="10806"/>
                    <a:pt x="9602" y="10813"/>
                    <a:pt x="9904" y="10826"/>
                  </a:cubicBezTo>
                  <a:cubicBezTo>
                    <a:pt x="9968" y="10829"/>
                    <a:pt x="10037" y="10830"/>
                    <a:pt x="10110" y="10830"/>
                  </a:cubicBezTo>
                  <a:cubicBezTo>
                    <a:pt x="11035" y="10830"/>
                    <a:pt x="12632" y="10601"/>
                    <a:pt x="13190" y="9929"/>
                  </a:cubicBezTo>
                  <a:cubicBezTo>
                    <a:pt x="13310" y="9784"/>
                    <a:pt x="13396" y="9536"/>
                    <a:pt x="13456" y="9212"/>
                  </a:cubicBezTo>
                  <a:cubicBezTo>
                    <a:pt x="13874" y="6949"/>
                    <a:pt x="13003" y="998"/>
                    <a:pt x="13655" y="838"/>
                  </a:cubicBezTo>
                  <a:lnTo>
                    <a:pt x="13655" y="838"/>
                  </a:lnTo>
                  <a:cubicBezTo>
                    <a:pt x="13439" y="891"/>
                    <a:pt x="13223" y="913"/>
                    <a:pt x="13006" y="913"/>
                  </a:cubicBezTo>
                  <a:cubicBezTo>
                    <a:pt x="11632" y="913"/>
                    <a:pt x="10246" y="0"/>
                    <a:pt x="8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46;p49">
              <a:extLst>
                <a:ext uri="{FF2B5EF4-FFF2-40B4-BE49-F238E27FC236}">
                  <a16:creationId xmlns:a16="http://schemas.microsoft.com/office/drawing/2014/main" id="{6D1073FF-1B76-38C6-624F-E853F75EFDC7}"/>
                </a:ext>
              </a:extLst>
            </p:cNvPr>
            <p:cNvSpPr/>
            <p:nvPr/>
          </p:nvSpPr>
          <p:spPr>
            <a:xfrm>
              <a:off x="5609475" y="2963175"/>
              <a:ext cx="961875" cy="1495200"/>
            </a:xfrm>
            <a:custGeom>
              <a:avLst/>
              <a:gdLst/>
              <a:ahLst/>
              <a:cxnLst/>
              <a:rect l="l" t="t" r="r" b="b"/>
              <a:pathLst>
                <a:path w="38475" h="59808" extrusionOk="0">
                  <a:moveTo>
                    <a:pt x="31574" y="0"/>
                  </a:moveTo>
                  <a:cubicBezTo>
                    <a:pt x="30931" y="0"/>
                    <a:pt x="30307" y="84"/>
                    <a:pt x="29738" y="256"/>
                  </a:cubicBezTo>
                  <a:cubicBezTo>
                    <a:pt x="26550" y="1218"/>
                    <a:pt x="24198" y="3888"/>
                    <a:pt x="22251" y="6588"/>
                  </a:cubicBezTo>
                  <a:cubicBezTo>
                    <a:pt x="19394" y="10546"/>
                    <a:pt x="16160" y="15165"/>
                    <a:pt x="14358" y="19723"/>
                  </a:cubicBezTo>
                  <a:cubicBezTo>
                    <a:pt x="12638" y="24074"/>
                    <a:pt x="10186" y="28427"/>
                    <a:pt x="7605" y="32327"/>
                  </a:cubicBezTo>
                  <a:cubicBezTo>
                    <a:pt x="4926" y="36373"/>
                    <a:pt x="4748" y="40866"/>
                    <a:pt x="3666" y="45516"/>
                  </a:cubicBezTo>
                  <a:cubicBezTo>
                    <a:pt x="2893" y="48843"/>
                    <a:pt x="1559" y="52012"/>
                    <a:pt x="587" y="55287"/>
                  </a:cubicBezTo>
                  <a:cubicBezTo>
                    <a:pt x="558" y="55386"/>
                    <a:pt x="530" y="55483"/>
                    <a:pt x="501" y="55582"/>
                  </a:cubicBezTo>
                  <a:cubicBezTo>
                    <a:pt x="1" y="57313"/>
                    <a:pt x="240" y="58053"/>
                    <a:pt x="1728" y="58494"/>
                  </a:cubicBezTo>
                  <a:cubicBezTo>
                    <a:pt x="3449" y="59004"/>
                    <a:pt x="5358" y="59279"/>
                    <a:pt x="7122" y="59722"/>
                  </a:cubicBezTo>
                  <a:cubicBezTo>
                    <a:pt x="7294" y="59765"/>
                    <a:pt x="7478" y="59807"/>
                    <a:pt x="7654" y="59807"/>
                  </a:cubicBezTo>
                  <a:cubicBezTo>
                    <a:pt x="7783" y="59807"/>
                    <a:pt x="7907" y="59785"/>
                    <a:pt x="8021" y="59724"/>
                  </a:cubicBezTo>
                  <a:cubicBezTo>
                    <a:pt x="8286" y="59583"/>
                    <a:pt x="8413" y="59279"/>
                    <a:pt x="8520" y="58999"/>
                  </a:cubicBezTo>
                  <a:cubicBezTo>
                    <a:pt x="10668" y="53404"/>
                    <a:pt x="13246" y="47986"/>
                    <a:pt x="16234" y="42793"/>
                  </a:cubicBezTo>
                  <a:cubicBezTo>
                    <a:pt x="17579" y="40457"/>
                    <a:pt x="19065" y="38269"/>
                    <a:pt x="20096" y="35810"/>
                  </a:cubicBezTo>
                  <a:cubicBezTo>
                    <a:pt x="21269" y="33012"/>
                    <a:pt x="22502" y="30210"/>
                    <a:pt x="23738" y="27438"/>
                  </a:cubicBezTo>
                  <a:cubicBezTo>
                    <a:pt x="25652" y="23148"/>
                    <a:pt x="28916" y="19860"/>
                    <a:pt x="31911" y="16318"/>
                  </a:cubicBezTo>
                  <a:cubicBezTo>
                    <a:pt x="33652" y="14259"/>
                    <a:pt x="37922" y="9178"/>
                    <a:pt x="38202" y="5594"/>
                  </a:cubicBezTo>
                  <a:cubicBezTo>
                    <a:pt x="38475" y="2084"/>
                    <a:pt x="34788" y="0"/>
                    <a:pt x="3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47;p49">
              <a:extLst>
                <a:ext uri="{FF2B5EF4-FFF2-40B4-BE49-F238E27FC236}">
                  <a16:creationId xmlns:a16="http://schemas.microsoft.com/office/drawing/2014/main" id="{2AE0B5B0-8418-57FD-17BF-A7D808B650AA}"/>
                </a:ext>
              </a:extLst>
            </p:cNvPr>
            <p:cNvSpPr/>
            <p:nvPr/>
          </p:nvSpPr>
          <p:spPr>
            <a:xfrm>
              <a:off x="5618150" y="2225375"/>
              <a:ext cx="354075" cy="294275"/>
            </a:xfrm>
            <a:custGeom>
              <a:avLst/>
              <a:gdLst/>
              <a:ahLst/>
              <a:cxnLst/>
              <a:rect l="l" t="t" r="r" b="b"/>
              <a:pathLst>
                <a:path w="14163" h="11771" extrusionOk="0">
                  <a:moveTo>
                    <a:pt x="3447" y="0"/>
                  </a:moveTo>
                  <a:cubicBezTo>
                    <a:pt x="2428" y="0"/>
                    <a:pt x="1458" y="520"/>
                    <a:pt x="735" y="1692"/>
                  </a:cubicBezTo>
                  <a:cubicBezTo>
                    <a:pt x="153" y="2635"/>
                    <a:pt x="0" y="3831"/>
                    <a:pt x="327" y="4891"/>
                  </a:cubicBezTo>
                  <a:cubicBezTo>
                    <a:pt x="496" y="5436"/>
                    <a:pt x="782" y="5936"/>
                    <a:pt x="1101" y="6409"/>
                  </a:cubicBezTo>
                  <a:cubicBezTo>
                    <a:pt x="1764" y="7391"/>
                    <a:pt x="2745" y="8339"/>
                    <a:pt x="3916" y="8339"/>
                  </a:cubicBezTo>
                  <a:cubicBezTo>
                    <a:pt x="3956" y="8339"/>
                    <a:pt x="3997" y="8338"/>
                    <a:pt x="4037" y="8336"/>
                  </a:cubicBezTo>
                  <a:cubicBezTo>
                    <a:pt x="4674" y="8300"/>
                    <a:pt x="5279" y="7978"/>
                    <a:pt x="5911" y="7978"/>
                  </a:cubicBezTo>
                  <a:cubicBezTo>
                    <a:pt x="5948" y="7978"/>
                    <a:pt x="5984" y="7979"/>
                    <a:pt x="6021" y="7981"/>
                  </a:cubicBezTo>
                  <a:cubicBezTo>
                    <a:pt x="6670" y="8021"/>
                    <a:pt x="7235" y="8425"/>
                    <a:pt x="7742" y="8832"/>
                  </a:cubicBezTo>
                  <a:cubicBezTo>
                    <a:pt x="8853" y="9723"/>
                    <a:pt x="9888" y="10707"/>
                    <a:pt x="10835" y="11771"/>
                  </a:cubicBezTo>
                  <a:cubicBezTo>
                    <a:pt x="12095" y="11145"/>
                    <a:pt x="13419" y="10465"/>
                    <a:pt x="14163" y="9271"/>
                  </a:cubicBezTo>
                  <a:cubicBezTo>
                    <a:pt x="11705" y="6360"/>
                    <a:pt x="9024" y="3643"/>
                    <a:pt x="6146" y="1146"/>
                  </a:cubicBezTo>
                  <a:cubicBezTo>
                    <a:pt x="5301" y="413"/>
                    <a:pt x="4355" y="0"/>
                    <a:pt x="344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48;p49">
              <a:extLst>
                <a:ext uri="{FF2B5EF4-FFF2-40B4-BE49-F238E27FC236}">
                  <a16:creationId xmlns:a16="http://schemas.microsoft.com/office/drawing/2014/main" id="{C0046F37-3EBC-4A93-A81D-78C164B665AB}"/>
                </a:ext>
              </a:extLst>
            </p:cNvPr>
            <p:cNvSpPr/>
            <p:nvPr/>
          </p:nvSpPr>
          <p:spPr>
            <a:xfrm>
              <a:off x="5839025" y="2406925"/>
              <a:ext cx="676725" cy="625800"/>
            </a:xfrm>
            <a:custGeom>
              <a:avLst/>
              <a:gdLst/>
              <a:ahLst/>
              <a:cxnLst/>
              <a:rect l="l" t="t" r="r" b="b"/>
              <a:pathLst>
                <a:path w="27069" h="25032" extrusionOk="0">
                  <a:moveTo>
                    <a:pt x="4809" y="0"/>
                  </a:moveTo>
                  <a:cubicBezTo>
                    <a:pt x="4562" y="0"/>
                    <a:pt x="4316" y="59"/>
                    <a:pt x="4075" y="118"/>
                  </a:cubicBezTo>
                  <a:cubicBezTo>
                    <a:pt x="3621" y="229"/>
                    <a:pt x="3167" y="344"/>
                    <a:pt x="2743" y="539"/>
                  </a:cubicBezTo>
                  <a:cubicBezTo>
                    <a:pt x="1558" y="1085"/>
                    <a:pt x="718" y="2236"/>
                    <a:pt x="359" y="3492"/>
                  </a:cubicBezTo>
                  <a:cubicBezTo>
                    <a:pt x="1" y="4747"/>
                    <a:pt x="84" y="6095"/>
                    <a:pt x="389" y="7364"/>
                  </a:cubicBezTo>
                  <a:cubicBezTo>
                    <a:pt x="793" y="9045"/>
                    <a:pt x="1693" y="10604"/>
                    <a:pt x="2566" y="12098"/>
                  </a:cubicBezTo>
                  <a:cubicBezTo>
                    <a:pt x="3507" y="13710"/>
                    <a:pt x="4574" y="15245"/>
                    <a:pt x="5726" y="16711"/>
                  </a:cubicBezTo>
                  <a:cubicBezTo>
                    <a:pt x="8119" y="19754"/>
                    <a:pt x="10910" y="22532"/>
                    <a:pt x="13749" y="25031"/>
                  </a:cubicBezTo>
                  <a:cubicBezTo>
                    <a:pt x="14068" y="24294"/>
                    <a:pt x="14535" y="24325"/>
                    <a:pt x="15228" y="24131"/>
                  </a:cubicBezTo>
                  <a:cubicBezTo>
                    <a:pt x="16196" y="23859"/>
                    <a:pt x="17105" y="23353"/>
                    <a:pt x="18022" y="22950"/>
                  </a:cubicBezTo>
                  <a:cubicBezTo>
                    <a:pt x="20942" y="21664"/>
                    <a:pt x="26589" y="19105"/>
                    <a:pt x="26906" y="18899"/>
                  </a:cubicBezTo>
                  <a:cubicBezTo>
                    <a:pt x="27068" y="18793"/>
                    <a:pt x="18875" y="10181"/>
                    <a:pt x="18086" y="9440"/>
                  </a:cubicBezTo>
                  <a:cubicBezTo>
                    <a:pt x="16160" y="7630"/>
                    <a:pt x="14170" y="5886"/>
                    <a:pt x="12071" y="4279"/>
                  </a:cubicBezTo>
                  <a:cubicBezTo>
                    <a:pt x="10998" y="3457"/>
                    <a:pt x="9897" y="2674"/>
                    <a:pt x="8766" y="1930"/>
                  </a:cubicBezTo>
                  <a:cubicBezTo>
                    <a:pt x="7736" y="1254"/>
                    <a:pt x="6830" y="580"/>
                    <a:pt x="5648" y="183"/>
                  </a:cubicBezTo>
                  <a:cubicBezTo>
                    <a:pt x="5399" y="100"/>
                    <a:pt x="5145" y="16"/>
                    <a:pt x="4884" y="2"/>
                  </a:cubicBezTo>
                  <a:cubicBezTo>
                    <a:pt x="4859" y="1"/>
                    <a:pt x="4834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49;p49">
              <a:extLst>
                <a:ext uri="{FF2B5EF4-FFF2-40B4-BE49-F238E27FC236}">
                  <a16:creationId xmlns:a16="http://schemas.microsoft.com/office/drawing/2014/main" id="{FB637193-7223-F987-188A-93CFD8397D74}"/>
                </a:ext>
              </a:extLst>
            </p:cNvPr>
            <p:cNvSpPr/>
            <p:nvPr/>
          </p:nvSpPr>
          <p:spPr>
            <a:xfrm>
              <a:off x="6170650" y="3066125"/>
              <a:ext cx="7350" cy="8325"/>
            </a:xfrm>
            <a:custGeom>
              <a:avLst/>
              <a:gdLst/>
              <a:ahLst/>
              <a:cxnLst/>
              <a:rect l="l" t="t" r="r" b="b"/>
              <a:pathLst>
                <a:path w="294" h="333" extrusionOk="0">
                  <a:moveTo>
                    <a:pt x="283" y="210"/>
                  </a:moveTo>
                  <a:cubicBezTo>
                    <a:pt x="276" y="175"/>
                    <a:pt x="268" y="20"/>
                    <a:pt x="197" y="10"/>
                  </a:cubicBezTo>
                  <a:cubicBezTo>
                    <a:pt x="125" y="0"/>
                    <a:pt x="46" y="90"/>
                    <a:pt x="1" y="140"/>
                  </a:cubicBezTo>
                  <a:cubicBezTo>
                    <a:pt x="77" y="157"/>
                    <a:pt x="219" y="286"/>
                    <a:pt x="256" y="309"/>
                  </a:cubicBezTo>
                  <a:cubicBezTo>
                    <a:pt x="294" y="332"/>
                    <a:pt x="265" y="278"/>
                    <a:pt x="274" y="267"/>
                  </a:cubicBezTo>
                  <a:cubicBezTo>
                    <a:pt x="283" y="254"/>
                    <a:pt x="290" y="246"/>
                    <a:pt x="283" y="210"/>
                  </a:cubicBezTo>
                  <a:close/>
                </a:path>
              </a:pathLst>
            </a:custGeom>
            <a:solidFill>
              <a:srgbClr val="073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50;p49">
              <a:extLst>
                <a:ext uri="{FF2B5EF4-FFF2-40B4-BE49-F238E27FC236}">
                  <a16:creationId xmlns:a16="http://schemas.microsoft.com/office/drawing/2014/main" id="{B8A033B2-C6C4-2FF7-13D9-B49325F59036}"/>
                </a:ext>
              </a:extLst>
            </p:cNvPr>
            <p:cNvSpPr/>
            <p:nvPr/>
          </p:nvSpPr>
          <p:spPr>
            <a:xfrm>
              <a:off x="5909750" y="2712275"/>
              <a:ext cx="703475" cy="1809775"/>
            </a:xfrm>
            <a:custGeom>
              <a:avLst/>
              <a:gdLst/>
              <a:ahLst/>
              <a:cxnLst/>
              <a:rect l="l" t="t" r="r" b="b"/>
              <a:pathLst>
                <a:path w="28139" h="72391" extrusionOk="0">
                  <a:moveTo>
                    <a:pt x="2080" y="1"/>
                  </a:moveTo>
                  <a:lnTo>
                    <a:pt x="126" y="1297"/>
                  </a:lnTo>
                  <a:cubicBezTo>
                    <a:pt x="83" y="1325"/>
                    <a:pt x="38" y="1356"/>
                    <a:pt x="23" y="1404"/>
                  </a:cubicBezTo>
                  <a:cubicBezTo>
                    <a:pt x="1" y="1476"/>
                    <a:pt x="51" y="1547"/>
                    <a:pt x="98" y="1604"/>
                  </a:cubicBezTo>
                  <a:cubicBezTo>
                    <a:pt x="1489" y="3296"/>
                    <a:pt x="2882" y="4990"/>
                    <a:pt x="4420" y="6548"/>
                  </a:cubicBezTo>
                  <a:cubicBezTo>
                    <a:pt x="5996" y="8147"/>
                    <a:pt x="7742" y="9624"/>
                    <a:pt x="9005" y="11502"/>
                  </a:cubicBezTo>
                  <a:cubicBezTo>
                    <a:pt x="10741" y="14083"/>
                    <a:pt x="10770" y="16567"/>
                    <a:pt x="11196" y="19508"/>
                  </a:cubicBezTo>
                  <a:cubicBezTo>
                    <a:pt x="11536" y="21862"/>
                    <a:pt x="11884" y="24220"/>
                    <a:pt x="12026" y="26597"/>
                  </a:cubicBezTo>
                  <a:cubicBezTo>
                    <a:pt x="12159" y="28823"/>
                    <a:pt x="12926" y="30651"/>
                    <a:pt x="12703" y="32957"/>
                  </a:cubicBezTo>
                  <a:lnTo>
                    <a:pt x="12189" y="38272"/>
                  </a:lnTo>
                  <a:cubicBezTo>
                    <a:pt x="11928" y="40986"/>
                    <a:pt x="11675" y="43795"/>
                    <a:pt x="12531" y="46383"/>
                  </a:cubicBezTo>
                  <a:cubicBezTo>
                    <a:pt x="13158" y="48275"/>
                    <a:pt x="14356" y="49970"/>
                    <a:pt x="14735" y="51927"/>
                  </a:cubicBezTo>
                  <a:cubicBezTo>
                    <a:pt x="14922" y="52898"/>
                    <a:pt x="14899" y="53896"/>
                    <a:pt x="15024" y="54878"/>
                  </a:cubicBezTo>
                  <a:cubicBezTo>
                    <a:pt x="15143" y="55808"/>
                    <a:pt x="15393" y="56716"/>
                    <a:pt x="15644" y="57620"/>
                  </a:cubicBezTo>
                  <a:cubicBezTo>
                    <a:pt x="17002" y="62539"/>
                    <a:pt x="18296" y="67364"/>
                    <a:pt x="19181" y="72390"/>
                  </a:cubicBezTo>
                  <a:lnTo>
                    <a:pt x="24424" y="71714"/>
                  </a:lnTo>
                  <a:cubicBezTo>
                    <a:pt x="25141" y="71621"/>
                    <a:pt x="26663" y="71560"/>
                    <a:pt x="27185" y="71006"/>
                  </a:cubicBezTo>
                  <a:cubicBezTo>
                    <a:pt x="27493" y="70680"/>
                    <a:pt x="27441" y="70167"/>
                    <a:pt x="27370" y="69725"/>
                  </a:cubicBezTo>
                  <a:cubicBezTo>
                    <a:pt x="26697" y="65537"/>
                    <a:pt x="25758" y="61300"/>
                    <a:pt x="25409" y="57076"/>
                  </a:cubicBezTo>
                  <a:cubicBezTo>
                    <a:pt x="25053" y="52769"/>
                    <a:pt x="24949" y="48439"/>
                    <a:pt x="24378" y="44151"/>
                  </a:cubicBezTo>
                  <a:cubicBezTo>
                    <a:pt x="24297" y="43535"/>
                    <a:pt x="24204" y="42914"/>
                    <a:pt x="24235" y="42293"/>
                  </a:cubicBezTo>
                  <a:cubicBezTo>
                    <a:pt x="24270" y="41568"/>
                    <a:pt x="24469" y="40863"/>
                    <a:pt x="24625" y="40154"/>
                  </a:cubicBezTo>
                  <a:cubicBezTo>
                    <a:pt x="25108" y="37941"/>
                    <a:pt x="24922" y="35803"/>
                    <a:pt x="24931" y="33587"/>
                  </a:cubicBezTo>
                  <a:cubicBezTo>
                    <a:pt x="24931" y="33514"/>
                    <a:pt x="24931" y="33441"/>
                    <a:pt x="24932" y="33368"/>
                  </a:cubicBezTo>
                  <a:cubicBezTo>
                    <a:pt x="24955" y="31172"/>
                    <a:pt x="25559" y="29281"/>
                    <a:pt x="26227" y="27210"/>
                  </a:cubicBezTo>
                  <a:cubicBezTo>
                    <a:pt x="28139" y="21272"/>
                    <a:pt x="27902" y="15295"/>
                    <a:pt x="25540" y="9585"/>
                  </a:cubicBezTo>
                  <a:cubicBezTo>
                    <a:pt x="24850" y="7917"/>
                    <a:pt x="23889" y="6290"/>
                    <a:pt x="22783" y="4827"/>
                  </a:cubicBezTo>
                  <a:cubicBezTo>
                    <a:pt x="22218" y="4080"/>
                    <a:pt x="21612" y="3363"/>
                    <a:pt x="20975" y="2677"/>
                  </a:cubicBezTo>
                  <a:cubicBezTo>
                    <a:pt x="20640" y="2315"/>
                    <a:pt x="20290" y="1968"/>
                    <a:pt x="19948" y="1613"/>
                  </a:cubicBezTo>
                  <a:cubicBezTo>
                    <a:pt x="19714" y="1371"/>
                    <a:pt x="19474" y="917"/>
                    <a:pt x="19207" y="731"/>
                  </a:cubicBezTo>
                  <a:cubicBezTo>
                    <a:pt x="16977" y="2923"/>
                    <a:pt x="14460" y="4961"/>
                    <a:pt x="11690" y="4961"/>
                  </a:cubicBezTo>
                  <a:cubicBezTo>
                    <a:pt x="11214" y="4961"/>
                    <a:pt x="10730" y="4900"/>
                    <a:pt x="10240" y="4770"/>
                  </a:cubicBezTo>
                  <a:cubicBezTo>
                    <a:pt x="9106" y="4589"/>
                    <a:pt x="8006" y="4201"/>
                    <a:pt x="6984" y="3664"/>
                  </a:cubicBezTo>
                  <a:cubicBezTo>
                    <a:pt x="5173" y="2713"/>
                    <a:pt x="3606" y="1362"/>
                    <a:pt x="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51;p49">
              <a:extLst>
                <a:ext uri="{FF2B5EF4-FFF2-40B4-BE49-F238E27FC236}">
                  <a16:creationId xmlns:a16="http://schemas.microsoft.com/office/drawing/2014/main" id="{BAD0079B-9CCE-6280-9164-F5DDF891234D}"/>
                </a:ext>
              </a:extLst>
            </p:cNvPr>
            <p:cNvSpPr/>
            <p:nvPr/>
          </p:nvSpPr>
          <p:spPr>
            <a:xfrm>
              <a:off x="5132000" y="2965325"/>
              <a:ext cx="427125" cy="122125"/>
            </a:xfrm>
            <a:custGeom>
              <a:avLst/>
              <a:gdLst/>
              <a:ahLst/>
              <a:cxnLst/>
              <a:rect l="l" t="t" r="r" b="b"/>
              <a:pathLst>
                <a:path w="17085" h="4885" extrusionOk="0">
                  <a:moveTo>
                    <a:pt x="4237" y="0"/>
                  </a:moveTo>
                  <a:cubicBezTo>
                    <a:pt x="4163" y="0"/>
                    <a:pt x="4118" y="59"/>
                    <a:pt x="4132" y="220"/>
                  </a:cubicBezTo>
                  <a:cubicBezTo>
                    <a:pt x="4151" y="428"/>
                    <a:pt x="4387" y="772"/>
                    <a:pt x="4175" y="958"/>
                  </a:cubicBezTo>
                  <a:cubicBezTo>
                    <a:pt x="4127" y="1000"/>
                    <a:pt x="4071" y="1016"/>
                    <a:pt x="4011" y="1016"/>
                  </a:cubicBezTo>
                  <a:cubicBezTo>
                    <a:pt x="3862" y="1016"/>
                    <a:pt x="3690" y="914"/>
                    <a:pt x="3569" y="866"/>
                  </a:cubicBezTo>
                  <a:cubicBezTo>
                    <a:pt x="2902" y="608"/>
                    <a:pt x="2208" y="444"/>
                    <a:pt x="1493" y="403"/>
                  </a:cubicBezTo>
                  <a:cubicBezTo>
                    <a:pt x="1444" y="400"/>
                    <a:pt x="1394" y="398"/>
                    <a:pt x="1344" y="398"/>
                  </a:cubicBezTo>
                  <a:cubicBezTo>
                    <a:pt x="1021" y="398"/>
                    <a:pt x="679" y="466"/>
                    <a:pt x="515" y="733"/>
                  </a:cubicBezTo>
                  <a:cubicBezTo>
                    <a:pt x="462" y="819"/>
                    <a:pt x="434" y="917"/>
                    <a:pt x="406" y="1014"/>
                  </a:cubicBezTo>
                  <a:cubicBezTo>
                    <a:pt x="317" y="1331"/>
                    <a:pt x="226" y="1650"/>
                    <a:pt x="180" y="1977"/>
                  </a:cubicBezTo>
                  <a:cubicBezTo>
                    <a:pt x="1" y="3259"/>
                    <a:pt x="2098" y="3905"/>
                    <a:pt x="3031" y="4207"/>
                  </a:cubicBezTo>
                  <a:cubicBezTo>
                    <a:pt x="4051" y="4537"/>
                    <a:pt x="5168" y="4838"/>
                    <a:pt x="6245" y="4879"/>
                  </a:cubicBezTo>
                  <a:cubicBezTo>
                    <a:pt x="6343" y="4883"/>
                    <a:pt x="6442" y="4885"/>
                    <a:pt x="6540" y="4885"/>
                  </a:cubicBezTo>
                  <a:cubicBezTo>
                    <a:pt x="8785" y="4885"/>
                    <a:pt x="11044" y="3947"/>
                    <a:pt x="13192" y="3365"/>
                  </a:cubicBezTo>
                  <a:cubicBezTo>
                    <a:pt x="13932" y="3164"/>
                    <a:pt x="17084" y="2440"/>
                    <a:pt x="15987" y="1050"/>
                  </a:cubicBezTo>
                  <a:cubicBezTo>
                    <a:pt x="15638" y="607"/>
                    <a:pt x="14811" y="497"/>
                    <a:pt x="14016" y="497"/>
                  </a:cubicBezTo>
                  <a:cubicBezTo>
                    <a:pt x="13417" y="497"/>
                    <a:pt x="12836" y="560"/>
                    <a:pt x="12493" y="588"/>
                  </a:cubicBezTo>
                  <a:cubicBezTo>
                    <a:pt x="12485" y="590"/>
                    <a:pt x="12477" y="592"/>
                    <a:pt x="12470" y="594"/>
                  </a:cubicBezTo>
                  <a:cubicBezTo>
                    <a:pt x="12339" y="578"/>
                    <a:pt x="12208" y="571"/>
                    <a:pt x="12077" y="571"/>
                  </a:cubicBezTo>
                  <a:cubicBezTo>
                    <a:pt x="11442" y="571"/>
                    <a:pt x="10810" y="744"/>
                    <a:pt x="10206" y="914"/>
                  </a:cubicBezTo>
                  <a:cubicBezTo>
                    <a:pt x="9842" y="1017"/>
                    <a:pt x="9463" y="1168"/>
                    <a:pt x="9088" y="1220"/>
                  </a:cubicBezTo>
                  <a:cubicBezTo>
                    <a:pt x="8723" y="1269"/>
                    <a:pt x="8335" y="1243"/>
                    <a:pt x="7957" y="1280"/>
                  </a:cubicBezTo>
                  <a:cubicBezTo>
                    <a:pt x="7815" y="1295"/>
                    <a:pt x="7672" y="1302"/>
                    <a:pt x="7529" y="1302"/>
                  </a:cubicBezTo>
                  <a:cubicBezTo>
                    <a:pt x="6940" y="1302"/>
                    <a:pt x="6352" y="1181"/>
                    <a:pt x="5809" y="953"/>
                  </a:cubicBezTo>
                  <a:cubicBezTo>
                    <a:pt x="5462" y="809"/>
                    <a:pt x="5134" y="621"/>
                    <a:pt x="4835" y="395"/>
                  </a:cubicBezTo>
                  <a:cubicBezTo>
                    <a:pt x="4756" y="335"/>
                    <a:pt x="4415" y="0"/>
                    <a:pt x="423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52;p49">
              <a:extLst>
                <a:ext uri="{FF2B5EF4-FFF2-40B4-BE49-F238E27FC236}">
                  <a16:creationId xmlns:a16="http://schemas.microsoft.com/office/drawing/2014/main" id="{120FF4A8-5E1C-DC13-DE0A-76D3E65876C8}"/>
                </a:ext>
              </a:extLst>
            </p:cNvPr>
            <p:cNvSpPr/>
            <p:nvPr/>
          </p:nvSpPr>
          <p:spPr>
            <a:xfrm>
              <a:off x="5348200" y="2481900"/>
              <a:ext cx="720550" cy="615425"/>
            </a:xfrm>
            <a:custGeom>
              <a:avLst/>
              <a:gdLst/>
              <a:ahLst/>
              <a:cxnLst/>
              <a:rect l="l" t="t" r="r" b="b"/>
              <a:pathLst>
                <a:path w="28822" h="24617" extrusionOk="0">
                  <a:moveTo>
                    <a:pt x="24171" y="1"/>
                  </a:moveTo>
                  <a:cubicBezTo>
                    <a:pt x="23351" y="1"/>
                    <a:pt x="22539" y="339"/>
                    <a:pt x="21829" y="1113"/>
                  </a:cubicBezTo>
                  <a:cubicBezTo>
                    <a:pt x="19799" y="3326"/>
                    <a:pt x="17753" y="5588"/>
                    <a:pt x="16766" y="8487"/>
                  </a:cubicBezTo>
                  <a:cubicBezTo>
                    <a:pt x="16281" y="9911"/>
                    <a:pt x="16030" y="11505"/>
                    <a:pt x="14979" y="12582"/>
                  </a:cubicBezTo>
                  <a:cubicBezTo>
                    <a:pt x="14304" y="13270"/>
                    <a:pt x="13388" y="13658"/>
                    <a:pt x="12696" y="14314"/>
                  </a:cubicBezTo>
                  <a:cubicBezTo>
                    <a:pt x="11958" y="15011"/>
                    <a:pt x="11245" y="15815"/>
                    <a:pt x="10659" y="16652"/>
                  </a:cubicBezTo>
                  <a:cubicBezTo>
                    <a:pt x="10383" y="17048"/>
                    <a:pt x="10125" y="17466"/>
                    <a:pt x="9757" y="17782"/>
                  </a:cubicBezTo>
                  <a:cubicBezTo>
                    <a:pt x="8665" y="18720"/>
                    <a:pt x="7029" y="18468"/>
                    <a:pt x="5610" y="18719"/>
                  </a:cubicBezTo>
                  <a:cubicBezTo>
                    <a:pt x="4692" y="18881"/>
                    <a:pt x="3842" y="19267"/>
                    <a:pt x="2970" y="19577"/>
                  </a:cubicBezTo>
                  <a:cubicBezTo>
                    <a:pt x="2541" y="19729"/>
                    <a:pt x="2107" y="19882"/>
                    <a:pt x="1660" y="19969"/>
                  </a:cubicBezTo>
                  <a:cubicBezTo>
                    <a:pt x="1437" y="20012"/>
                    <a:pt x="452" y="19948"/>
                    <a:pt x="335" y="20057"/>
                  </a:cubicBezTo>
                  <a:cubicBezTo>
                    <a:pt x="0" y="20372"/>
                    <a:pt x="810" y="24574"/>
                    <a:pt x="362" y="24617"/>
                  </a:cubicBezTo>
                  <a:cubicBezTo>
                    <a:pt x="1068" y="24549"/>
                    <a:pt x="1778" y="24496"/>
                    <a:pt x="2485" y="24413"/>
                  </a:cubicBezTo>
                  <a:cubicBezTo>
                    <a:pt x="7857" y="23777"/>
                    <a:pt x="12961" y="24241"/>
                    <a:pt x="17653" y="21324"/>
                  </a:cubicBezTo>
                  <a:cubicBezTo>
                    <a:pt x="21072" y="19274"/>
                    <a:pt x="23179" y="16218"/>
                    <a:pt x="25700" y="13243"/>
                  </a:cubicBezTo>
                  <a:cubicBezTo>
                    <a:pt x="26384" y="12436"/>
                    <a:pt x="27099" y="11558"/>
                    <a:pt x="27194" y="10505"/>
                  </a:cubicBezTo>
                  <a:cubicBezTo>
                    <a:pt x="27240" y="10009"/>
                    <a:pt x="27141" y="9507"/>
                    <a:pt x="27180" y="9010"/>
                  </a:cubicBezTo>
                  <a:cubicBezTo>
                    <a:pt x="27274" y="7809"/>
                    <a:pt x="28141" y="6812"/>
                    <a:pt x="28471" y="5653"/>
                  </a:cubicBezTo>
                  <a:cubicBezTo>
                    <a:pt x="28821" y="4415"/>
                    <a:pt x="28508" y="3227"/>
                    <a:pt x="27813" y="2249"/>
                  </a:cubicBezTo>
                  <a:cubicBezTo>
                    <a:pt x="26843" y="884"/>
                    <a:pt x="25497" y="1"/>
                    <a:pt x="24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53;p49">
              <a:extLst>
                <a:ext uri="{FF2B5EF4-FFF2-40B4-BE49-F238E27FC236}">
                  <a16:creationId xmlns:a16="http://schemas.microsoft.com/office/drawing/2014/main" id="{B4CF234B-9C17-6710-4E12-E0107D65485F}"/>
                </a:ext>
              </a:extLst>
            </p:cNvPr>
            <p:cNvSpPr/>
            <p:nvPr/>
          </p:nvSpPr>
          <p:spPr>
            <a:xfrm>
              <a:off x="5567225" y="2163350"/>
              <a:ext cx="668300" cy="358900"/>
            </a:xfrm>
            <a:custGeom>
              <a:avLst/>
              <a:gdLst/>
              <a:ahLst/>
              <a:cxnLst/>
              <a:rect l="l" t="t" r="r" b="b"/>
              <a:pathLst>
                <a:path w="26732" h="14356" extrusionOk="0">
                  <a:moveTo>
                    <a:pt x="6455" y="1"/>
                  </a:moveTo>
                  <a:cubicBezTo>
                    <a:pt x="6410" y="1"/>
                    <a:pt x="6365" y="3"/>
                    <a:pt x="6319" y="6"/>
                  </a:cubicBezTo>
                  <a:cubicBezTo>
                    <a:pt x="5364" y="87"/>
                    <a:pt x="4718" y="968"/>
                    <a:pt x="4079" y="1681"/>
                  </a:cubicBezTo>
                  <a:cubicBezTo>
                    <a:pt x="3348" y="2496"/>
                    <a:pt x="2478" y="3174"/>
                    <a:pt x="1508" y="3683"/>
                  </a:cubicBezTo>
                  <a:cubicBezTo>
                    <a:pt x="906" y="3999"/>
                    <a:pt x="188" y="4344"/>
                    <a:pt x="61" y="5012"/>
                  </a:cubicBezTo>
                  <a:cubicBezTo>
                    <a:pt x="0" y="5334"/>
                    <a:pt x="109" y="5687"/>
                    <a:pt x="357" y="5899"/>
                  </a:cubicBezTo>
                  <a:cubicBezTo>
                    <a:pt x="506" y="6027"/>
                    <a:pt x="704" y="6096"/>
                    <a:pt x="900" y="6096"/>
                  </a:cubicBezTo>
                  <a:cubicBezTo>
                    <a:pt x="1030" y="6096"/>
                    <a:pt x="1158" y="6066"/>
                    <a:pt x="1272" y="6003"/>
                  </a:cubicBezTo>
                  <a:cubicBezTo>
                    <a:pt x="1601" y="5819"/>
                    <a:pt x="1849" y="5402"/>
                    <a:pt x="2241" y="5402"/>
                  </a:cubicBezTo>
                  <a:cubicBezTo>
                    <a:pt x="2314" y="5402"/>
                    <a:pt x="2392" y="5416"/>
                    <a:pt x="2477" y="5449"/>
                  </a:cubicBezTo>
                  <a:cubicBezTo>
                    <a:pt x="2853" y="5596"/>
                    <a:pt x="3071" y="6169"/>
                    <a:pt x="3339" y="6454"/>
                  </a:cubicBezTo>
                  <a:cubicBezTo>
                    <a:pt x="3779" y="6922"/>
                    <a:pt x="4265" y="7345"/>
                    <a:pt x="4788" y="7719"/>
                  </a:cubicBezTo>
                  <a:cubicBezTo>
                    <a:pt x="5604" y="8304"/>
                    <a:pt x="6617" y="8616"/>
                    <a:pt x="7626" y="8616"/>
                  </a:cubicBezTo>
                  <a:cubicBezTo>
                    <a:pt x="8332" y="8616"/>
                    <a:pt x="9036" y="8464"/>
                    <a:pt x="9671" y="8146"/>
                  </a:cubicBezTo>
                  <a:cubicBezTo>
                    <a:pt x="10083" y="7940"/>
                    <a:pt x="10461" y="7667"/>
                    <a:pt x="10889" y="7499"/>
                  </a:cubicBezTo>
                  <a:cubicBezTo>
                    <a:pt x="11141" y="7400"/>
                    <a:pt x="11381" y="7338"/>
                    <a:pt x="11602" y="7338"/>
                  </a:cubicBezTo>
                  <a:cubicBezTo>
                    <a:pt x="11918" y="7338"/>
                    <a:pt x="12196" y="7465"/>
                    <a:pt x="12421" y="7793"/>
                  </a:cubicBezTo>
                  <a:cubicBezTo>
                    <a:pt x="12795" y="8338"/>
                    <a:pt x="12987" y="8989"/>
                    <a:pt x="13217" y="9603"/>
                  </a:cubicBezTo>
                  <a:cubicBezTo>
                    <a:pt x="13516" y="10399"/>
                    <a:pt x="13883" y="11168"/>
                    <a:pt x="14317" y="11900"/>
                  </a:cubicBezTo>
                  <a:cubicBezTo>
                    <a:pt x="14575" y="12336"/>
                    <a:pt x="14859" y="12764"/>
                    <a:pt x="15242" y="13096"/>
                  </a:cubicBezTo>
                  <a:cubicBezTo>
                    <a:pt x="15573" y="13384"/>
                    <a:pt x="15968" y="13592"/>
                    <a:pt x="16373" y="13762"/>
                  </a:cubicBezTo>
                  <a:cubicBezTo>
                    <a:pt x="17316" y="14156"/>
                    <a:pt x="18337" y="14356"/>
                    <a:pt x="19359" y="14356"/>
                  </a:cubicBezTo>
                  <a:cubicBezTo>
                    <a:pt x="20105" y="14356"/>
                    <a:pt x="20851" y="14249"/>
                    <a:pt x="21566" y="14035"/>
                  </a:cubicBezTo>
                  <a:cubicBezTo>
                    <a:pt x="23239" y="13534"/>
                    <a:pt x="25045" y="12328"/>
                    <a:pt x="25894" y="10758"/>
                  </a:cubicBezTo>
                  <a:cubicBezTo>
                    <a:pt x="26531" y="9580"/>
                    <a:pt x="26732" y="8134"/>
                    <a:pt x="26275" y="6874"/>
                  </a:cubicBezTo>
                  <a:cubicBezTo>
                    <a:pt x="25819" y="5612"/>
                    <a:pt x="24659" y="4591"/>
                    <a:pt x="23325" y="4454"/>
                  </a:cubicBezTo>
                  <a:cubicBezTo>
                    <a:pt x="23207" y="4442"/>
                    <a:pt x="23088" y="4436"/>
                    <a:pt x="22970" y="4436"/>
                  </a:cubicBezTo>
                  <a:cubicBezTo>
                    <a:pt x="22851" y="4436"/>
                    <a:pt x="22732" y="4442"/>
                    <a:pt x="22614" y="4454"/>
                  </a:cubicBezTo>
                  <a:cubicBezTo>
                    <a:pt x="21474" y="4567"/>
                    <a:pt x="20388" y="5171"/>
                    <a:pt x="19289" y="5573"/>
                  </a:cubicBezTo>
                  <a:cubicBezTo>
                    <a:pt x="18989" y="5684"/>
                    <a:pt x="18652" y="5774"/>
                    <a:pt x="18333" y="5774"/>
                  </a:cubicBezTo>
                  <a:cubicBezTo>
                    <a:pt x="18059" y="5774"/>
                    <a:pt x="17799" y="5707"/>
                    <a:pt x="17590" y="5529"/>
                  </a:cubicBezTo>
                  <a:cubicBezTo>
                    <a:pt x="17195" y="5192"/>
                    <a:pt x="17133" y="4576"/>
                    <a:pt x="16736" y="4242"/>
                  </a:cubicBezTo>
                  <a:cubicBezTo>
                    <a:pt x="16532" y="4071"/>
                    <a:pt x="16283" y="4005"/>
                    <a:pt x="16019" y="4005"/>
                  </a:cubicBezTo>
                  <a:cubicBezTo>
                    <a:pt x="15690" y="4005"/>
                    <a:pt x="15341" y="4109"/>
                    <a:pt x="15035" y="4239"/>
                  </a:cubicBezTo>
                  <a:cubicBezTo>
                    <a:pt x="14606" y="4422"/>
                    <a:pt x="14194" y="4645"/>
                    <a:pt x="13806" y="4906"/>
                  </a:cubicBezTo>
                  <a:cubicBezTo>
                    <a:pt x="13543" y="5082"/>
                    <a:pt x="13134" y="5309"/>
                    <a:pt x="12766" y="5309"/>
                  </a:cubicBezTo>
                  <a:cubicBezTo>
                    <a:pt x="12619" y="5309"/>
                    <a:pt x="12477" y="5272"/>
                    <a:pt x="12355" y="5181"/>
                  </a:cubicBezTo>
                  <a:cubicBezTo>
                    <a:pt x="12006" y="4920"/>
                    <a:pt x="12048" y="4395"/>
                    <a:pt x="12113" y="3963"/>
                  </a:cubicBezTo>
                  <a:cubicBezTo>
                    <a:pt x="12234" y="3182"/>
                    <a:pt x="11852" y="2380"/>
                    <a:pt x="11109" y="2065"/>
                  </a:cubicBezTo>
                  <a:cubicBezTo>
                    <a:pt x="10682" y="1884"/>
                    <a:pt x="10227" y="1938"/>
                    <a:pt x="9793" y="1792"/>
                  </a:cubicBezTo>
                  <a:cubicBezTo>
                    <a:pt x="9296" y="1624"/>
                    <a:pt x="8863" y="1293"/>
                    <a:pt x="8456" y="970"/>
                  </a:cubicBezTo>
                  <a:cubicBezTo>
                    <a:pt x="7864" y="501"/>
                    <a:pt x="7199" y="1"/>
                    <a:pt x="6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54;p49">
              <a:extLst>
                <a:ext uri="{FF2B5EF4-FFF2-40B4-BE49-F238E27FC236}">
                  <a16:creationId xmlns:a16="http://schemas.microsoft.com/office/drawing/2014/main" id="{33982836-40A7-EAD2-19DC-02E85431F4C8}"/>
                </a:ext>
              </a:extLst>
            </p:cNvPr>
            <p:cNvSpPr/>
            <p:nvPr/>
          </p:nvSpPr>
          <p:spPr>
            <a:xfrm>
              <a:off x="5729925" y="2135250"/>
              <a:ext cx="14525" cy="15575"/>
            </a:xfrm>
            <a:custGeom>
              <a:avLst/>
              <a:gdLst/>
              <a:ahLst/>
              <a:cxnLst/>
              <a:rect l="l" t="t" r="r" b="b"/>
              <a:pathLst>
                <a:path w="581" h="623" extrusionOk="0">
                  <a:moveTo>
                    <a:pt x="212" y="1"/>
                  </a:moveTo>
                  <a:cubicBezTo>
                    <a:pt x="64" y="1"/>
                    <a:pt x="1" y="122"/>
                    <a:pt x="5" y="257"/>
                  </a:cubicBezTo>
                  <a:cubicBezTo>
                    <a:pt x="0" y="297"/>
                    <a:pt x="6" y="337"/>
                    <a:pt x="23" y="374"/>
                  </a:cubicBezTo>
                  <a:cubicBezTo>
                    <a:pt x="63" y="506"/>
                    <a:pt x="163" y="623"/>
                    <a:pt x="305" y="623"/>
                  </a:cubicBezTo>
                  <a:cubicBezTo>
                    <a:pt x="333" y="623"/>
                    <a:pt x="363" y="618"/>
                    <a:pt x="394" y="608"/>
                  </a:cubicBezTo>
                  <a:cubicBezTo>
                    <a:pt x="535" y="563"/>
                    <a:pt x="581" y="402"/>
                    <a:pt x="521" y="249"/>
                  </a:cubicBezTo>
                  <a:cubicBezTo>
                    <a:pt x="506" y="146"/>
                    <a:pt x="436" y="60"/>
                    <a:pt x="339" y="25"/>
                  </a:cubicBezTo>
                  <a:cubicBezTo>
                    <a:pt x="291" y="8"/>
                    <a:pt x="249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55;p49">
              <a:extLst>
                <a:ext uri="{FF2B5EF4-FFF2-40B4-BE49-F238E27FC236}">
                  <a16:creationId xmlns:a16="http://schemas.microsoft.com/office/drawing/2014/main" id="{EEB7CED5-3819-C666-2416-B7EF4084AFB7}"/>
                </a:ext>
              </a:extLst>
            </p:cNvPr>
            <p:cNvSpPr/>
            <p:nvPr/>
          </p:nvSpPr>
          <p:spPr>
            <a:xfrm>
              <a:off x="5574750" y="2142775"/>
              <a:ext cx="242675" cy="99425"/>
            </a:xfrm>
            <a:custGeom>
              <a:avLst/>
              <a:gdLst/>
              <a:ahLst/>
              <a:cxnLst/>
              <a:rect l="l" t="t" r="r" b="b"/>
              <a:pathLst>
                <a:path w="9707" h="3977" extrusionOk="0">
                  <a:moveTo>
                    <a:pt x="5967" y="1"/>
                  </a:moveTo>
                  <a:cubicBezTo>
                    <a:pt x="5517" y="1"/>
                    <a:pt x="5081" y="94"/>
                    <a:pt x="4694" y="280"/>
                  </a:cubicBezTo>
                  <a:cubicBezTo>
                    <a:pt x="4629" y="311"/>
                    <a:pt x="4567" y="343"/>
                    <a:pt x="4505" y="379"/>
                  </a:cubicBezTo>
                  <a:cubicBezTo>
                    <a:pt x="4162" y="580"/>
                    <a:pt x="3865" y="852"/>
                    <a:pt x="3634" y="1176"/>
                  </a:cubicBezTo>
                  <a:cubicBezTo>
                    <a:pt x="3515" y="1341"/>
                    <a:pt x="3412" y="1518"/>
                    <a:pt x="3328" y="1704"/>
                  </a:cubicBezTo>
                  <a:cubicBezTo>
                    <a:pt x="3221" y="1939"/>
                    <a:pt x="3182" y="2211"/>
                    <a:pt x="3127" y="2472"/>
                  </a:cubicBezTo>
                  <a:cubicBezTo>
                    <a:pt x="3098" y="2606"/>
                    <a:pt x="3094" y="2669"/>
                    <a:pt x="2979" y="2730"/>
                  </a:cubicBezTo>
                  <a:cubicBezTo>
                    <a:pt x="2854" y="2795"/>
                    <a:pt x="2712" y="2830"/>
                    <a:pt x="2574" y="2864"/>
                  </a:cubicBezTo>
                  <a:cubicBezTo>
                    <a:pt x="2162" y="2967"/>
                    <a:pt x="1749" y="3068"/>
                    <a:pt x="1335" y="3167"/>
                  </a:cubicBezTo>
                  <a:cubicBezTo>
                    <a:pt x="1084" y="3227"/>
                    <a:pt x="832" y="3285"/>
                    <a:pt x="589" y="3364"/>
                  </a:cubicBezTo>
                  <a:cubicBezTo>
                    <a:pt x="450" y="3409"/>
                    <a:pt x="314" y="3463"/>
                    <a:pt x="182" y="3525"/>
                  </a:cubicBezTo>
                  <a:cubicBezTo>
                    <a:pt x="96" y="3568"/>
                    <a:pt x="1" y="3636"/>
                    <a:pt x="18" y="3748"/>
                  </a:cubicBezTo>
                  <a:cubicBezTo>
                    <a:pt x="47" y="3933"/>
                    <a:pt x="218" y="3977"/>
                    <a:pt x="380" y="3977"/>
                  </a:cubicBezTo>
                  <a:cubicBezTo>
                    <a:pt x="478" y="3977"/>
                    <a:pt x="573" y="3961"/>
                    <a:pt x="630" y="3950"/>
                  </a:cubicBezTo>
                  <a:cubicBezTo>
                    <a:pt x="1080" y="3867"/>
                    <a:pt x="1531" y="3788"/>
                    <a:pt x="1983" y="3712"/>
                  </a:cubicBezTo>
                  <a:cubicBezTo>
                    <a:pt x="3747" y="3415"/>
                    <a:pt x="5528" y="3184"/>
                    <a:pt x="7327" y="3020"/>
                  </a:cubicBezTo>
                  <a:cubicBezTo>
                    <a:pt x="7520" y="3003"/>
                    <a:pt x="7713" y="2987"/>
                    <a:pt x="7906" y="2971"/>
                  </a:cubicBezTo>
                  <a:cubicBezTo>
                    <a:pt x="8146" y="2951"/>
                    <a:pt x="8387" y="2932"/>
                    <a:pt x="8626" y="2915"/>
                  </a:cubicBezTo>
                  <a:cubicBezTo>
                    <a:pt x="8908" y="2894"/>
                    <a:pt x="9170" y="2898"/>
                    <a:pt x="9438" y="2828"/>
                  </a:cubicBezTo>
                  <a:cubicBezTo>
                    <a:pt x="9523" y="2806"/>
                    <a:pt x="9633" y="2815"/>
                    <a:pt x="9667" y="2722"/>
                  </a:cubicBezTo>
                  <a:cubicBezTo>
                    <a:pt x="9706" y="2616"/>
                    <a:pt x="9611" y="2430"/>
                    <a:pt x="9557" y="2330"/>
                  </a:cubicBezTo>
                  <a:cubicBezTo>
                    <a:pt x="9055" y="1416"/>
                    <a:pt x="8243" y="666"/>
                    <a:pt x="7345" y="287"/>
                  </a:cubicBezTo>
                  <a:cubicBezTo>
                    <a:pt x="6893" y="96"/>
                    <a:pt x="6422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56;p49">
              <a:extLst>
                <a:ext uri="{FF2B5EF4-FFF2-40B4-BE49-F238E27FC236}">
                  <a16:creationId xmlns:a16="http://schemas.microsoft.com/office/drawing/2014/main" id="{25C1DF0B-91C0-3D80-6C6B-72A8237749CC}"/>
                </a:ext>
              </a:extLst>
            </p:cNvPr>
            <p:cNvSpPr/>
            <p:nvPr/>
          </p:nvSpPr>
          <p:spPr>
            <a:xfrm>
              <a:off x="1722250" y="22579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fill="none" extrusionOk="0">
                  <a:moveTo>
                    <a:pt x="3228" y="1552"/>
                  </a:moveTo>
                  <a:cubicBezTo>
                    <a:pt x="3228" y="2181"/>
                    <a:pt x="2850" y="2746"/>
                    <a:pt x="2269" y="2987"/>
                  </a:cubicBezTo>
                  <a:cubicBezTo>
                    <a:pt x="1690" y="3227"/>
                    <a:pt x="1022" y="3095"/>
                    <a:pt x="578" y="2651"/>
                  </a:cubicBezTo>
                  <a:cubicBezTo>
                    <a:pt x="134" y="2207"/>
                    <a:pt x="0" y="1539"/>
                    <a:pt x="240" y="958"/>
                  </a:cubicBezTo>
                  <a:cubicBezTo>
                    <a:pt x="480" y="379"/>
                    <a:pt x="1047" y="0"/>
                    <a:pt x="1675" y="0"/>
                  </a:cubicBezTo>
                  <a:cubicBezTo>
                    <a:pt x="2532" y="0"/>
                    <a:pt x="3228" y="694"/>
                    <a:pt x="3228" y="1552"/>
                  </a:cubicBezTo>
                  <a:close/>
                </a:path>
              </a:pathLst>
            </a:custGeom>
            <a:noFill/>
            <a:ln w="13050" cap="flat" cmpd="sng">
              <a:solidFill>
                <a:schemeClr val="accent4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57;p49">
              <a:extLst>
                <a:ext uri="{FF2B5EF4-FFF2-40B4-BE49-F238E27FC236}">
                  <a16:creationId xmlns:a16="http://schemas.microsoft.com/office/drawing/2014/main" id="{C66D33A0-89AE-6A17-21C2-C4AF88A8A75C}"/>
                </a:ext>
              </a:extLst>
            </p:cNvPr>
            <p:cNvSpPr/>
            <p:nvPr/>
          </p:nvSpPr>
          <p:spPr>
            <a:xfrm>
              <a:off x="1587300" y="4960500"/>
              <a:ext cx="219600" cy="168750"/>
            </a:xfrm>
            <a:custGeom>
              <a:avLst/>
              <a:gdLst/>
              <a:ahLst/>
              <a:cxnLst/>
              <a:rect l="l" t="t" r="r" b="b"/>
              <a:pathLst>
                <a:path w="8784" h="6750" extrusionOk="0">
                  <a:moveTo>
                    <a:pt x="4892" y="0"/>
                  </a:moveTo>
                  <a:cubicBezTo>
                    <a:pt x="3681" y="0"/>
                    <a:pt x="2821" y="575"/>
                    <a:pt x="2231" y="2017"/>
                  </a:cubicBezTo>
                  <a:cubicBezTo>
                    <a:pt x="1832" y="2992"/>
                    <a:pt x="0" y="5373"/>
                    <a:pt x="1119" y="6326"/>
                  </a:cubicBezTo>
                  <a:cubicBezTo>
                    <a:pt x="1417" y="6580"/>
                    <a:pt x="1820" y="6669"/>
                    <a:pt x="2210" y="6716"/>
                  </a:cubicBezTo>
                  <a:cubicBezTo>
                    <a:pt x="2371" y="6736"/>
                    <a:pt x="2534" y="6750"/>
                    <a:pt x="2697" y="6750"/>
                  </a:cubicBezTo>
                  <a:cubicBezTo>
                    <a:pt x="2908" y="6750"/>
                    <a:pt x="3117" y="6727"/>
                    <a:pt x="3317" y="6663"/>
                  </a:cubicBezTo>
                  <a:cubicBezTo>
                    <a:pt x="4470" y="6297"/>
                    <a:pt x="5719" y="4614"/>
                    <a:pt x="6711" y="3861"/>
                  </a:cubicBezTo>
                  <a:cubicBezTo>
                    <a:pt x="7842" y="3005"/>
                    <a:pt x="8784" y="952"/>
                    <a:pt x="6883" y="364"/>
                  </a:cubicBezTo>
                  <a:cubicBezTo>
                    <a:pt x="6241" y="165"/>
                    <a:pt x="5662" y="40"/>
                    <a:pt x="5146" y="8"/>
                  </a:cubicBezTo>
                  <a:cubicBezTo>
                    <a:pt x="5060" y="3"/>
                    <a:pt x="4975" y="0"/>
                    <a:pt x="4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58;p49">
              <a:extLst>
                <a:ext uri="{FF2B5EF4-FFF2-40B4-BE49-F238E27FC236}">
                  <a16:creationId xmlns:a16="http://schemas.microsoft.com/office/drawing/2014/main" id="{8018153B-9F24-A91B-7A34-76B5AA342631}"/>
                </a:ext>
              </a:extLst>
            </p:cNvPr>
            <p:cNvSpPr/>
            <p:nvPr/>
          </p:nvSpPr>
          <p:spPr>
            <a:xfrm>
              <a:off x="1048250" y="2552975"/>
              <a:ext cx="615925" cy="475400"/>
            </a:xfrm>
            <a:custGeom>
              <a:avLst/>
              <a:gdLst/>
              <a:ahLst/>
              <a:cxnLst/>
              <a:rect l="l" t="t" r="r" b="b"/>
              <a:pathLst>
                <a:path w="24637" h="19016" extrusionOk="0">
                  <a:moveTo>
                    <a:pt x="21693" y="0"/>
                  </a:moveTo>
                  <a:cubicBezTo>
                    <a:pt x="21489" y="0"/>
                    <a:pt x="21283" y="25"/>
                    <a:pt x="21080" y="50"/>
                  </a:cubicBezTo>
                  <a:lnTo>
                    <a:pt x="18795" y="327"/>
                  </a:lnTo>
                  <a:cubicBezTo>
                    <a:pt x="18085" y="415"/>
                    <a:pt x="17368" y="503"/>
                    <a:pt x="16692" y="738"/>
                  </a:cubicBezTo>
                  <a:cubicBezTo>
                    <a:pt x="15948" y="999"/>
                    <a:pt x="15277" y="1429"/>
                    <a:pt x="14614" y="1856"/>
                  </a:cubicBezTo>
                  <a:cubicBezTo>
                    <a:pt x="12834" y="3004"/>
                    <a:pt x="11224" y="4328"/>
                    <a:pt x="9461" y="5492"/>
                  </a:cubicBezTo>
                  <a:cubicBezTo>
                    <a:pt x="7947" y="6491"/>
                    <a:pt x="6530" y="7692"/>
                    <a:pt x="5167" y="8885"/>
                  </a:cubicBezTo>
                  <a:cubicBezTo>
                    <a:pt x="3799" y="10083"/>
                    <a:pt x="2431" y="11281"/>
                    <a:pt x="1120" y="12539"/>
                  </a:cubicBezTo>
                  <a:cubicBezTo>
                    <a:pt x="1050" y="12606"/>
                    <a:pt x="980" y="12672"/>
                    <a:pt x="912" y="12741"/>
                  </a:cubicBezTo>
                  <a:cubicBezTo>
                    <a:pt x="686" y="12968"/>
                    <a:pt x="476" y="13210"/>
                    <a:pt x="338" y="13497"/>
                  </a:cubicBezTo>
                  <a:cubicBezTo>
                    <a:pt x="140" y="13908"/>
                    <a:pt x="107" y="14378"/>
                    <a:pt x="79" y="14833"/>
                  </a:cubicBezTo>
                  <a:cubicBezTo>
                    <a:pt x="13" y="15850"/>
                    <a:pt x="1" y="17010"/>
                    <a:pt x="741" y="17711"/>
                  </a:cubicBezTo>
                  <a:cubicBezTo>
                    <a:pt x="1239" y="18185"/>
                    <a:pt x="1961" y="18321"/>
                    <a:pt x="2639" y="18436"/>
                  </a:cubicBezTo>
                  <a:cubicBezTo>
                    <a:pt x="3899" y="18648"/>
                    <a:pt x="5021" y="19015"/>
                    <a:pt x="6073" y="19015"/>
                  </a:cubicBezTo>
                  <a:cubicBezTo>
                    <a:pt x="6930" y="19015"/>
                    <a:pt x="7740" y="18771"/>
                    <a:pt x="8539" y="17999"/>
                  </a:cubicBezTo>
                  <a:cubicBezTo>
                    <a:pt x="9778" y="16802"/>
                    <a:pt x="11518" y="16323"/>
                    <a:pt x="13147" y="15762"/>
                  </a:cubicBezTo>
                  <a:cubicBezTo>
                    <a:pt x="15441" y="14970"/>
                    <a:pt x="16824" y="13417"/>
                    <a:pt x="18406" y="11678"/>
                  </a:cubicBezTo>
                  <a:cubicBezTo>
                    <a:pt x="19872" y="10069"/>
                    <a:pt x="21584" y="8373"/>
                    <a:pt x="22820" y="6590"/>
                  </a:cubicBezTo>
                  <a:cubicBezTo>
                    <a:pt x="23819" y="5148"/>
                    <a:pt x="24637" y="774"/>
                    <a:pt x="22186" y="63"/>
                  </a:cubicBezTo>
                  <a:cubicBezTo>
                    <a:pt x="22026" y="17"/>
                    <a:pt x="21860" y="0"/>
                    <a:pt x="21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59;p49">
              <a:extLst>
                <a:ext uri="{FF2B5EF4-FFF2-40B4-BE49-F238E27FC236}">
                  <a16:creationId xmlns:a16="http://schemas.microsoft.com/office/drawing/2014/main" id="{738CFB13-963D-DD5C-2CE0-06BC3389D7CF}"/>
                </a:ext>
              </a:extLst>
            </p:cNvPr>
            <p:cNvSpPr/>
            <p:nvPr/>
          </p:nvSpPr>
          <p:spPr>
            <a:xfrm>
              <a:off x="1353400" y="3110225"/>
              <a:ext cx="272400" cy="147025"/>
            </a:xfrm>
            <a:custGeom>
              <a:avLst/>
              <a:gdLst/>
              <a:ahLst/>
              <a:cxnLst/>
              <a:rect l="l" t="t" r="r" b="b"/>
              <a:pathLst>
                <a:path w="10896" h="5881" extrusionOk="0">
                  <a:moveTo>
                    <a:pt x="1687" y="0"/>
                  </a:moveTo>
                  <a:cubicBezTo>
                    <a:pt x="1586" y="808"/>
                    <a:pt x="928" y="2624"/>
                    <a:pt x="418" y="3258"/>
                  </a:cubicBezTo>
                  <a:cubicBezTo>
                    <a:pt x="368" y="3322"/>
                    <a:pt x="313" y="3405"/>
                    <a:pt x="351" y="3476"/>
                  </a:cubicBezTo>
                  <a:cubicBezTo>
                    <a:pt x="368" y="3507"/>
                    <a:pt x="1" y="4024"/>
                    <a:pt x="31" y="4042"/>
                  </a:cubicBezTo>
                  <a:cubicBezTo>
                    <a:pt x="1110" y="4730"/>
                    <a:pt x="2530" y="5014"/>
                    <a:pt x="3478" y="5875"/>
                  </a:cubicBezTo>
                  <a:cubicBezTo>
                    <a:pt x="3482" y="5879"/>
                    <a:pt x="3491" y="5880"/>
                    <a:pt x="3505" y="5880"/>
                  </a:cubicBezTo>
                  <a:cubicBezTo>
                    <a:pt x="3669" y="5880"/>
                    <a:pt x="4467" y="5636"/>
                    <a:pt x="4681" y="5416"/>
                  </a:cubicBezTo>
                  <a:cubicBezTo>
                    <a:pt x="4763" y="5329"/>
                    <a:pt x="4837" y="5232"/>
                    <a:pt x="4898" y="5129"/>
                  </a:cubicBezTo>
                  <a:lnTo>
                    <a:pt x="5415" y="5371"/>
                  </a:lnTo>
                  <a:cubicBezTo>
                    <a:pt x="5450" y="5387"/>
                    <a:pt x="5488" y="5404"/>
                    <a:pt x="5526" y="5404"/>
                  </a:cubicBezTo>
                  <a:cubicBezTo>
                    <a:pt x="5536" y="5404"/>
                    <a:pt x="5546" y="5402"/>
                    <a:pt x="5555" y="5400"/>
                  </a:cubicBezTo>
                  <a:cubicBezTo>
                    <a:pt x="5608" y="5385"/>
                    <a:pt x="5641" y="5333"/>
                    <a:pt x="5670" y="5286"/>
                  </a:cubicBezTo>
                  <a:cubicBezTo>
                    <a:pt x="6375" y="4157"/>
                    <a:pt x="10895" y="4346"/>
                    <a:pt x="8950" y="2704"/>
                  </a:cubicBezTo>
                  <a:cubicBezTo>
                    <a:pt x="7908" y="1825"/>
                    <a:pt x="6709" y="1721"/>
                    <a:pt x="5482" y="1721"/>
                  </a:cubicBezTo>
                  <a:cubicBezTo>
                    <a:pt x="4147" y="1721"/>
                    <a:pt x="2789" y="433"/>
                    <a:pt x="168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60;p49">
              <a:extLst>
                <a:ext uri="{FF2B5EF4-FFF2-40B4-BE49-F238E27FC236}">
                  <a16:creationId xmlns:a16="http://schemas.microsoft.com/office/drawing/2014/main" id="{233213A5-D605-DDA8-7DD4-0D36B297FAEB}"/>
                </a:ext>
              </a:extLst>
            </p:cNvPr>
            <p:cNvSpPr/>
            <p:nvPr/>
          </p:nvSpPr>
          <p:spPr>
            <a:xfrm>
              <a:off x="1041025" y="2857850"/>
              <a:ext cx="399050" cy="373450"/>
            </a:xfrm>
            <a:custGeom>
              <a:avLst/>
              <a:gdLst/>
              <a:ahLst/>
              <a:cxnLst/>
              <a:rect l="l" t="t" r="r" b="b"/>
              <a:pathLst>
                <a:path w="15962" h="14938" extrusionOk="0">
                  <a:moveTo>
                    <a:pt x="3011" y="1"/>
                  </a:moveTo>
                  <a:cubicBezTo>
                    <a:pt x="2332" y="1"/>
                    <a:pt x="1673" y="159"/>
                    <a:pt x="1132" y="563"/>
                  </a:cubicBezTo>
                  <a:cubicBezTo>
                    <a:pt x="385" y="1123"/>
                    <a:pt x="1" y="2087"/>
                    <a:pt x="21" y="3021"/>
                  </a:cubicBezTo>
                  <a:cubicBezTo>
                    <a:pt x="83" y="5725"/>
                    <a:pt x="2431" y="7918"/>
                    <a:pt x="4344" y="9515"/>
                  </a:cubicBezTo>
                  <a:cubicBezTo>
                    <a:pt x="5783" y="10715"/>
                    <a:pt x="7109" y="11926"/>
                    <a:pt x="8773" y="12806"/>
                  </a:cubicBezTo>
                  <a:cubicBezTo>
                    <a:pt x="9179" y="13021"/>
                    <a:pt x="13144" y="14938"/>
                    <a:pt x="13685" y="14938"/>
                  </a:cubicBezTo>
                  <a:cubicBezTo>
                    <a:pt x="13716" y="14938"/>
                    <a:pt x="13736" y="14932"/>
                    <a:pt x="13743" y="14919"/>
                  </a:cubicBezTo>
                  <a:cubicBezTo>
                    <a:pt x="13744" y="14918"/>
                    <a:pt x="15962" y="11118"/>
                    <a:pt x="15846" y="10723"/>
                  </a:cubicBezTo>
                  <a:cubicBezTo>
                    <a:pt x="15511" y="9574"/>
                    <a:pt x="13636" y="7737"/>
                    <a:pt x="12791" y="6923"/>
                  </a:cubicBezTo>
                  <a:cubicBezTo>
                    <a:pt x="10369" y="4594"/>
                    <a:pt x="8054" y="1356"/>
                    <a:pt x="4759" y="298"/>
                  </a:cubicBezTo>
                  <a:cubicBezTo>
                    <a:pt x="4613" y="251"/>
                    <a:pt x="4465" y="209"/>
                    <a:pt x="4313" y="171"/>
                  </a:cubicBezTo>
                  <a:cubicBezTo>
                    <a:pt x="3887" y="65"/>
                    <a:pt x="3445" y="1"/>
                    <a:pt x="3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61;p49">
              <a:extLst>
                <a:ext uri="{FF2B5EF4-FFF2-40B4-BE49-F238E27FC236}">
                  <a16:creationId xmlns:a16="http://schemas.microsoft.com/office/drawing/2014/main" id="{B1CF9A12-26F5-EDBB-1B6E-40B16AB80A79}"/>
                </a:ext>
              </a:extLst>
            </p:cNvPr>
            <p:cNvSpPr/>
            <p:nvPr/>
          </p:nvSpPr>
          <p:spPr>
            <a:xfrm>
              <a:off x="1551300" y="2202025"/>
              <a:ext cx="235850" cy="478050"/>
            </a:xfrm>
            <a:custGeom>
              <a:avLst/>
              <a:gdLst/>
              <a:ahLst/>
              <a:cxnLst/>
              <a:rect l="l" t="t" r="r" b="b"/>
              <a:pathLst>
                <a:path w="9434" h="19122" extrusionOk="0">
                  <a:moveTo>
                    <a:pt x="7042" y="0"/>
                  </a:moveTo>
                  <a:cubicBezTo>
                    <a:pt x="6810" y="0"/>
                    <a:pt x="6565" y="80"/>
                    <a:pt x="6343" y="161"/>
                  </a:cubicBezTo>
                  <a:cubicBezTo>
                    <a:pt x="4978" y="662"/>
                    <a:pt x="3688" y="909"/>
                    <a:pt x="2422" y="1697"/>
                  </a:cubicBezTo>
                  <a:cubicBezTo>
                    <a:pt x="1223" y="2442"/>
                    <a:pt x="1" y="3651"/>
                    <a:pt x="138" y="5183"/>
                  </a:cubicBezTo>
                  <a:cubicBezTo>
                    <a:pt x="307" y="7089"/>
                    <a:pt x="1144" y="8757"/>
                    <a:pt x="1155" y="10695"/>
                  </a:cubicBezTo>
                  <a:cubicBezTo>
                    <a:pt x="1166" y="12479"/>
                    <a:pt x="926" y="14268"/>
                    <a:pt x="1064" y="16049"/>
                  </a:cubicBezTo>
                  <a:cubicBezTo>
                    <a:pt x="1082" y="16278"/>
                    <a:pt x="1106" y="16509"/>
                    <a:pt x="1137" y="16737"/>
                  </a:cubicBezTo>
                  <a:cubicBezTo>
                    <a:pt x="1231" y="17425"/>
                    <a:pt x="1446" y="18177"/>
                    <a:pt x="2041" y="18531"/>
                  </a:cubicBezTo>
                  <a:cubicBezTo>
                    <a:pt x="2397" y="18744"/>
                    <a:pt x="2786" y="18776"/>
                    <a:pt x="3181" y="18776"/>
                  </a:cubicBezTo>
                  <a:cubicBezTo>
                    <a:pt x="3350" y="18776"/>
                    <a:pt x="3520" y="18770"/>
                    <a:pt x="3689" y="18770"/>
                  </a:cubicBezTo>
                  <a:cubicBezTo>
                    <a:pt x="3902" y="18770"/>
                    <a:pt x="4113" y="18779"/>
                    <a:pt x="4318" y="18820"/>
                  </a:cubicBezTo>
                  <a:cubicBezTo>
                    <a:pt x="4816" y="18921"/>
                    <a:pt x="5221" y="19121"/>
                    <a:pt x="5647" y="19121"/>
                  </a:cubicBezTo>
                  <a:cubicBezTo>
                    <a:pt x="5917" y="19121"/>
                    <a:pt x="6196" y="19041"/>
                    <a:pt x="6513" y="18804"/>
                  </a:cubicBezTo>
                  <a:cubicBezTo>
                    <a:pt x="7508" y="18063"/>
                    <a:pt x="7315" y="16142"/>
                    <a:pt x="7153" y="15091"/>
                  </a:cubicBezTo>
                  <a:cubicBezTo>
                    <a:pt x="6983" y="13989"/>
                    <a:pt x="6729" y="12815"/>
                    <a:pt x="7088" y="11722"/>
                  </a:cubicBezTo>
                  <a:cubicBezTo>
                    <a:pt x="7677" y="9919"/>
                    <a:pt x="9433" y="9200"/>
                    <a:pt x="9176" y="7050"/>
                  </a:cubicBezTo>
                  <a:cubicBezTo>
                    <a:pt x="8940" y="5074"/>
                    <a:pt x="8042" y="3268"/>
                    <a:pt x="7886" y="1240"/>
                  </a:cubicBezTo>
                  <a:cubicBezTo>
                    <a:pt x="7853" y="813"/>
                    <a:pt x="7797" y="313"/>
                    <a:pt x="7427" y="97"/>
                  </a:cubicBezTo>
                  <a:cubicBezTo>
                    <a:pt x="7308" y="27"/>
                    <a:pt x="7177" y="0"/>
                    <a:pt x="7042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62;p49">
              <a:extLst>
                <a:ext uri="{FF2B5EF4-FFF2-40B4-BE49-F238E27FC236}">
                  <a16:creationId xmlns:a16="http://schemas.microsoft.com/office/drawing/2014/main" id="{9E4B6757-16FD-812F-77A1-0091D7E04E42}"/>
                </a:ext>
              </a:extLst>
            </p:cNvPr>
            <p:cNvSpPr/>
            <p:nvPr/>
          </p:nvSpPr>
          <p:spPr>
            <a:xfrm>
              <a:off x="2064000" y="4712350"/>
              <a:ext cx="230825" cy="348675"/>
            </a:xfrm>
            <a:custGeom>
              <a:avLst/>
              <a:gdLst/>
              <a:ahLst/>
              <a:cxnLst/>
              <a:rect l="l" t="t" r="r" b="b"/>
              <a:pathLst>
                <a:path w="9233" h="13947" extrusionOk="0">
                  <a:moveTo>
                    <a:pt x="3452" y="1"/>
                  </a:moveTo>
                  <a:cubicBezTo>
                    <a:pt x="2408" y="1"/>
                    <a:pt x="562" y="1233"/>
                    <a:pt x="323" y="2125"/>
                  </a:cubicBezTo>
                  <a:cubicBezTo>
                    <a:pt x="1" y="3331"/>
                    <a:pt x="1560" y="6564"/>
                    <a:pt x="1924" y="7803"/>
                  </a:cubicBezTo>
                  <a:cubicBezTo>
                    <a:pt x="2511" y="9794"/>
                    <a:pt x="3140" y="11773"/>
                    <a:pt x="3857" y="13719"/>
                  </a:cubicBezTo>
                  <a:cubicBezTo>
                    <a:pt x="4429" y="13881"/>
                    <a:pt x="5017" y="13947"/>
                    <a:pt x="5610" y="13947"/>
                  </a:cubicBezTo>
                  <a:cubicBezTo>
                    <a:pt x="6826" y="13947"/>
                    <a:pt x="8059" y="13670"/>
                    <a:pt x="9205" y="13375"/>
                  </a:cubicBezTo>
                  <a:cubicBezTo>
                    <a:pt x="9214" y="13373"/>
                    <a:pt x="9223" y="13369"/>
                    <a:pt x="9232" y="13367"/>
                  </a:cubicBezTo>
                  <a:cubicBezTo>
                    <a:pt x="8509" y="10011"/>
                    <a:pt x="8141" y="6575"/>
                    <a:pt x="7669" y="3167"/>
                  </a:cubicBezTo>
                  <a:cubicBezTo>
                    <a:pt x="7529" y="2925"/>
                    <a:pt x="7379" y="2689"/>
                    <a:pt x="7216" y="2462"/>
                  </a:cubicBezTo>
                  <a:cubicBezTo>
                    <a:pt x="6501" y="1469"/>
                    <a:pt x="4777" y="44"/>
                    <a:pt x="3493" y="2"/>
                  </a:cubicBezTo>
                  <a:cubicBezTo>
                    <a:pt x="3480" y="1"/>
                    <a:pt x="3466" y="1"/>
                    <a:pt x="345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63;p49">
              <a:extLst>
                <a:ext uri="{FF2B5EF4-FFF2-40B4-BE49-F238E27FC236}">
                  <a16:creationId xmlns:a16="http://schemas.microsoft.com/office/drawing/2014/main" id="{AD673FEB-5F6E-D168-6985-FC6E1FE01517}"/>
                </a:ext>
              </a:extLst>
            </p:cNvPr>
            <p:cNvSpPr/>
            <p:nvPr/>
          </p:nvSpPr>
          <p:spPr>
            <a:xfrm>
              <a:off x="1504250" y="4752200"/>
              <a:ext cx="194350" cy="308700"/>
            </a:xfrm>
            <a:custGeom>
              <a:avLst/>
              <a:gdLst/>
              <a:ahLst/>
              <a:cxnLst/>
              <a:rect l="l" t="t" r="r" b="b"/>
              <a:pathLst>
                <a:path w="7774" h="12348" extrusionOk="0">
                  <a:moveTo>
                    <a:pt x="5553" y="0"/>
                  </a:moveTo>
                  <a:cubicBezTo>
                    <a:pt x="4993" y="0"/>
                    <a:pt x="4328" y="181"/>
                    <a:pt x="3616" y="236"/>
                  </a:cubicBezTo>
                  <a:cubicBezTo>
                    <a:pt x="2889" y="292"/>
                    <a:pt x="2171" y="442"/>
                    <a:pt x="1435" y="442"/>
                  </a:cubicBezTo>
                  <a:cubicBezTo>
                    <a:pt x="1073" y="442"/>
                    <a:pt x="706" y="405"/>
                    <a:pt x="331" y="304"/>
                  </a:cubicBezTo>
                  <a:cubicBezTo>
                    <a:pt x="280" y="290"/>
                    <a:pt x="225" y="275"/>
                    <a:pt x="175" y="275"/>
                  </a:cubicBezTo>
                  <a:cubicBezTo>
                    <a:pt x="143" y="275"/>
                    <a:pt x="113" y="281"/>
                    <a:pt x="87" y="299"/>
                  </a:cubicBezTo>
                  <a:cubicBezTo>
                    <a:pt x="1" y="357"/>
                    <a:pt x="15" y="507"/>
                    <a:pt x="36" y="633"/>
                  </a:cubicBezTo>
                  <a:cubicBezTo>
                    <a:pt x="523" y="3540"/>
                    <a:pt x="2553" y="9940"/>
                    <a:pt x="3256" y="12176"/>
                  </a:cubicBezTo>
                  <a:cubicBezTo>
                    <a:pt x="4281" y="12298"/>
                    <a:pt x="4854" y="12348"/>
                    <a:pt x="5378" y="12348"/>
                  </a:cubicBezTo>
                  <a:cubicBezTo>
                    <a:pt x="6002" y="12348"/>
                    <a:pt x="6559" y="12277"/>
                    <a:pt x="7735" y="12176"/>
                  </a:cubicBezTo>
                  <a:cubicBezTo>
                    <a:pt x="7774" y="12172"/>
                    <a:pt x="7196" y="2160"/>
                    <a:pt x="7076" y="1553"/>
                  </a:cubicBezTo>
                  <a:cubicBezTo>
                    <a:pt x="6823" y="300"/>
                    <a:pt x="6275" y="0"/>
                    <a:pt x="5553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64;p49">
              <a:extLst>
                <a:ext uri="{FF2B5EF4-FFF2-40B4-BE49-F238E27FC236}">
                  <a16:creationId xmlns:a16="http://schemas.microsoft.com/office/drawing/2014/main" id="{D529D541-FB52-A9FC-FB6A-7FB958EC7245}"/>
                </a:ext>
              </a:extLst>
            </p:cNvPr>
            <p:cNvSpPr/>
            <p:nvPr/>
          </p:nvSpPr>
          <p:spPr>
            <a:xfrm>
              <a:off x="1357100" y="3211000"/>
              <a:ext cx="435500" cy="1749900"/>
            </a:xfrm>
            <a:custGeom>
              <a:avLst/>
              <a:gdLst/>
              <a:ahLst/>
              <a:cxnLst/>
              <a:rect l="l" t="t" r="r" b="b"/>
              <a:pathLst>
                <a:path w="17420" h="69996" extrusionOk="0">
                  <a:moveTo>
                    <a:pt x="6592" y="0"/>
                  </a:moveTo>
                  <a:cubicBezTo>
                    <a:pt x="6051" y="0"/>
                    <a:pt x="5518" y="61"/>
                    <a:pt x="5000" y="227"/>
                  </a:cubicBezTo>
                  <a:cubicBezTo>
                    <a:pt x="4610" y="2653"/>
                    <a:pt x="3665" y="4986"/>
                    <a:pt x="2726" y="7304"/>
                  </a:cubicBezTo>
                  <a:cubicBezTo>
                    <a:pt x="1358" y="10683"/>
                    <a:pt x="1" y="14029"/>
                    <a:pt x="383" y="17592"/>
                  </a:cubicBezTo>
                  <a:cubicBezTo>
                    <a:pt x="506" y="18729"/>
                    <a:pt x="805" y="19837"/>
                    <a:pt x="1044" y="20956"/>
                  </a:cubicBezTo>
                  <a:cubicBezTo>
                    <a:pt x="2296" y="26833"/>
                    <a:pt x="1666" y="33090"/>
                    <a:pt x="3368" y="38864"/>
                  </a:cubicBezTo>
                  <a:cubicBezTo>
                    <a:pt x="4312" y="42066"/>
                    <a:pt x="4022" y="44968"/>
                    <a:pt x="3618" y="48288"/>
                  </a:cubicBezTo>
                  <a:cubicBezTo>
                    <a:pt x="3164" y="52017"/>
                    <a:pt x="3836" y="55741"/>
                    <a:pt x="4747" y="59349"/>
                  </a:cubicBezTo>
                  <a:cubicBezTo>
                    <a:pt x="5632" y="62855"/>
                    <a:pt x="6353" y="66573"/>
                    <a:pt x="7456" y="69995"/>
                  </a:cubicBezTo>
                  <a:cubicBezTo>
                    <a:pt x="8199" y="69899"/>
                    <a:pt x="8933" y="69741"/>
                    <a:pt x="9694" y="69741"/>
                  </a:cubicBezTo>
                  <a:cubicBezTo>
                    <a:pt x="9727" y="69741"/>
                    <a:pt x="9760" y="69741"/>
                    <a:pt x="9793" y="69742"/>
                  </a:cubicBezTo>
                  <a:lnTo>
                    <a:pt x="13294" y="69806"/>
                  </a:lnTo>
                  <a:cubicBezTo>
                    <a:pt x="13874" y="68688"/>
                    <a:pt x="13924" y="66594"/>
                    <a:pt x="13925" y="65323"/>
                  </a:cubicBezTo>
                  <a:cubicBezTo>
                    <a:pt x="13927" y="63334"/>
                    <a:pt x="13679" y="61448"/>
                    <a:pt x="13945" y="59447"/>
                  </a:cubicBezTo>
                  <a:cubicBezTo>
                    <a:pt x="14289" y="56873"/>
                    <a:pt x="15067" y="54377"/>
                    <a:pt x="15484" y="51815"/>
                  </a:cubicBezTo>
                  <a:cubicBezTo>
                    <a:pt x="16071" y="48218"/>
                    <a:pt x="15934" y="44563"/>
                    <a:pt x="15795" y="40938"/>
                  </a:cubicBezTo>
                  <a:cubicBezTo>
                    <a:pt x="15669" y="37650"/>
                    <a:pt x="15878" y="34542"/>
                    <a:pt x="16028" y="31291"/>
                  </a:cubicBezTo>
                  <a:cubicBezTo>
                    <a:pt x="16323" y="24889"/>
                    <a:pt x="16929" y="18433"/>
                    <a:pt x="17014" y="12039"/>
                  </a:cubicBezTo>
                  <a:cubicBezTo>
                    <a:pt x="17041" y="10057"/>
                    <a:pt x="16907" y="8078"/>
                    <a:pt x="16913" y="6096"/>
                  </a:cubicBezTo>
                  <a:cubicBezTo>
                    <a:pt x="16919" y="4384"/>
                    <a:pt x="17419" y="2546"/>
                    <a:pt x="17313" y="883"/>
                  </a:cubicBezTo>
                  <a:cubicBezTo>
                    <a:pt x="16103" y="478"/>
                    <a:pt x="14793" y="377"/>
                    <a:pt x="13492" y="377"/>
                  </a:cubicBezTo>
                  <a:cubicBezTo>
                    <a:pt x="12753" y="377"/>
                    <a:pt x="12018" y="410"/>
                    <a:pt x="11305" y="437"/>
                  </a:cubicBezTo>
                  <a:cubicBezTo>
                    <a:pt x="11217" y="440"/>
                    <a:pt x="11129" y="442"/>
                    <a:pt x="11041" y="442"/>
                  </a:cubicBezTo>
                  <a:cubicBezTo>
                    <a:pt x="9572" y="442"/>
                    <a:pt x="8052" y="0"/>
                    <a:pt x="6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65;p49">
              <a:extLst>
                <a:ext uri="{FF2B5EF4-FFF2-40B4-BE49-F238E27FC236}">
                  <a16:creationId xmlns:a16="http://schemas.microsoft.com/office/drawing/2014/main" id="{C154D59C-3B1B-6C81-88EC-EB8A3078DCD5}"/>
                </a:ext>
              </a:extLst>
            </p:cNvPr>
            <p:cNvSpPr/>
            <p:nvPr/>
          </p:nvSpPr>
          <p:spPr>
            <a:xfrm>
              <a:off x="1584300" y="3146725"/>
              <a:ext cx="716625" cy="1789900"/>
            </a:xfrm>
            <a:custGeom>
              <a:avLst/>
              <a:gdLst/>
              <a:ahLst/>
              <a:cxnLst/>
              <a:rect l="l" t="t" r="r" b="b"/>
              <a:pathLst>
                <a:path w="28665" h="71596" extrusionOk="0">
                  <a:moveTo>
                    <a:pt x="9751" y="1"/>
                  </a:moveTo>
                  <a:cubicBezTo>
                    <a:pt x="9397" y="1"/>
                    <a:pt x="9024" y="43"/>
                    <a:pt x="8630" y="126"/>
                  </a:cubicBezTo>
                  <a:cubicBezTo>
                    <a:pt x="7062" y="459"/>
                    <a:pt x="5444" y="347"/>
                    <a:pt x="3885" y="899"/>
                  </a:cubicBezTo>
                  <a:cubicBezTo>
                    <a:pt x="2573" y="1363"/>
                    <a:pt x="1413" y="2182"/>
                    <a:pt x="1153" y="3588"/>
                  </a:cubicBezTo>
                  <a:cubicBezTo>
                    <a:pt x="819" y="5386"/>
                    <a:pt x="709" y="7258"/>
                    <a:pt x="487" y="9074"/>
                  </a:cubicBezTo>
                  <a:cubicBezTo>
                    <a:pt x="242" y="11103"/>
                    <a:pt x="1" y="13205"/>
                    <a:pt x="589" y="15188"/>
                  </a:cubicBezTo>
                  <a:cubicBezTo>
                    <a:pt x="1018" y="16629"/>
                    <a:pt x="1918" y="17303"/>
                    <a:pt x="2907" y="18334"/>
                  </a:cubicBezTo>
                  <a:cubicBezTo>
                    <a:pt x="3898" y="19370"/>
                    <a:pt x="3970" y="19915"/>
                    <a:pt x="4202" y="21298"/>
                  </a:cubicBezTo>
                  <a:cubicBezTo>
                    <a:pt x="4891" y="25405"/>
                    <a:pt x="6115" y="29330"/>
                    <a:pt x="7204" y="33331"/>
                  </a:cubicBezTo>
                  <a:cubicBezTo>
                    <a:pt x="8292" y="37333"/>
                    <a:pt x="9614" y="41327"/>
                    <a:pt x="11825" y="44865"/>
                  </a:cubicBezTo>
                  <a:cubicBezTo>
                    <a:pt x="13237" y="47125"/>
                    <a:pt x="14173" y="48473"/>
                    <a:pt x="14556" y="51103"/>
                  </a:cubicBezTo>
                  <a:cubicBezTo>
                    <a:pt x="14936" y="53718"/>
                    <a:pt x="15521" y="56349"/>
                    <a:pt x="16841" y="58665"/>
                  </a:cubicBezTo>
                  <a:cubicBezTo>
                    <a:pt x="17376" y="59603"/>
                    <a:pt x="18026" y="60483"/>
                    <a:pt x="18417" y="61489"/>
                  </a:cubicBezTo>
                  <a:cubicBezTo>
                    <a:pt x="18741" y="62325"/>
                    <a:pt x="18876" y="63219"/>
                    <a:pt x="19034" y="64100"/>
                  </a:cubicBezTo>
                  <a:cubicBezTo>
                    <a:pt x="19444" y="66390"/>
                    <a:pt x="20030" y="68644"/>
                    <a:pt x="20785" y="70844"/>
                  </a:cubicBezTo>
                  <a:cubicBezTo>
                    <a:pt x="20856" y="71050"/>
                    <a:pt x="20934" y="71265"/>
                    <a:pt x="21098" y="71408"/>
                  </a:cubicBezTo>
                  <a:cubicBezTo>
                    <a:pt x="21259" y="71550"/>
                    <a:pt x="21467" y="71595"/>
                    <a:pt x="21685" y="71595"/>
                  </a:cubicBezTo>
                  <a:cubicBezTo>
                    <a:pt x="21858" y="71595"/>
                    <a:pt x="22039" y="71567"/>
                    <a:pt x="22207" y="71534"/>
                  </a:cubicBezTo>
                  <a:cubicBezTo>
                    <a:pt x="23316" y="71326"/>
                    <a:pt x="24567" y="71243"/>
                    <a:pt x="25635" y="70886"/>
                  </a:cubicBezTo>
                  <a:cubicBezTo>
                    <a:pt x="26215" y="70693"/>
                    <a:pt x="26699" y="70362"/>
                    <a:pt x="27308" y="70254"/>
                  </a:cubicBezTo>
                  <a:cubicBezTo>
                    <a:pt x="27766" y="70172"/>
                    <a:pt x="28339" y="70234"/>
                    <a:pt x="28563" y="69717"/>
                  </a:cubicBezTo>
                  <a:cubicBezTo>
                    <a:pt x="28665" y="69483"/>
                    <a:pt x="28651" y="69215"/>
                    <a:pt x="28634" y="68959"/>
                  </a:cubicBezTo>
                  <a:cubicBezTo>
                    <a:pt x="28332" y="64583"/>
                    <a:pt x="27496" y="60265"/>
                    <a:pt x="26816" y="55930"/>
                  </a:cubicBezTo>
                  <a:cubicBezTo>
                    <a:pt x="26381" y="53160"/>
                    <a:pt x="26155" y="50344"/>
                    <a:pt x="25481" y="47625"/>
                  </a:cubicBezTo>
                  <a:cubicBezTo>
                    <a:pt x="24821" y="44967"/>
                    <a:pt x="23805" y="42393"/>
                    <a:pt x="23420" y="39670"/>
                  </a:cubicBezTo>
                  <a:cubicBezTo>
                    <a:pt x="22923" y="36153"/>
                    <a:pt x="21727" y="32631"/>
                    <a:pt x="20945" y="29164"/>
                  </a:cubicBezTo>
                  <a:cubicBezTo>
                    <a:pt x="19955" y="24783"/>
                    <a:pt x="19352" y="20350"/>
                    <a:pt x="18128" y="16013"/>
                  </a:cubicBezTo>
                  <a:cubicBezTo>
                    <a:pt x="16796" y="11292"/>
                    <a:pt x="15646" y="6411"/>
                    <a:pt x="13156" y="2130"/>
                  </a:cubicBezTo>
                  <a:cubicBezTo>
                    <a:pt x="12329" y="708"/>
                    <a:pt x="11206" y="1"/>
                    <a:pt x="9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66;p49">
              <a:extLst>
                <a:ext uri="{FF2B5EF4-FFF2-40B4-BE49-F238E27FC236}">
                  <a16:creationId xmlns:a16="http://schemas.microsoft.com/office/drawing/2014/main" id="{A5125B6A-49F8-53B6-35AD-709169DA84F8}"/>
                </a:ext>
              </a:extLst>
            </p:cNvPr>
            <p:cNvSpPr/>
            <p:nvPr/>
          </p:nvSpPr>
          <p:spPr>
            <a:xfrm>
              <a:off x="1420425" y="2544375"/>
              <a:ext cx="531625" cy="698375"/>
            </a:xfrm>
            <a:custGeom>
              <a:avLst/>
              <a:gdLst/>
              <a:ahLst/>
              <a:cxnLst/>
              <a:rect l="l" t="t" r="r" b="b"/>
              <a:pathLst>
                <a:path w="21265" h="27935" extrusionOk="0">
                  <a:moveTo>
                    <a:pt x="7863" y="0"/>
                  </a:moveTo>
                  <a:cubicBezTo>
                    <a:pt x="6832" y="0"/>
                    <a:pt x="5802" y="45"/>
                    <a:pt x="4776" y="153"/>
                  </a:cubicBezTo>
                  <a:cubicBezTo>
                    <a:pt x="3431" y="294"/>
                    <a:pt x="1635" y="647"/>
                    <a:pt x="738" y="1786"/>
                  </a:cubicBezTo>
                  <a:cubicBezTo>
                    <a:pt x="1" y="2721"/>
                    <a:pt x="219" y="4059"/>
                    <a:pt x="415" y="5234"/>
                  </a:cubicBezTo>
                  <a:cubicBezTo>
                    <a:pt x="1190" y="9863"/>
                    <a:pt x="1170" y="14691"/>
                    <a:pt x="1466" y="19374"/>
                  </a:cubicBezTo>
                  <a:cubicBezTo>
                    <a:pt x="1642" y="22173"/>
                    <a:pt x="1523" y="25196"/>
                    <a:pt x="2129" y="27934"/>
                  </a:cubicBezTo>
                  <a:lnTo>
                    <a:pt x="20536" y="27437"/>
                  </a:lnTo>
                  <a:cubicBezTo>
                    <a:pt x="20477" y="26831"/>
                    <a:pt x="20300" y="26091"/>
                    <a:pt x="20271" y="25816"/>
                  </a:cubicBezTo>
                  <a:cubicBezTo>
                    <a:pt x="19924" y="22509"/>
                    <a:pt x="20138" y="19669"/>
                    <a:pt x="20696" y="16388"/>
                  </a:cubicBezTo>
                  <a:cubicBezTo>
                    <a:pt x="21265" y="13027"/>
                    <a:pt x="21258" y="9594"/>
                    <a:pt x="20676" y="6235"/>
                  </a:cubicBezTo>
                  <a:cubicBezTo>
                    <a:pt x="20420" y="4760"/>
                    <a:pt x="20012" y="3227"/>
                    <a:pt x="18955" y="2167"/>
                  </a:cubicBezTo>
                  <a:cubicBezTo>
                    <a:pt x="17673" y="880"/>
                    <a:pt x="15731" y="568"/>
                    <a:pt x="13923" y="387"/>
                  </a:cubicBezTo>
                  <a:cubicBezTo>
                    <a:pt x="13517" y="345"/>
                    <a:pt x="13087" y="302"/>
                    <a:pt x="12639" y="259"/>
                  </a:cubicBezTo>
                  <a:cubicBezTo>
                    <a:pt x="11054" y="108"/>
                    <a:pt x="9457" y="0"/>
                    <a:pt x="7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67;p49">
              <a:extLst>
                <a:ext uri="{FF2B5EF4-FFF2-40B4-BE49-F238E27FC236}">
                  <a16:creationId xmlns:a16="http://schemas.microsoft.com/office/drawing/2014/main" id="{01845BAE-7FE1-A6E0-6D8F-5944F7C7BEDC}"/>
                </a:ext>
              </a:extLst>
            </p:cNvPr>
            <p:cNvSpPr/>
            <p:nvPr/>
          </p:nvSpPr>
          <p:spPr>
            <a:xfrm>
              <a:off x="1470675" y="2131825"/>
              <a:ext cx="296275" cy="321550"/>
            </a:xfrm>
            <a:custGeom>
              <a:avLst/>
              <a:gdLst/>
              <a:ahLst/>
              <a:cxnLst/>
              <a:rect l="l" t="t" r="r" b="b"/>
              <a:pathLst>
                <a:path w="11851" h="12862" extrusionOk="0">
                  <a:moveTo>
                    <a:pt x="6374" y="1"/>
                  </a:moveTo>
                  <a:cubicBezTo>
                    <a:pt x="5563" y="1"/>
                    <a:pt x="4613" y="393"/>
                    <a:pt x="4161" y="1045"/>
                  </a:cubicBezTo>
                  <a:cubicBezTo>
                    <a:pt x="3916" y="1397"/>
                    <a:pt x="3769" y="1827"/>
                    <a:pt x="3445" y="2111"/>
                  </a:cubicBezTo>
                  <a:cubicBezTo>
                    <a:pt x="3171" y="2351"/>
                    <a:pt x="2806" y="2454"/>
                    <a:pt x="2464" y="2580"/>
                  </a:cubicBezTo>
                  <a:cubicBezTo>
                    <a:pt x="1306" y="3011"/>
                    <a:pt x="212" y="3942"/>
                    <a:pt x="93" y="5170"/>
                  </a:cubicBezTo>
                  <a:cubicBezTo>
                    <a:pt x="0" y="6127"/>
                    <a:pt x="491" y="6995"/>
                    <a:pt x="674" y="7910"/>
                  </a:cubicBezTo>
                  <a:cubicBezTo>
                    <a:pt x="833" y="8711"/>
                    <a:pt x="774" y="9661"/>
                    <a:pt x="1522" y="10213"/>
                  </a:cubicBezTo>
                  <a:cubicBezTo>
                    <a:pt x="1890" y="10484"/>
                    <a:pt x="2391" y="10535"/>
                    <a:pt x="2744" y="10826"/>
                  </a:cubicBezTo>
                  <a:cubicBezTo>
                    <a:pt x="3101" y="11120"/>
                    <a:pt x="3241" y="11596"/>
                    <a:pt x="3505" y="11976"/>
                  </a:cubicBezTo>
                  <a:cubicBezTo>
                    <a:pt x="3921" y="12572"/>
                    <a:pt x="4638" y="12862"/>
                    <a:pt x="5370" y="12862"/>
                  </a:cubicBezTo>
                  <a:cubicBezTo>
                    <a:pt x="5843" y="12862"/>
                    <a:pt x="6322" y="12741"/>
                    <a:pt x="6729" y="12502"/>
                  </a:cubicBezTo>
                  <a:cubicBezTo>
                    <a:pt x="6761" y="12484"/>
                    <a:pt x="6793" y="12465"/>
                    <a:pt x="6824" y="12443"/>
                  </a:cubicBezTo>
                  <a:cubicBezTo>
                    <a:pt x="7351" y="12102"/>
                    <a:pt x="7748" y="11600"/>
                    <a:pt x="8020" y="11040"/>
                  </a:cubicBezTo>
                  <a:cubicBezTo>
                    <a:pt x="8265" y="10538"/>
                    <a:pt x="8255" y="9863"/>
                    <a:pt x="8546" y="9405"/>
                  </a:cubicBezTo>
                  <a:cubicBezTo>
                    <a:pt x="8857" y="8920"/>
                    <a:pt x="9405" y="8870"/>
                    <a:pt x="9531" y="8218"/>
                  </a:cubicBezTo>
                  <a:cubicBezTo>
                    <a:pt x="9632" y="7694"/>
                    <a:pt x="9407" y="7153"/>
                    <a:pt x="9565" y="6637"/>
                  </a:cubicBezTo>
                  <a:cubicBezTo>
                    <a:pt x="9716" y="6152"/>
                    <a:pt x="10146" y="5696"/>
                    <a:pt x="10555" y="5415"/>
                  </a:cubicBezTo>
                  <a:cubicBezTo>
                    <a:pt x="10896" y="5180"/>
                    <a:pt x="11299" y="5011"/>
                    <a:pt x="11544" y="4677"/>
                  </a:cubicBezTo>
                  <a:cubicBezTo>
                    <a:pt x="11690" y="4477"/>
                    <a:pt x="11765" y="4234"/>
                    <a:pt x="11791" y="3988"/>
                  </a:cubicBezTo>
                  <a:cubicBezTo>
                    <a:pt x="11850" y="3419"/>
                    <a:pt x="11639" y="2837"/>
                    <a:pt x="11265" y="2406"/>
                  </a:cubicBezTo>
                  <a:cubicBezTo>
                    <a:pt x="10933" y="2025"/>
                    <a:pt x="10388" y="1639"/>
                    <a:pt x="9870" y="1617"/>
                  </a:cubicBezTo>
                  <a:cubicBezTo>
                    <a:pt x="9854" y="1617"/>
                    <a:pt x="9839" y="1616"/>
                    <a:pt x="9824" y="1616"/>
                  </a:cubicBezTo>
                  <a:cubicBezTo>
                    <a:pt x="9453" y="1616"/>
                    <a:pt x="9080" y="1805"/>
                    <a:pt x="8713" y="1805"/>
                  </a:cubicBezTo>
                  <a:cubicBezTo>
                    <a:pt x="8541" y="1805"/>
                    <a:pt x="8370" y="1764"/>
                    <a:pt x="8201" y="1643"/>
                  </a:cubicBezTo>
                  <a:cubicBezTo>
                    <a:pt x="7510" y="1146"/>
                    <a:pt x="7609" y="93"/>
                    <a:pt x="6566" y="8"/>
                  </a:cubicBezTo>
                  <a:cubicBezTo>
                    <a:pt x="6503" y="3"/>
                    <a:pt x="6439" y="1"/>
                    <a:pt x="6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68;p49">
              <a:extLst>
                <a:ext uri="{FF2B5EF4-FFF2-40B4-BE49-F238E27FC236}">
                  <a16:creationId xmlns:a16="http://schemas.microsoft.com/office/drawing/2014/main" id="{D49AAE09-0102-E3C5-77E1-A7C4E64EDC93}"/>
                </a:ext>
              </a:extLst>
            </p:cNvPr>
            <p:cNvSpPr/>
            <p:nvPr/>
          </p:nvSpPr>
          <p:spPr>
            <a:xfrm>
              <a:off x="2498725" y="1882700"/>
              <a:ext cx="213650" cy="401700"/>
            </a:xfrm>
            <a:custGeom>
              <a:avLst/>
              <a:gdLst/>
              <a:ahLst/>
              <a:cxnLst/>
              <a:rect l="l" t="t" r="r" b="b"/>
              <a:pathLst>
                <a:path w="8546" h="16068" extrusionOk="0">
                  <a:moveTo>
                    <a:pt x="7054" y="1"/>
                  </a:moveTo>
                  <a:cubicBezTo>
                    <a:pt x="7007" y="1"/>
                    <a:pt x="6955" y="7"/>
                    <a:pt x="6897" y="21"/>
                  </a:cubicBezTo>
                  <a:cubicBezTo>
                    <a:pt x="6599" y="92"/>
                    <a:pt x="6483" y="421"/>
                    <a:pt x="6392" y="683"/>
                  </a:cubicBezTo>
                  <a:cubicBezTo>
                    <a:pt x="6092" y="1537"/>
                    <a:pt x="5787" y="2299"/>
                    <a:pt x="5299" y="3066"/>
                  </a:cubicBezTo>
                  <a:cubicBezTo>
                    <a:pt x="4764" y="3906"/>
                    <a:pt x="4150" y="4716"/>
                    <a:pt x="3731" y="5514"/>
                  </a:cubicBezTo>
                  <a:cubicBezTo>
                    <a:pt x="2813" y="7260"/>
                    <a:pt x="2311" y="9062"/>
                    <a:pt x="1692" y="10917"/>
                  </a:cubicBezTo>
                  <a:cubicBezTo>
                    <a:pt x="1295" y="12106"/>
                    <a:pt x="1" y="13968"/>
                    <a:pt x="904" y="15224"/>
                  </a:cubicBezTo>
                  <a:cubicBezTo>
                    <a:pt x="1180" y="15607"/>
                    <a:pt x="1642" y="15809"/>
                    <a:pt x="2094" y="15944"/>
                  </a:cubicBezTo>
                  <a:cubicBezTo>
                    <a:pt x="2321" y="16012"/>
                    <a:pt x="2562" y="16067"/>
                    <a:pt x="2797" y="16067"/>
                  </a:cubicBezTo>
                  <a:cubicBezTo>
                    <a:pt x="2959" y="16067"/>
                    <a:pt x="3118" y="16041"/>
                    <a:pt x="3268" y="15975"/>
                  </a:cubicBezTo>
                  <a:cubicBezTo>
                    <a:pt x="3718" y="15780"/>
                    <a:pt x="3951" y="15293"/>
                    <a:pt x="4148" y="14844"/>
                  </a:cubicBezTo>
                  <a:cubicBezTo>
                    <a:pt x="4632" y="13736"/>
                    <a:pt x="5078" y="12620"/>
                    <a:pt x="5573" y="11523"/>
                  </a:cubicBezTo>
                  <a:cubicBezTo>
                    <a:pt x="5916" y="11106"/>
                    <a:pt x="6425" y="10921"/>
                    <a:pt x="6761" y="10512"/>
                  </a:cubicBezTo>
                  <a:cubicBezTo>
                    <a:pt x="7076" y="10129"/>
                    <a:pt x="7271" y="9614"/>
                    <a:pt x="7420" y="9087"/>
                  </a:cubicBezTo>
                  <a:cubicBezTo>
                    <a:pt x="7428" y="9081"/>
                    <a:pt x="7438" y="9067"/>
                    <a:pt x="7445" y="9066"/>
                  </a:cubicBezTo>
                  <a:cubicBezTo>
                    <a:pt x="7458" y="9066"/>
                    <a:pt x="7469" y="9068"/>
                    <a:pt x="7481" y="9073"/>
                  </a:cubicBezTo>
                  <a:lnTo>
                    <a:pt x="7481" y="9137"/>
                  </a:lnTo>
                  <a:cubicBezTo>
                    <a:pt x="7481" y="9213"/>
                    <a:pt x="7500" y="9286"/>
                    <a:pt x="7537" y="9351"/>
                  </a:cubicBezTo>
                  <a:cubicBezTo>
                    <a:pt x="7587" y="9549"/>
                    <a:pt x="7768" y="9648"/>
                    <a:pt x="7956" y="9648"/>
                  </a:cubicBezTo>
                  <a:cubicBezTo>
                    <a:pt x="8187" y="9648"/>
                    <a:pt x="8427" y="9500"/>
                    <a:pt x="8448" y="9203"/>
                  </a:cubicBezTo>
                  <a:cubicBezTo>
                    <a:pt x="8485" y="8708"/>
                    <a:pt x="8503" y="8211"/>
                    <a:pt x="8499" y="7713"/>
                  </a:cubicBezTo>
                  <a:cubicBezTo>
                    <a:pt x="8495" y="7317"/>
                    <a:pt x="8546" y="6816"/>
                    <a:pt x="8419" y="6436"/>
                  </a:cubicBezTo>
                  <a:cubicBezTo>
                    <a:pt x="8400" y="6233"/>
                    <a:pt x="8290" y="6112"/>
                    <a:pt x="8144" y="6067"/>
                  </a:cubicBezTo>
                  <a:cubicBezTo>
                    <a:pt x="8077" y="6030"/>
                    <a:pt x="8006" y="6015"/>
                    <a:pt x="7931" y="6015"/>
                  </a:cubicBezTo>
                  <a:cubicBezTo>
                    <a:pt x="7909" y="6015"/>
                    <a:pt x="7886" y="6016"/>
                    <a:pt x="7863" y="6019"/>
                  </a:cubicBezTo>
                  <a:cubicBezTo>
                    <a:pt x="7826" y="6015"/>
                    <a:pt x="7788" y="6013"/>
                    <a:pt x="7751" y="6013"/>
                  </a:cubicBezTo>
                  <a:cubicBezTo>
                    <a:pt x="7682" y="6013"/>
                    <a:pt x="7614" y="6020"/>
                    <a:pt x="7547" y="6034"/>
                  </a:cubicBezTo>
                  <a:cubicBezTo>
                    <a:pt x="7772" y="5639"/>
                    <a:pt x="7526" y="4919"/>
                    <a:pt x="7100" y="4919"/>
                  </a:cubicBezTo>
                  <a:cubicBezTo>
                    <a:pt x="6997" y="4919"/>
                    <a:pt x="6884" y="4961"/>
                    <a:pt x="6765" y="5058"/>
                  </a:cubicBezTo>
                  <a:cubicBezTo>
                    <a:pt x="6955" y="4630"/>
                    <a:pt x="6581" y="4139"/>
                    <a:pt x="6203" y="4139"/>
                  </a:cubicBezTo>
                  <a:cubicBezTo>
                    <a:pt x="6117" y="4139"/>
                    <a:pt x="6030" y="4165"/>
                    <a:pt x="5950" y="4223"/>
                  </a:cubicBezTo>
                  <a:cubicBezTo>
                    <a:pt x="6314" y="3958"/>
                    <a:pt x="6560" y="3160"/>
                    <a:pt x="6758" y="2735"/>
                  </a:cubicBezTo>
                  <a:cubicBezTo>
                    <a:pt x="6933" y="2360"/>
                    <a:pt x="7084" y="1975"/>
                    <a:pt x="7210" y="1580"/>
                  </a:cubicBezTo>
                  <a:cubicBezTo>
                    <a:pt x="7322" y="1228"/>
                    <a:pt x="7698" y="1"/>
                    <a:pt x="7054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69;p49">
              <a:extLst>
                <a:ext uri="{FF2B5EF4-FFF2-40B4-BE49-F238E27FC236}">
                  <a16:creationId xmlns:a16="http://schemas.microsoft.com/office/drawing/2014/main" id="{BFA48A8F-D8B5-8251-2152-953B367A279D}"/>
                </a:ext>
              </a:extLst>
            </p:cNvPr>
            <p:cNvSpPr/>
            <p:nvPr/>
          </p:nvSpPr>
          <p:spPr>
            <a:xfrm>
              <a:off x="1734150" y="2184175"/>
              <a:ext cx="901275" cy="726900"/>
            </a:xfrm>
            <a:custGeom>
              <a:avLst/>
              <a:gdLst/>
              <a:ahLst/>
              <a:cxnLst/>
              <a:rect l="l" t="t" r="r" b="b"/>
              <a:pathLst>
                <a:path w="36051" h="29076" extrusionOk="0">
                  <a:moveTo>
                    <a:pt x="31252" y="1"/>
                  </a:moveTo>
                  <a:cubicBezTo>
                    <a:pt x="31171" y="1"/>
                    <a:pt x="31100" y="7"/>
                    <a:pt x="31041" y="21"/>
                  </a:cubicBezTo>
                  <a:cubicBezTo>
                    <a:pt x="30722" y="97"/>
                    <a:pt x="30561" y="443"/>
                    <a:pt x="30430" y="743"/>
                  </a:cubicBezTo>
                  <a:cubicBezTo>
                    <a:pt x="29010" y="3983"/>
                    <a:pt x="26250" y="6321"/>
                    <a:pt x="23926" y="8891"/>
                  </a:cubicBezTo>
                  <a:cubicBezTo>
                    <a:pt x="21731" y="11320"/>
                    <a:pt x="20328" y="16023"/>
                    <a:pt x="17069" y="17168"/>
                  </a:cubicBezTo>
                  <a:cubicBezTo>
                    <a:pt x="16608" y="17330"/>
                    <a:pt x="16142" y="17398"/>
                    <a:pt x="15674" y="17398"/>
                  </a:cubicBezTo>
                  <a:cubicBezTo>
                    <a:pt x="13951" y="17398"/>
                    <a:pt x="12191" y="16473"/>
                    <a:pt x="10503" y="15862"/>
                  </a:cubicBezTo>
                  <a:cubicBezTo>
                    <a:pt x="8860" y="15271"/>
                    <a:pt x="7135" y="14973"/>
                    <a:pt x="5403" y="14973"/>
                  </a:cubicBezTo>
                  <a:cubicBezTo>
                    <a:pt x="4518" y="14973"/>
                    <a:pt x="3630" y="15051"/>
                    <a:pt x="2752" y="15208"/>
                  </a:cubicBezTo>
                  <a:cubicBezTo>
                    <a:pt x="2195" y="15308"/>
                    <a:pt x="1625" y="15450"/>
                    <a:pt x="1177" y="15794"/>
                  </a:cubicBezTo>
                  <a:cubicBezTo>
                    <a:pt x="523" y="16297"/>
                    <a:pt x="238" y="17154"/>
                    <a:pt x="173" y="17976"/>
                  </a:cubicBezTo>
                  <a:cubicBezTo>
                    <a:pt x="1" y="20162"/>
                    <a:pt x="1154" y="22285"/>
                    <a:pt x="2742" y="23798"/>
                  </a:cubicBezTo>
                  <a:cubicBezTo>
                    <a:pt x="4583" y="25551"/>
                    <a:pt x="7157" y="26940"/>
                    <a:pt x="9361" y="28154"/>
                  </a:cubicBezTo>
                  <a:cubicBezTo>
                    <a:pt x="10553" y="28811"/>
                    <a:pt x="11906" y="29075"/>
                    <a:pt x="13275" y="29075"/>
                  </a:cubicBezTo>
                  <a:cubicBezTo>
                    <a:pt x="14129" y="29075"/>
                    <a:pt x="14989" y="28973"/>
                    <a:pt x="15819" y="28799"/>
                  </a:cubicBezTo>
                  <a:cubicBezTo>
                    <a:pt x="17983" y="28347"/>
                    <a:pt x="20023" y="27453"/>
                    <a:pt x="22115" y="26740"/>
                  </a:cubicBezTo>
                  <a:cubicBezTo>
                    <a:pt x="23245" y="26356"/>
                    <a:pt x="24451" y="25986"/>
                    <a:pt x="25251" y="25101"/>
                  </a:cubicBezTo>
                  <a:cubicBezTo>
                    <a:pt x="25716" y="24585"/>
                    <a:pt x="26002" y="23935"/>
                    <a:pt x="26341" y="23327"/>
                  </a:cubicBezTo>
                  <a:cubicBezTo>
                    <a:pt x="26857" y="22399"/>
                    <a:pt x="27596" y="21753"/>
                    <a:pt x="27981" y="20765"/>
                  </a:cubicBezTo>
                  <a:cubicBezTo>
                    <a:pt x="28387" y="19720"/>
                    <a:pt x="28654" y="18714"/>
                    <a:pt x="29222" y="17708"/>
                  </a:cubicBezTo>
                  <a:cubicBezTo>
                    <a:pt x="30421" y="15587"/>
                    <a:pt x="31992" y="13676"/>
                    <a:pt x="32904" y="11398"/>
                  </a:cubicBezTo>
                  <a:cubicBezTo>
                    <a:pt x="33878" y="8962"/>
                    <a:pt x="34055" y="6200"/>
                    <a:pt x="35444" y="3974"/>
                  </a:cubicBezTo>
                  <a:cubicBezTo>
                    <a:pt x="35685" y="3587"/>
                    <a:pt x="35970" y="3193"/>
                    <a:pt x="35993" y="2738"/>
                  </a:cubicBezTo>
                  <a:cubicBezTo>
                    <a:pt x="36050" y="1561"/>
                    <a:pt x="32481" y="1"/>
                    <a:pt x="3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70;p49">
              <a:extLst>
                <a:ext uri="{FF2B5EF4-FFF2-40B4-BE49-F238E27FC236}">
                  <a16:creationId xmlns:a16="http://schemas.microsoft.com/office/drawing/2014/main" id="{6B10E391-6FFA-3065-8781-C9C41AAA01BF}"/>
                </a:ext>
              </a:extLst>
            </p:cNvPr>
            <p:cNvSpPr/>
            <p:nvPr/>
          </p:nvSpPr>
          <p:spPr>
            <a:xfrm>
              <a:off x="1431150" y="3224400"/>
              <a:ext cx="59725" cy="105525"/>
            </a:xfrm>
            <a:custGeom>
              <a:avLst/>
              <a:gdLst/>
              <a:ahLst/>
              <a:cxnLst/>
              <a:rect l="l" t="t" r="r" b="b"/>
              <a:pathLst>
                <a:path w="2389" h="4221" extrusionOk="0">
                  <a:moveTo>
                    <a:pt x="1043" y="1"/>
                  </a:moveTo>
                  <a:cubicBezTo>
                    <a:pt x="608" y="1"/>
                    <a:pt x="77" y="246"/>
                    <a:pt x="50" y="649"/>
                  </a:cubicBezTo>
                  <a:cubicBezTo>
                    <a:pt x="1" y="1386"/>
                    <a:pt x="158" y="2436"/>
                    <a:pt x="733" y="3019"/>
                  </a:cubicBezTo>
                  <a:cubicBezTo>
                    <a:pt x="912" y="3200"/>
                    <a:pt x="1037" y="3335"/>
                    <a:pt x="1168" y="3445"/>
                  </a:cubicBezTo>
                  <a:cubicBezTo>
                    <a:pt x="1238" y="3558"/>
                    <a:pt x="1267" y="3656"/>
                    <a:pt x="1292" y="3822"/>
                  </a:cubicBezTo>
                  <a:cubicBezTo>
                    <a:pt x="1329" y="4069"/>
                    <a:pt x="1595" y="4220"/>
                    <a:pt x="1832" y="4220"/>
                  </a:cubicBezTo>
                  <a:cubicBezTo>
                    <a:pt x="1878" y="4220"/>
                    <a:pt x="1922" y="4215"/>
                    <a:pt x="1963" y="4203"/>
                  </a:cubicBezTo>
                  <a:cubicBezTo>
                    <a:pt x="2272" y="4120"/>
                    <a:pt x="2389" y="3824"/>
                    <a:pt x="2345" y="3532"/>
                  </a:cubicBezTo>
                  <a:cubicBezTo>
                    <a:pt x="2307" y="3292"/>
                    <a:pt x="2220" y="3062"/>
                    <a:pt x="2088" y="2857"/>
                  </a:cubicBezTo>
                  <a:cubicBezTo>
                    <a:pt x="2054" y="2806"/>
                    <a:pt x="2016" y="2755"/>
                    <a:pt x="1976" y="2708"/>
                  </a:cubicBezTo>
                  <a:cubicBezTo>
                    <a:pt x="1979" y="2697"/>
                    <a:pt x="1983" y="2685"/>
                    <a:pt x="1987" y="2675"/>
                  </a:cubicBezTo>
                  <a:cubicBezTo>
                    <a:pt x="1887" y="2604"/>
                    <a:pt x="1788" y="2507"/>
                    <a:pt x="1638" y="2362"/>
                  </a:cubicBezTo>
                  <a:cubicBezTo>
                    <a:pt x="1638" y="2362"/>
                    <a:pt x="1575" y="914"/>
                    <a:pt x="1609" y="429"/>
                  </a:cubicBezTo>
                  <a:cubicBezTo>
                    <a:pt x="1628" y="132"/>
                    <a:pt x="1361" y="1"/>
                    <a:pt x="1043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71;p49">
              <a:extLst>
                <a:ext uri="{FF2B5EF4-FFF2-40B4-BE49-F238E27FC236}">
                  <a16:creationId xmlns:a16="http://schemas.microsoft.com/office/drawing/2014/main" id="{B1FD0B50-8425-BEA1-2389-D80DC5E817B7}"/>
                </a:ext>
              </a:extLst>
            </p:cNvPr>
            <p:cNvSpPr/>
            <p:nvPr/>
          </p:nvSpPr>
          <p:spPr>
            <a:xfrm>
              <a:off x="2141750" y="4986925"/>
              <a:ext cx="351825" cy="149450"/>
            </a:xfrm>
            <a:custGeom>
              <a:avLst/>
              <a:gdLst/>
              <a:ahLst/>
              <a:cxnLst/>
              <a:rect l="l" t="t" r="r" b="b"/>
              <a:pathLst>
                <a:path w="14073" h="5978" extrusionOk="0">
                  <a:moveTo>
                    <a:pt x="5775" y="0"/>
                  </a:moveTo>
                  <a:cubicBezTo>
                    <a:pt x="5765" y="0"/>
                    <a:pt x="5754" y="1"/>
                    <a:pt x="5744" y="1"/>
                  </a:cubicBezTo>
                  <a:cubicBezTo>
                    <a:pt x="5485" y="19"/>
                    <a:pt x="5309" y="260"/>
                    <a:pt x="5146" y="460"/>
                  </a:cubicBezTo>
                  <a:cubicBezTo>
                    <a:pt x="4004" y="1867"/>
                    <a:pt x="2014" y="2175"/>
                    <a:pt x="214" y="2384"/>
                  </a:cubicBezTo>
                  <a:cubicBezTo>
                    <a:pt x="1" y="2407"/>
                    <a:pt x="280" y="3830"/>
                    <a:pt x="294" y="3933"/>
                  </a:cubicBezTo>
                  <a:cubicBezTo>
                    <a:pt x="313" y="4073"/>
                    <a:pt x="333" y="4214"/>
                    <a:pt x="352" y="4355"/>
                  </a:cubicBezTo>
                  <a:cubicBezTo>
                    <a:pt x="391" y="4639"/>
                    <a:pt x="443" y="4946"/>
                    <a:pt x="653" y="5141"/>
                  </a:cubicBezTo>
                  <a:cubicBezTo>
                    <a:pt x="1216" y="5663"/>
                    <a:pt x="2685" y="5726"/>
                    <a:pt x="3391" y="5749"/>
                  </a:cubicBezTo>
                  <a:lnTo>
                    <a:pt x="10005" y="5962"/>
                  </a:lnTo>
                  <a:cubicBezTo>
                    <a:pt x="10244" y="5970"/>
                    <a:pt x="10495" y="5978"/>
                    <a:pt x="10748" y="5978"/>
                  </a:cubicBezTo>
                  <a:cubicBezTo>
                    <a:pt x="11521" y="5978"/>
                    <a:pt x="12327" y="5901"/>
                    <a:pt x="12970" y="5496"/>
                  </a:cubicBezTo>
                  <a:cubicBezTo>
                    <a:pt x="14073" y="4802"/>
                    <a:pt x="14009" y="3433"/>
                    <a:pt x="12848" y="2807"/>
                  </a:cubicBezTo>
                  <a:cubicBezTo>
                    <a:pt x="12288" y="2508"/>
                    <a:pt x="11640" y="2432"/>
                    <a:pt x="11012" y="2336"/>
                  </a:cubicBezTo>
                  <a:cubicBezTo>
                    <a:pt x="9332" y="2075"/>
                    <a:pt x="7604" y="1572"/>
                    <a:pt x="6395" y="378"/>
                  </a:cubicBezTo>
                  <a:cubicBezTo>
                    <a:pt x="6218" y="203"/>
                    <a:pt x="6020" y="0"/>
                    <a:pt x="5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72;p49">
              <a:extLst>
                <a:ext uri="{FF2B5EF4-FFF2-40B4-BE49-F238E27FC236}">
                  <a16:creationId xmlns:a16="http://schemas.microsoft.com/office/drawing/2014/main" id="{F8570D76-5BA8-0693-ACD6-735E502FD593}"/>
                </a:ext>
              </a:extLst>
            </p:cNvPr>
            <p:cNvSpPr/>
            <p:nvPr/>
          </p:nvSpPr>
          <p:spPr>
            <a:xfrm>
              <a:off x="1569175" y="4993600"/>
              <a:ext cx="147425" cy="136800"/>
            </a:xfrm>
            <a:custGeom>
              <a:avLst/>
              <a:gdLst/>
              <a:ahLst/>
              <a:cxnLst/>
              <a:rect l="l" t="t" r="r" b="b"/>
              <a:pathLst>
                <a:path w="5897" h="5472" extrusionOk="0">
                  <a:moveTo>
                    <a:pt x="4600" y="0"/>
                  </a:moveTo>
                  <a:cubicBezTo>
                    <a:pt x="3882" y="0"/>
                    <a:pt x="3063" y="358"/>
                    <a:pt x="2323" y="431"/>
                  </a:cubicBezTo>
                  <a:cubicBezTo>
                    <a:pt x="1780" y="484"/>
                    <a:pt x="1145" y="450"/>
                    <a:pt x="642" y="706"/>
                  </a:cubicBezTo>
                  <a:cubicBezTo>
                    <a:pt x="370" y="845"/>
                    <a:pt x="160" y="1012"/>
                    <a:pt x="1" y="1200"/>
                  </a:cubicBezTo>
                  <a:cubicBezTo>
                    <a:pt x="343" y="2421"/>
                    <a:pt x="581" y="3669"/>
                    <a:pt x="709" y="4932"/>
                  </a:cubicBezTo>
                  <a:cubicBezTo>
                    <a:pt x="1298" y="5322"/>
                    <a:pt x="2065" y="5471"/>
                    <a:pt x="2852" y="5471"/>
                  </a:cubicBezTo>
                  <a:cubicBezTo>
                    <a:pt x="2910" y="5471"/>
                    <a:pt x="2968" y="5471"/>
                    <a:pt x="3026" y="5469"/>
                  </a:cubicBezTo>
                  <a:cubicBezTo>
                    <a:pt x="4655" y="5424"/>
                    <a:pt x="5232" y="4580"/>
                    <a:pt x="5628" y="3165"/>
                  </a:cubicBezTo>
                  <a:cubicBezTo>
                    <a:pt x="5749" y="2728"/>
                    <a:pt x="5896" y="2090"/>
                    <a:pt x="5891" y="1502"/>
                  </a:cubicBezTo>
                  <a:cubicBezTo>
                    <a:pt x="5884" y="714"/>
                    <a:pt x="5604" y="15"/>
                    <a:pt x="4630" y="1"/>
                  </a:cubicBezTo>
                  <a:cubicBezTo>
                    <a:pt x="4620" y="0"/>
                    <a:pt x="4610" y="0"/>
                    <a:pt x="4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73;p49">
              <a:extLst>
                <a:ext uri="{FF2B5EF4-FFF2-40B4-BE49-F238E27FC236}">
                  <a16:creationId xmlns:a16="http://schemas.microsoft.com/office/drawing/2014/main" id="{9C231116-C26D-9229-B646-C91A45B05EEE}"/>
                </a:ext>
              </a:extLst>
            </p:cNvPr>
            <p:cNvSpPr/>
            <p:nvPr/>
          </p:nvSpPr>
          <p:spPr>
            <a:xfrm>
              <a:off x="1671600" y="2285475"/>
              <a:ext cx="63325" cy="94650"/>
            </a:xfrm>
            <a:custGeom>
              <a:avLst/>
              <a:gdLst/>
              <a:ahLst/>
              <a:cxnLst/>
              <a:rect l="l" t="t" r="r" b="b"/>
              <a:pathLst>
                <a:path w="2533" h="3786" extrusionOk="0">
                  <a:moveTo>
                    <a:pt x="867" y="0"/>
                  </a:moveTo>
                  <a:cubicBezTo>
                    <a:pt x="832" y="0"/>
                    <a:pt x="797" y="4"/>
                    <a:pt x="763" y="11"/>
                  </a:cubicBezTo>
                  <a:cubicBezTo>
                    <a:pt x="655" y="35"/>
                    <a:pt x="561" y="101"/>
                    <a:pt x="480" y="177"/>
                  </a:cubicBezTo>
                  <a:cubicBezTo>
                    <a:pt x="430" y="222"/>
                    <a:pt x="384" y="273"/>
                    <a:pt x="343" y="326"/>
                  </a:cubicBezTo>
                  <a:cubicBezTo>
                    <a:pt x="90" y="653"/>
                    <a:pt x="1" y="1098"/>
                    <a:pt x="40" y="1515"/>
                  </a:cubicBezTo>
                  <a:cubicBezTo>
                    <a:pt x="87" y="1999"/>
                    <a:pt x="287" y="2453"/>
                    <a:pt x="506" y="2888"/>
                  </a:cubicBezTo>
                  <a:cubicBezTo>
                    <a:pt x="640" y="3157"/>
                    <a:pt x="788" y="3428"/>
                    <a:pt x="1020" y="3618"/>
                  </a:cubicBezTo>
                  <a:cubicBezTo>
                    <a:pt x="1132" y="3712"/>
                    <a:pt x="1270" y="3786"/>
                    <a:pt x="1416" y="3786"/>
                  </a:cubicBezTo>
                  <a:cubicBezTo>
                    <a:pt x="1417" y="3786"/>
                    <a:pt x="1418" y="3786"/>
                    <a:pt x="1419" y="3786"/>
                  </a:cubicBezTo>
                  <a:cubicBezTo>
                    <a:pt x="1522" y="3786"/>
                    <a:pt x="1620" y="3750"/>
                    <a:pt x="1706" y="3696"/>
                  </a:cubicBezTo>
                  <a:cubicBezTo>
                    <a:pt x="2018" y="3501"/>
                    <a:pt x="2136" y="3111"/>
                    <a:pt x="2230" y="2754"/>
                  </a:cubicBezTo>
                  <a:cubicBezTo>
                    <a:pt x="2334" y="2356"/>
                    <a:pt x="2374" y="1951"/>
                    <a:pt x="2457" y="1553"/>
                  </a:cubicBezTo>
                  <a:cubicBezTo>
                    <a:pt x="2533" y="1193"/>
                    <a:pt x="2460" y="870"/>
                    <a:pt x="2155" y="636"/>
                  </a:cubicBezTo>
                  <a:cubicBezTo>
                    <a:pt x="1812" y="372"/>
                    <a:pt x="1453" y="101"/>
                    <a:pt x="1028" y="18"/>
                  </a:cubicBezTo>
                  <a:cubicBezTo>
                    <a:pt x="975" y="8"/>
                    <a:pt x="921" y="0"/>
                    <a:pt x="867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74;p49">
              <a:extLst>
                <a:ext uri="{FF2B5EF4-FFF2-40B4-BE49-F238E27FC236}">
                  <a16:creationId xmlns:a16="http://schemas.microsoft.com/office/drawing/2014/main" id="{60954B85-EAC6-C623-4B6A-F87F41F21102}"/>
                </a:ext>
              </a:extLst>
            </p:cNvPr>
            <p:cNvSpPr/>
            <p:nvPr/>
          </p:nvSpPr>
          <p:spPr>
            <a:xfrm>
              <a:off x="1731775" y="2284375"/>
              <a:ext cx="69150" cy="18850"/>
            </a:xfrm>
            <a:custGeom>
              <a:avLst/>
              <a:gdLst/>
              <a:ahLst/>
              <a:cxnLst/>
              <a:rect l="l" t="t" r="r" b="b"/>
              <a:pathLst>
                <a:path w="2766" h="754" fill="none" extrusionOk="0">
                  <a:moveTo>
                    <a:pt x="0" y="753"/>
                  </a:moveTo>
                  <a:lnTo>
                    <a:pt x="2765" y="0"/>
                  </a:lnTo>
                </a:path>
              </a:pathLst>
            </a:custGeom>
            <a:noFill/>
            <a:ln w="13050" cap="flat" cmpd="sng">
              <a:solidFill>
                <a:schemeClr val="accent4"/>
              </a:solidFill>
              <a:prstDash val="solid"/>
              <a:miter lim="1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75;p49">
              <a:extLst>
                <a:ext uri="{FF2B5EF4-FFF2-40B4-BE49-F238E27FC236}">
                  <a16:creationId xmlns:a16="http://schemas.microsoft.com/office/drawing/2014/main" id="{96367B89-D761-45DB-138C-20D75AC7FD21}"/>
                </a:ext>
              </a:extLst>
            </p:cNvPr>
            <p:cNvSpPr/>
            <p:nvPr/>
          </p:nvSpPr>
          <p:spPr>
            <a:xfrm>
              <a:off x="4212825" y="2617150"/>
              <a:ext cx="40075" cy="84950"/>
            </a:xfrm>
            <a:custGeom>
              <a:avLst/>
              <a:gdLst/>
              <a:ahLst/>
              <a:cxnLst/>
              <a:rect l="l" t="t" r="r" b="b"/>
              <a:pathLst>
                <a:path w="1603" h="3398" extrusionOk="0">
                  <a:moveTo>
                    <a:pt x="1292" y="1"/>
                  </a:moveTo>
                  <a:cubicBezTo>
                    <a:pt x="1281" y="1"/>
                    <a:pt x="1270" y="1"/>
                    <a:pt x="1259" y="3"/>
                  </a:cubicBezTo>
                  <a:cubicBezTo>
                    <a:pt x="1038" y="29"/>
                    <a:pt x="951" y="262"/>
                    <a:pt x="910" y="454"/>
                  </a:cubicBezTo>
                  <a:cubicBezTo>
                    <a:pt x="802" y="947"/>
                    <a:pt x="620" y="1422"/>
                    <a:pt x="371" y="1862"/>
                  </a:cubicBezTo>
                  <a:cubicBezTo>
                    <a:pt x="205" y="2156"/>
                    <a:pt x="1" y="2469"/>
                    <a:pt x="55" y="2803"/>
                  </a:cubicBezTo>
                  <a:cubicBezTo>
                    <a:pt x="90" y="3022"/>
                    <a:pt x="273" y="3398"/>
                    <a:pt x="528" y="3398"/>
                  </a:cubicBezTo>
                  <a:cubicBezTo>
                    <a:pt x="576" y="3398"/>
                    <a:pt x="627" y="3384"/>
                    <a:pt x="680" y="3354"/>
                  </a:cubicBezTo>
                  <a:cubicBezTo>
                    <a:pt x="1082" y="3123"/>
                    <a:pt x="1101" y="2685"/>
                    <a:pt x="1182" y="2265"/>
                  </a:cubicBezTo>
                  <a:cubicBezTo>
                    <a:pt x="1256" y="1881"/>
                    <a:pt x="1342" y="1499"/>
                    <a:pt x="1426" y="1117"/>
                  </a:cubicBezTo>
                  <a:cubicBezTo>
                    <a:pt x="1514" y="845"/>
                    <a:pt x="1579" y="571"/>
                    <a:pt x="1594" y="297"/>
                  </a:cubicBezTo>
                  <a:cubicBezTo>
                    <a:pt x="1602" y="129"/>
                    <a:pt x="1454" y="1"/>
                    <a:pt x="1292" y="1"/>
                  </a:cubicBezTo>
                  <a:close/>
                </a:path>
              </a:pathLst>
            </a:custGeom>
            <a:solidFill>
              <a:srgbClr val="E36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76;p49">
              <a:extLst>
                <a:ext uri="{FF2B5EF4-FFF2-40B4-BE49-F238E27FC236}">
                  <a16:creationId xmlns:a16="http://schemas.microsoft.com/office/drawing/2014/main" id="{9336E839-FFE6-0534-B26F-4408ABA4D57E}"/>
                </a:ext>
              </a:extLst>
            </p:cNvPr>
            <p:cNvSpPr/>
            <p:nvPr/>
          </p:nvSpPr>
          <p:spPr>
            <a:xfrm>
              <a:off x="4194725" y="2560700"/>
              <a:ext cx="172750" cy="105825"/>
            </a:xfrm>
            <a:custGeom>
              <a:avLst/>
              <a:gdLst/>
              <a:ahLst/>
              <a:cxnLst/>
              <a:rect l="l" t="t" r="r" b="b"/>
              <a:pathLst>
                <a:path w="6910" h="4233" extrusionOk="0">
                  <a:moveTo>
                    <a:pt x="1547" y="1253"/>
                  </a:moveTo>
                  <a:cubicBezTo>
                    <a:pt x="1836" y="1253"/>
                    <a:pt x="2099" y="1469"/>
                    <a:pt x="2157" y="1770"/>
                  </a:cubicBezTo>
                  <a:lnTo>
                    <a:pt x="2168" y="1829"/>
                  </a:lnTo>
                  <a:cubicBezTo>
                    <a:pt x="2168" y="1833"/>
                    <a:pt x="2170" y="1836"/>
                    <a:pt x="2170" y="1840"/>
                  </a:cubicBezTo>
                  <a:cubicBezTo>
                    <a:pt x="2253" y="2270"/>
                    <a:pt x="1897" y="2611"/>
                    <a:pt x="1535" y="2611"/>
                  </a:cubicBezTo>
                  <a:cubicBezTo>
                    <a:pt x="1383" y="2611"/>
                    <a:pt x="1229" y="2550"/>
                    <a:pt x="1108" y="2410"/>
                  </a:cubicBezTo>
                  <a:cubicBezTo>
                    <a:pt x="1025" y="2314"/>
                    <a:pt x="963" y="2201"/>
                    <a:pt x="927" y="2079"/>
                  </a:cubicBezTo>
                  <a:cubicBezTo>
                    <a:pt x="794" y="1649"/>
                    <a:pt x="1028" y="1387"/>
                    <a:pt x="1374" y="1280"/>
                  </a:cubicBezTo>
                  <a:cubicBezTo>
                    <a:pt x="1432" y="1262"/>
                    <a:pt x="1490" y="1253"/>
                    <a:pt x="1547" y="1253"/>
                  </a:cubicBezTo>
                  <a:close/>
                  <a:moveTo>
                    <a:pt x="2600" y="1"/>
                  </a:moveTo>
                  <a:cubicBezTo>
                    <a:pt x="2414" y="1"/>
                    <a:pt x="2230" y="9"/>
                    <a:pt x="2050" y="49"/>
                  </a:cubicBezTo>
                  <a:cubicBezTo>
                    <a:pt x="2017" y="54"/>
                    <a:pt x="1986" y="66"/>
                    <a:pt x="1957" y="84"/>
                  </a:cubicBezTo>
                  <a:cubicBezTo>
                    <a:pt x="1799" y="202"/>
                    <a:pt x="1927" y="500"/>
                    <a:pt x="1955" y="660"/>
                  </a:cubicBezTo>
                  <a:cubicBezTo>
                    <a:pt x="1882" y="652"/>
                    <a:pt x="1809" y="648"/>
                    <a:pt x="1736" y="648"/>
                  </a:cubicBezTo>
                  <a:cubicBezTo>
                    <a:pt x="1129" y="648"/>
                    <a:pt x="534" y="930"/>
                    <a:pt x="354" y="1529"/>
                  </a:cubicBezTo>
                  <a:cubicBezTo>
                    <a:pt x="1" y="2705"/>
                    <a:pt x="1139" y="3288"/>
                    <a:pt x="2226" y="3377"/>
                  </a:cubicBezTo>
                  <a:cubicBezTo>
                    <a:pt x="2442" y="3396"/>
                    <a:pt x="2632" y="3525"/>
                    <a:pt x="2727" y="3720"/>
                  </a:cubicBezTo>
                  <a:cubicBezTo>
                    <a:pt x="2763" y="3792"/>
                    <a:pt x="2802" y="3862"/>
                    <a:pt x="2842" y="3931"/>
                  </a:cubicBezTo>
                  <a:cubicBezTo>
                    <a:pt x="2956" y="4118"/>
                    <a:pt x="3160" y="4232"/>
                    <a:pt x="3379" y="4232"/>
                  </a:cubicBezTo>
                  <a:cubicBezTo>
                    <a:pt x="3380" y="4232"/>
                    <a:pt x="3382" y="4232"/>
                    <a:pt x="3383" y="4232"/>
                  </a:cubicBezTo>
                  <a:lnTo>
                    <a:pt x="5602" y="4232"/>
                  </a:lnTo>
                  <a:cubicBezTo>
                    <a:pt x="5851" y="4232"/>
                    <a:pt x="6076" y="4085"/>
                    <a:pt x="6177" y="3857"/>
                  </a:cubicBezTo>
                  <a:cubicBezTo>
                    <a:pt x="6324" y="3522"/>
                    <a:pt x="6521" y="3040"/>
                    <a:pt x="6589" y="2744"/>
                  </a:cubicBezTo>
                  <a:cubicBezTo>
                    <a:pt x="6743" y="2074"/>
                    <a:pt x="6838" y="1376"/>
                    <a:pt x="6884" y="680"/>
                  </a:cubicBezTo>
                  <a:cubicBezTo>
                    <a:pt x="6909" y="316"/>
                    <a:pt x="6621" y="6"/>
                    <a:pt x="6255" y="5"/>
                  </a:cubicBezTo>
                  <a:lnTo>
                    <a:pt x="2976" y="5"/>
                  </a:lnTo>
                  <a:cubicBezTo>
                    <a:pt x="2851" y="5"/>
                    <a:pt x="2725" y="1"/>
                    <a:pt x="26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77;p49">
              <a:extLst>
                <a:ext uri="{FF2B5EF4-FFF2-40B4-BE49-F238E27FC236}">
                  <a16:creationId xmlns:a16="http://schemas.microsoft.com/office/drawing/2014/main" id="{364B422D-3A4A-8439-760C-18BE0B1FFC74}"/>
                </a:ext>
              </a:extLst>
            </p:cNvPr>
            <p:cNvSpPr/>
            <p:nvPr/>
          </p:nvSpPr>
          <p:spPr>
            <a:xfrm>
              <a:off x="4114975" y="2597875"/>
              <a:ext cx="154150" cy="398950"/>
            </a:xfrm>
            <a:custGeom>
              <a:avLst/>
              <a:gdLst/>
              <a:ahLst/>
              <a:cxnLst/>
              <a:rect l="l" t="t" r="r" b="b"/>
              <a:pathLst>
                <a:path w="6166" h="15958" extrusionOk="0">
                  <a:moveTo>
                    <a:pt x="4175" y="0"/>
                  </a:moveTo>
                  <a:cubicBezTo>
                    <a:pt x="4158" y="0"/>
                    <a:pt x="4142" y="1"/>
                    <a:pt x="4125" y="3"/>
                  </a:cubicBezTo>
                  <a:cubicBezTo>
                    <a:pt x="3870" y="22"/>
                    <a:pt x="3654" y="199"/>
                    <a:pt x="3489" y="394"/>
                  </a:cubicBezTo>
                  <a:cubicBezTo>
                    <a:pt x="2355" y="1724"/>
                    <a:pt x="2598" y="3661"/>
                    <a:pt x="3749" y="4897"/>
                  </a:cubicBezTo>
                  <a:cubicBezTo>
                    <a:pt x="3838" y="4992"/>
                    <a:pt x="3934" y="5091"/>
                    <a:pt x="3957" y="5218"/>
                  </a:cubicBezTo>
                  <a:cubicBezTo>
                    <a:pt x="3974" y="5308"/>
                    <a:pt x="3950" y="5401"/>
                    <a:pt x="3925" y="5489"/>
                  </a:cubicBezTo>
                  <a:cubicBezTo>
                    <a:pt x="3787" y="5969"/>
                    <a:pt x="3591" y="6436"/>
                    <a:pt x="3312" y="6850"/>
                  </a:cubicBezTo>
                  <a:cubicBezTo>
                    <a:pt x="3068" y="7213"/>
                    <a:pt x="2766" y="7532"/>
                    <a:pt x="2509" y="7885"/>
                  </a:cubicBezTo>
                  <a:cubicBezTo>
                    <a:pt x="2005" y="8579"/>
                    <a:pt x="1831" y="9428"/>
                    <a:pt x="1370" y="10127"/>
                  </a:cubicBezTo>
                  <a:cubicBezTo>
                    <a:pt x="1004" y="10682"/>
                    <a:pt x="771" y="11262"/>
                    <a:pt x="579" y="11904"/>
                  </a:cubicBezTo>
                  <a:cubicBezTo>
                    <a:pt x="229" y="13068"/>
                    <a:pt x="0" y="14606"/>
                    <a:pt x="1047" y="15493"/>
                  </a:cubicBezTo>
                  <a:cubicBezTo>
                    <a:pt x="1432" y="15820"/>
                    <a:pt x="1839" y="15957"/>
                    <a:pt x="2246" y="15957"/>
                  </a:cubicBezTo>
                  <a:cubicBezTo>
                    <a:pt x="3655" y="15957"/>
                    <a:pt x="5064" y="14311"/>
                    <a:pt x="5550" y="13146"/>
                  </a:cubicBezTo>
                  <a:cubicBezTo>
                    <a:pt x="6044" y="11962"/>
                    <a:pt x="6084" y="10659"/>
                    <a:pt x="6140" y="9395"/>
                  </a:cubicBezTo>
                  <a:cubicBezTo>
                    <a:pt x="6158" y="8979"/>
                    <a:pt x="6165" y="8559"/>
                    <a:pt x="6163" y="8137"/>
                  </a:cubicBezTo>
                  <a:cubicBezTo>
                    <a:pt x="6158" y="7236"/>
                    <a:pt x="6114" y="6326"/>
                    <a:pt x="6056" y="5435"/>
                  </a:cubicBezTo>
                  <a:cubicBezTo>
                    <a:pt x="6042" y="5220"/>
                    <a:pt x="6026" y="5004"/>
                    <a:pt x="6045" y="4789"/>
                  </a:cubicBezTo>
                  <a:cubicBezTo>
                    <a:pt x="6058" y="4624"/>
                    <a:pt x="6093" y="4460"/>
                    <a:pt x="6088" y="4293"/>
                  </a:cubicBezTo>
                  <a:cubicBezTo>
                    <a:pt x="6072" y="3689"/>
                    <a:pt x="5612" y="3247"/>
                    <a:pt x="5270" y="2795"/>
                  </a:cubicBezTo>
                  <a:cubicBezTo>
                    <a:pt x="5101" y="2571"/>
                    <a:pt x="4893" y="2290"/>
                    <a:pt x="4831" y="2010"/>
                  </a:cubicBezTo>
                  <a:cubicBezTo>
                    <a:pt x="4744" y="1624"/>
                    <a:pt x="5083" y="1524"/>
                    <a:pt x="5205" y="1181"/>
                  </a:cubicBezTo>
                  <a:cubicBezTo>
                    <a:pt x="5322" y="854"/>
                    <a:pt x="5084" y="507"/>
                    <a:pt x="4818" y="285"/>
                  </a:cubicBezTo>
                  <a:cubicBezTo>
                    <a:pt x="4634" y="133"/>
                    <a:pt x="4411" y="0"/>
                    <a:pt x="4175" y="0"/>
                  </a:cubicBezTo>
                  <a:close/>
                </a:path>
              </a:pathLst>
            </a:custGeom>
            <a:solidFill>
              <a:srgbClr val="E36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78;p49">
              <a:extLst>
                <a:ext uri="{FF2B5EF4-FFF2-40B4-BE49-F238E27FC236}">
                  <a16:creationId xmlns:a16="http://schemas.microsoft.com/office/drawing/2014/main" id="{231AC645-0BF1-B2CF-F3A5-CC079942A02C}"/>
                </a:ext>
              </a:extLst>
            </p:cNvPr>
            <p:cNvSpPr/>
            <p:nvPr/>
          </p:nvSpPr>
          <p:spPr>
            <a:xfrm>
              <a:off x="4155700" y="4611625"/>
              <a:ext cx="142975" cy="448625"/>
            </a:xfrm>
            <a:custGeom>
              <a:avLst/>
              <a:gdLst/>
              <a:ahLst/>
              <a:cxnLst/>
              <a:rect l="l" t="t" r="r" b="b"/>
              <a:pathLst>
                <a:path w="5719" h="17945" extrusionOk="0">
                  <a:moveTo>
                    <a:pt x="3182" y="1"/>
                  </a:moveTo>
                  <a:cubicBezTo>
                    <a:pt x="1857" y="1"/>
                    <a:pt x="1374" y="956"/>
                    <a:pt x="1092" y="2132"/>
                  </a:cubicBezTo>
                  <a:cubicBezTo>
                    <a:pt x="142" y="6107"/>
                    <a:pt x="393" y="10740"/>
                    <a:pt x="81" y="14816"/>
                  </a:cubicBezTo>
                  <a:cubicBezTo>
                    <a:pt x="1" y="15875"/>
                    <a:pt x="26" y="17158"/>
                    <a:pt x="932" y="17715"/>
                  </a:cubicBezTo>
                  <a:cubicBezTo>
                    <a:pt x="1189" y="17873"/>
                    <a:pt x="1490" y="17945"/>
                    <a:pt x="1793" y="17945"/>
                  </a:cubicBezTo>
                  <a:cubicBezTo>
                    <a:pt x="1999" y="17945"/>
                    <a:pt x="2207" y="17912"/>
                    <a:pt x="2403" y="17851"/>
                  </a:cubicBezTo>
                  <a:cubicBezTo>
                    <a:pt x="3923" y="17377"/>
                    <a:pt x="4516" y="15571"/>
                    <a:pt x="4809" y="14006"/>
                  </a:cubicBezTo>
                  <a:cubicBezTo>
                    <a:pt x="5429" y="10713"/>
                    <a:pt x="5718" y="7369"/>
                    <a:pt x="5675" y="4020"/>
                  </a:cubicBezTo>
                  <a:cubicBezTo>
                    <a:pt x="5654" y="2396"/>
                    <a:pt x="5395" y="124"/>
                    <a:pt x="3355" y="6"/>
                  </a:cubicBezTo>
                  <a:cubicBezTo>
                    <a:pt x="3296" y="2"/>
                    <a:pt x="3238" y="1"/>
                    <a:pt x="3182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79;p49">
              <a:extLst>
                <a:ext uri="{FF2B5EF4-FFF2-40B4-BE49-F238E27FC236}">
                  <a16:creationId xmlns:a16="http://schemas.microsoft.com/office/drawing/2014/main" id="{98417548-9B02-1A48-034F-F5ABBCB34D49}"/>
                </a:ext>
              </a:extLst>
            </p:cNvPr>
            <p:cNvSpPr/>
            <p:nvPr/>
          </p:nvSpPr>
          <p:spPr>
            <a:xfrm>
              <a:off x="4744200" y="4599200"/>
              <a:ext cx="167725" cy="412325"/>
            </a:xfrm>
            <a:custGeom>
              <a:avLst/>
              <a:gdLst/>
              <a:ahLst/>
              <a:cxnLst/>
              <a:rect l="l" t="t" r="r" b="b"/>
              <a:pathLst>
                <a:path w="6709" h="16493" extrusionOk="0">
                  <a:moveTo>
                    <a:pt x="2428" y="0"/>
                  </a:moveTo>
                  <a:cubicBezTo>
                    <a:pt x="361" y="0"/>
                    <a:pt x="1" y="2166"/>
                    <a:pt x="698" y="3950"/>
                  </a:cubicBezTo>
                  <a:cubicBezTo>
                    <a:pt x="1237" y="5328"/>
                    <a:pt x="1125" y="7001"/>
                    <a:pt x="1277" y="8466"/>
                  </a:cubicBezTo>
                  <a:cubicBezTo>
                    <a:pt x="1456" y="10199"/>
                    <a:pt x="1681" y="11926"/>
                    <a:pt x="1953" y="13648"/>
                  </a:cubicBezTo>
                  <a:cubicBezTo>
                    <a:pt x="1978" y="13812"/>
                    <a:pt x="2007" y="13979"/>
                    <a:pt x="2039" y="14146"/>
                  </a:cubicBezTo>
                  <a:cubicBezTo>
                    <a:pt x="2166" y="14782"/>
                    <a:pt x="2369" y="15408"/>
                    <a:pt x="2842" y="15833"/>
                  </a:cubicBezTo>
                  <a:cubicBezTo>
                    <a:pt x="3361" y="16299"/>
                    <a:pt x="3818" y="16492"/>
                    <a:pt x="4216" y="16492"/>
                  </a:cubicBezTo>
                  <a:cubicBezTo>
                    <a:pt x="5465" y="16492"/>
                    <a:pt x="6138" y="14594"/>
                    <a:pt x="6323" y="13266"/>
                  </a:cubicBezTo>
                  <a:cubicBezTo>
                    <a:pt x="6709" y="10493"/>
                    <a:pt x="6443" y="7460"/>
                    <a:pt x="6383" y="4665"/>
                  </a:cubicBezTo>
                  <a:cubicBezTo>
                    <a:pt x="6373" y="4244"/>
                    <a:pt x="6362" y="3817"/>
                    <a:pt x="6249" y="3412"/>
                  </a:cubicBezTo>
                  <a:cubicBezTo>
                    <a:pt x="6077" y="2789"/>
                    <a:pt x="5683" y="2257"/>
                    <a:pt x="5295" y="1740"/>
                  </a:cubicBezTo>
                  <a:cubicBezTo>
                    <a:pt x="4791" y="1070"/>
                    <a:pt x="3814" y="177"/>
                    <a:pt x="2960" y="44"/>
                  </a:cubicBezTo>
                  <a:cubicBezTo>
                    <a:pt x="2772" y="14"/>
                    <a:pt x="2594" y="0"/>
                    <a:pt x="2428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80;p49">
              <a:extLst>
                <a:ext uri="{FF2B5EF4-FFF2-40B4-BE49-F238E27FC236}">
                  <a16:creationId xmlns:a16="http://schemas.microsoft.com/office/drawing/2014/main" id="{1547B317-7865-2866-3A7F-A48644FDE9C3}"/>
                </a:ext>
              </a:extLst>
            </p:cNvPr>
            <p:cNvSpPr/>
            <p:nvPr/>
          </p:nvSpPr>
          <p:spPr>
            <a:xfrm>
              <a:off x="4649875" y="4895625"/>
              <a:ext cx="276550" cy="243050"/>
            </a:xfrm>
            <a:custGeom>
              <a:avLst/>
              <a:gdLst/>
              <a:ahLst/>
              <a:cxnLst/>
              <a:rect l="l" t="t" r="r" b="b"/>
              <a:pathLst>
                <a:path w="11062" h="9722" extrusionOk="0">
                  <a:moveTo>
                    <a:pt x="10088" y="0"/>
                  </a:moveTo>
                  <a:cubicBezTo>
                    <a:pt x="10004" y="0"/>
                    <a:pt x="9886" y="53"/>
                    <a:pt x="9651" y="114"/>
                  </a:cubicBezTo>
                  <a:cubicBezTo>
                    <a:pt x="9266" y="215"/>
                    <a:pt x="8883" y="316"/>
                    <a:pt x="8495" y="400"/>
                  </a:cubicBezTo>
                  <a:cubicBezTo>
                    <a:pt x="7674" y="577"/>
                    <a:pt x="6845" y="704"/>
                    <a:pt x="6009" y="780"/>
                  </a:cubicBezTo>
                  <a:cubicBezTo>
                    <a:pt x="5768" y="802"/>
                    <a:pt x="5512" y="823"/>
                    <a:pt x="5320" y="970"/>
                  </a:cubicBezTo>
                  <a:cubicBezTo>
                    <a:pt x="5027" y="1192"/>
                    <a:pt x="4986" y="1606"/>
                    <a:pt x="4956" y="1971"/>
                  </a:cubicBezTo>
                  <a:cubicBezTo>
                    <a:pt x="4885" y="2858"/>
                    <a:pt x="4746" y="3738"/>
                    <a:pt x="4541" y="4604"/>
                  </a:cubicBezTo>
                  <a:cubicBezTo>
                    <a:pt x="4082" y="6548"/>
                    <a:pt x="1999" y="6991"/>
                    <a:pt x="551" y="8025"/>
                  </a:cubicBezTo>
                  <a:cubicBezTo>
                    <a:pt x="279" y="8220"/>
                    <a:pt x="0" y="8494"/>
                    <a:pt x="26" y="8828"/>
                  </a:cubicBezTo>
                  <a:cubicBezTo>
                    <a:pt x="59" y="9271"/>
                    <a:pt x="579" y="9484"/>
                    <a:pt x="1016" y="9558"/>
                  </a:cubicBezTo>
                  <a:cubicBezTo>
                    <a:pt x="1359" y="9615"/>
                    <a:pt x="1710" y="9642"/>
                    <a:pt x="2065" y="9642"/>
                  </a:cubicBezTo>
                  <a:cubicBezTo>
                    <a:pt x="4368" y="9642"/>
                    <a:pt x="6838" y="8484"/>
                    <a:pt x="8147" y="6638"/>
                  </a:cubicBezTo>
                  <a:cubicBezTo>
                    <a:pt x="8442" y="6838"/>
                    <a:pt x="8397" y="7702"/>
                    <a:pt x="8442" y="8051"/>
                  </a:cubicBezTo>
                  <a:cubicBezTo>
                    <a:pt x="8513" y="8608"/>
                    <a:pt x="8584" y="9165"/>
                    <a:pt x="8656" y="9722"/>
                  </a:cubicBezTo>
                  <a:cubicBezTo>
                    <a:pt x="8640" y="9600"/>
                    <a:pt x="9685" y="9577"/>
                    <a:pt x="10308" y="9565"/>
                  </a:cubicBezTo>
                  <a:cubicBezTo>
                    <a:pt x="10531" y="9560"/>
                    <a:pt x="10700" y="9558"/>
                    <a:pt x="10745" y="9552"/>
                  </a:cubicBezTo>
                  <a:cubicBezTo>
                    <a:pt x="10838" y="9541"/>
                    <a:pt x="10938" y="9525"/>
                    <a:pt x="10999" y="9455"/>
                  </a:cubicBezTo>
                  <a:cubicBezTo>
                    <a:pt x="11060" y="9385"/>
                    <a:pt x="11061" y="9286"/>
                    <a:pt x="11060" y="9194"/>
                  </a:cubicBezTo>
                  <a:cubicBezTo>
                    <a:pt x="11037" y="7584"/>
                    <a:pt x="10954" y="5975"/>
                    <a:pt x="10812" y="4368"/>
                  </a:cubicBezTo>
                  <a:cubicBezTo>
                    <a:pt x="10755" y="3708"/>
                    <a:pt x="10742" y="3046"/>
                    <a:pt x="10696" y="2385"/>
                  </a:cubicBezTo>
                  <a:cubicBezTo>
                    <a:pt x="10657" y="1819"/>
                    <a:pt x="10708" y="750"/>
                    <a:pt x="10375" y="266"/>
                  </a:cubicBezTo>
                  <a:cubicBezTo>
                    <a:pt x="10265" y="106"/>
                    <a:pt x="10208" y="31"/>
                    <a:pt x="10141" y="8"/>
                  </a:cubicBezTo>
                  <a:cubicBezTo>
                    <a:pt x="10124" y="3"/>
                    <a:pt x="10107" y="0"/>
                    <a:pt x="10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81;p49">
              <a:extLst>
                <a:ext uri="{FF2B5EF4-FFF2-40B4-BE49-F238E27FC236}">
                  <a16:creationId xmlns:a16="http://schemas.microsoft.com/office/drawing/2014/main" id="{D04349E4-11AA-9F2D-C230-A255E5724E1C}"/>
                </a:ext>
              </a:extLst>
            </p:cNvPr>
            <p:cNvSpPr/>
            <p:nvPr/>
          </p:nvSpPr>
          <p:spPr>
            <a:xfrm>
              <a:off x="4126625" y="2665975"/>
              <a:ext cx="371375" cy="338400"/>
            </a:xfrm>
            <a:custGeom>
              <a:avLst/>
              <a:gdLst/>
              <a:ahLst/>
              <a:cxnLst/>
              <a:rect l="l" t="t" r="r" b="b"/>
              <a:pathLst>
                <a:path w="14855" h="13536" extrusionOk="0">
                  <a:moveTo>
                    <a:pt x="11804" y="0"/>
                  </a:moveTo>
                  <a:cubicBezTo>
                    <a:pt x="11164" y="0"/>
                    <a:pt x="10523" y="237"/>
                    <a:pt x="9979" y="585"/>
                  </a:cubicBezTo>
                  <a:cubicBezTo>
                    <a:pt x="9292" y="1023"/>
                    <a:pt x="8731" y="1628"/>
                    <a:pt x="8179" y="2226"/>
                  </a:cubicBezTo>
                  <a:cubicBezTo>
                    <a:pt x="6423" y="4130"/>
                    <a:pt x="4589" y="5814"/>
                    <a:pt x="2529" y="7364"/>
                  </a:cubicBezTo>
                  <a:cubicBezTo>
                    <a:pt x="1539" y="8110"/>
                    <a:pt x="599" y="9176"/>
                    <a:pt x="226" y="10390"/>
                  </a:cubicBezTo>
                  <a:cubicBezTo>
                    <a:pt x="52" y="10956"/>
                    <a:pt x="0" y="11553"/>
                    <a:pt x="124" y="12164"/>
                  </a:cubicBezTo>
                  <a:cubicBezTo>
                    <a:pt x="329" y="13180"/>
                    <a:pt x="1211" y="13535"/>
                    <a:pt x="2228" y="13535"/>
                  </a:cubicBezTo>
                  <a:cubicBezTo>
                    <a:pt x="3417" y="13535"/>
                    <a:pt x="4792" y="13050"/>
                    <a:pt x="5483" y="12568"/>
                  </a:cubicBezTo>
                  <a:cubicBezTo>
                    <a:pt x="7092" y="11448"/>
                    <a:pt x="8450" y="10004"/>
                    <a:pt x="10085" y="8916"/>
                  </a:cubicBezTo>
                  <a:cubicBezTo>
                    <a:pt x="11482" y="7985"/>
                    <a:pt x="13102" y="7239"/>
                    <a:pt x="14007" y="5823"/>
                  </a:cubicBezTo>
                  <a:cubicBezTo>
                    <a:pt x="14670" y="4785"/>
                    <a:pt x="14855" y="3453"/>
                    <a:pt x="14496" y="2273"/>
                  </a:cubicBezTo>
                  <a:cubicBezTo>
                    <a:pt x="14178" y="1226"/>
                    <a:pt x="13371" y="269"/>
                    <a:pt x="12299" y="50"/>
                  </a:cubicBezTo>
                  <a:cubicBezTo>
                    <a:pt x="12135" y="16"/>
                    <a:pt x="11970" y="0"/>
                    <a:pt x="11804" y="0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82;p49">
              <a:extLst>
                <a:ext uri="{FF2B5EF4-FFF2-40B4-BE49-F238E27FC236}">
                  <a16:creationId xmlns:a16="http://schemas.microsoft.com/office/drawing/2014/main" id="{AA22618F-C3A8-0664-5551-43A9FC341426}"/>
                </a:ext>
              </a:extLst>
            </p:cNvPr>
            <p:cNvSpPr/>
            <p:nvPr/>
          </p:nvSpPr>
          <p:spPr>
            <a:xfrm>
              <a:off x="4530700" y="2233050"/>
              <a:ext cx="258900" cy="411275"/>
            </a:xfrm>
            <a:custGeom>
              <a:avLst/>
              <a:gdLst/>
              <a:ahLst/>
              <a:cxnLst/>
              <a:rect l="l" t="t" r="r" b="b"/>
              <a:pathLst>
                <a:path w="10356" h="16451" extrusionOk="0">
                  <a:moveTo>
                    <a:pt x="3856" y="1"/>
                  </a:moveTo>
                  <a:cubicBezTo>
                    <a:pt x="3783" y="1"/>
                    <a:pt x="3710" y="7"/>
                    <a:pt x="3638" y="21"/>
                  </a:cubicBezTo>
                  <a:cubicBezTo>
                    <a:pt x="3438" y="61"/>
                    <a:pt x="3256" y="163"/>
                    <a:pt x="3098" y="290"/>
                  </a:cubicBezTo>
                  <a:cubicBezTo>
                    <a:pt x="2566" y="717"/>
                    <a:pt x="2311" y="1398"/>
                    <a:pt x="2162" y="2062"/>
                  </a:cubicBezTo>
                  <a:cubicBezTo>
                    <a:pt x="2013" y="2728"/>
                    <a:pt x="1944" y="3417"/>
                    <a:pt x="1678" y="4044"/>
                  </a:cubicBezTo>
                  <a:cubicBezTo>
                    <a:pt x="1135" y="5324"/>
                    <a:pt x="812" y="6573"/>
                    <a:pt x="1516" y="7895"/>
                  </a:cubicBezTo>
                  <a:cubicBezTo>
                    <a:pt x="1644" y="8132"/>
                    <a:pt x="1803" y="8352"/>
                    <a:pt x="1918" y="8597"/>
                  </a:cubicBezTo>
                  <a:cubicBezTo>
                    <a:pt x="2403" y="9626"/>
                    <a:pt x="2004" y="10846"/>
                    <a:pt x="1497" y="11865"/>
                  </a:cubicBezTo>
                  <a:cubicBezTo>
                    <a:pt x="1220" y="12421"/>
                    <a:pt x="914" y="12959"/>
                    <a:pt x="577" y="13479"/>
                  </a:cubicBezTo>
                  <a:cubicBezTo>
                    <a:pt x="0" y="14369"/>
                    <a:pt x="475" y="14764"/>
                    <a:pt x="1222" y="15242"/>
                  </a:cubicBezTo>
                  <a:cubicBezTo>
                    <a:pt x="1825" y="15626"/>
                    <a:pt x="2465" y="15988"/>
                    <a:pt x="3123" y="16266"/>
                  </a:cubicBezTo>
                  <a:cubicBezTo>
                    <a:pt x="3425" y="16394"/>
                    <a:pt x="3631" y="16450"/>
                    <a:pt x="3850" y="16450"/>
                  </a:cubicBezTo>
                  <a:cubicBezTo>
                    <a:pt x="4013" y="16450"/>
                    <a:pt x="4185" y="16419"/>
                    <a:pt x="4409" y="16363"/>
                  </a:cubicBezTo>
                  <a:cubicBezTo>
                    <a:pt x="4819" y="16261"/>
                    <a:pt x="5262" y="16314"/>
                    <a:pt x="5643" y="16101"/>
                  </a:cubicBezTo>
                  <a:cubicBezTo>
                    <a:pt x="5910" y="15953"/>
                    <a:pt x="6102" y="15695"/>
                    <a:pt x="6225" y="15416"/>
                  </a:cubicBezTo>
                  <a:cubicBezTo>
                    <a:pt x="6839" y="14031"/>
                    <a:pt x="7034" y="12461"/>
                    <a:pt x="7654" y="11065"/>
                  </a:cubicBezTo>
                  <a:cubicBezTo>
                    <a:pt x="8186" y="9863"/>
                    <a:pt x="8986" y="8795"/>
                    <a:pt x="9532" y="7601"/>
                  </a:cubicBezTo>
                  <a:cubicBezTo>
                    <a:pt x="10080" y="6406"/>
                    <a:pt x="10355" y="4979"/>
                    <a:pt x="9790" y="3792"/>
                  </a:cubicBezTo>
                  <a:cubicBezTo>
                    <a:pt x="9571" y="3332"/>
                    <a:pt x="9213" y="3044"/>
                    <a:pt x="8922" y="2647"/>
                  </a:cubicBezTo>
                  <a:cubicBezTo>
                    <a:pt x="8725" y="2381"/>
                    <a:pt x="8611" y="2090"/>
                    <a:pt x="8387" y="1833"/>
                  </a:cubicBezTo>
                  <a:cubicBezTo>
                    <a:pt x="7872" y="1243"/>
                    <a:pt x="7262" y="700"/>
                    <a:pt x="6542" y="377"/>
                  </a:cubicBezTo>
                  <a:cubicBezTo>
                    <a:pt x="5807" y="47"/>
                    <a:pt x="5115" y="200"/>
                    <a:pt x="4358" y="61"/>
                  </a:cubicBezTo>
                  <a:cubicBezTo>
                    <a:pt x="4192" y="31"/>
                    <a:pt x="4023" y="1"/>
                    <a:pt x="3856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83;p49">
              <a:extLst>
                <a:ext uri="{FF2B5EF4-FFF2-40B4-BE49-F238E27FC236}">
                  <a16:creationId xmlns:a16="http://schemas.microsoft.com/office/drawing/2014/main" id="{1F31527F-94DB-8A92-2341-90531D3BBD46}"/>
                </a:ext>
              </a:extLst>
            </p:cNvPr>
            <p:cNvSpPr/>
            <p:nvPr/>
          </p:nvSpPr>
          <p:spPr>
            <a:xfrm>
              <a:off x="4542875" y="2798925"/>
              <a:ext cx="373725" cy="420550"/>
            </a:xfrm>
            <a:custGeom>
              <a:avLst/>
              <a:gdLst/>
              <a:ahLst/>
              <a:cxnLst/>
              <a:rect l="l" t="t" r="r" b="b"/>
              <a:pathLst>
                <a:path w="14949" h="16822" extrusionOk="0">
                  <a:moveTo>
                    <a:pt x="8173" y="1"/>
                  </a:moveTo>
                  <a:cubicBezTo>
                    <a:pt x="6673" y="1"/>
                    <a:pt x="5228" y="1211"/>
                    <a:pt x="5172" y="2905"/>
                  </a:cubicBezTo>
                  <a:cubicBezTo>
                    <a:pt x="5155" y="3410"/>
                    <a:pt x="5320" y="3901"/>
                    <a:pt x="5483" y="4379"/>
                  </a:cubicBezTo>
                  <a:cubicBezTo>
                    <a:pt x="6242" y="6603"/>
                    <a:pt x="7113" y="8778"/>
                    <a:pt x="7898" y="10970"/>
                  </a:cubicBezTo>
                  <a:cubicBezTo>
                    <a:pt x="7315" y="10948"/>
                    <a:pt x="6853" y="10499"/>
                    <a:pt x="6392" y="10142"/>
                  </a:cubicBezTo>
                  <a:cubicBezTo>
                    <a:pt x="5546" y="9485"/>
                    <a:pt x="4543" y="9027"/>
                    <a:pt x="3523" y="8711"/>
                  </a:cubicBezTo>
                  <a:cubicBezTo>
                    <a:pt x="3037" y="8561"/>
                    <a:pt x="2159" y="8239"/>
                    <a:pt x="1466" y="8239"/>
                  </a:cubicBezTo>
                  <a:cubicBezTo>
                    <a:pt x="1191" y="8239"/>
                    <a:pt x="945" y="8290"/>
                    <a:pt x="764" y="8422"/>
                  </a:cubicBezTo>
                  <a:cubicBezTo>
                    <a:pt x="442" y="8657"/>
                    <a:pt x="259" y="9042"/>
                    <a:pt x="157" y="9427"/>
                  </a:cubicBezTo>
                  <a:cubicBezTo>
                    <a:pt x="1" y="10013"/>
                    <a:pt x="20" y="10695"/>
                    <a:pt x="415" y="11154"/>
                  </a:cubicBezTo>
                  <a:cubicBezTo>
                    <a:pt x="695" y="11480"/>
                    <a:pt x="1115" y="11643"/>
                    <a:pt x="1484" y="11864"/>
                  </a:cubicBezTo>
                  <a:cubicBezTo>
                    <a:pt x="2093" y="12229"/>
                    <a:pt x="2576" y="12765"/>
                    <a:pt x="3110" y="13232"/>
                  </a:cubicBezTo>
                  <a:cubicBezTo>
                    <a:pt x="3968" y="13983"/>
                    <a:pt x="5102" y="14369"/>
                    <a:pt x="6051" y="15018"/>
                  </a:cubicBezTo>
                  <a:cubicBezTo>
                    <a:pt x="7110" y="15744"/>
                    <a:pt x="8273" y="16576"/>
                    <a:pt x="9582" y="16732"/>
                  </a:cubicBezTo>
                  <a:cubicBezTo>
                    <a:pt x="9985" y="16780"/>
                    <a:pt x="10680" y="16821"/>
                    <a:pt x="11390" y="16821"/>
                  </a:cubicBezTo>
                  <a:cubicBezTo>
                    <a:pt x="12094" y="16821"/>
                    <a:pt x="12813" y="16781"/>
                    <a:pt x="13281" y="16669"/>
                  </a:cubicBezTo>
                  <a:cubicBezTo>
                    <a:pt x="13349" y="16653"/>
                    <a:pt x="13416" y="16633"/>
                    <a:pt x="13483" y="16610"/>
                  </a:cubicBezTo>
                  <a:cubicBezTo>
                    <a:pt x="14347" y="16303"/>
                    <a:pt x="14638" y="15239"/>
                    <a:pt x="14720" y="14326"/>
                  </a:cubicBezTo>
                  <a:cubicBezTo>
                    <a:pt x="14949" y="11779"/>
                    <a:pt x="14541" y="9215"/>
                    <a:pt x="13534" y="6865"/>
                  </a:cubicBezTo>
                  <a:cubicBezTo>
                    <a:pt x="13288" y="6293"/>
                    <a:pt x="13009" y="5738"/>
                    <a:pt x="12729" y="5183"/>
                  </a:cubicBezTo>
                  <a:lnTo>
                    <a:pt x="11787" y="3312"/>
                  </a:lnTo>
                  <a:cubicBezTo>
                    <a:pt x="11278" y="2304"/>
                    <a:pt x="10743" y="1261"/>
                    <a:pt x="9847" y="575"/>
                  </a:cubicBezTo>
                  <a:cubicBezTo>
                    <a:pt x="9331" y="178"/>
                    <a:pt x="8748" y="1"/>
                    <a:pt x="8173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84;p49">
              <a:extLst>
                <a:ext uri="{FF2B5EF4-FFF2-40B4-BE49-F238E27FC236}">
                  <a16:creationId xmlns:a16="http://schemas.microsoft.com/office/drawing/2014/main" id="{67F39DFF-5F4B-EA65-1CF6-0D42E6ED521A}"/>
                </a:ext>
              </a:extLst>
            </p:cNvPr>
            <p:cNvSpPr/>
            <p:nvPr/>
          </p:nvSpPr>
          <p:spPr>
            <a:xfrm>
              <a:off x="4635750" y="2603200"/>
              <a:ext cx="276425" cy="450950"/>
            </a:xfrm>
            <a:custGeom>
              <a:avLst/>
              <a:gdLst/>
              <a:ahLst/>
              <a:cxnLst/>
              <a:rect l="l" t="t" r="r" b="b"/>
              <a:pathLst>
                <a:path w="11057" h="18038" extrusionOk="0">
                  <a:moveTo>
                    <a:pt x="1325" y="0"/>
                  </a:moveTo>
                  <a:cubicBezTo>
                    <a:pt x="1155" y="0"/>
                    <a:pt x="988" y="24"/>
                    <a:pt x="833" y="88"/>
                  </a:cubicBezTo>
                  <a:cubicBezTo>
                    <a:pt x="132" y="377"/>
                    <a:pt x="1" y="1301"/>
                    <a:pt x="24" y="2058"/>
                  </a:cubicBezTo>
                  <a:cubicBezTo>
                    <a:pt x="113" y="4851"/>
                    <a:pt x="904" y="7505"/>
                    <a:pt x="1726" y="10151"/>
                  </a:cubicBezTo>
                  <a:cubicBezTo>
                    <a:pt x="2117" y="11500"/>
                    <a:pt x="2180" y="12728"/>
                    <a:pt x="2356" y="14082"/>
                  </a:cubicBezTo>
                  <a:cubicBezTo>
                    <a:pt x="2525" y="15387"/>
                    <a:pt x="3015" y="16732"/>
                    <a:pt x="3487" y="18038"/>
                  </a:cubicBezTo>
                  <a:cubicBezTo>
                    <a:pt x="6049" y="17660"/>
                    <a:pt x="8578" y="17094"/>
                    <a:pt x="11057" y="16348"/>
                  </a:cubicBezTo>
                  <a:cubicBezTo>
                    <a:pt x="10037" y="13484"/>
                    <a:pt x="8799" y="10707"/>
                    <a:pt x="7717" y="7873"/>
                  </a:cubicBezTo>
                  <a:cubicBezTo>
                    <a:pt x="7165" y="6428"/>
                    <a:pt x="6610" y="4976"/>
                    <a:pt x="5815" y="3649"/>
                  </a:cubicBezTo>
                  <a:cubicBezTo>
                    <a:pt x="4942" y="2193"/>
                    <a:pt x="3426" y="249"/>
                    <a:pt x="1625" y="21"/>
                  </a:cubicBezTo>
                  <a:cubicBezTo>
                    <a:pt x="1526" y="9"/>
                    <a:pt x="1425" y="0"/>
                    <a:pt x="1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85;p49">
              <a:extLst>
                <a:ext uri="{FF2B5EF4-FFF2-40B4-BE49-F238E27FC236}">
                  <a16:creationId xmlns:a16="http://schemas.microsoft.com/office/drawing/2014/main" id="{212DEE7F-5694-DF90-55CB-190AD77F38B6}"/>
                </a:ext>
              </a:extLst>
            </p:cNvPr>
            <p:cNvSpPr/>
            <p:nvPr/>
          </p:nvSpPr>
          <p:spPr>
            <a:xfrm>
              <a:off x="3956750" y="4950025"/>
              <a:ext cx="335625" cy="217525"/>
            </a:xfrm>
            <a:custGeom>
              <a:avLst/>
              <a:gdLst/>
              <a:ahLst/>
              <a:cxnLst/>
              <a:rect l="l" t="t" r="r" b="b"/>
              <a:pathLst>
                <a:path w="13425" h="8701" extrusionOk="0">
                  <a:moveTo>
                    <a:pt x="7790" y="0"/>
                  </a:moveTo>
                  <a:lnTo>
                    <a:pt x="6442" y="2797"/>
                  </a:lnTo>
                  <a:cubicBezTo>
                    <a:pt x="6382" y="2920"/>
                    <a:pt x="6320" y="3042"/>
                    <a:pt x="6256" y="3160"/>
                  </a:cubicBezTo>
                  <a:cubicBezTo>
                    <a:pt x="5448" y="4641"/>
                    <a:pt x="4242" y="5711"/>
                    <a:pt x="2480" y="5935"/>
                  </a:cubicBezTo>
                  <a:cubicBezTo>
                    <a:pt x="1995" y="5997"/>
                    <a:pt x="1475" y="6012"/>
                    <a:pt x="1072" y="6288"/>
                  </a:cubicBezTo>
                  <a:cubicBezTo>
                    <a:pt x="0" y="7023"/>
                    <a:pt x="1092" y="7979"/>
                    <a:pt x="1915" y="8106"/>
                  </a:cubicBezTo>
                  <a:cubicBezTo>
                    <a:pt x="2616" y="8214"/>
                    <a:pt x="3343" y="8288"/>
                    <a:pt x="4062" y="8288"/>
                  </a:cubicBezTo>
                  <a:cubicBezTo>
                    <a:pt x="5395" y="8288"/>
                    <a:pt x="6702" y="8033"/>
                    <a:pt x="7766" y="7264"/>
                  </a:cubicBezTo>
                  <a:cubicBezTo>
                    <a:pt x="8290" y="6885"/>
                    <a:pt x="8806" y="6399"/>
                    <a:pt x="9243" y="5923"/>
                  </a:cubicBezTo>
                  <a:cubicBezTo>
                    <a:pt x="9438" y="5710"/>
                    <a:pt x="9745" y="5404"/>
                    <a:pt x="9939" y="5404"/>
                  </a:cubicBezTo>
                  <a:cubicBezTo>
                    <a:pt x="10074" y="5404"/>
                    <a:pt x="10155" y="5550"/>
                    <a:pt x="10108" y="5973"/>
                  </a:cubicBezTo>
                  <a:cubicBezTo>
                    <a:pt x="10007" y="6887"/>
                    <a:pt x="9903" y="7804"/>
                    <a:pt x="9689" y="8699"/>
                  </a:cubicBezTo>
                  <a:cubicBezTo>
                    <a:pt x="9699" y="8700"/>
                    <a:pt x="9711" y="8701"/>
                    <a:pt x="9727" y="8701"/>
                  </a:cubicBezTo>
                  <a:cubicBezTo>
                    <a:pt x="9991" y="8701"/>
                    <a:pt x="11141" y="8558"/>
                    <a:pt x="11591" y="8558"/>
                  </a:cubicBezTo>
                  <a:cubicBezTo>
                    <a:pt x="11703" y="8558"/>
                    <a:pt x="11772" y="8567"/>
                    <a:pt x="11772" y="8589"/>
                  </a:cubicBezTo>
                  <a:cubicBezTo>
                    <a:pt x="11764" y="6469"/>
                    <a:pt x="12604" y="4261"/>
                    <a:pt x="12902" y="2123"/>
                  </a:cubicBezTo>
                  <a:cubicBezTo>
                    <a:pt x="13047" y="1080"/>
                    <a:pt x="13424" y="129"/>
                    <a:pt x="12169" y="129"/>
                  </a:cubicBezTo>
                  <a:cubicBezTo>
                    <a:pt x="12126" y="129"/>
                    <a:pt x="12082" y="130"/>
                    <a:pt x="12035" y="132"/>
                  </a:cubicBezTo>
                  <a:cubicBezTo>
                    <a:pt x="11565" y="155"/>
                    <a:pt x="11095" y="167"/>
                    <a:pt x="10627" y="167"/>
                  </a:cubicBezTo>
                  <a:cubicBezTo>
                    <a:pt x="9680" y="167"/>
                    <a:pt x="8735" y="117"/>
                    <a:pt x="7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86;p49">
              <a:extLst>
                <a:ext uri="{FF2B5EF4-FFF2-40B4-BE49-F238E27FC236}">
                  <a16:creationId xmlns:a16="http://schemas.microsoft.com/office/drawing/2014/main" id="{C3B19A72-ED48-E3C3-03FF-BCA38F91FC2F}"/>
                </a:ext>
              </a:extLst>
            </p:cNvPr>
            <p:cNvSpPr/>
            <p:nvPr/>
          </p:nvSpPr>
          <p:spPr>
            <a:xfrm>
              <a:off x="4277650" y="2566325"/>
              <a:ext cx="519050" cy="729000"/>
            </a:xfrm>
            <a:custGeom>
              <a:avLst/>
              <a:gdLst/>
              <a:ahLst/>
              <a:cxnLst/>
              <a:rect l="l" t="t" r="r" b="b"/>
              <a:pathLst>
                <a:path w="20762" h="29160" extrusionOk="0">
                  <a:moveTo>
                    <a:pt x="10507" y="1"/>
                  </a:moveTo>
                  <a:cubicBezTo>
                    <a:pt x="6428" y="1"/>
                    <a:pt x="3372" y="5563"/>
                    <a:pt x="2208" y="8834"/>
                  </a:cubicBezTo>
                  <a:cubicBezTo>
                    <a:pt x="1910" y="9674"/>
                    <a:pt x="1670" y="10566"/>
                    <a:pt x="1782" y="11451"/>
                  </a:cubicBezTo>
                  <a:cubicBezTo>
                    <a:pt x="1960" y="12844"/>
                    <a:pt x="2982" y="14018"/>
                    <a:pt x="3169" y="15410"/>
                  </a:cubicBezTo>
                  <a:cubicBezTo>
                    <a:pt x="3290" y="16318"/>
                    <a:pt x="3047" y="17231"/>
                    <a:pt x="2803" y="18114"/>
                  </a:cubicBezTo>
                  <a:cubicBezTo>
                    <a:pt x="2356" y="19740"/>
                    <a:pt x="1909" y="21366"/>
                    <a:pt x="1461" y="22991"/>
                  </a:cubicBezTo>
                  <a:cubicBezTo>
                    <a:pt x="1219" y="23870"/>
                    <a:pt x="0" y="26485"/>
                    <a:pt x="549" y="27274"/>
                  </a:cubicBezTo>
                  <a:cubicBezTo>
                    <a:pt x="1113" y="28087"/>
                    <a:pt x="3814" y="28028"/>
                    <a:pt x="4720" y="28172"/>
                  </a:cubicBezTo>
                  <a:lnTo>
                    <a:pt x="9874" y="28989"/>
                  </a:lnTo>
                  <a:cubicBezTo>
                    <a:pt x="10431" y="29077"/>
                    <a:pt x="11075" y="29160"/>
                    <a:pt x="11715" y="29160"/>
                  </a:cubicBezTo>
                  <a:cubicBezTo>
                    <a:pt x="12977" y="29160"/>
                    <a:pt x="14224" y="28838"/>
                    <a:pt x="14756" y="27600"/>
                  </a:cubicBezTo>
                  <a:cubicBezTo>
                    <a:pt x="15107" y="26783"/>
                    <a:pt x="15106" y="25864"/>
                    <a:pt x="15164" y="24975"/>
                  </a:cubicBezTo>
                  <a:cubicBezTo>
                    <a:pt x="15302" y="22855"/>
                    <a:pt x="15810" y="20779"/>
                    <a:pt x="16316" y="18715"/>
                  </a:cubicBezTo>
                  <a:cubicBezTo>
                    <a:pt x="16552" y="17753"/>
                    <a:pt x="16801" y="16763"/>
                    <a:pt x="17395" y="15970"/>
                  </a:cubicBezTo>
                  <a:cubicBezTo>
                    <a:pt x="17901" y="15295"/>
                    <a:pt x="18624" y="14809"/>
                    <a:pt x="19134" y="14136"/>
                  </a:cubicBezTo>
                  <a:cubicBezTo>
                    <a:pt x="19684" y="13412"/>
                    <a:pt x="19902" y="12564"/>
                    <a:pt x="20064" y="11699"/>
                  </a:cubicBezTo>
                  <a:cubicBezTo>
                    <a:pt x="20173" y="11119"/>
                    <a:pt x="20257" y="10530"/>
                    <a:pt x="20399" y="9968"/>
                  </a:cubicBezTo>
                  <a:cubicBezTo>
                    <a:pt x="20762" y="8521"/>
                    <a:pt x="20536" y="6973"/>
                    <a:pt x="20000" y="5578"/>
                  </a:cubicBezTo>
                  <a:cubicBezTo>
                    <a:pt x="18582" y="1892"/>
                    <a:pt x="14871" y="663"/>
                    <a:pt x="11254" y="63"/>
                  </a:cubicBezTo>
                  <a:cubicBezTo>
                    <a:pt x="11001" y="21"/>
                    <a:pt x="10752" y="1"/>
                    <a:pt x="10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87;p49">
              <a:extLst>
                <a:ext uri="{FF2B5EF4-FFF2-40B4-BE49-F238E27FC236}">
                  <a16:creationId xmlns:a16="http://schemas.microsoft.com/office/drawing/2014/main" id="{3B8734A4-02E7-2157-5D4D-D7F7CE66F2B4}"/>
                </a:ext>
              </a:extLst>
            </p:cNvPr>
            <p:cNvSpPr/>
            <p:nvPr/>
          </p:nvSpPr>
          <p:spPr>
            <a:xfrm>
              <a:off x="4436850" y="3231850"/>
              <a:ext cx="505475" cy="1664250"/>
            </a:xfrm>
            <a:custGeom>
              <a:avLst/>
              <a:gdLst/>
              <a:ahLst/>
              <a:cxnLst/>
              <a:rect l="l" t="t" r="r" b="b"/>
              <a:pathLst>
                <a:path w="20219" h="66570" extrusionOk="0">
                  <a:moveTo>
                    <a:pt x="2901" y="0"/>
                  </a:moveTo>
                  <a:cubicBezTo>
                    <a:pt x="2029" y="0"/>
                    <a:pt x="1316" y="112"/>
                    <a:pt x="1057" y="447"/>
                  </a:cubicBezTo>
                  <a:cubicBezTo>
                    <a:pt x="808" y="769"/>
                    <a:pt x="774" y="1203"/>
                    <a:pt x="750" y="1609"/>
                  </a:cubicBezTo>
                  <a:cubicBezTo>
                    <a:pt x="346" y="8397"/>
                    <a:pt x="0" y="15219"/>
                    <a:pt x="516" y="22010"/>
                  </a:cubicBezTo>
                  <a:cubicBezTo>
                    <a:pt x="1018" y="28641"/>
                    <a:pt x="2423" y="34759"/>
                    <a:pt x="3719" y="41266"/>
                  </a:cubicBezTo>
                  <a:cubicBezTo>
                    <a:pt x="5372" y="49570"/>
                    <a:pt x="5345" y="58104"/>
                    <a:pt x="5309" y="66570"/>
                  </a:cubicBezTo>
                  <a:cubicBezTo>
                    <a:pt x="9974" y="66354"/>
                    <a:pt x="14608" y="65695"/>
                    <a:pt x="19148" y="64602"/>
                  </a:cubicBezTo>
                  <a:cubicBezTo>
                    <a:pt x="19497" y="64518"/>
                    <a:pt x="19878" y="64408"/>
                    <a:pt x="20071" y="64106"/>
                  </a:cubicBezTo>
                  <a:cubicBezTo>
                    <a:pt x="20216" y="63880"/>
                    <a:pt x="20219" y="63594"/>
                    <a:pt x="20219" y="63326"/>
                  </a:cubicBezTo>
                  <a:cubicBezTo>
                    <a:pt x="20217" y="60924"/>
                    <a:pt x="20210" y="58485"/>
                    <a:pt x="19555" y="56172"/>
                  </a:cubicBezTo>
                  <a:cubicBezTo>
                    <a:pt x="18865" y="53736"/>
                    <a:pt x="17474" y="51513"/>
                    <a:pt x="17039" y="49018"/>
                  </a:cubicBezTo>
                  <a:cubicBezTo>
                    <a:pt x="16695" y="47050"/>
                    <a:pt x="16960" y="44980"/>
                    <a:pt x="16486" y="43055"/>
                  </a:cubicBezTo>
                  <a:cubicBezTo>
                    <a:pt x="16438" y="42859"/>
                    <a:pt x="16381" y="42665"/>
                    <a:pt x="16317" y="42473"/>
                  </a:cubicBezTo>
                  <a:cubicBezTo>
                    <a:pt x="16026" y="41609"/>
                    <a:pt x="15561" y="40814"/>
                    <a:pt x="15199" y="39977"/>
                  </a:cubicBezTo>
                  <a:cubicBezTo>
                    <a:pt x="14538" y="38445"/>
                    <a:pt x="14228" y="36788"/>
                    <a:pt x="13923" y="35148"/>
                  </a:cubicBezTo>
                  <a:cubicBezTo>
                    <a:pt x="13146" y="30962"/>
                    <a:pt x="12367" y="26772"/>
                    <a:pt x="11831" y="22546"/>
                  </a:cubicBezTo>
                  <a:cubicBezTo>
                    <a:pt x="11301" y="18367"/>
                    <a:pt x="11441" y="14469"/>
                    <a:pt x="11452" y="10293"/>
                  </a:cubicBezTo>
                  <a:cubicBezTo>
                    <a:pt x="11460" y="6996"/>
                    <a:pt x="10175" y="4355"/>
                    <a:pt x="8916" y="1400"/>
                  </a:cubicBezTo>
                  <a:cubicBezTo>
                    <a:pt x="8793" y="1111"/>
                    <a:pt x="8657" y="806"/>
                    <a:pt x="8396" y="631"/>
                  </a:cubicBezTo>
                  <a:cubicBezTo>
                    <a:pt x="8150" y="466"/>
                    <a:pt x="7837" y="448"/>
                    <a:pt x="7541" y="434"/>
                  </a:cubicBezTo>
                  <a:cubicBezTo>
                    <a:pt x="6776" y="400"/>
                    <a:pt x="4554" y="0"/>
                    <a:pt x="2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88;p49">
              <a:extLst>
                <a:ext uri="{FF2B5EF4-FFF2-40B4-BE49-F238E27FC236}">
                  <a16:creationId xmlns:a16="http://schemas.microsoft.com/office/drawing/2014/main" id="{840ACF65-1B36-3600-C274-10DDEE3F3FA3}"/>
                </a:ext>
              </a:extLst>
            </p:cNvPr>
            <p:cNvSpPr/>
            <p:nvPr/>
          </p:nvSpPr>
          <p:spPr>
            <a:xfrm>
              <a:off x="4005125" y="3213150"/>
              <a:ext cx="649525" cy="1699425"/>
            </a:xfrm>
            <a:custGeom>
              <a:avLst/>
              <a:gdLst/>
              <a:ahLst/>
              <a:cxnLst/>
              <a:rect l="l" t="t" r="r" b="b"/>
              <a:pathLst>
                <a:path w="25981" h="67977" extrusionOk="0">
                  <a:moveTo>
                    <a:pt x="11835" y="1"/>
                  </a:moveTo>
                  <a:cubicBezTo>
                    <a:pt x="11735" y="1"/>
                    <a:pt x="11635" y="10"/>
                    <a:pt x="11550" y="60"/>
                  </a:cubicBezTo>
                  <a:cubicBezTo>
                    <a:pt x="11446" y="120"/>
                    <a:pt x="11385" y="231"/>
                    <a:pt x="11332" y="336"/>
                  </a:cubicBezTo>
                  <a:cubicBezTo>
                    <a:pt x="10802" y="1400"/>
                    <a:pt x="10910" y="2471"/>
                    <a:pt x="10789" y="3606"/>
                  </a:cubicBezTo>
                  <a:cubicBezTo>
                    <a:pt x="10654" y="4851"/>
                    <a:pt x="10374" y="6093"/>
                    <a:pt x="10089" y="7310"/>
                  </a:cubicBezTo>
                  <a:cubicBezTo>
                    <a:pt x="9529" y="9703"/>
                    <a:pt x="8805" y="12053"/>
                    <a:pt x="8170" y="14427"/>
                  </a:cubicBezTo>
                  <a:cubicBezTo>
                    <a:pt x="7053" y="18598"/>
                    <a:pt x="6668" y="22800"/>
                    <a:pt x="6267" y="27092"/>
                  </a:cubicBezTo>
                  <a:cubicBezTo>
                    <a:pt x="5424" y="36137"/>
                    <a:pt x="4773" y="45260"/>
                    <a:pt x="2537" y="54097"/>
                  </a:cubicBezTo>
                  <a:cubicBezTo>
                    <a:pt x="1457" y="58368"/>
                    <a:pt x="0" y="62637"/>
                    <a:pt x="123" y="67039"/>
                  </a:cubicBezTo>
                  <a:cubicBezTo>
                    <a:pt x="364" y="66938"/>
                    <a:pt x="919" y="66896"/>
                    <a:pt x="1676" y="66896"/>
                  </a:cubicBezTo>
                  <a:cubicBezTo>
                    <a:pt x="5373" y="66896"/>
                    <a:pt x="13870" y="67905"/>
                    <a:pt x="13861" y="67977"/>
                  </a:cubicBezTo>
                  <a:cubicBezTo>
                    <a:pt x="14263" y="64976"/>
                    <a:pt x="14664" y="61975"/>
                    <a:pt x="15066" y="58975"/>
                  </a:cubicBezTo>
                  <a:cubicBezTo>
                    <a:pt x="15227" y="57769"/>
                    <a:pt x="15393" y="56543"/>
                    <a:pt x="15881" y="55429"/>
                  </a:cubicBezTo>
                  <a:cubicBezTo>
                    <a:pt x="16179" y="54746"/>
                    <a:pt x="16592" y="54118"/>
                    <a:pt x="16895" y="53437"/>
                  </a:cubicBezTo>
                  <a:cubicBezTo>
                    <a:pt x="17798" y="51406"/>
                    <a:pt x="17654" y="49090"/>
                    <a:pt x="17663" y="46867"/>
                  </a:cubicBezTo>
                  <a:cubicBezTo>
                    <a:pt x="17695" y="38443"/>
                    <a:pt x="20133" y="30300"/>
                    <a:pt x="21326" y="22016"/>
                  </a:cubicBezTo>
                  <a:cubicBezTo>
                    <a:pt x="21459" y="21090"/>
                    <a:pt x="21468" y="20070"/>
                    <a:pt x="21517" y="19073"/>
                  </a:cubicBezTo>
                  <a:cubicBezTo>
                    <a:pt x="21556" y="18283"/>
                    <a:pt x="21620" y="17504"/>
                    <a:pt x="21792" y="16796"/>
                  </a:cubicBezTo>
                  <a:cubicBezTo>
                    <a:pt x="22140" y="15364"/>
                    <a:pt x="23365" y="14384"/>
                    <a:pt x="24091" y="13109"/>
                  </a:cubicBezTo>
                  <a:cubicBezTo>
                    <a:pt x="25067" y="11393"/>
                    <a:pt x="25738" y="9318"/>
                    <a:pt x="25859" y="7341"/>
                  </a:cubicBezTo>
                  <a:cubicBezTo>
                    <a:pt x="25981" y="5343"/>
                    <a:pt x="25159" y="3080"/>
                    <a:pt x="24994" y="1045"/>
                  </a:cubicBezTo>
                  <a:cubicBezTo>
                    <a:pt x="24853" y="1116"/>
                    <a:pt x="24699" y="1139"/>
                    <a:pt x="24540" y="1139"/>
                  </a:cubicBezTo>
                  <a:cubicBezTo>
                    <a:pt x="24384" y="1139"/>
                    <a:pt x="24225" y="1116"/>
                    <a:pt x="24071" y="1092"/>
                  </a:cubicBezTo>
                  <a:cubicBezTo>
                    <a:pt x="20083" y="474"/>
                    <a:pt x="15961" y="2"/>
                    <a:pt x="11911" y="2"/>
                  </a:cubicBezTo>
                  <a:cubicBezTo>
                    <a:pt x="11886" y="1"/>
                    <a:pt x="11860" y="1"/>
                    <a:pt x="11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89;p49">
              <a:extLst>
                <a:ext uri="{FF2B5EF4-FFF2-40B4-BE49-F238E27FC236}">
                  <a16:creationId xmlns:a16="http://schemas.microsoft.com/office/drawing/2014/main" id="{EE314E05-F429-A6FB-723C-AECF949B8B74}"/>
                </a:ext>
              </a:extLst>
            </p:cNvPr>
            <p:cNvSpPr/>
            <p:nvPr/>
          </p:nvSpPr>
          <p:spPr>
            <a:xfrm>
              <a:off x="4577725" y="2165250"/>
              <a:ext cx="452000" cy="480200"/>
            </a:xfrm>
            <a:custGeom>
              <a:avLst/>
              <a:gdLst/>
              <a:ahLst/>
              <a:cxnLst/>
              <a:rect l="l" t="t" r="r" b="b"/>
              <a:pathLst>
                <a:path w="18080" h="19208" extrusionOk="0">
                  <a:moveTo>
                    <a:pt x="2610" y="0"/>
                  </a:moveTo>
                  <a:cubicBezTo>
                    <a:pt x="1715" y="0"/>
                    <a:pt x="824" y="536"/>
                    <a:pt x="442" y="1351"/>
                  </a:cubicBezTo>
                  <a:cubicBezTo>
                    <a:pt x="0" y="2294"/>
                    <a:pt x="280" y="3520"/>
                    <a:pt x="1087" y="4178"/>
                  </a:cubicBezTo>
                  <a:cubicBezTo>
                    <a:pt x="1437" y="4462"/>
                    <a:pt x="1865" y="4644"/>
                    <a:pt x="2202" y="4943"/>
                  </a:cubicBezTo>
                  <a:cubicBezTo>
                    <a:pt x="2714" y="5398"/>
                    <a:pt x="2968" y="6086"/>
                    <a:pt x="3032" y="6767"/>
                  </a:cubicBezTo>
                  <a:cubicBezTo>
                    <a:pt x="3040" y="6864"/>
                    <a:pt x="3045" y="6961"/>
                    <a:pt x="3045" y="7057"/>
                  </a:cubicBezTo>
                  <a:cubicBezTo>
                    <a:pt x="3047" y="7600"/>
                    <a:pt x="2935" y="8138"/>
                    <a:pt x="2987" y="8677"/>
                  </a:cubicBezTo>
                  <a:cubicBezTo>
                    <a:pt x="3045" y="9271"/>
                    <a:pt x="3100" y="9809"/>
                    <a:pt x="3078" y="10417"/>
                  </a:cubicBezTo>
                  <a:cubicBezTo>
                    <a:pt x="3041" y="11444"/>
                    <a:pt x="3470" y="12336"/>
                    <a:pt x="4067" y="13168"/>
                  </a:cubicBezTo>
                  <a:cubicBezTo>
                    <a:pt x="4219" y="13379"/>
                    <a:pt x="4432" y="13538"/>
                    <a:pt x="4641" y="13693"/>
                  </a:cubicBezTo>
                  <a:cubicBezTo>
                    <a:pt x="5176" y="14090"/>
                    <a:pt x="5734" y="14496"/>
                    <a:pt x="6387" y="14651"/>
                  </a:cubicBezTo>
                  <a:cubicBezTo>
                    <a:pt x="7096" y="14819"/>
                    <a:pt x="7906" y="14743"/>
                    <a:pt x="8502" y="15236"/>
                  </a:cubicBezTo>
                  <a:cubicBezTo>
                    <a:pt x="9298" y="15897"/>
                    <a:pt x="9178" y="17172"/>
                    <a:pt x="9749" y="18034"/>
                  </a:cubicBezTo>
                  <a:cubicBezTo>
                    <a:pt x="10061" y="18506"/>
                    <a:pt x="10567" y="18824"/>
                    <a:pt x="11103" y="19006"/>
                  </a:cubicBezTo>
                  <a:cubicBezTo>
                    <a:pt x="11510" y="19144"/>
                    <a:pt x="11935" y="19208"/>
                    <a:pt x="12362" y="19208"/>
                  </a:cubicBezTo>
                  <a:cubicBezTo>
                    <a:pt x="13117" y="19208"/>
                    <a:pt x="13878" y="19007"/>
                    <a:pt x="14551" y="18657"/>
                  </a:cubicBezTo>
                  <a:cubicBezTo>
                    <a:pt x="15603" y="18110"/>
                    <a:pt x="16452" y="17223"/>
                    <a:pt x="17097" y="16226"/>
                  </a:cubicBezTo>
                  <a:cubicBezTo>
                    <a:pt x="17654" y="15369"/>
                    <a:pt x="18080" y="14295"/>
                    <a:pt x="17716" y="13339"/>
                  </a:cubicBezTo>
                  <a:cubicBezTo>
                    <a:pt x="17288" y="12213"/>
                    <a:pt x="15909" y="11635"/>
                    <a:pt x="15570" y="10479"/>
                  </a:cubicBezTo>
                  <a:cubicBezTo>
                    <a:pt x="15390" y="9865"/>
                    <a:pt x="15543" y="9203"/>
                    <a:pt x="15460" y="8567"/>
                  </a:cubicBezTo>
                  <a:cubicBezTo>
                    <a:pt x="15308" y="7437"/>
                    <a:pt x="14399" y="6519"/>
                    <a:pt x="13357" y="6054"/>
                  </a:cubicBezTo>
                  <a:cubicBezTo>
                    <a:pt x="12749" y="5783"/>
                    <a:pt x="12042" y="5604"/>
                    <a:pt x="11656" y="5061"/>
                  </a:cubicBezTo>
                  <a:cubicBezTo>
                    <a:pt x="11251" y="4493"/>
                    <a:pt x="11336" y="3708"/>
                    <a:pt x="11044" y="3076"/>
                  </a:cubicBezTo>
                  <a:cubicBezTo>
                    <a:pt x="10206" y="1271"/>
                    <a:pt x="6993" y="1920"/>
                    <a:pt x="5427" y="1226"/>
                  </a:cubicBezTo>
                  <a:cubicBezTo>
                    <a:pt x="4608" y="862"/>
                    <a:pt x="3907" y="213"/>
                    <a:pt x="3027" y="41"/>
                  </a:cubicBezTo>
                  <a:cubicBezTo>
                    <a:pt x="2890" y="13"/>
                    <a:pt x="2750" y="0"/>
                    <a:pt x="2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90;p49">
              <a:extLst>
                <a:ext uri="{FF2B5EF4-FFF2-40B4-BE49-F238E27FC236}">
                  <a16:creationId xmlns:a16="http://schemas.microsoft.com/office/drawing/2014/main" id="{AF054B1F-A2CE-8B60-6F15-7D4E24804075}"/>
                </a:ext>
              </a:extLst>
            </p:cNvPr>
            <p:cNvSpPr/>
            <p:nvPr/>
          </p:nvSpPr>
          <p:spPr>
            <a:xfrm>
              <a:off x="4628950" y="2358125"/>
              <a:ext cx="56975" cy="42750"/>
            </a:xfrm>
            <a:custGeom>
              <a:avLst/>
              <a:gdLst/>
              <a:ahLst/>
              <a:cxnLst/>
              <a:rect l="l" t="t" r="r" b="b"/>
              <a:pathLst>
                <a:path w="2279" h="1710" extrusionOk="0">
                  <a:moveTo>
                    <a:pt x="1140" y="1"/>
                  </a:moveTo>
                  <a:cubicBezTo>
                    <a:pt x="510" y="1"/>
                    <a:pt x="1" y="383"/>
                    <a:pt x="1" y="856"/>
                  </a:cubicBezTo>
                  <a:cubicBezTo>
                    <a:pt x="1" y="1327"/>
                    <a:pt x="510" y="1710"/>
                    <a:pt x="1140" y="1710"/>
                  </a:cubicBezTo>
                  <a:cubicBezTo>
                    <a:pt x="1769" y="1710"/>
                    <a:pt x="2279" y="1327"/>
                    <a:pt x="2279" y="856"/>
                  </a:cubicBezTo>
                  <a:cubicBezTo>
                    <a:pt x="2279" y="383"/>
                    <a:pt x="1769" y="1"/>
                    <a:pt x="1140" y="1"/>
                  </a:cubicBezTo>
                  <a:close/>
                </a:path>
              </a:pathLst>
            </a:custGeom>
            <a:solidFill>
              <a:srgbClr val="FF7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91;p49">
              <a:extLst>
                <a:ext uri="{FF2B5EF4-FFF2-40B4-BE49-F238E27FC236}">
                  <a16:creationId xmlns:a16="http://schemas.microsoft.com/office/drawing/2014/main" id="{2D8A1B3C-C8ED-514E-5094-117195835723}"/>
                </a:ext>
              </a:extLst>
            </p:cNvPr>
            <p:cNvSpPr/>
            <p:nvPr/>
          </p:nvSpPr>
          <p:spPr>
            <a:xfrm>
              <a:off x="4201575" y="2570175"/>
              <a:ext cx="368025" cy="419275"/>
            </a:xfrm>
            <a:custGeom>
              <a:avLst/>
              <a:gdLst/>
              <a:ahLst/>
              <a:cxnLst/>
              <a:rect l="l" t="t" r="r" b="b"/>
              <a:pathLst>
                <a:path w="14721" h="16771" extrusionOk="0">
                  <a:moveTo>
                    <a:pt x="11327" y="0"/>
                  </a:moveTo>
                  <a:cubicBezTo>
                    <a:pt x="9549" y="0"/>
                    <a:pt x="7565" y="1775"/>
                    <a:pt x="6543" y="2894"/>
                  </a:cubicBezTo>
                  <a:cubicBezTo>
                    <a:pt x="5856" y="3649"/>
                    <a:pt x="5232" y="4470"/>
                    <a:pt x="4610" y="5295"/>
                  </a:cubicBezTo>
                  <a:cubicBezTo>
                    <a:pt x="3258" y="7092"/>
                    <a:pt x="1924" y="8913"/>
                    <a:pt x="1" y="10126"/>
                  </a:cubicBezTo>
                  <a:cubicBezTo>
                    <a:pt x="787" y="11327"/>
                    <a:pt x="1944" y="12302"/>
                    <a:pt x="2744" y="13515"/>
                  </a:cubicBezTo>
                  <a:cubicBezTo>
                    <a:pt x="3438" y="14569"/>
                    <a:pt x="4079" y="15653"/>
                    <a:pt x="4669" y="16771"/>
                  </a:cubicBezTo>
                  <a:cubicBezTo>
                    <a:pt x="6291" y="14839"/>
                    <a:pt x="8182" y="13318"/>
                    <a:pt x="10241" y="11887"/>
                  </a:cubicBezTo>
                  <a:cubicBezTo>
                    <a:pt x="11669" y="10895"/>
                    <a:pt x="13840" y="9659"/>
                    <a:pt x="14433" y="7931"/>
                  </a:cubicBezTo>
                  <a:cubicBezTo>
                    <a:pt x="14720" y="7095"/>
                    <a:pt x="14615" y="6180"/>
                    <a:pt x="14468" y="5307"/>
                  </a:cubicBezTo>
                  <a:cubicBezTo>
                    <a:pt x="14297" y="4299"/>
                    <a:pt x="14076" y="3300"/>
                    <a:pt x="13806" y="2314"/>
                  </a:cubicBezTo>
                  <a:cubicBezTo>
                    <a:pt x="13647" y="1738"/>
                    <a:pt x="13457" y="1143"/>
                    <a:pt x="13034" y="720"/>
                  </a:cubicBezTo>
                  <a:cubicBezTo>
                    <a:pt x="12520" y="208"/>
                    <a:pt x="11936" y="0"/>
                    <a:pt x="11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907;p49">
            <a:extLst>
              <a:ext uri="{FF2B5EF4-FFF2-40B4-BE49-F238E27FC236}">
                <a16:creationId xmlns:a16="http://schemas.microsoft.com/office/drawing/2014/main" id="{9BE62176-54F2-D5A2-4ECD-344625E6DF45}"/>
              </a:ext>
            </a:extLst>
          </p:cNvPr>
          <p:cNvGrpSpPr/>
          <p:nvPr/>
        </p:nvGrpSpPr>
        <p:grpSpPr>
          <a:xfrm>
            <a:off x="4275872" y="1183123"/>
            <a:ext cx="855877" cy="1911896"/>
            <a:chOff x="290375" y="823699"/>
            <a:chExt cx="1854554" cy="4142787"/>
          </a:xfrm>
        </p:grpSpPr>
        <p:sp>
          <p:nvSpPr>
            <p:cNvPr id="164" name="Google Shape;1908;p49">
              <a:extLst>
                <a:ext uri="{FF2B5EF4-FFF2-40B4-BE49-F238E27FC236}">
                  <a16:creationId xmlns:a16="http://schemas.microsoft.com/office/drawing/2014/main" id="{7DC99B30-7E43-0814-E411-535D76F52FFA}"/>
                </a:ext>
              </a:extLst>
            </p:cNvPr>
            <p:cNvSpPr/>
            <p:nvPr/>
          </p:nvSpPr>
          <p:spPr>
            <a:xfrm>
              <a:off x="1196513" y="1489404"/>
              <a:ext cx="180733" cy="237374"/>
            </a:xfrm>
            <a:custGeom>
              <a:avLst/>
              <a:gdLst/>
              <a:ahLst/>
              <a:cxnLst/>
              <a:rect l="l" t="t" r="r" b="b"/>
              <a:pathLst>
                <a:path w="3861" h="5071" extrusionOk="0">
                  <a:moveTo>
                    <a:pt x="1883" y="4048"/>
                  </a:moveTo>
                  <a:cubicBezTo>
                    <a:pt x="1603" y="3924"/>
                    <a:pt x="1259" y="3955"/>
                    <a:pt x="1010" y="3774"/>
                  </a:cubicBezTo>
                  <a:cubicBezTo>
                    <a:pt x="873" y="3675"/>
                    <a:pt x="786" y="3521"/>
                    <a:pt x="708" y="3371"/>
                  </a:cubicBezTo>
                  <a:cubicBezTo>
                    <a:pt x="460" y="2894"/>
                    <a:pt x="276" y="2387"/>
                    <a:pt x="161" y="1861"/>
                  </a:cubicBezTo>
                  <a:cubicBezTo>
                    <a:pt x="21" y="1229"/>
                    <a:pt x="0" y="507"/>
                    <a:pt x="406" y="0"/>
                  </a:cubicBezTo>
                  <a:cubicBezTo>
                    <a:pt x="1570" y="848"/>
                    <a:pt x="1853" y="2495"/>
                    <a:pt x="2883" y="3501"/>
                  </a:cubicBezTo>
                  <a:cubicBezTo>
                    <a:pt x="3038" y="3651"/>
                    <a:pt x="3213" y="3793"/>
                    <a:pt x="3311" y="3984"/>
                  </a:cubicBezTo>
                  <a:cubicBezTo>
                    <a:pt x="3860" y="5070"/>
                    <a:pt x="2135" y="4159"/>
                    <a:pt x="1883" y="4048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09;p49">
              <a:extLst>
                <a:ext uri="{FF2B5EF4-FFF2-40B4-BE49-F238E27FC236}">
                  <a16:creationId xmlns:a16="http://schemas.microsoft.com/office/drawing/2014/main" id="{40ECA8FC-63BA-AB82-EE5E-32EDCFE29436}"/>
                </a:ext>
              </a:extLst>
            </p:cNvPr>
            <p:cNvSpPr/>
            <p:nvPr/>
          </p:nvSpPr>
          <p:spPr>
            <a:xfrm>
              <a:off x="1255403" y="1518567"/>
              <a:ext cx="161588" cy="360250"/>
            </a:xfrm>
            <a:custGeom>
              <a:avLst/>
              <a:gdLst/>
              <a:ahLst/>
              <a:cxnLst/>
              <a:rect l="l" t="t" r="r" b="b"/>
              <a:pathLst>
                <a:path w="3452" h="7696" extrusionOk="0">
                  <a:moveTo>
                    <a:pt x="799" y="5038"/>
                  </a:moveTo>
                  <a:cubicBezTo>
                    <a:pt x="945" y="4744"/>
                    <a:pt x="1100" y="4474"/>
                    <a:pt x="1190" y="4269"/>
                  </a:cubicBezTo>
                  <a:cubicBezTo>
                    <a:pt x="1255" y="4125"/>
                    <a:pt x="1320" y="3973"/>
                    <a:pt x="1307" y="3817"/>
                  </a:cubicBezTo>
                  <a:cubicBezTo>
                    <a:pt x="1266" y="3336"/>
                    <a:pt x="614" y="2779"/>
                    <a:pt x="414" y="2325"/>
                  </a:cubicBezTo>
                  <a:cubicBezTo>
                    <a:pt x="129" y="1678"/>
                    <a:pt x="1" y="973"/>
                    <a:pt x="37" y="268"/>
                  </a:cubicBezTo>
                  <a:cubicBezTo>
                    <a:pt x="41" y="186"/>
                    <a:pt x="55" y="92"/>
                    <a:pt x="126" y="53"/>
                  </a:cubicBezTo>
                  <a:cubicBezTo>
                    <a:pt x="218" y="0"/>
                    <a:pt x="328" y="78"/>
                    <a:pt x="402" y="154"/>
                  </a:cubicBezTo>
                  <a:cubicBezTo>
                    <a:pt x="1063" y="821"/>
                    <a:pt x="1482" y="1668"/>
                    <a:pt x="1967" y="2462"/>
                  </a:cubicBezTo>
                  <a:cubicBezTo>
                    <a:pt x="2366" y="3117"/>
                    <a:pt x="3452" y="3983"/>
                    <a:pt x="3335" y="4796"/>
                  </a:cubicBezTo>
                  <a:cubicBezTo>
                    <a:pt x="3285" y="5139"/>
                    <a:pt x="3109" y="5450"/>
                    <a:pt x="2936" y="5752"/>
                  </a:cubicBezTo>
                  <a:cubicBezTo>
                    <a:pt x="2681" y="6196"/>
                    <a:pt x="2427" y="6639"/>
                    <a:pt x="2173" y="7082"/>
                  </a:cubicBezTo>
                  <a:cubicBezTo>
                    <a:pt x="2041" y="7310"/>
                    <a:pt x="1881" y="7561"/>
                    <a:pt x="1621" y="7612"/>
                  </a:cubicBezTo>
                  <a:cubicBezTo>
                    <a:pt x="1195" y="7695"/>
                    <a:pt x="733" y="7103"/>
                    <a:pt x="566" y="6760"/>
                  </a:cubicBezTo>
                  <a:cubicBezTo>
                    <a:pt x="281" y="6173"/>
                    <a:pt x="525" y="5593"/>
                    <a:pt x="799" y="5038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10;p49">
              <a:extLst>
                <a:ext uri="{FF2B5EF4-FFF2-40B4-BE49-F238E27FC236}">
                  <a16:creationId xmlns:a16="http://schemas.microsoft.com/office/drawing/2014/main" id="{A4555287-9FDD-BD09-DA56-85D7A3BB84C8}"/>
                </a:ext>
              </a:extLst>
            </p:cNvPr>
            <p:cNvSpPr/>
            <p:nvPr/>
          </p:nvSpPr>
          <p:spPr>
            <a:xfrm>
              <a:off x="1027475" y="1721307"/>
              <a:ext cx="383936" cy="1077379"/>
            </a:xfrm>
            <a:custGeom>
              <a:avLst/>
              <a:gdLst/>
              <a:ahLst/>
              <a:cxnLst/>
              <a:rect l="l" t="t" r="r" b="b"/>
              <a:pathLst>
                <a:path w="8202" h="23016" extrusionOk="0">
                  <a:moveTo>
                    <a:pt x="5677" y="389"/>
                  </a:moveTo>
                  <a:lnTo>
                    <a:pt x="8201" y="1899"/>
                  </a:lnTo>
                  <a:cubicBezTo>
                    <a:pt x="5576" y="5490"/>
                    <a:pt x="4462" y="10151"/>
                    <a:pt x="5181" y="14541"/>
                  </a:cubicBezTo>
                  <a:cubicBezTo>
                    <a:pt x="5383" y="15785"/>
                    <a:pt x="5728" y="17010"/>
                    <a:pt x="5788" y="18270"/>
                  </a:cubicBezTo>
                  <a:cubicBezTo>
                    <a:pt x="5856" y="19711"/>
                    <a:pt x="5275" y="22467"/>
                    <a:pt x="3592" y="22871"/>
                  </a:cubicBezTo>
                  <a:cubicBezTo>
                    <a:pt x="2991" y="23016"/>
                    <a:pt x="2321" y="22822"/>
                    <a:pt x="1889" y="22378"/>
                  </a:cubicBezTo>
                  <a:cubicBezTo>
                    <a:pt x="1503" y="21982"/>
                    <a:pt x="1322" y="21433"/>
                    <a:pt x="1173" y="20900"/>
                  </a:cubicBezTo>
                  <a:cubicBezTo>
                    <a:pt x="1" y="16708"/>
                    <a:pt x="97" y="12179"/>
                    <a:pt x="1398" y="8027"/>
                  </a:cubicBezTo>
                  <a:cubicBezTo>
                    <a:pt x="1582" y="7443"/>
                    <a:pt x="5020" y="1"/>
                    <a:pt x="5677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11;p49">
              <a:extLst>
                <a:ext uri="{FF2B5EF4-FFF2-40B4-BE49-F238E27FC236}">
                  <a16:creationId xmlns:a16="http://schemas.microsoft.com/office/drawing/2014/main" id="{93E607AB-AFAC-1CE5-7A19-3153976D5E8F}"/>
                </a:ext>
              </a:extLst>
            </p:cNvPr>
            <p:cNvSpPr/>
            <p:nvPr/>
          </p:nvSpPr>
          <p:spPr>
            <a:xfrm>
              <a:off x="1146565" y="823699"/>
              <a:ext cx="998364" cy="998364"/>
            </a:xfrm>
            <a:custGeom>
              <a:avLst/>
              <a:gdLst/>
              <a:ahLst/>
              <a:cxnLst/>
              <a:rect l="l" t="t" r="r" b="b"/>
              <a:pathLst>
                <a:path w="21328" h="21328" extrusionOk="0">
                  <a:moveTo>
                    <a:pt x="10663" y="21328"/>
                  </a:moveTo>
                  <a:cubicBezTo>
                    <a:pt x="4784" y="21328"/>
                    <a:pt x="0" y="16544"/>
                    <a:pt x="0" y="10663"/>
                  </a:cubicBezTo>
                  <a:cubicBezTo>
                    <a:pt x="0" y="4785"/>
                    <a:pt x="4784" y="1"/>
                    <a:pt x="10663" y="1"/>
                  </a:cubicBezTo>
                  <a:cubicBezTo>
                    <a:pt x="16543" y="1"/>
                    <a:pt x="21327" y="4785"/>
                    <a:pt x="21327" y="10663"/>
                  </a:cubicBezTo>
                  <a:cubicBezTo>
                    <a:pt x="21327" y="16544"/>
                    <a:pt x="16543" y="21328"/>
                    <a:pt x="10663" y="21328"/>
                  </a:cubicBezTo>
                  <a:close/>
                  <a:moveTo>
                    <a:pt x="10663" y="1865"/>
                  </a:moveTo>
                  <a:cubicBezTo>
                    <a:pt x="5812" y="1865"/>
                    <a:pt x="1864" y="5812"/>
                    <a:pt x="1864" y="10663"/>
                  </a:cubicBezTo>
                  <a:cubicBezTo>
                    <a:pt x="1864" y="15515"/>
                    <a:pt x="5812" y="19462"/>
                    <a:pt x="10663" y="19462"/>
                  </a:cubicBezTo>
                  <a:cubicBezTo>
                    <a:pt x="15515" y="19462"/>
                    <a:pt x="19462" y="15516"/>
                    <a:pt x="19462" y="10663"/>
                  </a:cubicBezTo>
                  <a:cubicBezTo>
                    <a:pt x="19462" y="5812"/>
                    <a:pt x="15515" y="1865"/>
                    <a:pt x="10663" y="18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12;p49">
              <a:extLst>
                <a:ext uri="{FF2B5EF4-FFF2-40B4-BE49-F238E27FC236}">
                  <a16:creationId xmlns:a16="http://schemas.microsoft.com/office/drawing/2014/main" id="{FB6B22E8-462B-38B4-60D1-5C9383C256AD}"/>
                </a:ext>
              </a:extLst>
            </p:cNvPr>
            <p:cNvSpPr/>
            <p:nvPr/>
          </p:nvSpPr>
          <p:spPr>
            <a:xfrm>
              <a:off x="1289014" y="1094035"/>
              <a:ext cx="439078" cy="570942"/>
            </a:xfrm>
            <a:custGeom>
              <a:avLst/>
              <a:gdLst/>
              <a:ahLst/>
              <a:cxnLst/>
              <a:rect l="l" t="t" r="r" b="b"/>
              <a:pathLst>
                <a:path w="9380" h="12197" extrusionOk="0">
                  <a:moveTo>
                    <a:pt x="7747" y="12197"/>
                  </a:moveTo>
                  <a:cubicBezTo>
                    <a:pt x="6100" y="12197"/>
                    <a:pt x="4459" y="11642"/>
                    <a:pt x="3071" y="10586"/>
                  </a:cubicBezTo>
                  <a:cubicBezTo>
                    <a:pt x="1229" y="9185"/>
                    <a:pt x="128" y="7116"/>
                    <a:pt x="53" y="4907"/>
                  </a:cubicBezTo>
                  <a:cubicBezTo>
                    <a:pt x="1" y="3332"/>
                    <a:pt x="468" y="1732"/>
                    <a:pt x="1350" y="417"/>
                  </a:cubicBezTo>
                  <a:cubicBezTo>
                    <a:pt x="1579" y="71"/>
                    <a:pt x="2058" y="1"/>
                    <a:pt x="2378" y="265"/>
                  </a:cubicBezTo>
                  <a:lnTo>
                    <a:pt x="2417" y="299"/>
                  </a:lnTo>
                  <a:cubicBezTo>
                    <a:pt x="2694" y="531"/>
                    <a:pt x="2740" y="931"/>
                    <a:pt x="2538" y="1233"/>
                  </a:cubicBezTo>
                  <a:cubicBezTo>
                    <a:pt x="1827" y="2297"/>
                    <a:pt x="1451" y="3586"/>
                    <a:pt x="1494" y="4859"/>
                  </a:cubicBezTo>
                  <a:cubicBezTo>
                    <a:pt x="1554" y="6632"/>
                    <a:pt x="2448" y="8302"/>
                    <a:pt x="3944" y="9439"/>
                  </a:cubicBezTo>
                  <a:cubicBezTo>
                    <a:pt x="5288" y="10462"/>
                    <a:pt x="6916" y="10909"/>
                    <a:pt x="8491" y="10707"/>
                  </a:cubicBezTo>
                  <a:cubicBezTo>
                    <a:pt x="8849" y="10662"/>
                    <a:pt x="9185" y="10880"/>
                    <a:pt x="9271" y="11230"/>
                  </a:cubicBezTo>
                  <a:lnTo>
                    <a:pt x="9283" y="11281"/>
                  </a:lnTo>
                  <a:cubicBezTo>
                    <a:pt x="9379" y="11686"/>
                    <a:pt x="9102" y="12084"/>
                    <a:pt x="8689" y="12135"/>
                  </a:cubicBezTo>
                  <a:cubicBezTo>
                    <a:pt x="8376" y="12176"/>
                    <a:pt x="8062" y="12197"/>
                    <a:pt x="7747" y="12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13;p49">
              <a:extLst>
                <a:ext uri="{FF2B5EF4-FFF2-40B4-BE49-F238E27FC236}">
                  <a16:creationId xmlns:a16="http://schemas.microsoft.com/office/drawing/2014/main" id="{3C54D278-9AC4-513B-ABE2-7AA486E70BC5}"/>
                </a:ext>
              </a:extLst>
            </p:cNvPr>
            <p:cNvSpPr/>
            <p:nvPr/>
          </p:nvSpPr>
          <p:spPr>
            <a:xfrm>
              <a:off x="290375" y="4379162"/>
              <a:ext cx="308337" cy="587325"/>
            </a:xfrm>
            <a:custGeom>
              <a:avLst/>
              <a:gdLst/>
              <a:ahLst/>
              <a:cxnLst/>
              <a:rect l="l" t="t" r="r" b="b"/>
              <a:pathLst>
                <a:path w="6587" h="12547" extrusionOk="0">
                  <a:moveTo>
                    <a:pt x="373" y="5591"/>
                  </a:moveTo>
                  <a:cubicBezTo>
                    <a:pt x="351" y="5635"/>
                    <a:pt x="332" y="5682"/>
                    <a:pt x="313" y="5729"/>
                  </a:cubicBezTo>
                  <a:cubicBezTo>
                    <a:pt x="1" y="6559"/>
                    <a:pt x="940" y="7371"/>
                    <a:pt x="1370" y="7996"/>
                  </a:cubicBezTo>
                  <a:cubicBezTo>
                    <a:pt x="2071" y="9012"/>
                    <a:pt x="2772" y="10026"/>
                    <a:pt x="3472" y="11042"/>
                  </a:cubicBezTo>
                  <a:cubicBezTo>
                    <a:pt x="3706" y="11381"/>
                    <a:pt x="3947" y="11727"/>
                    <a:pt x="4281" y="11965"/>
                  </a:cubicBezTo>
                  <a:cubicBezTo>
                    <a:pt x="5100" y="12546"/>
                    <a:pt x="6586" y="12429"/>
                    <a:pt x="6335" y="11113"/>
                  </a:cubicBezTo>
                  <a:cubicBezTo>
                    <a:pt x="6236" y="10591"/>
                    <a:pt x="5881" y="10164"/>
                    <a:pt x="5569" y="9736"/>
                  </a:cubicBezTo>
                  <a:cubicBezTo>
                    <a:pt x="4938" y="8872"/>
                    <a:pt x="4375" y="7823"/>
                    <a:pt x="4277" y="6740"/>
                  </a:cubicBezTo>
                  <a:cubicBezTo>
                    <a:pt x="4175" y="5594"/>
                    <a:pt x="4776" y="4730"/>
                    <a:pt x="5342" y="3791"/>
                  </a:cubicBezTo>
                  <a:cubicBezTo>
                    <a:pt x="5794" y="3042"/>
                    <a:pt x="6102" y="2218"/>
                    <a:pt x="6252" y="1358"/>
                  </a:cubicBezTo>
                  <a:cubicBezTo>
                    <a:pt x="6296" y="1107"/>
                    <a:pt x="6325" y="848"/>
                    <a:pt x="6265" y="600"/>
                  </a:cubicBezTo>
                  <a:cubicBezTo>
                    <a:pt x="6204" y="353"/>
                    <a:pt x="6036" y="120"/>
                    <a:pt x="5794" y="42"/>
                  </a:cubicBezTo>
                  <a:cubicBezTo>
                    <a:pt x="5659" y="0"/>
                    <a:pt x="5515" y="9"/>
                    <a:pt x="5376" y="34"/>
                  </a:cubicBezTo>
                  <a:cubicBezTo>
                    <a:pt x="4410" y="209"/>
                    <a:pt x="3607" y="1098"/>
                    <a:pt x="3138" y="1898"/>
                  </a:cubicBezTo>
                  <a:cubicBezTo>
                    <a:pt x="2537" y="2923"/>
                    <a:pt x="1827" y="3880"/>
                    <a:pt x="1023" y="4755"/>
                  </a:cubicBezTo>
                  <a:cubicBezTo>
                    <a:pt x="782" y="5015"/>
                    <a:pt x="529" y="5276"/>
                    <a:pt x="373" y="55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14;p49">
              <a:extLst>
                <a:ext uri="{FF2B5EF4-FFF2-40B4-BE49-F238E27FC236}">
                  <a16:creationId xmlns:a16="http://schemas.microsoft.com/office/drawing/2014/main" id="{9AF8C9A0-D6C1-2447-1532-3450D6E94726}"/>
                </a:ext>
              </a:extLst>
            </p:cNvPr>
            <p:cNvSpPr/>
            <p:nvPr/>
          </p:nvSpPr>
          <p:spPr>
            <a:xfrm>
              <a:off x="1224086" y="4521702"/>
              <a:ext cx="387540" cy="418856"/>
            </a:xfrm>
            <a:custGeom>
              <a:avLst/>
              <a:gdLst/>
              <a:ahLst/>
              <a:cxnLst/>
              <a:rect l="l" t="t" r="r" b="b"/>
              <a:pathLst>
                <a:path w="8279" h="8948" extrusionOk="0">
                  <a:moveTo>
                    <a:pt x="86" y="7360"/>
                  </a:moveTo>
                  <a:cubicBezTo>
                    <a:pt x="32" y="7735"/>
                    <a:pt x="1" y="8178"/>
                    <a:pt x="286" y="8430"/>
                  </a:cubicBezTo>
                  <a:cubicBezTo>
                    <a:pt x="491" y="8612"/>
                    <a:pt x="794" y="8624"/>
                    <a:pt x="1070" y="8627"/>
                  </a:cubicBezTo>
                  <a:cubicBezTo>
                    <a:pt x="2556" y="8647"/>
                    <a:pt x="4038" y="8730"/>
                    <a:pt x="5518" y="8875"/>
                  </a:cubicBezTo>
                  <a:cubicBezTo>
                    <a:pt x="6255" y="8948"/>
                    <a:pt x="6732" y="8903"/>
                    <a:pt x="7435" y="8653"/>
                  </a:cubicBezTo>
                  <a:cubicBezTo>
                    <a:pt x="7770" y="8532"/>
                    <a:pt x="8115" y="8311"/>
                    <a:pt x="8194" y="7964"/>
                  </a:cubicBezTo>
                  <a:cubicBezTo>
                    <a:pt x="8278" y="7590"/>
                    <a:pt x="8013" y="7212"/>
                    <a:pt x="7678" y="7028"/>
                  </a:cubicBezTo>
                  <a:cubicBezTo>
                    <a:pt x="7343" y="6846"/>
                    <a:pt x="6950" y="6808"/>
                    <a:pt x="6573" y="6749"/>
                  </a:cubicBezTo>
                  <a:cubicBezTo>
                    <a:pt x="5778" y="6628"/>
                    <a:pt x="4620" y="6587"/>
                    <a:pt x="4103" y="5895"/>
                  </a:cubicBezTo>
                  <a:cubicBezTo>
                    <a:pt x="3642" y="5278"/>
                    <a:pt x="3675" y="4397"/>
                    <a:pt x="3680" y="3668"/>
                  </a:cubicBezTo>
                  <a:cubicBezTo>
                    <a:pt x="3681" y="3145"/>
                    <a:pt x="3737" y="2621"/>
                    <a:pt x="3702" y="2100"/>
                  </a:cubicBezTo>
                  <a:cubicBezTo>
                    <a:pt x="3665" y="1577"/>
                    <a:pt x="3528" y="1044"/>
                    <a:pt x="3194" y="641"/>
                  </a:cubicBezTo>
                  <a:cubicBezTo>
                    <a:pt x="2859" y="240"/>
                    <a:pt x="2296" y="0"/>
                    <a:pt x="1797" y="155"/>
                  </a:cubicBezTo>
                  <a:cubicBezTo>
                    <a:pt x="1401" y="278"/>
                    <a:pt x="1105" y="621"/>
                    <a:pt x="941" y="1000"/>
                  </a:cubicBezTo>
                  <a:cubicBezTo>
                    <a:pt x="776" y="1380"/>
                    <a:pt x="725" y="1797"/>
                    <a:pt x="674" y="2208"/>
                  </a:cubicBezTo>
                  <a:cubicBezTo>
                    <a:pt x="468" y="3907"/>
                    <a:pt x="132" y="5646"/>
                    <a:pt x="86" y="7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15;p49">
              <a:extLst>
                <a:ext uri="{FF2B5EF4-FFF2-40B4-BE49-F238E27FC236}">
                  <a16:creationId xmlns:a16="http://schemas.microsoft.com/office/drawing/2014/main" id="{DA5792BF-7971-1BC3-20C7-CB3FC958E829}"/>
                </a:ext>
              </a:extLst>
            </p:cNvPr>
            <p:cNvSpPr/>
            <p:nvPr/>
          </p:nvSpPr>
          <p:spPr>
            <a:xfrm>
              <a:off x="1801557" y="1624220"/>
              <a:ext cx="253336" cy="503207"/>
            </a:xfrm>
            <a:custGeom>
              <a:avLst/>
              <a:gdLst/>
              <a:ahLst/>
              <a:cxnLst/>
              <a:rect l="l" t="t" r="r" b="b"/>
              <a:pathLst>
                <a:path w="5412" h="10750" extrusionOk="0">
                  <a:moveTo>
                    <a:pt x="3602" y="1574"/>
                  </a:moveTo>
                  <a:cubicBezTo>
                    <a:pt x="3271" y="1903"/>
                    <a:pt x="2915" y="2205"/>
                    <a:pt x="2545" y="2507"/>
                  </a:cubicBezTo>
                  <a:cubicBezTo>
                    <a:pt x="1897" y="3038"/>
                    <a:pt x="1426" y="2770"/>
                    <a:pt x="665" y="2619"/>
                  </a:cubicBezTo>
                  <a:cubicBezTo>
                    <a:pt x="542" y="2595"/>
                    <a:pt x="414" y="2570"/>
                    <a:pt x="291" y="2596"/>
                  </a:cubicBezTo>
                  <a:cubicBezTo>
                    <a:pt x="169" y="2622"/>
                    <a:pt x="50" y="2713"/>
                    <a:pt x="33" y="2837"/>
                  </a:cubicBezTo>
                  <a:cubicBezTo>
                    <a:pt x="1" y="3054"/>
                    <a:pt x="783" y="3574"/>
                    <a:pt x="932" y="3770"/>
                  </a:cubicBezTo>
                  <a:cubicBezTo>
                    <a:pt x="1218" y="4145"/>
                    <a:pt x="1446" y="4596"/>
                    <a:pt x="1467" y="5075"/>
                  </a:cubicBezTo>
                  <a:cubicBezTo>
                    <a:pt x="1491" y="5676"/>
                    <a:pt x="1357" y="6352"/>
                    <a:pt x="1331" y="6964"/>
                  </a:cubicBezTo>
                  <a:cubicBezTo>
                    <a:pt x="1316" y="7326"/>
                    <a:pt x="1297" y="7688"/>
                    <a:pt x="1299" y="8052"/>
                  </a:cubicBezTo>
                  <a:cubicBezTo>
                    <a:pt x="1303" y="8706"/>
                    <a:pt x="1354" y="9478"/>
                    <a:pt x="1826" y="9980"/>
                  </a:cubicBezTo>
                  <a:cubicBezTo>
                    <a:pt x="2547" y="10749"/>
                    <a:pt x="3262" y="9852"/>
                    <a:pt x="3334" y="9138"/>
                  </a:cubicBezTo>
                  <a:cubicBezTo>
                    <a:pt x="3372" y="8760"/>
                    <a:pt x="3329" y="8379"/>
                    <a:pt x="3297" y="7999"/>
                  </a:cubicBezTo>
                  <a:cubicBezTo>
                    <a:pt x="3172" y="6453"/>
                    <a:pt x="3357" y="5047"/>
                    <a:pt x="4030" y="3646"/>
                  </a:cubicBezTo>
                  <a:cubicBezTo>
                    <a:pt x="4532" y="2599"/>
                    <a:pt x="5264" y="1821"/>
                    <a:pt x="5392" y="606"/>
                  </a:cubicBezTo>
                  <a:cubicBezTo>
                    <a:pt x="5405" y="478"/>
                    <a:pt x="5411" y="339"/>
                    <a:pt x="5347" y="225"/>
                  </a:cubicBezTo>
                  <a:cubicBezTo>
                    <a:pt x="5221" y="5"/>
                    <a:pt x="4883" y="0"/>
                    <a:pt x="4680" y="152"/>
                  </a:cubicBezTo>
                  <a:cubicBezTo>
                    <a:pt x="4258" y="463"/>
                    <a:pt x="3999" y="1180"/>
                    <a:pt x="3602" y="1574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16;p49">
              <a:extLst>
                <a:ext uri="{FF2B5EF4-FFF2-40B4-BE49-F238E27FC236}">
                  <a16:creationId xmlns:a16="http://schemas.microsoft.com/office/drawing/2014/main" id="{81F10D4B-6E09-A905-BE79-9AAA524CA753}"/>
                </a:ext>
              </a:extLst>
            </p:cNvPr>
            <p:cNvSpPr/>
            <p:nvPr/>
          </p:nvSpPr>
          <p:spPr>
            <a:xfrm>
              <a:off x="1317663" y="2062281"/>
              <a:ext cx="279737" cy="471424"/>
            </a:xfrm>
            <a:custGeom>
              <a:avLst/>
              <a:gdLst/>
              <a:ahLst/>
              <a:cxnLst/>
              <a:rect l="l" t="t" r="r" b="b"/>
              <a:pathLst>
                <a:path w="5976" h="10071" extrusionOk="0">
                  <a:moveTo>
                    <a:pt x="653" y="5317"/>
                  </a:moveTo>
                  <a:cubicBezTo>
                    <a:pt x="424" y="4079"/>
                    <a:pt x="59" y="2753"/>
                    <a:pt x="576" y="1606"/>
                  </a:cubicBezTo>
                  <a:cubicBezTo>
                    <a:pt x="1009" y="640"/>
                    <a:pt x="2065" y="0"/>
                    <a:pt x="3123" y="32"/>
                  </a:cubicBezTo>
                  <a:cubicBezTo>
                    <a:pt x="4182" y="66"/>
                    <a:pt x="5185" y="758"/>
                    <a:pt x="5618" y="1723"/>
                  </a:cubicBezTo>
                  <a:cubicBezTo>
                    <a:pt x="5941" y="2438"/>
                    <a:pt x="5976" y="3370"/>
                    <a:pt x="5633" y="4088"/>
                  </a:cubicBezTo>
                  <a:cubicBezTo>
                    <a:pt x="5281" y="4828"/>
                    <a:pt x="4612" y="5189"/>
                    <a:pt x="4406" y="6066"/>
                  </a:cubicBezTo>
                  <a:cubicBezTo>
                    <a:pt x="4259" y="6694"/>
                    <a:pt x="4260" y="7343"/>
                    <a:pt x="4203" y="7986"/>
                  </a:cubicBezTo>
                  <a:cubicBezTo>
                    <a:pt x="4160" y="8482"/>
                    <a:pt x="4071" y="9002"/>
                    <a:pt x="3758" y="9390"/>
                  </a:cubicBezTo>
                  <a:cubicBezTo>
                    <a:pt x="3347" y="9901"/>
                    <a:pt x="2614" y="10070"/>
                    <a:pt x="1971" y="9942"/>
                  </a:cubicBezTo>
                  <a:cubicBezTo>
                    <a:pt x="1497" y="9847"/>
                    <a:pt x="450" y="9429"/>
                    <a:pt x="220" y="8959"/>
                  </a:cubicBezTo>
                  <a:cubicBezTo>
                    <a:pt x="1" y="8517"/>
                    <a:pt x="509" y="8091"/>
                    <a:pt x="643" y="7678"/>
                  </a:cubicBezTo>
                  <a:cubicBezTo>
                    <a:pt x="884" y="6936"/>
                    <a:pt x="793" y="6069"/>
                    <a:pt x="653" y="5317"/>
                  </a:cubicBezTo>
                  <a:close/>
                </a:path>
              </a:pathLst>
            </a:custGeom>
            <a:solidFill>
              <a:srgbClr val="DB7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17;p49">
              <a:extLst>
                <a:ext uri="{FF2B5EF4-FFF2-40B4-BE49-F238E27FC236}">
                  <a16:creationId xmlns:a16="http://schemas.microsoft.com/office/drawing/2014/main" id="{CD45E18F-9DA7-BDD9-B76D-F8DF01AB27F9}"/>
                </a:ext>
              </a:extLst>
            </p:cNvPr>
            <p:cNvSpPr/>
            <p:nvPr/>
          </p:nvSpPr>
          <p:spPr>
            <a:xfrm>
              <a:off x="1003180" y="1911033"/>
              <a:ext cx="1005245" cy="1365401"/>
            </a:xfrm>
            <a:custGeom>
              <a:avLst/>
              <a:gdLst/>
              <a:ahLst/>
              <a:cxnLst/>
              <a:rect l="l" t="t" r="r" b="b"/>
              <a:pathLst>
                <a:path w="21475" h="29169" extrusionOk="0">
                  <a:moveTo>
                    <a:pt x="20926" y="1"/>
                  </a:moveTo>
                  <a:lnTo>
                    <a:pt x="17872" y="1"/>
                  </a:lnTo>
                  <a:cubicBezTo>
                    <a:pt x="17884" y="278"/>
                    <a:pt x="17894" y="557"/>
                    <a:pt x="17903" y="836"/>
                  </a:cubicBezTo>
                  <a:lnTo>
                    <a:pt x="17996" y="3941"/>
                  </a:lnTo>
                  <a:cubicBezTo>
                    <a:pt x="18041" y="5474"/>
                    <a:pt x="17983" y="6779"/>
                    <a:pt x="17187" y="8117"/>
                  </a:cubicBezTo>
                  <a:cubicBezTo>
                    <a:pt x="16243" y="9703"/>
                    <a:pt x="14450" y="11700"/>
                    <a:pt x="12505" y="11954"/>
                  </a:cubicBezTo>
                  <a:cubicBezTo>
                    <a:pt x="11802" y="12047"/>
                    <a:pt x="11095" y="11869"/>
                    <a:pt x="10397" y="11742"/>
                  </a:cubicBezTo>
                  <a:cubicBezTo>
                    <a:pt x="8740" y="11440"/>
                    <a:pt x="5570" y="10970"/>
                    <a:pt x="4175" y="12239"/>
                  </a:cubicBezTo>
                  <a:cubicBezTo>
                    <a:pt x="3539" y="12818"/>
                    <a:pt x="3386" y="13742"/>
                    <a:pt x="3227" y="14589"/>
                  </a:cubicBezTo>
                  <a:cubicBezTo>
                    <a:pt x="2805" y="16833"/>
                    <a:pt x="2091" y="19011"/>
                    <a:pt x="1102" y="21068"/>
                  </a:cubicBezTo>
                  <a:cubicBezTo>
                    <a:pt x="676" y="21957"/>
                    <a:pt x="190" y="22850"/>
                    <a:pt x="105" y="23831"/>
                  </a:cubicBezTo>
                  <a:cubicBezTo>
                    <a:pt x="0" y="25047"/>
                    <a:pt x="565" y="26252"/>
                    <a:pt x="1435" y="27080"/>
                  </a:cubicBezTo>
                  <a:cubicBezTo>
                    <a:pt x="2428" y="28021"/>
                    <a:pt x="3508" y="27715"/>
                    <a:pt x="4735" y="27985"/>
                  </a:cubicBezTo>
                  <a:cubicBezTo>
                    <a:pt x="6127" y="28293"/>
                    <a:pt x="7743" y="28993"/>
                    <a:pt x="9151" y="29078"/>
                  </a:cubicBezTo>
                  <a:cubicBezTo>
                    <a:pt x="10631" y="29169"/>
                    <a:pt x="10486" y="27291"/>
                    <a:pt x="10663" y="26221"/>
                  </a:cubicBezTo>
                  <a:cubicBezTo>
                    <a:pt x="10974" y="24345"/>
                    <a:pt x="11285" y="22459"/>
                    <a:pt x="11935" y="20674"/>
                  </a:cubicBezTo>
                  <a:cubicBezTo>
                    <a:pt x="12584" y="18888"/>
                    <a:pt x="13597" y="17189"/>
                    <a:pt x="15092" y="16015"/>
                  </a:cubicBezTo>
                  <a:cubicBezTo>
                    <a:pt x="16409" y="14979"/>
                    <a:pt x="18056" y="14390"/>
                    <a:pt x="19268" y="13214"/>
                  </a:cubicBezTo>
                  <a:cubicBezTo>
                    <a:pt x="19621" y="12869"/>
                    <a:pt x="19935" y="12485"/>
                    <a:pt x="20200" y="12069"/>
                  </a:cubicBezTo>
                  <a:cubicBezTo>
                    <a:pt x="20862" y="11046"/>
                    <a:pt x="21268" y="9840"/>
                    <a:pt x="21412" y="8653"/>
                  </a:cubicBezTo>
                  <a:cubicBezTo>
                    <a:pt x="21475" y="8135"/>
                    <a:pt x="21446" y="7612"/>
                    <a:pt x="21416" y="7093"/>
                  </a:cubicBezTo>
                  <a:cubicBezTo>
                    <a:pt x="21285" y="4773"/>
                    <a:pt x="20973" y="2357"/>
                    <a:pt x="20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918;p49">
              <a:extLst>
                <a:ext uri="{FF2B5EF4-FFF2-40B4-BE49-F238E27FC236}">
                  <a16:creationId xmlns:a16="http://schemas.microsoft.com/office/drawing/2014/main" id="{EEA59F5B-E5DE-045C-B2BA-9B1D1D5E7D07}"/>
                </a:ext>
              </a:extLst>
            </p:cNvPr>
            <p:cNvSpPr/>
            <p:nvPr/>
          </p:nvSpPr>
          <p:spPr>
            <a:xfrm>
              <a:off x="360171" y="2917243"/>
              <a:ext cx="943362" cy="1740021"/>
            </a:xfrm>
            <a:custGeom>
              <a:avLst/>
              <a:gdLst/>
              <a:ahLst/>
              <a:cxnLst/>
              <a:rect l="l" t="t" r="r" b="b"/>
              <a:pathLst>
                <a:path w="20153" h="37172" extrusionOk="0">
                  <a:moveTo>
                    <a:pt x="7925" y="19725"/>
                  </a:moveTo>
                  <a:cubicBezTo>
                    <a:pt x="7628" y="20572"/>
                    <a:pt x="7313" y="21412"/>
                    <a:pt x="6955" y="22243"/>
                  </a:cubicBezTo>
                  <a:cubicBezTo>
                    <a:pt x="5119" y="26521"/>
                    <a:pt x="2380" y="30182"/>
                    <a:pt x="0" y="34173"/>
                  </a:cubicBezTo>
                  <a:cubicBezTo>
                    <a:pt x="209" y="34348"/>
                    <a:pt x="4139" y="36922"/>
                    <a:pt x="3967" y="37172"/>
                  </a:cubicBezTo>
                  <a:cubicBezTo>
                    <a:pt x="9322" y="31535"/>
                    <a:pt x="13898" y="22699"/>
                    <a:pt x="16974" y="13878"/>
                  </a:cubicBezTo>
                  <a:cubicBezTo>
                    <a:pt x="17983" y="10988"/>
                    <a:pt x="19148" y="8152"/>
                    <a:pt x="20031" y="5233"/>
                  </a:cubicBezTo>
                  <a:cubicBezTo>
                    <a:pt x="20094" y="5025"/>
                    <a:pt x="20152" y="4809"/>
                    <a:pt x="20116" y="4596"/>
                  </a:cubicBezTo>
                  <a:cubicBezTo>
                    <a:pt x="20060" y="4277"/>
                    <a:pt x="19805" y="4033"/>
                    <a:pt x="19557" y="3823"/>
                  </a:cubicBezTo>
                  <a:cubicBezTo>
                    <a:pt x="18066" y="2557"/>
                    <a:pt x="16360" y="1568"/>
                    <a:pt x="14519" y="906"/>
                  </a:cubicBezTo>
                  <a:cubicBezTo>
                    <a:pt x="14503" y="640"/>
                    <a:pt x="14554" y="374"/>
                    <a:pt x="14666" y="133"/>
                  </a:cubicBezTo>
                  <a:cubicBezTo>
                    <a:pt x="14552" y="1"/>
                    <a:pt x="14346" y="161"/>
                    <a:pt x="14252" y="309"/>
                  </a:cubicBezTo>
                  <a:cubicBezTo>
                    <a:pt x="12688" y="2748"/>
                    <a:pt x="12173" y="6058"/>
                    <a:pt x="11471" y="8865"/>
                  </a:cubicBezTo>
                  <a:cubicBezTo>
                    <a:pt x="11190" y="10015"/>
                    <a:pt x="11000" y="11209"/>
                    <a:pt x="10577" y="12300"/>
                  </a:cubicBezTo>
                  <a:cubicBezTo>
                    <a:pt x="10117" y="13480"/>
                    <a:pt x="9656" y="14662"/>
                    <a:pt x="9235" y="15858"/>
                  </a:cubicBezTo>
                  <a:cubicBezTo>
                    <a:pt x="8783" y="17150"/>
                    <a:pt x="8374" y="18443"/>
                    <a:pt x="7925" y="197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19;p49">
              <a:extLst>
                <a:ext uri="{FF2B5EF4-FFF2-40B4-BE49-F238E27FC236}">
                  <a16:creationId xmlns:a16="http://schemas.microsoft.com/office/drawing/2014/main" id="{73FC0B5C-E745-39B8-B4AB-C8D4CEDA2396}"/>
                </a:ext>
              </a:extLst>
            </p:cNvPr>
            <p:cNvSpPr/>
            <p:nvPr/>
          </p:nvSpPr>
          <p:spPr>
            <a:xfrm>
              <a:off x="810268" y="1978208"/>
              <a:ext cx="766327" cy="869168"/>
            </a:xfrm>
            <a:custGeom>
              <a:avLst/>
              <a:gdLst/>
              <a:ahLst/>
              <a:cxnLst/>
              <a:rect l="l" t="t" r="r" b="b"/>
              <a:pathLst>
                <a:path w="16371" h="18568" extrusionOk="0">
                  <a:moveTo>
                    <a:pt x="16034" y="3961"/>
                  </a:moveTo>
                  <a:cubicBezTo>
                    <a:pt x="16113" y="3192"/>
                    <a:pt x="16371" y="2481"/>
                    <a:pt x="16355" y="1653"/>
                  </a:cubicBezTo>
                  <a:cubicBezTo>
                    <a:pt x="16353" y="1475"/>
                    <a:pt x="16323" y="1298"/>
                    <a:pt x="16266" y="1129"/>
                  </a:cubicBezTo>
                  <a:cubicBezTo>
                    <a:pt x="15886" y="41"/>
                    <a:pt x="14911" y="722"/>
                    <a:pt x="14145" y="479"/>
                  </a:cubicBezTo>
                  <a:cubicBezTo>
                    <a:pt x="13873" y="393"/>
                    <a:pt x="13626" y="243"/>
                    <a:pt x="13356" y="152"/>
                  </a:cubicBezTo>
                  <a:cubicBezTo>
                    <a:pt x="12910" y="1"/>
                    <a:pt x="12342" y="24"/>
                    <a:pt x="11930" y="272"/>
                  </a:cubicBezTo>
                  <a:cubicBezTo>
                    <a:pt x="11464" y="552"/>
                    <a:pt x="11491" y="1202"/>
                    <a:pt x="11067" y="1549"/>
                  </a:cubicBezTo>
                  <a:cubicBezTo>
                    <a:pt x="10527" y="1995"/>
                    <a:pt x="10045" y="2085"/>
                    <a:pt x="9797" y="2853"/>
                  </a:cubicBezTo>
                  <a:cubicBezTo>
                    <a:pt x="9663" y="3262"/>
                    <a:pt x="9835" y="4263"/>
                    <a:pt x="9568" y="4558"/>
                  </a:cubicBezTo>
                  <a:cubicBezTo>
                    <a:pt x="9324" y="4828"/>
                    <a:pt x="8448" y="4697"/>
                    <a:pt x="8073" y="4802"/>
                  </a:cubicBezTo>
                  <a:cubicBezTo>
                    <a:pt x="7009" y="5100"/>
                    <a:pt x="6063" y="5890"/>
                    <a:pt x="5683" y="6942"/>
                  </a:cubicBezTo>
                  <a:cubicBezTo>
                    <a:pt x="5689" y="6926"/>
                    <a:pt x="4209" y="7055"/>
                    <a:pt x="4064" y="7091"/>
                  </a:cubicBezTo>
                  <a:cubicBezTo>
                    <a:pt x="3464" y="7241"/>
                    <a:pt x="2893" y="7491"/>
                    <a:pt x="2374" y="7828"/>
                  </a:cubicBezTo>
                  <a:cubicBezTo>
                    <a:pt x="1311" y="8522"/>
                    <a:pt x="485" y="9548"/>
                    <a:pt x="212" y="10796"/>
                  </a:cubicBezTo>
                  <a:cubicBezTo>
                    <a:pt x="0" y="11767"/>
                    <a:pt x="64" y="12782"/>
                    <a:pt x="269" y="13754"/>
                  </a:cubicBezTo>
                  <a:cubicBezTo>
                    <a:pt x="372" y="14246"/>
                    <a:pt x="512" y="14735"/>
                    <a:pt x="727" y="15190"/>
                  </a:cubicBezTo>
                  <a:cubicBezTo>
                    <a:pt x="1467" y="16764"/>
                    <a:pt x="3064" y="17834"/>
                    <a:pt x="4765" y="18201"/>
                  </a:cubicBezTo>
                  <a:cubicBezTo>
                    <a:pt x="6464" y="18567"/>
                    <a:pt x="8253" y="18294"/>
                    <a:pt x="9894" y="17716"/>
                  </a:cubicBezTo>
                  <a:cubicBezTo>
                    <a:pt x="12005" y="16972"/>
                    <a:pt x="13996" y="15653"/>
                    <a:pt x="15108" y="13712"/>
                  </a:cubicBezTo>
                  <a:cubicBezTo>
                    <a:pt x="15930" y="12275"/>
                    <a:pt x="16193" y="10465"/>
                    <a:pt x="15682" y="8878"/>
                  </a:cubicBezTo>
                  <a:cubicBezTo>
                    <a:pt x="15558" y="8493"/>
                    <a:pt x="15307" y="8160"/>
                    <a:pt x="15178" y="7789"/>
                  </a:cubicBezTo>
                  <a:cubicBezTo>
                    <a:pt x="15000" y="7277"/>
                    <a:pt x="15045" y="7344"/>
                    <a:pt x="15371" y="6903"/>
                  </a:cubicBezTo>
                  <a:cubicBezTo>
                    <a:pt x="15851" y="6253"/>
                    <a:pt x="16126" y="5604"/>
                    <a:pt x="16031" y="4774"/>
                  </a:cubicBezTo>
                  <a:cubicBezTo>
                    <a:pt x="16002" y="4504"/>
                    <a:pt x="16003" y="4231"/>
                    <a:pt x="16034" y="39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20;p49">
              <a:extLst>
                <a:ext uri="{FF2B5EF4-FFF2-40B4-BE49-F238E27FC236}">
                  <a16:creationId xmlns:a16="http://schemas.microsoft.com/office/drawing/2014/main" id="{AED0DA3C-A068-327A-BF24-6D8A414BFA33}"/>
                </a:ext>
              </a:extLst>
            </p:cNvPr>
            <p:cNvSpPr/>
            <p:nvPr/>
          </p:nvSpPr>
          <p:spPr>
            <a:xfrm>
              <a:off x="976778" y="2901000"/>
              <a:ext cx="555541" cy="1848340"/>
            </a:xfrm>
            <a:custGeom>
              <a:avLst/>
              <a:gdLst/>
              <a:ahLst/>
              <a:cxnLst/>
              <a:rect l="l" t="t" r="r" b="b"/>
              <a:pathLst>
                <a:path w="11868" h="39486" extrusionOk="0">
                  <a:moveTo>
                    <a:pt x="4553" y="23031"/>
                  </a:moveTo>
                  <a:cubicBezTo>
                    <a:pt x="4737" y="25780"/>
                    <a:pt x="4834" y="28535"/>
                    <a:pt x="4887" y="31289"/>
                  </a:cubicBezTo>
                  <a:cubicBezTo>
                    <a:pt x="4939" y="33943"/>
                    <a:pt x="4681" y="36757"/>
                    <a:pt x="4951" y="39398"/>
                  </a:cubicBezTo>
                  <a:cubicBezTo>
                    <a:pt x="4960" y="39485"/>
                    <a:pt x="9629" y="39408"/>
                    <a:pt x="9827" y="39192"/>
                  </a:cubicBezTo>
                  <a:cubicBezTo>
                    <a:pt x="10036" y="38963"/>
                    <a:pt x="9900" y="37838"/>
                    <a:pt x="9910" y="37552"/>
                  </a:cubicBezTo>
                  <a:cubicBezTo>
                    <a:pt x="9960" y="36272"/>
                    <a:pt x="10001" y="34990"/>
                    <a:pt x="10045" y="33710"/>
                  </a:cubicBezTo>
                  <a:cubicBezTo>
                    <a:pt x="10097" y="32189"/>
                    <a:pt x="10175" y="30668"/>
                    <a:pt x="10271" y="29149"/>
                  </a:cubicBezTo>
                  <a:cubicBezTo>
                    <a:pt x="10361" y="27694"/>
                    <a:pt x="10856" y="26573"/>
                    <a:pt x="11183" y="25162"/>
                  </a:cubicBezTo>
                  <a:cubicBezTo>
                    <a:pt x="11868" y="22219"/>
                    <a:pt x="11767" y="19156"/>
                    <a:pt x="11558" y="16164"/>
                  </a:cubicBezTo>
                  <a:cubicBezTo>
                    <a:pt x="11291" y="12330"/>
                    <a:pt x="11103" y="8673"/>
                    <a:pt x="11599" y="4854"/>
                  </a:cubicBezTo>
                  <a:cubicBezTo>
                    <a:pt x="11094" y="4727"/>
                    <a:pt x="10399" y="4206"/>
                    <a:pt x="9837" y="3952"/>
                  </a:cubicBezTo>
                  <a:cubicBezTo>
                    <a:pt x="8703" y="3441"/>
                    <a:pt x="7561" y="2937"/>
                    <a:pt x="6440" y="2399"/>
                  </a:cubicBezTo>
                  <a:cubicBezTo>
                    <a:pt x="5520" y="1956"/>
                    <a:pt x="4598" y="1520"/>
                    <a:pt x="3661" y="1114"/>
                  </a:cubicBezTo>
                  <a:cubicBezTo>
                    <a:pt x="3049" y="848"/>
                    <a:pt x="1845" y="0"/>
                    <a:pt x="1226" y="524"/>
                  </a:cubicBezTo>
                  <a:cubicBezTo>
                    <a:pt x="958" y="749"/>
                    <a:pt x="824" y="1091"/>
                    <a:pt x="715" y="1422"/>
                  </a:cubicBezTo>
                  <a:cubicBezTo>
                    <a:pt x="198" y="2977"/>
                    <a:pt x="1" y="4676"/>
                    <a:pt x="427" y="6259"/>
                  </a:cubicBezTo>
                  <a:cubicBezTo>
                    <a:pt x="918" y="8075"/>
                    <a:pt x="2150" y="9568"/>
                    <a:pt x="2761" y="11335"/>
                  </a:cubicBezTo>
                  <a:cubicBezTo>
                    <a:pt x="3465" y="13371"/>
                    <a:pt x="3328" y="15619"/>
                    <a:pt x="3737" y="17723"/>
                  </a:cubicBezTo>
                  <a:cubicBezTo>
                    <a:pt x="4078" y="19481"/>
                    <a:pt x="4433" y="21240"/>
                    <a:pt x="4553" y="230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921;p49">
              <a:extLst>
                <a:ext uri="{FF2B5EF4-FFF2-40B4-BE49-F238E27FC236}">
                  <a16:creationId xmlns:a16="http://schemas.microsoft.com/office/drawing/2014/main" id="{34E9E7D2-80F1-9799-AFD7-2314E7675F0E}"/>
                </a:ext>
              </a:extLst>
            </p:cNvPr>
            <p:cNvSpPr/>
            <p:nvPr/>
          </p:nvSpPr>
          <p:spPr>
            <a:xfrm>
              <a:off x="1327868" y="1886411"/>
              <a:ext cx="227918" cy="245472"/>
            </a:xfrm>
            <a:custGeom>
              <a:avLst/>
              <a:gdLst/>
              <a:ahLst/>
              <a:cxnLst/>
              <a:rect l="l" t="t" r="r" b="b"/>
              <a:pathLst>
                <a:path w="4869" h="5244" extrusionOk="0">
                  <a:moveTo>
                    <a:pt x="939" y="1916"/>
                  </a:moveTo>
                  <a:cubicBezTo>
                    <a:pt x="1368" y="1137"/>
                    <a:pt x="2034" y="449"/>
                    <a:pt x="2880" y="182"/>
                  </a:cubicBezTo>
                  <a:cubicBezTo>
                    <a:pt x="3453" y="1"/>
                    <a:pt x="4167" y="64"/>
                    <a:pt x="4531" y="540"/>
                  </a:cubicBezTo>
                  <a:cubicBezTo>
                    <a:pt x="4869" y="981"/>
                    <a:pt x="4797" y="1604"/>
                    <a:pt x="4651" y="2138"/>
                  </a:cubicBezTo>
                  <a:cubicBezTo>
                    <a:pt x="4406" y="3026"/>
                    <a:pt x="4003" y="3859"/>
                    <a:pt x="3461" y="4602"/>
                  </a:cubicBezTo>
                  <a:cubicBezTo>
                    <a:pt x="3323" y="4792"/>
                    <a:pt x="3169" y="4979"/>
                    <a:pt x="2964" y="5092"/>
                  </a:cubicBezTo>
                  <a:cubicBezTo>
                    <a:pt x="2771" y="5195"/>
                    <a:pt x="2548" y="5224"/>
                    <a:pt x="2330" y="5230"/>
                  </a:cubicBezTo>
                  <a:cubicBezTo>
                    <a:pt x="1800" y="5243"/>
                    <a:pt x="346" y="5051"/>
                    <a:pt x="111" y="4443"/>
                  </a:cubicBezTo>
                  <a:cubicBezTo>
                    <a:pt x="0" y="4156"/>
                    <a:pt x="298" y="3535"/>
                    <a:pt x="387" y="3251"/>
                  </a:cubicBezTo>
                  <a:cubicBezTo>
                    <a:pt x="531" y="2791"/>
                    <a:pt x="705" y="2338"/>
                    <a:pt x="939" y="19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22;p49">
              <a:extLst>
                <a:ext uri="{FF2B5EF4-FFF2-40B4-BE49-F238E27FC236}">
                  <a16:creationId xmlns:a16="http://schemas.microsoft.com/office/drawing/2014/main" id="{B5948EAD-4AB6-D3C2-1FBC-63DA9C44B715}"/>
                </a:ext>
              </a:extLst>
            </p:cNvPr>
            <p:cNvSpPr/>
            <p:nvPr/>
          </p:nvSpPr>
          <p:spPr>
            <a:xfrm>
              <a:off x="1245572" y="1946704"/>
              <a:ext cx="283341" cy="307074"/>
            </a:xfrm>
            <a:custGeom>
              <a:avLst/>
              <a:gdLst/>
              <a:ahLst/>
              <a:cxnLst/>
              <a:rect l="l" t="t" r="r" b="b"/>
              <a:pathLst>
                <a:path w="6053" h="6560" extrusionOk="0">
                  <a:moveTo>
                    <a:pt x="5936" y="1379"/>
                  </a:moveTo>
                  <a:cubicBezTo>
                    <a:pt x="5662" y="349"/>
                    <a:pt x="4446" y="1"/>
                    <a:pt x="3520" y="37"/>
                  </a:cubicBezTo>
                  <a:cubicBezTo>
                    <a:pt x="2497" y="78"/>
                    <a:pt x="1503" y="617"/>
                    <a:pt x="968" y="1501"/>
                  </a:cubicBezTo>
                  <a:cubicBezTo>
                    <a:pt x="0" y="3107"/>
                    <a:pt x="869" y="6560"/>
                    <a:pt x="3234" y="6128"/>
                  </a:cubicBezTo>
                  <a:cubicBezTo>
                    <a:pt x="3971" y="5992"/>
                    <a:pt x="4584" y="5452"/>
                    <a:pt x="4981" y="4817"/>
                  </a:cubicBezTo>
                  <a:cubicBezTo>
                    <a:pt x="5330" y="4259"/>
                    <a:pt x="5536" y="3628"/>
                    <a:pt x="5722" y="2995"/>
                  </a:cubicBezTo>
                  <a:cubicBezTo>
                    <a:pt x="5748" y="2906"/>
                    <a:pt x="5774" y="2817"/>
                    <a:pt x="5799" y="2729"/>
                  </a:cubicBezTo>
                  <a:cubicBezTo>
                    <a:pt x="5926" y="2288"/>
                    <a:pt x="6053" y="1822"/>
                    <a:pt x="5936" y="1379"/>
                  </a:cubicBezTo>
                  <a:close/>
                  <a:moveTo>
                    <a:pt x="3618" y="5366"/>
                  </a:moveTo>
                  <a:cubicBezTo>
                    <a:pt x="3018" y="5725"/>
                    <a:pt x="2406" y="5675"/>
                    <a:pt x="1797" y="5366"/>
                  </a:cubicBezTo>
                  <a:cubicBezTo>
                    <a:pt x="1519" y="5224"/>
                    <a:pt x="1765" y="4805"/>
                    <a:pt x="2044" y="4947"/>
                  </a:cubicBezTo>
                  <a:cubicBezTo>
                    <a:pt x="2500" y="5177"/>
                    <a:pt x="2924" y="5214"/>
                    <a:pt x="3371" y="4947"/>
                  </a:cubicBezTo>
                  <a:cubicBezTo>
                    <a:pt x="3641" y="4785"/>
                    <a:pt x="3885" y="5206"/>
                    <a:pt x="3618" y="5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23;p49">
              <a:extLst>
                <a:ext uri="{FF2B5EF4-FFF2-40B4-BE49-F238E27FC236}">
                  <a16:creationId xmlns:a16="http://schemas.microsoft.com/office/drawing/2014/main" id="{30DE8019-7889-BF78-8C48-9E92E7377800}"/>
                </a:ext>
              </a:extLst>
            </p:cNvPr>
            <p:cNvSpPr/>
            <p:nvPr/>
          </p:nvSpPr>
          <p:spPr>
            <a:xfrm>
              <a:off x="942699" y="3390365"/>
              <a:ext cx="192389" cy="425082"/>
            </a:xfrm>
            <a:custGeom>
              <a:avLst/>
              <a:gdLst/>
              <a:ahLst/>
              <a:cxnLst/>
              <a:rect l="l" t="t" r="r" b="b"/>
              <a:pathLst>
                <a:path w="4110" h="9081" extrusionOk="0">
                  <a:moveTo>
                    <a:pt x="2921" y="94"/>
                  </a:moveTo>
                  <a:cubicBezTo>
                    <a:pt x="2775" y="19"/>
                    <a:pt x="2580" y="0"/>
                    <a:pt x="2295" y="37"/>
                  </a:cubicBezTo>
                  <a:cubicBezTo>
                    <a:pt x="1951" y="1723"/>
                    <a:pt x="1562" y="3399"/>
                    <a:pt x="1129" y="5066"/>
                  </a:cubicBezTo>
                  <a:cubicBezTo>
                    <a:pt x="919" y="5876"/>
                    <a:pt x="777" y="6815"/>
                    <a:pt x="431" y="7580"/>
                  </a:cubicBezTo>
                  <a:cubicBezTo>
                    <a:pt x="218" y="8053"/>
                    <a:pt x="0" y="8577"/>
                    <a:pt x="666" y="8886"/>
                  </a:cubicBezTo>
                  <a:cubicBezTo>
                    <a:pt x="1086" y="9081"/>
                    <a:pt x="1593" y="8961"/>
                    <a:pt x="1990" y="8721"/>
                  </a:cubicBezTo>
                  <a:cubicBezTo>
                    <a:pt x="2883" y="8184"/>
                    <a:pt x="3339" y="7155"/>
                    <a:pt x="3672" y="6167"/>
                  </a:cubicBezTo>
                  <a:cubicBezTo>
                    <a:pt x="3883" y="5538"/>
                    <a:pt x="4110" y="4939"/>
                    <a:pt x="4059" y="4270"/>
                  </a:cubicBezTo>
                  <a:cubicBezTo>
                    <a:pt x="4024" y="3810"/>
                    <a:pt x="3923" y="3358"/>
                    <a:pt x="3873" y="2901"/>
                  </a:cubicBezTo>
                  <a:cubicBezTo>
                    <a:pt x="3803" y="2241"/>
                    <a:pt x="3653" y="1554"/>
                    <a:pt x="3429" y="930"/>
                  </a:cubicBezTo>
                  <a:cubicBezTo>
                    <a:pt x="3275" y="500"/>
                    <a:pt x="3167" y="219"/>
                    <a:pt x="2921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7285;p59">
            <a:extLst>
              <a:ext uri="{FF2B5EF4-FFF2-40B4-BE49-F238E27FC236}">
                <a16:creationId xmlns:a16="http://schemas.microsoft.com/office/drawing/2014/main" id="{C5A7FC64-D954-B74A-6D51-5CEE2055FD0D}"/>
              </a:ext>
            </a:extLst>
          </p:cNvPr>
          <p:cNvSpPr/>
          <p:nvPr/>
        </p:nvSpPr>
        <p:spPr>
          <a:xfrm>
            <a:off x="4770784" y="1289549"/>
            <a:ext cx="247358" cy="249497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rgbClr val="EA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8" name="Google Shape;2192;p49">
            <a:extLst>
              <a:ext uri="{FF2B5EF4-FFF2-40B4-BE49-F238E27FC236}">
                <a16:creationId xmlns:a16="http://schemas.microsoft.com/office/drawing/2014/main" id="{89B7315D-603E-1847-EE5F-975CDED8F068}"/>
              </a:ext>
            </a:extLst>
          </p:cNvPr>
          <p:cNvGrpSpPr/>
          <p:nvPr/>
        </p:nvGrpSpPr>
        <p:grpSpPr>
          <a:xfrm>
            <a:off x="6553577" y="1585421"/>
            <a:ext cx="1276646" cy="1460907"/>
            <a:chOff x="4172625" y="238125"/>
            <a:chExt cx="2898175" cy="3316475"/>
          </a:xfrm>
        </p:grpSpPr>
        <p:sp>
          <p:nvSpPr>
            <p:cNvPr id="199" name="Google Shape;2193;p49">
              <a:extLst>
                <a:ext uri="{FF2B5EF4-FFF2-40B4-BE49-F238E27FC236}">
                  <a16:creationId xmlns:a16="http://schemas.microsoft.com/office/drawing/2014/main" id="{F53E99F3-121C-D0D0-40CC-6079E26F34C0}"/>
                </a:ext>
              </a:extLst>
            </p:cNvPr>
            <p:cNvSpPr/>
            <p:nvPr/>
          </p:nvSpPr>
          <p:spPr>
            <a:xfrm>
              <a:off x="4172625" y="238125"/>
              <a:ext cx="2898175" cy="2898150"/>
            </a:xfrm>
            <a:custGeom>
              <a:avLst/>
              <a:gdLst/>
              <a:ahLst/>
              <a:cxnLst/>
              <a:rect l="l" t="t" r="r" b="b"/>
              <a:pathLst>
                <a:path w="115927" h="115926" extrusionOk="0">
                  <a:moveTo>
                    <a:pt x="57963" y="0"/>
                  </a:moveTo>
                  <a:cubicBezTo>
                    <a:pt x="42590" y="0"/>
                    <a:pt x="27848" y="6107"/>
                    <a:pt x="16977" y="16976"/>
                  </a:cubicBezTo>
                  <a:cubicBezTo>
                    <a:pt x="6107" y="27847"/>
                    <a:pt x="1" y="42591"/>
                    <a:pt x="1" y="57964"/>
                  </a:cubicBezTo>
                  <a:cubicBezTo>
                    <a:pt x="1" y="73335"/>
                    <a:pt x="6107" y="88079"/>
                    <a:pt x="16977" y="98949"/>
                  </a:cubicBezTo>
                  <a:cubicBezTo>
                    <a:pt x="27848" y="109818"/>
                    <a:pt x="42590" y="115926"/>
                    <a:pt x="57963" y="115926"/>
                  </a:cubicBezTo>
                  <a:cubicBezTo>
                    <a:pt x="73336" y="115926"/>
                    <a:pt x="88079" y="109818"/>
                    <a:pt x="98948" y="98949"/>
                  </a:cubicBezTo>
                  <a:cubicBezTo>
                    <a:pt x="109819" y="88079"/>
                    <a:pt x="115926" y="73335"/>
                    <a:pt x="115926" y="57964"/>
                  </a:cubicBezTo>
                  <a:lnTo>
                    <a:pt x="115926" y="57962"/>
                  </a:lnTo>
                  <a:cubicBezTo>
                    <a:pt x="115926" y="42591"/>
                    <a:pt x="109819" y="27847"/>
                    <a:pt x="98948" y="16976"/>
                  </a:cubicBezTo>
                  <a:cubicBezTo>
                    <a:pt x="88079" y="6107"/>
                    <a:pt x="73336" y="0"/>
                    <a:pt x="57963" y="0"/>
                  </a:cubicBezTo>
                  <a:close/>
                </a:path>
              </a:pathLst>
            </a:custGeom>
            <a:solidFill>
              <a:srgbClr val="BDE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94;p49">
              <a:extLst>
                <a:ext uri="{FF2B5EF4-FFF2-40B4-BE49-F238E27FC236}">
                  <a16:creationId xmlns:a16="http://schemas.microsoft.com/office/drawing/2014/main" id="{BE107E8D-6311-73D3-6951-4D189F197D1F}"/>
                </a:ext>
              </a:extLst>
            </p:cNvPr>
            <p:cNvSpPr/>
            <p:nvPr/>
          </p:nvSpPr>
          <p:spPr>
            <a:xfrm>
              <a:off x="5674275" y="842825"/>
              <a:ext cx="192100" cy="327800"/>
            </a:xfrm>
            <a:custGeom>
              <a:avLst/>
              <a:gdLst/>
              <a:ahLst/>
              <a:cxnLst/>
              <a:rect l="l" t="t" r="r" b="b"/>
              <a:pathLst>
                <a:path w="7684" h="13112" fill="none" extrusionOk="0">
                  <a:moveTo>
                    <a:pt x="1" y="0"/>
                  </a:moveTo>
                  <a:lnTo>
                    <a:pt x="1378" y="306"/>
                  </a:lnTo>
                  <a:cubicBezTo>
                    <a:pt x="5262" y="1166"/>
                    <a:pt x="7684" y="5049"/>
                    <a:pt x="6747" y="8915"/>
                  </a:cubicBezTo>
                  <a:lnTo>
                    <a:pt x="5733" y="13111"/>
                  </a:lnTo>
                </a:path>
              </a:pathLst>
            </a:custGeom>
            <a:solidFill>
              <a:schemeClr val="accent1"/>
            </a:solidFill>
            <a:ln w="39300" cap="flat" cmpd="sng">
              <a:solidFill>
                <a:schemeClr val="accent1"/>
              </a:solidFill>
              <a:prstDash val="solid"/>
              <a:miter lim="1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95;p49">
              <a:extLst>
                <a:ext uri="{FF2B5EF4-FFF2-40B4-BE49-F238E27FC236}">
                  <a16:creationId xmlns:a16="http://schemas.microsoft.com/office/drawing/2014/main" id="{BA755820-A62C-7828-D9EB-F454DF18558B}"/>
                </a:ext>
              </a:extLst>
            </p:cNvPr>
            <p:cNvSpPr/>
            <p:nvPr/>
          </p:nvSpPr>
          <p:spPr>
            <a:xfrm>
              <a:off x="5661800" y="1184150"/>
              <a:ext cx="176725" cy="229425"/>
            </a:xfrm>
            <a:custGeom>
              <a:avLst/>
              <a:gdLst/>
              <a:ahLst/>
              <a:cxnLst/>
              <a:rect l="l" t="t" r="r" b="b"/>
              <a:pathLst>
                <a:path w="7069" h="9177" extrusionOk="0">
                  <a:moveTo>
                    <a:pt x="3820" y="0"/>
                  </a:moveTo>
                  <a:cubicBezTo>
                    <a:pt x="2152" y="0"/>
                    <a:pt x="617" y="1798"/>
                    <a:pt x="318" y="4185"/>
                  </a:cubicBezTo>
                  <a:cubicBezTo>
                    <a:pt x="1" y="6709"/>
                    <a:pt x="1185" y="8936"/>
                    <a:pt x="2961" y="9159"/>
                  </a:cubicBezTo>
                  <a:cubicBezTo>
                    <a:pt x="3058" y="9171"/>
                    <a:pt x="3154" y="9177"/>
                    <a:pt x="3250" y="9177"/>
                  </a:cubicBezTo>
                  <a:cubicBezTo>
                    <a:pt x="4918" y="9177"/>
                    <a:pt x="6452" y="7379"/>
                    <a:pt x="6751" y="4993"/>
                  </a:cubicBezTo>
                  <a:cubicBezTo>
                    <a:pt x="7068" y="2468"/>
                    <a:pt x="5884" y="242"/>
                    <a:pt x="4108" y="18"/>
                  </a:cubicBezTo>
                  <a:cubicBezTo>
                    <a:pt x="4012" y="6"/>
                    <a:pt x="3916" y="0"/>
                    <a:pt x="382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96;p49">
              <a:extLst>
                <a:ext uri="{FF2B5EF4-FFF2-40B4-BE49-F238E27FC236}">
                  <a16:creationId xmlns:a16="http://schemas.microsoft.com/office/drawing/2014/main" id="{73EF0A6E-90E3-B054-89F6-778F2157424F}"/>
                </a:ext>
              </a:extLst>
            </p:cNvPr>
            <p:cNvSpPr/>
            <p:nvPr/>
          </p:nvSpPr>
          <p:spPr>
            <a:xfrm>
              <a:off x="4526975" y="3327775"/>
              <a:ext cx="2112125" cy="226825"/>
            </a:xfrm>
            <a:custGeom>
              <a:avLst/>
              <a:gdLst/>
              <a:ahLst/>
              <a:cxnLst/>
              <a:rect l="l" t="t" r="r" b="b"/>
              <a:pathLst>
                <a:path w="84485" h="9073" extrusionOk="0">
                  <a:moveTo>
                    <a:pt x="42242" y="0"/>
                  </a:moveTo>
                  <a:cubicBezTo>
                    <a:pt x="18913" y="0"/>
                    <a:pt x="1" y="2031"/>
                    <a:pt x="1" y="4536"/>
                  </a:cubicBezTo>
                  <a:cubicBezTo>
                    <a:pt x="1" y="7041"/>
                    <a:pt x="18911" y="9073"/>
                    <a:pt x="42242" y="9073"/>
                  </a:cubicBezTo>
                  <a:cubicBezTo>
                    <a:pt x="65572" y="9073"/>
                    <a:pt x="84484" y="7041"/>
                    <a:pt x="84484" y="4536"/>
                  </a:cubicBezTo>
                  <a:cubicBezTo>
                    <a:pt x="84484" y="2031"/>
                    <a:pt x="65571" y="0"/>
                    <a:pt x="42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97;p49">
              <a:extLst>
                <a:ext uri="{FF2B5EF4-FFF2-40B4-BE49-F238E27FC236}">
                  <a16:creationId xmlns:a16="http://schemas.microsoft.com/office/drawing/2014/main" id="{9128901B-E9A1-3C3E-6D93-919055BC0006}"/>
                </a:ext>
              </a:extLst>
            </p:cNvPr>
            <p:cNvSpPr/>
            <p:nvPr/>
          </p:nvSpPr>
          <p:spPr>
            <a:xfrm>
              <a:off x="4622025" y="3339025"/>
              <a:ext cx="461475" cy="102325"/>
            </a:xfrm>
            <a:custGeom>
              <a:avLst/>
              <a:gdLst/>
              <a:ahLst/>
              <a:cxnLst/>
              <a:rect l="l" t="t" r="r" b="b"/>
              <a:pathLst>
                <a:path w="18459" h="4093" extrusionOk="0">
                  <a:moveTo>
                    <a:pt x="11852" y="0"/>
                  </a:moveTo>
                  <a:cubicBezTo>
                    <a:pt x="11750" y="0"/>
                    <a:pt x="11664" y="5"/>
                    <a:pt x="11596" y="15"/>
                  </a:cubicBezTo>
                  <a:cubicBezTo>
                    <a:pt x="10508" y="169"/>
                    <a:pt x="7307" y="841"/>
                    <a:pt x="4507" y="1871"/>
                  </a:cubicBezTo>
                  <a:cubicBezTo>
                    <a:pt x="3433" y="2266"/>
                    <a:pt x="0" y="2713"/>
                    <a:pt x="1543" y="3433"/>
                  </a:cubicBezTo>
                  <a:cubicBezTo>
                    <a:pt x="2372" y="3819"/>
                    <a:pt x="5382" y="4092"/>
                    <a:pt x="8892" y="4092"/>
                  </a:cubicBezTo>
                  <a:cubicBezTo>
                    <a:pt x="11909" y="4092"/>
                    <a:pt x="15296" y="3891"/>
                    <a:pt x="17984" y="3386"/>
                  </a:cubicBezTo>
                  <a:lnTo>
                    <a:pt x="18458" y="1022"/>
                  </a:lnTo>
                  <a:cubicBezTo>
                    <a:pt x="18458" y="1022"/>
                    <a:pt x="13382" y="0"/>
                    <a:pt x="11852" y="0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98;p49">
              <a:extLst>
                <a:ext uri="{FF2B5EF4-FFF2-40B4-BE49-F238E27FC236}">
                  <a16:creationId xmlns:a16="http://schemas.microsoft.com/office/drawing/2014/main" id="{CC95161B-6B9C-4C0C-8C59-CEF9A66430AA}"/>
                </a:ext>
              </a:extLst>
            </p:cNvPr>
            <p:cNvSpPr/>
            <p:nvPr/>
          </p:nvSpPr>
          <p:spPr>
            <a:xfrm>
              <a:off x="4593950" y="3330650"/>
              <a:ext cx="489550" cy="118425"/>
            </a:xfrm>
            <a:custGeom>
              <a:avLst/>
              <a:gdLst/>
              <a:ahLst/>
              <a:cxnLst/>
              <a:rect l="l" t="t" r="r" b="b"/>
              <a:pathLst>
                <a:path w="19582" h="4737" extrusionOk="0">
                  <a:moveTo>
                    <a:pt x="12932" y="1"/>
                  </a:moveTo>
                  <a:cubicBezTo>
                    <a:pt x="12858" y="1"/>
                    <a:pt x="12793" y="4"/>
                    <a:pt x="12740" y="12"/>
                  </a:cubicBezTo>
                  <a:cubicBezTo>
                    <a:pt x="11652" y="165"/>
                    <a:pt x="8488" y="648"/>
                    <a:pt x="5701" y="1456"/>
                  </a:cubicBezTo>
                  <a:cubicBezTo>
                    <a:pt x="1351" y="2715"/>
                    <a:pt x="1" y="3636"/>
                    <a:pt x="1542" y="4354"/>
                  </a:cubicBezTo>
                  <a:cubicBezTo>
                    <a:pt x="2017" y="4577"/>
                    <a:pt x="5777" y="4736"/>
                    <a:pt x="7952" y="4736"/>
                  </a:cubicBezTo>
                  <a:cubicBezTo>
                    <a:pt x="9597" y="4736"/>
                    <a:pt x="10977" y="4689"/>
                    <a:pt x="13102" y="4661"/>
                  </a:cubicBezTo>
                  <a:cubicBezTo>
                    <a:pt x="14416" y="2459"/>
                    <a:pt x="16699" y="1511"/>
                    <a:pt x="19560" y="1460"/>
                  </a:cubicBezTo>
                  <a:lnTo>
                    <a:pt x="19581" y="1357"/>
                  </a:lnTo>
                  <a:cubicBezTo>
                    <a:pt x="19581" y="1357"/>
                    <a:pt x="14377" y="1"/>
                    <a:pt x="12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99;p49">
              <a:extLst>
                <a:ext uri="{FF2B5EF4-FFF2-40B4-BE49-F238E27FC236}">
                  <a16:creationId xmlns:a16="http://schemas.microsoft.com/office/drawing/2014/main" id="{90348C5E-F793-1C54-CC85-13738D765036}"/>
                </a:ext>
              </a:extLst>
            </p:cNvPr>
            <p:cNvSpPr/>
            <p:nvPr/>
          </p:nvSpPr>
          <p:spPr>
            <a:xfrm>
              <a:off x="6082200" y="3290175"/>
              <a:ext cx="461425" cy="102350"/>
            </a:xfrm>
            <a:custGeom>
              <a:avLst/>
              <a:gdLst/>
              <a:ahLst/>
              <a:cxnLst/>
              <a:rect l="l" t="t" r="r" b="b"/>
              <a:pathLst>
                <a:path w="18457" h="4094" extrusionOk="0">
                  <a:moveTo>
                    <a:pt x="6605" y="1"/>
                  </a:moveTo>
                  <a:cubicBezTo>
                    <a:pt x="5075" y="1"/>
                    <a:pt x="0" y="1022"/>
                    <a:pt x="0" y="1022"/>
                  </a:cubicBezTo>
                  <a:lnTo>
                    <a:pt x="473" y="3387"/>
                  </a:lnTo>
                  <a:cubicBezTo>
                    <a:pt x="3161" y="3892"/>
                    <a:pt x="6548" y="4093"/>
                    <a:pt x="9565" y="4093"/>
                  </a:cubicBezTo>
                  <a:cubicBezTo>
                    <a:pt x="13076" y="4093"/>
                    <a:pt x="16087" y="3820"/>
                    <a:pt x="16915" y="3433"/>
                  </a:cubicBezTo>
                  <a:cubicBezTo>
                    <a:pt x="18456" y="2715"/>
                    <a:pt x="15026" y="2266"/>
                    <a:pt x="13951" y="1871"/>
                  </a:cubicBezTo>
                  <a:cubicBezTo>
                    <a:pt x="11151" y="842"/>
                    <a:pt x="7950" y="169"/>
                    <a:pt x="6860" y="15"/>
                  </a:cubicBezTo>
                  <a:cubicBezTo>
                    <a:pt x="6793" y="5"/>
                    <a:pt x="6707" y="1"/>
                    <a:pt x="6605" y="1"/>
                  </a:cubicBez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00;p49">
              <a:extLst>
                <a:ext uri="{FF2B5EF4-FFF2-40B4-BE49-F238E27FC236}">
                  <a16:creationId xmlns:a16="http://schemas.microsoft.com/office/drawing/2014/main" id="{F0652DB3-CBD6-4CC8-4F02-D0AD6332CE16}"/>
                </a:ext>
              </a:extLst>
            </p:cNvPr>
            <p:cNvSpPr/>
            <p:nvPr/>
          </p:nvSpPr>
          <p:spPr>
            <a:xfrm>
              <a:off x="6082200" y="3281825"/>
              <a:ext cx="489500" cy="118450"/>
            </a:xfrm>
            <a:custGeom>
              <a:avLst/>
              <a:gdLst/>
              <a:ahLst/>
              <a:cxnLst/>
              <a:rect l="l" t="t" r="r" b="b"/>
              <a:pathLst>
                <a:path w="19580" h="4738" extrusionOk="0">
                  <a:moveTo>
                    <a:pt x="6648" y="0"/>
                  </a:moveTo>
                  <a:cubicBezTo>
                    <a:pt x="5203" y="0"/>
                    <a:pt x="0" y="1356"/>
                    <a:pt x="0" y="1356"/>
                  </a:cubicBezTo>
                  <a:lnTo>
                    <a:pt x="21" y="1459"/>
                  </a:lnTo>
                  <a:cubicBezTo>
                    <a:pt x="2881" y="1511"/>
                    <a:pt x="5165" y="2458"/>
                    <a:pt x="6478" y="4661"/>
                  </a:cubicBezTo>
                  <a:cubicBezTo>
                    <a:pt x="8603" y="4688"/>
                    <a:pt x="9984" y="4737"/>
                    <a:pt x="11629" y="4737"/>
                  </a:cubicBezTo>
                  <a:cubicBezTo>
                    <a:pt x="13804" y="4737"/>
                    <a:pt x="17563" y="4576"/>
                    <a:pt x="18038" y="4355"/>
                  </a:cubicBezTo>
                  <a:cubicBezTo>
                    <a:pt x="19579" y="3635"/>
                    <a:pt x="18229" y="2714"/>
                    <a:pt x="13881" y="1455"/>
                  </a:cubicBezTo>
                  <a:cubicBezTo>
                    <a:pt x="11092" y="648"/>
                    <a:pt x="7929" y="165"/>
                    <a:pt x="6840" y="11"/>
                  </a:cubicBezTo>
                  <a:cubicBezTo>
                    <a:pt x="6786" y="4"/>
                    <a:pt x="6722" y="0"/>
                    <a:pt x="6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01;p49">
              <a:extLst>
                <a:ext uri="{FF2B5EF4-FFF2-40B4-BE49-F238E27FC236}">
                  <a16:creationId xmlns:a16="http://schemas.microsoft.com/office/drawing/2014/main" id="{32F42643-0080-9DB6-B265-0C8E024317F8}"/>
                </a:ext>
              </a:extLst>
            </p:cNvPr>
            <p:cNvSpPr/>
            <p:nvPr/>
          </p:nvSpPr>
          <p:spPr>
            <a:xfrm>
              <a:off x="4772900" y="2604975"/>
              <a:ext cx="1904825" cy="484125"/>
            </a:xfrm>
            <a:custGeom>
              <a:avLst/>
              <a:gdLst/>
              <a:ahLst/>
              <a:cxnLst/>
              <a:rect l="l" t="t" r="r" b="b"/>
              <a:pathLst>
                <a:path w="76193" h="19365" extrusionOk="0">
                  <a:moveTo>
                    <a:pt x="38253" y="1"/>
                  </a:moveTo>
                  <a:cubicBezTo>
                    <a:pt x="35137" y="1"/>
                    <a:pt x="31855" y="192"/>
                    <a:pt x="28417" y="625"/>
                  </a:cubicBezTo>
                  <a:cubicBezTo>
                    <a:pt x="1" y="4205"/>
                    <a:pt x="37605" y="19365"/>
                    <a:pt x="50262" y="19365"/>
                  </a:cubicBezTo>
                  <a:cubicBezTo>
                    <a:pt x="50514" y="19365"/>
                    <a:pt x="50757" y="19359"/>
                    <a:pt x="50988" y="19347"/>
                  </a:cubicBezTo>
                  <a:cubicBezTo>
                    <a:pt x="61611" y="18785"/>
                    <a:pt x="76192" y="18885"/>
                    <a:pt x="76032" y="12889"/>
                  </a:cubicBezTo>
                  <a:cubicBezTo>
                    <a:pt x="75998" y="11575"/>
                    <a:pt x="75210" y="10402"/>
                    <a:pt x="74104" y="9690"/>
                  </a:cubicBezTo>
                  <a:cubicBezTo>
                    <a:pt x="70210" y="7186"/>
                    <a:pt x="57369" y="1"/>
                    <a:pt x="38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02;p49">
              <a:extLst>
                <a:ext uri="{FF2B5EF4-FFF2-40B4-BE49-F238E27FC236}">
                  <a16:creationId xmlns:a16="http://schemas.microsoft.com/office/drawing/2014/main" id="{F119E44C-6252-15CA-48DB-818504621583}"/>
                </a:ext>
              </a:extLst>
            </p:cNvPr>
            <p:cNvSpPr/>
            <p:nvPr/>
          </p:nvSpPr>
          <p:spPr>
            <a:xfrm>
              <a:off x="4504800" y="835125"/>
              <a:ext cx="1239550" cy="1108925"/>
            </a:xfrm>
            <a:custGeom>
              <a:avLst/>
              <a:gdLst/>
              <a:ahLst/>
              <a:cxnLst/>
              <a:rect l="l" t="t" r="r" b="b"/>
              <a:pathLst>
                <a:path w="49582" h="44357" extrusionOk="0">
                  <a:moveTo>
                    <a:pt x="29697" y="1"/>
                  </a:moveTo>
                  <a:cubicBezTo>
                    <a:pt x="24619" y="1"/>
                    <a:pt x="18188" y="1584"/>
                    <a:pt x="14157" y="7816"/>
                  </a:cubicBezTo>
                  <a:cubicBezTo>
                    <a:pt x="8479" y="16592"/>
                    <a:pt x="15517" y="25593"/>
                    <a:pt x="15517" y="25593"/>
                  </a:cubicBezTo>
                  <a:cubicBezTo>
                    <a:pt x="15517" y="25593"/>
                    <a:pt x="13622" y="26291"/>
                    <a:pt x="10578" y="26862"/>
                  </a:cubicBezTo>
                  <a:cubicBezTo>
                    <a:pt x="1" y="28843"/>
                    <a:pt x="1655" y="44357"/>
                    <a:pt x="11703" y="44357"/>
                  </a:cubicBezTo>
                  <a:cubicBezTo>
                    <a:pt x="12091" y="44357"/>
                    <a:pt x="12491" y="44334"/>
                    <a:pt x="12903" y="44286"/>
                  </a:cubicBezTo>
                  <a:cubicBezTo>
                    <a:pt x="20670" y="43385"/>
                    <a:pt x="28972" y="36229"/>
                    <a:pt x="29070" y="32192"/>
                  </a:cubicBezTo>
                  <a:cubicBezTo>
                    <a:pt x="29166" y="32197"/>
                    <a:pt x="29264" y="32199"/>
                    <a:pt x="29362" y="32199"/>
                  </a:cubicBezTo>
                  <a:cubicBezTo>
                    <a:pt x="35395" y="32199"/>
                    <a:pt x="43636" y="23506"/>
                    <a:pt x="40440" y="19140"/>
                  </a:cubicBezTo>
                  <a:cubicBezTo>
                    <a:pt x="38428" y="16389"/>
                    <a:pt x="39712" y="12644"/>
                    <a:pt x="41794" y="11083"/>
                  </a:cubicBezTo>
                  <a:cubicBezTo>
                    <a:pt x="42311" y="10696"/>
                    <a:pt x="43052" y="10550"/>
                    <a:pt x="43873" y="10550"/>
                  </a:cubicBezTo>
                  <a:cubicBezTo>
                    <a:pt x="46358" y="10550"/>
                    <a:pt x="49581" y="11884"/>
                    <a:pt x="49581" y="11884"/>
                  </a:cubicBezTo>
                  <a:lnTo>
                    <a:pt x="48753" y="3780"/>
                  </a:lnTo>
                  <a:cubicBezTo>
                    <a:pt x="48753" y="3780"/>
                    <a:pt x="39693" y="1685"/>
                    <a:pt x="34981" y="584"/>
                  </a:cubicBezTo>
                  <a:cubicBezTo>
                    <a:pt x="33615" y="265"/>
                    <a:pt x="31768" y="1"/>
                    <a:pt x="29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03;p49">
              <a:extLst>
                <a:ext uri="{FF2B5EF4-FFF2-40B4-BE49-F238E27FC236}">
                  <a16:creationId xmlns:a16="http://schemas.microsoft.com/office/drawing/2014/main" id="{698FAF06-8E8C-C661-699D-E663E7998D1B}"/>
                </a:ext>
              </a:extLst>
            </p:cNvPr>
            <p:cNvSpPr/>
            <p:nvPr/>
          </p:nvSpPr>
          <p:spPr>
            <a:xfrm>
              <a:off x="4667075" y="1521450"/>
              <a:ext cx="1198125" cy="1580900"/>
            </a:xfrm>
            <a:custGeom>
              <a:avLst/>
              <a:gdLst/>
              <a:ahLst/>
              <a:cxnLst/>
              <a:rect l="l" t="t" r="r" b="b"/>
              <a:pathLst>
                <a:path w="47925" h="63236" extrusionOk="0">
                  <a:moveTo>
                    <a:pt x="25740" y="0"/>
                  </a:moveTo>
                  <a:cubicBezTo>
                    <a:pt x="22121" y="0"/>
                    <a:pt x="8315" y="1420"/>
                    <a:pt x="3721" y="22607"/>
                  </a:cubicBezTo>
                  <a:cubicBezTo>
                    <a:pt x="1" y="39762"/>
                    <a:pt x="9812" y="48643"/>
                    <a:pt x="16656" y="62186"/>
                  </a:cubicBezTo>
                  <a:lnTo>
                    <a:pt x="41484" y="63235"/>
                  </a:lnTo>
                  <a:cubicBezTo>
                    <a:pt x="44495" y="57231"/>
                    <a:pt x="46583" y="49413"/>
                    <a:pt x="46923" y="39786"/>
                  </a:cubicBezTo>
                  <a:cubicBezTo>
                    <a:pt x="47924" y="11334"/>
                    <a:pt x="40535" y="4231"/>
                    <a:pt x="35679" y="3715"/>
                  </a:cubicBezTo>
                  <a:cubicBezTo>
                    <a:pt x="30826" y="3200"/>
                    <a:pt x="27791" y="1189"/>
                    <a:pt x="26617" y="34"/>
                  </a:cubicBezTo>
                  <a:cubicBezTo>
                    <a:pt x="26617" y="34"/>
                    <a:pt x="26300" y="0"/>
                    <a:pt x="25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04;p49">
              <a:extLst>
                <a:ext uri="{FF2B5EF4-FFF2-40B4-BE49-F238E27FC236}">
                  <a16:creationId xmlns:a16="http://schemas.microsoft.com/office/drawing/2014/main" id="{211ADBE1-6A2D-4BA3-967E-A1526EAC75BD}"/>
                </a:ext>
              </a:extLst>
            </p:cNvPr>
            <p:cNvSpPr/>
            <p:nvPr/>
          </p:nvSpPr>
          <p:spPr>
            <a:xfrm>
              <a:off x="5299925" y="1124950"/>
              <a:ext cx="293325" cy="577875"/>
            </a:xfrm>
            <a:custGeom>
              <a:avLst/>
              <a:gdLst/>
              <a:ahLst/>
              <a:cxnLst/>
              <a:rect l="l" t="t" r="r" b="b"/>
              <a:pathLst>
                <a:path w="11733" h="23115" extrusionOk="0">
                  <a:moveTo>
                    <a:pt x="7082" y="0"/>
                  </a:moveTo>
                  <a:cubicBezTo>
                    <a:pt x="7082" y="0"/>
                    <a:pt x="5371" y="12237"/>
                    <a:pt x="1" y="17360"/>
                  </a:cubicBezTo>
                  <a:cubicBezTo>
                    <a:pt x="1" y="17360"/>
                    <a:pt x="1236" y="19400"/>
                    <a:pt x="3319" y="20888"/>
                  </a:cubicBezTo>
                  <a:cubicBezTo>
                    <a:pt x="5017" y="22102"/>
                    <a:pt x="7088" y="23114"/>
                    <a:pt x="8632" y="23114"/>
                  </a:cubicBezTo>
                  <a:cubicBezTo>
                    <a:pt x="9996" y="23114"/>
                    <a:pt x="10950" y="22325"/>
                    <a:pt x="10873" y="20188"/>
                  </a:cubicBezTo>
                  <a:cubicBezTo>
                    <a:pt x="10873" y="20188"/>
                    <a:pt x="9578" y="14931"/>
                    <a:pt x="11733" y="6979"/>
                  </a:cubicBezTo>
                  <a:lnTo>
                    <a:pt x="7082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205;p49">
              <a:extLst>
                <a:ext uri="{FF2B5EF4-FFF2-40B4-BE49-F238E27FC236}">
                  <a16:creationId xmlns:a16="http://schemas.microsoft.com/office/drawing/2014/main" id="{D82C01C7-43EE-3A95-77EF-DADABAB6DE4F}"/>
                </a:ext>
              </a:extLst>
            </p:cNvPr>
            <p:cNvSpPr/>
            <p:nvPr/>
          </p:nvSpPr>
          <p:spPr>
            <a:xfrm>
              <a:off x="5358400" y="1071600"/>
              <a:ext cx="462925" cy="436375"/>
            </a:xfrm>
            <a:custGeom>
              <a:avLst/>
              <a:gdLst/>
              <a:ahLst/>
              <a:cxnLst/>
              <a:rect l="l" t="t" r="r" b="b"/>
              <a:pathLst>
                <a:path w="18517" h="17455" extrusionOk="0">
                  <a:moveTo>
                    <a:pt x="5254" y="0"/>
                  </a:moveTo>
                  <a:cubicBezTo>
                    <a:pt x="4520" y="0"/>
                    <a:pt x="3890" y="362"/>
                    <a:pt x="3351" y="1653"/>
                  </a:cubicBezTo>
                  <a:cubicBezTo>
                    <a:pt x="3231" y="1938"/>
                    <a:pt x="3121" y="2243"/>
                    <a:pt x="3021" y="2568"/>
                  </a:cubicBezTo>
                  <a:cubicBezTo>
                    <a:pt x="3021" y="2568"/>
                    <a:pt x="0" y="8366"/>
                    <a:pt x="4086" y="14571"/>
                  </a:cubicBezTo>
                  <a:cubicBezTo>
                    <a:pt x="4940" y="15871"/>
                    <a:pt x="6513" y="17455"/>
                    <a:pt x="8262" y="17455"/>
                  </a:cubicBezTo>
                  <a:cubicBezTo>
                    <a:pt x="8325" y="17455"/>
                    <a:pt x="8387" y="17453"/>
                    <a:pt x="8450" y="17449"/>
                  </a:cubicBezTo>
                  <a:cubicBezTo>
                    <a:pt x="11154" y="17271"/>
                    <a:pt x="14200" y="13719"/>
                    <a:pt x="15301" y="11114"/>
                  </a:cubicBezTo>
                  <a:cubicBezTo>
                    <a:pt x="16760" y="7656"/>
                    <a:pt x="18516" y="2031"/>
                    <a:pt x="18516" y="2031"/>
                  </a:cubicBezTo>
                  <a:cubicBezTo>
                    <a:pt x="18516" y="2031"/>
                    <a:pt x="12954" y="722"/>
                    <a:pt x="8470" y="588"/>
                  </a:cubicBezTo>
                  <a:cubicBezTo>
                    <a:pt x="7221" y="550"/>
                    <a:pt x="6158" y="0"/>
                    <a:pt x="5254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206;p49">
              <a:extLst>
                <a:ext uri="{FF2B5EF4-FFF2-40B4-BE49-F238E27FC236}">
                  <a16:creationId xmlns:a16="http://schemas.microsoft.com/office/drawing/2014/main" id="{83973946-CF94-73C4-5C76-DB7921369B24}"/>
                </a:ext>
              </a:extLst>
            </p:cNvPr>
            <p:cNvSpPr/>
            <p:nvPr/>
          </p:nvSpPr>
          <p:spPr>
            <a:xfrm>
              <a:off x="5374025" y="1083225"/>
              <a:ext cx="97025" cy="147775"/>
            </a:xfrm>
            <a:custGeom>
              <a:avLst/>
              <a:gdLst/>
              <a:ahLst/>
              <a:cxnLst/>
              <a:rect l="l" t="t" r="r" b="b"/>
              <a:pathLst>
                <a:path w="3881" h="5911" extrusionOk="0">
                  <a:moveTo>
                    <a:pt x="2325" y="0"/>
                  </a:moveTo>
                  <a:cubicBezTo>
                    <a:pt x="1476" y="0"/>
                    <a:pt x="600" y="1128"/>
                    <a:pt x="310" y="2645"/>
                  </a:cubicBezTo>
                  <a:cubicBezTo>
                    <a:pt x="1" y="4268"/>
                    <a:pt x="479" y="5723"/>
                    <a:pt x="1379" y="5894"/>
                  </a:cubicBezTo>
                  <a:cubicBezTo>
                    <a:pt x="1438" y="5905"/>
                    <a:pt x="1497" y="5910"/>
                    <a:pt x="1556" y="5910"/>
                  </a:cubicBezTo>
                  <a:cubicBezTo>
                    <a:pt x="2405" y="5910"/>
                    <a:pt x="3281" y="4784"/>
                    <a:pt x="3570" y="3267"/>
                  </a:cubicBezTo>
                  <a:cubicBezTo>
                    <a:pt x="3880" y="1644"/>
                    <a:pt x="3402" y="189"/>
                    <a:pt x="2502" y="17"/>
                  </a:cubicBezTo>
                  <a:cubicBezTo>
                    <a:pt x="2443" y="6"/>
                    <a:pt x="2384" y="0"/>
                    <a:pt x="2325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207;p49">
              <a:extLst>
                <a:ext uri="{FF2B5EF4-FFF2-40B4-BE49-F238E27FC236}">
                  <a16:creationId xmlns:a16="http://schemas.microsoft.com/office/drawing/2014/main" id="{ED8DD41D-B62B-AF0B-3BAF-22FEB1C3DC0D}"/>
                </a:ext>
              </a:extLst>
            </p:cNvPr>
            <p:cNvSpPr/>
            <p:nvPr/>
          </p:nvSpPr>
          <p:spPr>
            <a:xfrm>
              <a:off x="5022925" y="2781175"/>
              <a:ext cx="1685150" cy="673100"/>
            </a:xfrm>
            <a:custGeom>
              <a:avLst/>
              <a:gdLst/>
              <a:ahLst/>
              <a:cxnLst/>
              <a:rect l="l" t="t" r="r" b="b"/>
              <a:pathLst>
                <a:path w="67406" h="26924" extrusionOk="0">
                  <a:moveTo>
                    <a:pt x="52757" y="0"/>
                  </a:moveTo>
                  <a:cubicBezTo>
                    <a:pt x="48948" y="0"/>
                    <a:pt x="44712" y="735"/>
                    <a:pt x="40604" y="2635"/>
                  </a:cubicBezTo>
                  <a:cubicBezTo>
                    <a:pt x="30585" y="7270"/>
                    <a:pt x="966" y="22088"/>
                    <a:pt x="966" y="22090"/>
                  </a:cubicBezTo>
                  <a:cubicBezTo>
                    <a:pt x="0" y="23965"/>
                    <a:pt x="814" y="25737"/>
                    <a:pt x="1172" y="26923"/>
                  </a:cubicBezTo>
                  <a:cubicBezTo>
                    <a:pt x="1172" y="26923"/>
                    <a:pt x="1213" y="26923"/>
                    <a:pt x="1298" y="26923"/>
                  </a:cubicBezTo>
                  <a:cubicBezTo>
                    <a:pt x="2433" y="26923"/>
                    <a:pt x="11382" y="26780"/>
                    <a:pt x="34858" y="22680"/>
                  </a:cubicBezTo>
                  <a:cubicBezTo>
                    <a:pt x="60094" y="18271"/>
                    <a:pt x="67406" y="16709"/>
                    <a:pt x="66033" y="5030"/>
                  </a:cubicBezTo>
                  <a:cubicBezTo>
                    <a:pt x="65756" y="2684"/>
                    <a:pt x="60038" y="0"/>
                    <a:pt x="5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08;p49">
              <a:extLst>
                <a:ext uri="{FF2B5EF4-FFF2-40B4-BE49-F238E27FC236}">
                  <a16:creationId xmlns:a16="http://schemas.microsoft.com/office/drawing/2014/main" id="{4B3F5B54-1B5D-20C4-8FB5-3FEE1254C492}"/>
                </a:ext>
              </a:extLst>
            </p:cNvPr>
            <p:cNvSpPr/>
            <p:nvPr/>
          </p:nvSpPr>
          <p:spPr>
            <a:xfrm>
              <a:off x="4390000" y="2605050"/>
              <a:ext cx="1748400" cy="799050"/>
            </a:xfrm>
            <a:custGeom>
              <a:avLst/>
              <a:gdLst/>
              <a:ahLst/>
              <a:cxnLst/>
              <a:rect l="l" t="t" r="r" b="b"/>
              <a:pathLst>
                <a:path w="69936" h="31962" extrusionOk="0">
                  <a:moveTo>
                    <a:pt x="8365" y="0"/>
                  </a:moveTo>
                  <a:cubicBezTo>
                    <a:pt x="5818" y="0"/>
                    <a:pt x="3791" y="710"/>
                    <a:pt x="3213" y="2745"/>
                  </a:cubicBezTo>
                  <a:cubicBezTo>
                    <a:pt x="0" y="14056"/>
                    <a:pt x="9843" y="23311"/>
                    <a:pt x="35079" y="27719"/>
                  </a:cubicBezTo>
                  <a:cubicBezTo>
                    <a:pt x="58555" y="31819"/>
                    <a:pt x="67504" y="31962"/>
                    <a:pt x="68639" y="31962"/>
                  </a:cubicBezTo>
                  <a:cubicBezTo>
                    <a:pt x="68724" y="31962"/>
                    <a:pt x="68765" y="31961"/>
                    <a:pt x="68765" y="31961"/>
                  </a:cubicBezTo>
                  <a:cubicBezTo>
                    <a:pt x="69122" y="30776"/>
                    <a:pt x="69935" y="29005"/>
                    <a:pt x="68971" y="27128"/>
                  </a:cubicBezTo>
                  <a:lnTo>
                    <a:pt x="22851" y="3765"/>
                  </a:lnTo>
                  <a:cubicBezTo>
                    <a:pt x="22851" y="3765"/>
                    <a:pt x="14230" y="0"/>
                    <a:pt x="8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09;p49">
              <a:extLst>
                <a:ext uri="{FF2B5EF4-FFF2-40B4-BE49-F238E27FC236}">
                  <a16:creationId xmlns:a16="http://schemas.microsoft.com/office/drawing/2014/main" id="{853DBD5E-AF54-F35C-9DD7-743F4BA487D5}"/>
                </a:ext>
              </a:extLst>
            </p:cNvPr>
            <p:cNvSpPr/>
            <p:nvPr/>
          </p:nvSpPr>
          <p:spPr>
            <a:xfrm>
              <a:off x="5420825" y="1022350"/>
              <a:ext cx="304475" cy="165925"/>
            </a:xfrm>
            <a:custGeom>
              <a:avLst/>
              <a:gdLst/>
              <a:ahLst/>
              <a:cxnLst/>
              <a:rect l="l" t="t" r="r" b="b"/>
              <a:pathLst>
                <a:path w="12179" h="6637" extrusionOk="0">
                  <a:moveTo>
                    <a:pt x="4362" y="1"/>
                  </a:moveTo>
                  <a:cubicBezTo>
                    <a:pt x="2028" y="1"/>
                    <a:pt x="1" y="664"/>
                    <a:pt x="367" y="2402"/>
                  </a:cubicBezTo>
                  <a:cubicBezTo>
                    <a:pt x="367" y="2402"/>
                    <a:pt x="376" y="2399"/>
                    <a:pt x="393" y="2399"/>
                  </a:cubicBezTo>
                  <a:cubicBezTo>
                    <a:pt x="540" y="2399"/>
                    <a:pt x="1285" y="2602"/>
                    <a:pt x="1733" y="6579"/>
                  </a:cubicBezTo>
                  <a:lnTo>
                    <a:pt x="2411" y="6636"/>
                  </a:lnTo>
                  <a:cubicBezTo>
                    <a:pt x="2411" y="6636"/>
                    <a:pt x="4059" y="2950"/>
                    <a:pt x="9513" y="2950"/>
                  </a:cubicBezTo>
                  <a:cubicBezTo>
                    <a:pt x="9858" y="2950"/>
                    <a:pt x="10219" y="2965"/>
                    <a:pt x="10596" y="2997"/>
                  </a:cubicBezTo>
                  <a:cubicBezTo>
                    <a:pt x="10596" y="2997"/>
                    <a:pt x="12179" y="2912"/>
                    <a:pt x="9861" y="1292"/>
                  </a:cubicBezTo>
                  <a:cubicBezTo>
                    <a:pt x="8768" y="528"/>
                    <a:pt x="6443" y="1"/>
                    <a:pt x="4362" y="1"/>
                  </a:cubicBez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10;p49">
              <a:extLst>
                <a:ext uri="{FF2B5EF4-FFF2-40B4-BE49-F238E27FC236}">
                  <a16:creationId xmlns:a16="http://schemas.microsoft.com/office/drawing/2014/main" id="{52FE38CC-1181-B8C6-680C-EF11F5EE3282}"/>
                </a:ext>
              </a:extLst>
            </p:cNvPr>
            <p:cNvSpPr/>
            <p:nvPr/>
          </p:nvSpPr>
          <p:spPr>
            <a:xfrm>
              <a:off x="4656825" y="1596775"/>
              <a:ext cx="1023275" cy="1194225"/>
            </a:xfrm>
            <a:custGeom>
              <a:avLst/>
              <a:gdLst/>
              <a:ahLst/>
              <a:cxnLst/>
              <a:rect l="l" t="t" r="r" b="b"/>
              <a:pathLst>
                <a:path w="40931" h="47769" extrusionOk="0">
                  <a:moveTo>
                    <a:pt x="19063" y="0"/>
                  </a:moveTo>
                  <a:cubicBezTo>
                    <a:pt x="17721" y="0"/>
                    <a:pt x="16220" y="681"/>
                    <a:pt x="14730" y="2206"/>
                  </a:cubicBezTo>
                  <a:cubicBezTo>
                    <a:pt x="14730" y="2206"/>
                    <a:pt x="1" y="15119"/>
                    <a:pt x="7053" y="45081"/>
                  </a:cubicBezTo>
                  <a:cubicBezTo>
                    <a:pt x="7202" y="45697"/>
                    <a:pt x="7663" y="46190"/>
                    <a:pt x="8269" y="46376"/>
                  </a:cubicBezTo>
                  <a:cubicBezTo>
                    <a:pt x="9899" y="46884"/>
                    <a:pt x="13540" y="47769"/>
                    <a:pt x="19134" y="47769"/>
                  </a:cubicBezTo>
                  <a:cubicBezTo>
                    <a:pt x="24479" y="47769"/>
                    <a:pt x="31607" y="46961"/>
                    <a:pt x="40467" y="44247"/>
                  </a:cubicBezTo>
                  <a:cubicBezTo>
                    <a:pt x="40931" y="43148"/>
                    <a:pt x="40610" y="42911"/>
                    <a:pt x="40286" y="41795"/>
                  </a:cubicBezTo>
                  <a:lnTo>
                    <a:pt x="14361" y="39305"/>
                  </a:lnTo>
                  <a:cubicBezTo>
                    <a:pt x="14361" y="39305"/>
                    <a:pt x="20730" y="20174"/>
                    <a:pt x="23223" y="11225"/>
                  </a:cubicBezTo>
                  <a:cubicBezTo>
                    <a:pt x="25031" y="4737"/>
                    <a:pt x="22601" y="0"/>
                    <a:pt x="19063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11;p49">
              <a:extLst>
                <a:ext uri="{FF2B5EF4-FFF2-40B4-BE49-F238E27FC236}">
                  <a16:creationId xmlns:a16="http://schemas.microsoft.com/office/drawing/2014/main" id="{CF413284-97F4-365F-7B51-193F8DC45E82}"/>
                </a:ext>
              </a:extLst>
            </p:cNvPr>
            <p:cNvSpPr/>
            <p:nvPr/>
          </p:nvSpPr>
          <p:spPr>
            <a:xfrm>
              <a:off x="5750150" y="1793675"/>
              <a:ext cx="397750" cy="941300"/>
            </a:xfrm>
            <a:custGeom>
              <a:avLst/>
              <a:gdLst/>
              <a:ahLst/>
              <a:cxnLst/>
              <a:rect l="l" t="t" r="r" b="b"/>
              <a:pathLst>
                <a:path w="15910" h="37652" extrusionOk="0">
                  <a:moveTo>
                    <a:pt x="1" y="1"/>
                  </a:moveTo>
                  <a:cubicBezTo>
                    <a:pt x="1" y="2"/>
                    <a:pt x="3691" y="16219"/>
                    <a:pt x="3691" y="27724"/>
                  </a:cubicBezTo>
                  <a:lnTo>
                    <a:pt x="6370" y="37261"/>
                  </a:lnTo>
                  <a:lnTo>
                    <a:pt x="6893" y="37651"/>
                  </a:lnTo>
                  <a:cubicBezTo>
                    <a:pt x="6893" y="37651"/>
                    <a:pt x="15885" y="34204"/>
                    <a:pt x="15893" y="31049"/>
                  </a:cubicBezTo>
                  <a:cubicBezTo>
                    <a:pt x="15910" y="25281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212;p49">
              <a:extLst>
                <a:ext uri="{FF2B5EF4-FFF2-40B4-BE49-F238E27FC236}">
                  <a16:creationId xmlns:a16="http://schemas.microsoft.com/office/drawing/2014/main" id="{5147202E-1237-D66B-4E33-BE6E6F5A7BF8}"/>
                </a:ext>
              </a:extLst>
            </p:cNvPr>
            <p:cNvSpPr/>
            <p:nvPr/>
          </p:nvSpPr>
          <p:spPr>
            <a:xfrm>
              <a:off x="5410425" y="854425"/>
              <a:ext cx="493775" cy="343500"/>
            </a:xfrm>
            <a:custGeom>
              <a:avLst/>
              <a:gdLst/>
              <a:ahLst/>
              <a:cxnLst/>
              <a:rect l="l" t="t" r="r" b="b"/>
              <a:pathLst>
                <a:path w="19751" h="13740" extrusionOk="0">
                  <a:moveTo>
                    <a:pt x="7039" y="1"/>
                  </a:moveTo>
                  <a:cubicBezTo>
                    <a:pt x="6732" y="1"/>
                    <a:pt x="6431" y="9"/>
                    <a:pt x="6140" y="26"/>
                  </a:cubicBezTo>
                  <a:cubicBezTo>
                    <a:pt x="2609" y="224"/>
                    <a:pt x="484" y="2903"/>
                    <a:pt x="993" y="9603"/>
                  </a:cubicBezTo>
                  <a:lnTo>
                    <a:pt x="1" y="12794"/>
                  </a:lnTo>
                  <a:cubicBezTo>
                    <a:pt x="1642" y="13472"/>
                    <a:pt x="3248" y="13739"/>
                    <a:pt x="4760" y="13739"/>
                  </a:cubicBezTo>
                  <a:cubicBezTo>
                    <a:pt x="10349" y="13739"/>
                    <a:pt x="14650" y="10094"/>
                    <a:pt x="14650" y="10094"/>
                  </a:cubicBezTo>
                  <a:cubicBezTo>
                    <a:pt x="19751" y="2573"/>
                    <a:pt x="12404" y="1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213;p49">
              <a:extLst>
                <a:ext uri="{FF2B5EF4-FFF2-40B4-BE49-F238E27FC236}">
                  <a16:creationId xmlns:a16="http://schemas.microsoft.com/office/drawing/2014/main" id="{548612EC-CE53-675F-64C5-D81851965F8E}"/>
                </a:ext>
              </a:extLst>
            </p:cNvPr>
            <p:cNvSpPr/>
            <p:nvPr/>
          </p:nvSpPr>
          <p:spPr>
            <a:xfrm>
              <a:off x="5698100" y="948025"/>
              <a:ext cx="210500" cy="396800"/>
            </a:xfrm>
            <a:custGeom>
              <a:avLst/>
              <a:gdLst/>
              <a:ahLst/>
              <a:cxnLst/>
              <a:rect l="l" t="t" r="r" b="b"/>
              <a:pathLst>
                <a:path w="8420" h="15872" extrusionOk="0">
                  <a:moveTo>
                    <a:pt x="3962" y="0"/>
                  </a:moveTo>
                  <a:cubicBezTo>
                    <a:pt x="3772" y="0"/>
                    <a:pt x="3576" y="17"/>
                    <a:pt x="3375" y="53"/>
                  </a:cubicBezTo>
                  <a:cubicBezTo>
                    <a:pt x="1" y="649"/>
                    <a:pt x="33" y="4943"/>
                    <a:pt x="33" y="4943"/>
                  </a:cubicBezTo>
                  <a:cubicBezTo>
                    <a:pt x="33" y="4943"/>
                    <a:pt x="33" y="12770"/>
                    <a:pt x="4928" y="15872"/>
                  </a:cubicBezTo>
                  <a:cubicBezTo>
                    <a:pt x="4928" y="15872"/>
                    <a:pt x="7841" y="11168"/>
                    <a:pt x="8138" y="7596"/>
                  </a:cubicBezTo>
                  <a:cubicBezTo>
                    <a:pt x="8419" y="4236"/>
                    <a:pt x="6943" y="0"/>
                    <a:pt x="3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14;p49">
              <a:extLst>
                <a:ext uri="{FF2B5EF4-FFF2-40B4-BE49-F238E27FC236}">
                  <a16:creationId xmlns:a16="http://schemas.microsoft.com/office/drawing/2014/main" id="{6FBBF1A2-421E-53D6-33F3-97CCB735CDCF}"/>
                </a:ext>
              </a:extLst>
            </p:cNvPr>
            <p:cNvSpPr/>
            <p:nvPr/>
          </p:nvSpPr>
          <p:spPr>
            <a:xfrm>
              <a:off x="5665700" y="2401100"/>
              <a:ext cx="353450" cy="421550"/>
            </a:xfrm>
            <a:custGeom>
              <a:avLst/>
              <a:gdLst/>
              <a:ahLst/>
              <a:cxnLst/>
              <a:rect l="l" t="t" r="r" b="b"/>
              <a:pathLst>
                <a:path w="14138" h="16862" extrusionOk="0">
                  <a:moveTo>
                    <a:pt x="12265" y="0"/>
                  </a:moveTo>
                  <a:cubicBezTo>
                    <a:pt x="12256" y="0"/>
                    <a:pt x="12246" y="0"/>
                    <a:pt x="12236" y="0"/>
                  </a:cubicBezTo>
                  <a:lnTo>
                    <a:pt x="6097" y="109"/>
                  </a:lnTo>
                  <a:cubicBezTo>
                    <a:pt x="5400" y="121"/>
                    <a:pt x="4790" y="578"/>
                    <a:pt x="4581" y="1243"/>
                  </a:cubicBezTo>
                  <a:lnTo>
                    <a:pt x="330" y="14758"/>
                  </a:lnTo>
                  <a:cubicBezTo>
                    <a:pt x="1" y="15802"/>
                    <a:pt x="783" y="16862"/>
                    <a:pt x="1871" y="16862"/>
                  </a:cubicBezTo>
                  <a:cubicBezTo>
                    <a:pt x="1882" y="16862"/>
                    <a:pt x="1892" y="16862"/>
                    <a:pt x="1903" y="16862"/>
                  </a:cubicBezTo>
                  <a:lnTo>
                    <a:pt x="8042" y="16753"/>
                  </a:lnTo>
                  <a:cubicBezTo>
                    <a:pt x="8738" y="16741"/>
                    <a:pt x="9348" y="16285"/>
                    <a:pt x="9558" y="15621"/>
                  </a:cubicBezTo>
                  <a:lnTo>
                    <a:pt x="13809" y="2106"/>
                  </a:lnTo>
                  <a:cubicBezTo>
                    <a:pt x="14138" y="1060"/>
                    <a:pt x="13356" y="0"/>
                    <a:pt x="122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5;p49">
              <a:extLst>
                <a:ext uri="{FF2B5EF4-FFF2-40B4-BE49-F238E27FC236}">
                  <a16:creationId xmlns:a16="http://schemas.microsoft.com/office/drawing/2014/main" id="{5C613F17-EBEC-B1EF-2743-E15D10A0A3BB}"/>
                </a:ext>
              </a:extLst>
            </p:cNvPr>
            <p:cNvSpPr/>
            <p:nvPr/>
          </p:nvSpPr>
          <p:spPr>
            <a:xfrm>
              <a:off x="5562425" y="2569900"/>
              <a:ext cx="323850" cy="186725"/>
            </a:xfrm>
            <a:custGeom>
              <a:avLst/>
              <a:gdLst/>
              <a:ahLst/>
              <a:cxnLst/>
              <a:rect l="l" t="t" r="r" b="b"/>
              <a:pathLst>
                <a:path w="12954" h="7469" extrusionOk="0">
                  <a:moveTo>
                    <a:pt x="6456" y="0"/>
                  </a:moveTo>
                  <a:cubicBezTo>
                    <a:pt x="6061" y="0"/>
                    <a:pt x="5657" y="356"/>
                    <a:pt x="4807" y="1679"/>
                  </a:cubicBezTo>
                  <a:cubicBezTo>
                    <a:pt x="4143" y="2716"/>
                    <a:pt x="2518" y="3331"/>
                    <a:pt x="1354" y="3730"/>
                  </a:cubicBezTo>
                  <a:lnTo>
                    <a:pt x="223" y="4118"/>
                  </a:lnTo>
                  <a:lnTo>
                    <a:pt x="0" y="6391"/>
                  </a:lnTo>
                  <a:lnTo>
                    <a:pt x="2383" y="6362"/>
                  </a:lnTo>
                  <a:cubicBezTo>
                    <a:pt x="2411" y="6361"/>
                    <a:pt x="2438" y="6361"/>
                    <a:pt x="2466" y="6361"/>
                  </a:cubicBezTo>
                  <a:cubicBezTo>
                    <a:pt x="3273" y="6361"/>
                    <a:pt x="4072" y="6520"/>
                    <a:pt x="4818" y="6829"/>
                  </a:cubicBezTo>
                  <a:lnTo>
                    <a:pt x="5964" y="7304"/>
                  </a:lnTo>
                  <a:cubicBezTo>
                    <a:pt x="6347" y="7417"/>
                    <a:pt x="6741" y="7468"/>
                    <a:pt x="7136" y="7468"/>
                  </a:cubicBezTo>
                  <a:cubicBezTo>
                    <a:pt x="9413" y="7468"/>
                    <a:pt x="11731" y="5778"/>
                    <a:pt x="12201" y="4622"/>
                  </a:cubicBezTo>
                  <a:cubicBezTo>
                    <a:pt x="12954" y="2771"/>
                    <a:pt x="6269" y="2106"/>
                    <a:pt x="6395" y="1769"/>
                  </a:cubicBezTo>
                  <a:lnTo>
                    <a:pt x="6940" y="125"/>
                  </a:lnTo>
                  <a:cubicBezTo>
                    <a:pt x="6763" y="54"/>
                    <a:pt x="6610" y="0"/>
                    <a:pt x="6456" y="0"/>
                  </a:cubicBez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16;p49">
              <a:extLst>
                <a:ext uri="{FF2B5EF4-FFF2-40B4-BE49-F238E27FC236}">
                  <a16:creationId xmlns:a16="http://schemas.microsoft.com/office/drawing/2014/main" id="{E3593468-F5A4-8E5E-E787-20A03DE70E50}"/>
                </a:ext>
              </a:extLst>
            </p:cNvPr>
            <p:cNvSpPr/>
            <p:nvPr/>
          </p:nvSpPr>
          <p:spPr>
            <a:xfrm>
              <a:off x="5318675" y="1069875"/>
              <a:ext cx="176725" cy="229450"/>
            </a:xfrm>
            <a:custGeom>
              <a:avLst/>
              <a:gdLst/>
              <a:ahLst/>
              <a:cxnLst/>
              <a:rect l="l" t="t" r="r" b="b"/>
              <a:pathLst>
                <a:path w="7069" h="9178" extrusionOk="0">
                  <a:moveTo>
                    <a:pt x="3820" y="1"/>
                  </a:moveTo>
                  <a:cubicBezTo>
                    <a:pt x="2152" y="1"/>
                    <a:pt x="617" y="1797"/>
                    <a:pt x="318" y="4185"/>
                  </a:cubicBezTo>
                  <a:cubicBezTo>
                    <a:pt x="1" y="6710"/>
                    <a:pt x="1185" y="8936"/>
                    <a:pt x="2961" y="9159"/>
                  </a:cubicBezTo>
                  <a:cubicBezTo>
                    <a:pt x="3058" y="9172"/>
                    <a:pt x="3154" y="9178"/>
                    <a:pt x="3250" y="9178"/>
                  </a:cubicBezTo>
                  <a:cubicBezTo>
                    <a:pt x="4918" y="9178"/>
                    <a:pt x="6451" y="7379"/>
                    <a:pt x="6752" y="4993"/>
                  </a:cubicBezTo>
                  <a:cubicBezTo>
                    <a:pt x="7068" y="2470"/>
                    <a:pt x="5884" y="242"/>
                    <a:pt x="4109" y="19"/>
                  </a:cubicBezTo>
                  <a:cubicBezTo>
                    <a:pt x="4012" y="7"/>
                    <a:pt x="3916" y="1"/>
                    <a:pt x="38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17;p49">
              <a:extLst>
                <a:ext uri="{FF2B5EF4-FFF2-40B4-BE49-F238E27FC236}">
                  <a16:creationId xmlns:a16="http://schemas.microsoft.com/office/drawing/2014/main" id="{57ABB924-70F4-A988-5A6F-4EE9B2D2D54E}"/>
                </a:ext>
              </a:extLst>
            </p:cNvPr>
            <p:cNvSpPr/>
            <p:nvPr/>
          </p:nvSpPr>
          <p:spPr>
            <a:xfrm>
              <a:off x="5350500" y="1065050"/>
              <a:ext cx="70875" cy="233825"/>
            </a:xfrm>
            <a:custGeom>
              <a:avLst/>
              <a:gdLst/>
              <a:ahLst/>
              <a:cxnLst/>
              <a:rect l="l" t="t" r="r" b="b"/>
              <a:pathLst>
                <a:path w="2835" h="9353" extrusionOk="0">
                  <a:moveTo>
                    <a:pt x="1149" y="1"/>
                  </a:moveTo>
                  <a:lnTo>
                    <a:pt x="1" y="9140"/>
                  </a:lnTo>
                  <a:lnTo>
                    <a:pt x="1685" y="9352"/>
                  </a:lnTo>
                  <a:lnTo>
                    <a:pt x="2834" y="212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C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18;p49">
              <a:extLst>
                <a:ext uri="{FF2B5EF4-FFF2-40B4-BE49-F238E27FC236}">
                  <a16:creationId xmlns:a16="http://schemas.microsoft.com/office/drawing/2014/main" id="{06930980-89F0-77B4-3241-9F1ADF6B59E6}"/>
                </a:ext>
              </a:extLst>
            </p:cNvPr>
            <p:cNvSpPr/>
            <p:nvPr/>
          </p:nvSpPr>
          <p:spPr>
            <a:xfrm>
              <a:off x="5276550" y="1064600"/>
              <a:ext cx="176700" cy="229450"/>
            </a:xfrm>
            <a:custGeom>
              <a:avLst/>
              <a:gdLst/>
              <a:ahLst/>
              <a:cxnLst/>
              <a:rect l="l" t="t" r="r" b="b"/>
              <a:pathLst>
                <a:path w="7068" h="9178" extrusionOk="0">
                  <a:moveTo>
                    <a:pt x="3818" y="0"/>
                  </a:moveTo>
                  <a:cubicBezTo>
                    <a:pt x="2151" y="0"/>
                    <a:pt x="617" y="1799"/>
                    <a:pt x="317" y="4185"/>
                  </a:cubicBezTo>
                  <a:cubicBezTo>
                    <a:pt x="0" y="6708"/>
                    <a:pt x="1184" y="8935"/>
                    <a:pt x="2960" y="9159"/>
                  </a:cubicBezTo>
                  <a:cubicBezTo>
                    <a:pt x="3057" y="9171"/>
                    <a:pt x="3153" y="9177"/>
                    <a:pt x="3248" y="9177"/>
                  </a:cubicBezTo>
                  <a:cubicBezTo>
                    <a:pt x="4916" y="9177"/>
                    <a:pt x="6451" y="7380"/>
                    <a:pt x="6751" y="4992"/>
                  </a:cubicBezTo>
                  <a:cubicBezTo>
                    <a:pt x="7068" y="2468"/>
                    <a:pt x="5884" y="241"/>
                    <a:pt x="4108" y="19"/>
                  </a:cubicBezTo>
                  <a:cubicBezTo>
                    <a:pt x="4011" y="6"/>
                    <a:pt x="3915" y="0"/>
                    <a:pt x="381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19;p49">
              <a:extLst>
                <a:ext uri="{FF2B5EF4-FFF2-40B4-BE49-F238E27FC236}">
                  <a16:creationId xmlns:a16="http://schemas.microsoft.com/office/drawing/2014/main" id="{6439667A-16A8-D1AB-B8ED-07FF32E025B5}"/>
                </a:ext>
              </a:extLst>
            </p:cNvPr>
            <p:cNvSpPr/>
            <p:nvPr/>
          </p:nvSpPr>
          <p:spPr>
            <a:xfrm>
              <a:off x="5395750" y="813325"/>
              <a:ext cx="311600" cy="275050"/>
            </a:xfrm>
            <a:custGeom>
              <a:avLst/>
              <a:gdLst/>
              <a:ahLst/>
              <a:cxnLst/>
              <a:rect l="l" t="t" r="r" b="b"/>
              <a:pathLst>
                <a:path w="12464" h="11002" fill="none" extrusionOk="0">
                  <a:moveTo>
                    <a:pt x="0" y="11002"/>
                  </a:moveTo>
                  <a:lnTo>
                    <a:pt x="1156" y="6136"/>
                  </a:lnTo>
                  <a:cubicBezTo>
                    <a:pt x="2054" y="2359"/>
                    <a:pt x="5817" y="1"/>
                    <a:pt x="9608" y="841"/>
                  </a:cubicBezTo>
                  <a:lnTo>
                    <a:pt x="12463" y="1474"/>
                  </a:lnTo>
                </a:path>
              </a:pathLst>
            </a:custGeom>
            <a:solidFill>
              <a:schemeClr val="accent1"/>
            </a:solidFill>
            <a:ln w="39300" cap="flat" cmpd="sng">
              <a:solidFill>
                <a:schemeClr val="accent1"/>
              </a:solidFill>
              <a:prstDash val="solid"/>
              <a:miter lim="1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20;p49">
              <a:extLst>
                <a:ext uri="{FF2B5EF4-FFF2-40B4-BE49-F238E27FC236}">
                  <a16:creationId xmlns:a16="http://schemas.microsoft.com/office/drawing/2014/main" id="{B55EA71C-B21E-5C5E-58AF-E68F2E786AE0}"/>
                </a:ext>
              </a:extLst>
            </p:cNvPr>
            <p:cNvSpPr/>
            <p:nvPr/>
          </p:nvSpPr>
          <p:spPr>
            <a:xfrm>
              <a:off x="5299800" y="1267275"/>
              <a:ext cx="436025" cy="607550"/>
            </a:xfrm>
            <a:custGeom>
              <a:avLst/>
              <a:gdLst/>
              <a:ahLst/>
              <a:cxnLst/>
              <a:rect l="l" t="t" r="r" b="b"/>
              <a:pathLst>
                <a:path w="17441" h="24302" fill="none" extrusionOk="0">
                  <a:moveTo>
                    <a:pt x="2604" y="0"/>
                  </a:moveTo>
                  <a:lnTo>
                    <a:pt x="541" y="10796"/>
                  </a:lnTo>
                  <a:cubicBezTo>
                    <a:pt x="0" y="15325"/>
                    <a:pt x="2207" y="19739"/>
                    <a:pt x="6152" y="22027"/>
                  </a:cubicBezTo>
                  <a:lnTo>
                    <a:pt x="10069" y="24301"/>
                  </a:lnTo>
                  <a:lnTo>
                    <a:pt x="11828" y="22780"/>
                  </a:lnTo>
                  <a:cubicBezTo>
                    <a:pt x="13808" y="21068"/>
                    <a:pt x="15141" y="18725"/>
                    <a:pt x="15601" y="16147"/>
                  </a:cubicBezTo>
                  <a:lnTo>
                    <a:pt x="17441" y="5834"/>
                  </a:lnTo>
                </a:path>
              </a:pathLst>
            </a:custGeom>
            <a:solidFill>
              <a:schemeClr val="accent1"/>
            </a:solidFill>
            <a:ln w="13100" cap="flat" cmpd="sng">
              <a:solidFill>
                <a:schemeClr val="accent1"/>
              </a:solidFill>
              <a:prstDash val="solid"/>
              <a:miter lim="1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21;p49">
              <a:extLst>
                <a:ext uri="{FF2B5EF4-FFF2-40B4-BE49-F238E27FC236}">
                  <a16:creationId xmlns:a16="http://schemas.microsoft.com/office/drawing/2014/main" id="{4085D432-681A-1B5F-5869-B2367BEC1697}"/>
                </a:ext>
              </a:extLst>
            </p:cNvPr>
            <p:cNvSpPr/>
            <p:nvPr/>
          </p:nvSpPr>
          <p:spPr>
            <a:xfrm>
              <a:off x="5453050" y="1874800"/>
              <a:ext cx="353100" cy="1030300"/>
            </a:xfrm>
            <a:custGeom>
              <a:avLst/>
              <a:gdLst/>
              <a:ahLst/>
              <a:cxnLst/>
              <a:rect l="l" t="t" r="r" b="b"/>
              <a:pathLst>
                <a:path w="14124" h="41212" fill="none" extrusionOk="0">
                  <a:moveTo>
                    <a:pt x="3939" y="0"/>
                  </a:moveTo>
                  <a:lnTo>
                    <a:pt x="309" y="35177"/>
                  </a:lnTo>
                  <a:cubicBezTo>
                    <a:pt x="1" y="38166"/>
                    <a:pt x="2270" y="40800"/>
                    <a:pt x="5272" y="40937"/>
                  </a:cubicBezTo>
                  <a:lnTo>
                    <a:pt x="8815" y="41098"/>
                  </a:lnTo>
                  <a:cubicBezTo>
                    <a:pt x="11298" y="41211"/>
                    <a:pt x="13517" y="39560"/>
                    <a:pt x="14123" y="37151"/>
                  </a:cubicBezTo>
                  <a:lnTo>
                    <a:pt x="14123" y="37151"/>
                  </a:lnTo>
                </a:path>
              </a:pathLst>
            </a:custGeom>
            <a:solidFill>
              <a:schemeClr val="accent1"/>
            </a:solidFill>
            <a:ln w="13100" cap="flat" cmpd="sng">
              <a:solidFill>
                <a:schemeClr val="accent1"/>
              </a:solidFill>
              <a:prstDash val="solid"/>
              <a:miter lim="13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22;p49">
              <a:extLst>
                <a:ext uri="{FF2B5EF4-FFF2-40B4-BE49-F238E27FC236}">
                  <a16:creationId xmlns:a16="http://schemas.microsoft.com/office/drawing/2014/main" id="{E1C53879-C8BD-A05A-0465-223EB01CF385}"/>
                </a:ext>
              </a:extLst>
            </p:cNvPr>
            <p:cNvSpPr/>
            <p:nvPr/>
          </p:nvSpPr>
          <p:spPr>
            <a:xfrm>
              <a:off x="4656825" y="1596775"/>
              <a:ext cx="967375" cy="1206775"/>
            </a:xfrm>
            <a:custGeom>
              <a:avLst/>
              <a:gdLst/>
              <a:ahLst/>
              <a:cxnLst/>
              <a:rect l="l" t="t" r="r" b="b"/>
              <a:pathLst>
                <a:path w="38695" h="48271" extrusionOk="0">
                  <a:moveTo>
                    <a:pt x="19063" y="0"/>
                  </a:moveTo>
                  <a:cubicBezTo>
                    <a:pt x="17721" y="0"/>
                    <a:pt x="16220" y="681"/>
                    <a:pt x="14730" y="2206"/>
                  </a:cubicBezTo>
                  <a:cubicBezTo>
                    <a:pt x="14730" y="2206"/>
                    <a:pt x="1" y="15119"/>
                    <a:pt x="7053" y="45081"/>
                  </a:cubicBezTo>
                  <a:cubicBezTo>
                    <a:pt x="7202" y="45697"/>
                    <a:pt x="7663" y="46189"/>
                    <a:pt x="8269" y="46376"/>
                  </a:cubicBezTo>
                  <a:cubicBezTo>
                    <a:pt x="10082" y="46941"/>
                    <a:pt x="14665" y="48271"/>
                    <a:pt x="21599" y="48271"/>
                  </a:cubicBezTo>
                  <a:cubicBezTo>
                    <a:pt x="26198" y="48271"/>
                    <a:pt x="31831" y="47686"/>
                    <a:pt x="38377" y="45905"/>
                  </a:cubicBezTo>
                  <a:cubicBezTo>
                    <a:pt x="38695" y="44523"/>
                    <a:pt x="38641" y="42957"/>
                    <a:pt x="38377" y="41290"/>
                  </a:cubicBezTo>
                  <a:lnTo>
                    <a:pt x="14359" y="39305"/>
                  </a:lnTo>
                  <a:cubicBezTo>
                    <a:pt x="14359" y="39305"/>
                    <a:pt x="20730" y="20174"/>
                    <a:pt x="23223" y="11225"/>
                  </a:cubicBezTo>
                  <a:cubicBezTo>
                    <a:pt x="25031" y="4737"/>
                    <a:pt x="22601" y="0"/>
                    <a:pt x="19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5452071" y="1497361"/>
            <a:ext cx="3429173" cy="1909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You can choose from many RSS links to diversify the news according to your interests</a:t>
            </a:r>
            <a:endParaRPr sz="2000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title" idx="2"/>
          </p:nvPr>
        </p:nvSpPr>
        <p:spPr>
          <a:xfrm>
            <a:off x="4996496" y="314547"/>
            <a:ext cx="3429174" cy="1208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Nice feature</a:t>
            </a:r>
            <a:endParaRPr sz="3600"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618011" y="950938"/>
            <a:ext cx="2473611" cy="3799415"/>
            <a:chOff x="-5693400" y="2181225"/>
            <a:chExt cx="2046675" cy="3143650"/>
          </a:xfrm>
        </p:grpSpPr>
        <p:sp>
          <p:nvSpPr>
            <p:cNvPr id="538" name="Google Shape;538;p33"/>
            <p:cNvSpPr/>
            <p:nvPr/>
          </p:nvSpPr>
          <p:spPr>
            <a:xfrm>
              <a:off x="-5536275" y="5130600"/>
              <a:ext cx="1179150" cy="194275"/>
            </a:xfrm>
            <a:custGeom>
              <a:avLst/>
              <a:gdLst/>
              <a:ahLst/>
              <a:cxnLst/>
              <a:rect l="l" t="t" r="r" b="b"/>
              <a:pathLst>
                <a:path w="47166" h="7771" extrusionOk="0">
                  <a:moveTo>
                    <a:pt x="23583" y="1"/>
                  </a:moveTo>
                  <a:cubicBezTo>
                    <a:pt x="17328" y="1"/>
                    <a:pt x="11330" y="410"/>
                    <a:pt x="6908" y="1139"/>
                  </a:cubicBezTo>
                  <a:cubicBezTo>
                    <a:pt x="2485" y="1867"/>
                    <a:pt x="0" y="2855"/>
                    <a:pt x="0" y="3886"/>
                  </a:cubicBezTo>
                  <a:cubicBezTo>
                    <a:pt x="0" y="4917"/>
                    <a:pt x="2485" y="5904"/>
                    <a:pt x="6908" y="6632"/>
                  </a:cubicBezTo>
                  <a:cubicBezTo>
                    <a:pt x="11330" y="7362"/>
                    <a:pt x="17328" y="7771"/>
                    <a:pt x="23583" y="7771"/>
                  </a:cubicBezTo>
                  <a:cubicBezTo>
                    <a:pt x="29838" y="7771"/>
                    <a:pt x="35836" y="7362"/>
                    <a:pt x="40258" y="6632"/>
                  </a:cubicBezTo>
                  <a:cubicBezTo>
                    <a:pt x="44681" y="5904"/>
                    <a:pt x="47166" y="4917"/>
                    <a:pt x="47166" y="3886"/>
                  </a:cubicBezTo>
                  <a:cubicBezTo>
                    <a:pt x="47166" y="2855"/>
                    <a:pt x="44681" y="1867"/>
                    <a:pt x="40258" y="1139"/>
                  </a:cubicBezTo>
                  <a:cubicBezTo>
                    <a:pt x="35836" y="410"/>
                    <a:pt x="29838" y="1"/>
                    <a:pt x="23583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-4020700" y="2860025"/>
              <a:ext cx="295200" cy="232475"/>
            </a:xfrm>
            <a:custGeom>
              <a:avLst/>
              <a:gdLst/>
              <a:ahLst/>
              <a:cxnLst/>
              <a:rect l="l" t="t" r="r" b="b"/>
              <a:pathLst>
                <a:path w="11808" h="9299" extrusionOk="0">
                  <a:moveTo>
                    <a:pt x="10639" y="0"/>
                  </a:moveTo>
                  <a:cubicBezTo>
                    <a:pt x="10401" y="0"/>
                    <a:pt x="10099" y="156"/>
                    <a:pt x="9722" y="517"/>
                  </a:cubicBezTo>
                  <a:cubicBezTo>
                    <a:pt x="7493" y="2648"/>
                    <a:pt x="4806" y="3381"/>
                    <a:pt x="4364" y="5019"/>
                  </a:cubicBezTo>
                  <a:cubicBezTo>
                    <a:pt x="3921" y="6657"/>
                    <a:pt x="0" y="6969"/>
                    <a:pt x="0" y="6969"/>
                  </a:cubicBezTo>
                  <a:lnTo>
                    <a:pt x="210" y="9299"/>
                  </a:lnTo>
                  <a:lnTo>
                    <a:pt x="5080" y="8577"/>
                  </a:lnTo>
                  <a:cubicBezTo>
                    <a:pt x="5080" y="8577"/>
                    <a:pt x="10476" y="7771"/>
                    <a:pt x="11009" y="5583"/>
                  </a:cubicBezTo>
                  <a:cubicBezTo>
                    <a:pt x="11450" y="3766"/>
                    <a:pt x="11808" y="0"/>
                    <a:pt x="10639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-4935250" y="2738750"/>
              <a:ext cx="1053225" cy="609725"/>
            </a:xfrm>
            <a:custGeom>
              <a:avLst/>
              <a:gdLst/>
              <a:ahLst/>
              <a:cxnLst/>
              <a:rect l="l" t="t" r="r" b="b"/>
              <a:pathLst>
                <a:path w="42129" h="24389" extrusionOk="0">
                  <a:moveTo>
                    <a:pt x="3129" y="1"/>
                  </a:moveTo>
                  <a:cubicBezTo>
                    <a:pt x="2492" y="1"/>
                    <a:pt x="1857" y="218"/>
                    <a:pt x="1339" y="649"/>
                  </a:cubicBezTo>
                  <a:lnTo>
                    <a:pt x="1341" y="649"/>
                  </a:lnTo>
                  <a:cubicBezTo>
                    <a:pt x="194" y="1605"/>
                    <a:pt x="1" y="3292"/>
                    <a:pt x="903" y="4482"/>
                  </a:cubicBezTo>
                  <a:cubicBezTo>
                    <a:pt x="4910" y="9773"/>
                    <a:pt x="15545" y="23110"/>
                    <a:pt x="21709" y="24210"/>
                  </a:cubicBezTo>
                  <a:cubicBezTo>
                    <a:pt x="22394" y="24332"/>
                    <a:pt x="23122" y="24388"/>
                    <a:pt x="23878" y="24388"/>
                  </a:cubicBezTo>
                  <a:cubicBezTo>
                    <a:pt x="28464" y="24388"/>
                    <a:pt x="34128" y="22345"/>
                    <a:pt x="37980" y="20681"/>
                  </a:cubicBezTo>
                  <a:cubicBezTo>
                    <a:pt x="40608" y="19547"/>
                    <a:pt x="42128" y="16774"/>
                    <a:pt x="41669" y="13951"/>
                  </a:cubicBezTo>
                  <a:cubicBezTo>
                    <a:pt x="41161" y="10820"/>
                    <a:pt x="38454" y="8700"/>
                    <a:pt x="35517" y="8700"/>
                  </a:cubicBezTo>
                  <a:cubicBezTo>
                    <a:pt x="34708" y="8700"/>
                    <a:pt x="33883" y="8860"/>
                    <a:pt x="33081" y="9205"/>
                  </a:cubicBezTo>
                  <a:cubicBezTo>
                    <a:pt x="30103" y="10482"/>
                    <a:pt x="26901" y="11621"/>
                    <a:pt x="24953" y="11621"/>
                  </a:cubicBezTo>
                  <a:cubicBezTo>
                    <a:pt x="24833" y="11621"/>
                    <a:pt x="24717" y="11617"/>
                    <a:pt x="24607" y="11608"/>
                  </a:cubicBezTo>
                  <a:cubicBezTo>
                    <a:pt x="19690" y="11208"/>
                    <a:pt x="8997" y="3651"/>
                    <a:pt x="4789" y="547"/>
                  </a:cubicBezTo>
                  <a:cubicBezTo>
                    <a:pt x="4294" y="182"/>
                    <a:pt x="3711" y="1"/>
                    <a:pt x="3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-4907725" y="2723725"/>
              <a:ext cx="353625" cy="1233475"/>
            </a:xfrm>
            <a:custGeom>
              <a:avLst/>
              <a:gdLst/>
              <a:ahLst/>
              <a:cxnLst/>
              <a:rect l="l" t="t" r="r" b="b"/>
              <a:pathLst>
                <a:path w="14145" h="49339" extrusionOk="0">
                  <a:moveTo>
                    <a:pt x="1" y="1"/>
                  </a:moveTo>
                  <a:lnTo>
                    <a:pt x="1018" y="49338"/>
                  </a:lnTo>
                  <a:lnTo>
                    <a:pt x="14144" y="49338"/>
                  </a:lnTo>
                  <a:cubicBezTo>
                    <a:pt x="11667" y="35030"/>
                    <a:pt x="12007" y="22346"/>
                    <a:pt x="10698" y="10039"/>
                  </a:cubicBezTo>
                  <a:cubicBezTo>
                    <a:pt x="10377" y="7028"/>
                    <a:pt x="8072" y="1209"/>
                    <a:pt x="1516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5693400" y="2392325"/>
              <a:ext cx="806850" cy="1099925"/>
            </a:xfrm>
            <a:custGeom>
              <a:avLst/>
              <a:gdLst/>
              <a:ahLst/>
              <a:cxnLst/>
              <a:rect l="l" t="t" r="r" b="b"/>
              <a:pathLst>
                <a:path w="32274" h="43997" extrusionOk="0">
                  <a:moveTo>
                    <a:pt x="22298" y="0"/>
                  </a:moveTo>
                  <a:cubicBezTo>
                    <a:pt x="17912" y="0"/>
                    <a:pt x="13970" y="3195"/>
                    <a:pt x="13157" y="7588"/>
                  </a:cubicBezTo>
                  <a:cubicBezTo>
                    <a:pt x="13044" y="8195"/>
                    <a:pt x="12992" y="8811"/>
                    <a:pt x="13002" y="9429"/>
                  </a:cubicBezTo>
                  <a:cubicBezTo>
                    <a:pt x="13030" y="11213"/>
                    <a:pt x="12484" y="12981"/>
                    <a:pt x="11295" y="14311"/>
                  </a:cubicBezTo>
                  <a:cubicBezTo>
                    <a:pt x="10309" y="15416"/>
                    <a:pt x="9603" y="16742"/>
                    <a:pt x="9235" y="18176"/>
                  </a:cubicBezTo>
                  <a:cubicBezTo>
                    <a:pt x="8688" y="20309"/>
                    <a:pt x="7238" y="22060"/>
                    <a:pt x="5409" y="23283"/>
                  </a:cubicBezTo>
                  <a:cubicBezTo>
                    <a:pt x="2615" y="25148"/>
                    <a:pt x="658" y="28246"/>
                    <a:pt x="405" y="31947"/>
                  </a:cubicBezTo>
                  <a:cubicBezTo>
                    <a:pt x="1" y="37864"/>
                    <a:pt x="4408" y="43161"/>
                    <a:pt x="10294" y="43904"/>
                  </a:cubicBezTo>
                  <a:cubicBezTo>
                    <a:pt x="10785" y="43966"/>
                    <a:pt x="11270" y="43997"/>
                    <a:pt x="11748" y="43997"/>
                  </a:cubicBezTo>
                  <a:cubicBezTo>
                    <a:pt x="17581" y="43997"/>
                    <a:pt x="22242" y="39502"/>
                    <a:pt x="22921" y="34065"/>
                  </a:cubicBezTo>
                  <a:cubicBezTo>
                    <a:pt x="23298" y="31058"/>
                    <a:pt x="24288" y="28130"/>
                    <a:pt x="25965" y="25605"/>
                  </a:cubicBezTo>
                  <a:cubicBezTo>
                    <a:pt x="26698" y="24500"/>
                    <a:pt x="27185" y="23249"/>
                    <a:pt x="27391" y="21940"/>
                  </a:cubicBezTo>
                  <a:cubicBezTo>
                    <a:pt x="27393" y="21923"/>
                    <a:pt x="27396" y="21908"/>
                    <a:pt x="27399" y="21893"/>
                  </a:cubicBezTo>
                  <a:cubicBezTo>
                    <a:pt x="27814" y="19192"/>
                    <a:pt x="28647" y="16565"/>
                    <a:pt x="30115" y="14261"/>
                  </a:cubicBezTo>
                  <a:cubicBezTo>
                    <a:pt x="30795" y="13190"/>
                    <a:pt x="31249" y="11992"/>
                    <a:pt x="31447" y="10739"/>
                  </a:cubicBezTo>
                  <a:cubicBezTo>
                    <a:pt x="32274" y="5539"/>
                    <a:pt x="28610" y="663"/>
                    <a:pt x="23323" y="59"/>
                  </a:cubicBezTo>
                  <a:cubicBezTo>
                    <a:pt x="22980" y="19"/>
                    <a:pt x="22638" y="0"/>
                    <a:pt x="22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-5323550" y="5132850"/>
              <a:ext cx="184475" cy="111075"/>
            </a:xfrm>
            <a:custGeom>
              <a:avLst/>
              <a:gdLst/>
              <a:ahLst/>
              <a:cxnLst/>
              <a:rect l="l" t="t" r="r" b="b"/>
              <a:pathLst>
                <a:path w="7379" h="4443" extrusionOk="0">
                  <a:moveTo>
                    <a:pt x="5410" y="0"/>
                  </a:moveTo>
                  <a:cubicBezTo>
                    <a:pt x="4639" y="0"/>
                    <a:pt x="3594" y="443"/>
                    <a:pt x="2414" y="1417"/>
                  </a:cubicBezTo>
                  <a:cubicBezTo>
                    <a:pt x="687" y="2843"/>
                    <a:pt x="1" y="3658"/>
                    <a:pt x="192" y="4161"/>
                  </a:cubicBezTo>
                  <a:cubicBezTo>
                    <a:pt x="265" y="4353"/>
                    <a:pt x="516" y="4442"/>
                    <a:pt x="903" y="4442"/>
                  </a:cubicBezTo>
                  <a:cubicBezTo>
                    <a:pt x="1606" y="4442"/>
                    <a:pt x="2758" y="4148"/>
                    <a:pt x="4108" y="3635"/>
                  </a:cubicBezTo>
                  <a:cubicBezTo>
                    <a:pt x="6200" y="2840"/>
                    <a:pt x="7378" y="2394"/>
                    <a:pt x="6631" y="723"/>
                  </a:cubicBezTo>
                  <a:cubicBezTo>
                    <a:pt x="6421" y="254"/>
                    <a:pt x="5994" y="0"/>
                    <a:pt x="5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-5223550" y="5059775"/>
              <a:ext cx="64000" cy="111900"/>
            </a:xfrm>
            <a:custGeom>
              <a:avLst/>
              <a:gdLst/>
              <a:ahLst/>
              <a:cxnLst/>
              <a:rect l="l" t="t" r="r" b="b"/>
              <a:pathLst>
                <a:path w="2560" h="4476" extrusionOk="0">
                  <a:moveTo>
                    <a:pt x="0" y="0"/>
                  </a:moveTo>
                  <a:lnTo>
                    <a:pt x="348" y="3637"/>
                  </a:lnTo>
                  <a:cubicBezTo>
                    <a:pt x="374" y="4107"/>
                    <a:pt x="763" y="4475"/>
                    <a:pt x="1235" y="4475"/>
                  </a:cubicBezTo>
                  <a:cubicBezTo>
                    <a:pt x="1702" y="4475"/>
                    <a:pt x="2089" y="4112"/>
                    <a:pt x="2120" y="3645"/>
                  </a:cubicBezTo>
                  <a:lnTo>
                    <a:pt x="255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-4695675" y="5142175"/>
              <a:ext cx="180275" cy="122525"/>
            </a:xfrm>
            <a:custGeom>
              <a:avLst/>
              <a:gdLst/>
              <a:ahLst/>
              <a:cxnLst/>
              <a:rect l="l" t="t" r="r" b="b"/>
              <a:pathLst>
                <a:path w="7211" h="4901" extrusionOk="0">
                  <a:moveTo>
                    <a:pt x="2013" y="1"/>
                  </a:moveTo>
                  <a:cubicBezTo>
                    <a:pt x="1524" y="1"/>
                    <a:pt x="1143" y="209"/>
                    <a:pt x="915" y="604"/>
                  </a:cubicBezTo>
                  <a:cubicBezTo>
                    <a:pt x="0" y="2191"/>
                    <a:pt x="1126" y="2754"/>
                    <a:pt x="3128" y="3760"/>
                  </a:cubicBezTo>
                  <a:cubicBezTo>
                    <a:pt x="4551" y="4475"/>
                    <a:pt x="5763" y="4901"/>
                    <a:pt x="6437" y="4901"/>
                  </a:cubicBezTo>
                  <a:cubicBezTo>
                    <a:pt x="6710" y="4901"/>
                    <a:pt x="6894" y="4831"/>
                    <a:pt x="6969" y="4682"/>
                  </a:cubicBezTo>
                  <a:cubicBezTo>
                    <a:pt x="7211" y="4202"/>
                    <a:pt x="6611" y="3320"/>
                    <a:pt x="5039" y="1726"/>
                  </a:cubicBezTo>
                  <a:cubicBezTo>
                    <a:pt x="3873" y="544"/>
                    <a:pt x="280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-4675375" y="5065025"/>
              <a:ext cx="62725" cy="113575"/>
            </a:xfrm>
            <a:custGeom>
              <a:avLst/>
              <a:gdLst/>
              <a:ahLst/>
              <a:cxnLst/>
              <a:rect l="l" t="t" r="r" b="b"/>
              <a:pathLst>
                <a:path w="2509" h="4543" extrusionOk="0">
                  <a:moveTo>
                    <a:pt x="2509" y="1"/>
                  </a:moveTo>
                  <a:lnTo>
                    <a:pt x="1" y="949"/>
                  </a:lnTo>
                  <a:lnTo>
                    <a:pt x="609" y="3766"/>
                  </a:lnTo>
                  <a:cubicBezTo>
                    <a:pt x="665" y="4212"/>
                    <a:pt x="1045" y="4543"/>
                    <a:pt x="1489" y="4543"/>
                  </a:cubicBezTo>
                  <a:cubicBezTo>
                    <a:pt x="1507" y="4543"/>
                    <a:pt x="1525" y="4542"/>
                    <a:pt x="1543" y="4541"/>
                  </a:cubicBezTo>
                  <a:cubicBezTo>
                    <a:pt x="2014" y="4513"/>
                    <a:pt x="2380" y="4122"/>
                    <a:pt x="2378" y="3651"/>
                  </a:cubicBezTo>
                  <a:lnTo>
                    <a:pt x="250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-5036575" y="3339325"/>
              <a:ext cx="458525" cy="1755675"/>
            </a:xfrm>
            <a:custGeom>
              <a:avLst/>
              <a:gdLst/>
              <a:ahLst/>
              <a:cxnLst/>
              <a:rect l="l" t="t" r="r" b="b"/>
              <a:pathLst>
                <a:path w="18341" h="70227" extrusionOk="0">
                  <a:moveTo>
                    <a:pt x="2915" y="1"/>
                  </a:moveTo>
                  <a:lnTo>
                    <a:pt x="0" y="10098"/>
                  </a:lnTo>
                  <a:lnTo>
                    <a:pt x="14016" y="69655"/>
                  </a:lnTo>
                  <a:cubicBezTo>
                    <a:pt x="14057" y="69834"/>
                    <a:pt x="14192" y="69976"/>
                    <a:pt x="14368" y="70025"/>
                  </a:cubicBezTo>
                  <a:cubicBezTo>
                    <a:pt x="14892" y="70165"/>
                    <a:pt x="15391" y="70226"/>
                    <a:pt x="15872" y="70226"/>
                  </a:cubicBezTo>
                  <a:cubicBezTo>
                    <a:pt x="16378" y="70226"/>
                    <a:pt x="16863" y="70159"/>
                    <a:pt x="17333" y="70042"/>
                  </a:cubicBezTo>
                  <a:cubicBezTo>
                    <a:pt x="17549" y="69988"/>
                    <a:pt x="17698" y="69790"/>
                    <a:pt x="17700" y="69569"/>
                  </a:cubicBezTo>
                  <a:cubicBezTo>
                    <a:pt x="17764" y="65006"/>
                    <a:pt x="18340" y="20028"/>
                    <a:pt x="16466" y="12219"/>
                  </a:cubicBezTo>
                  <a:cubicBezTo>
                    <a:pt x="14492" y="3991"/>
                    <a:pt x="10250" y="1"/>
                    <a:pt x="10250" y="1"/>
                  </a:cubicBezTo>
                  <a:close/>
                </a:path>
              </a:pathLst>
            </a:custGeom>
            <a:solidFill>
              <a:srgbClr val="E9A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-5337750" y="3339300"/>
              <a:ext cx="479300" cy="1756525"/>
            </a:xfrm>
            <a:custGeom>
              <a:avLst/>
              <a:gdLst/>
              <a:ahLst/>
              <a:cxnLst/>
              <a:rect l="l" t="t" r="r" b="b"/>
              <a:pathLst>
                <a:path w="19172" h="70261" extrusionOk="0">
                  <a:moveTo>
                    <a:pt x="19172" y="1"/>
                  </a:moveTo>
                  <a:lnTo>
                    <a:pt x="8551" y="4"/>
                  </a:lnTo>
                  <a:cubicBezTo>
                    <a:pt x="0" y="7836"/>
                    <a:pt x="397" y="20012"/>
                    <a:pt x="397" y="20012"/>
                  </a:cubicBezTo>
                  <a:lnTo>
                    <a:pt x="4405" y="69697"/>
                  </a:lnTo>
                  <a:cubicBezTo>
                    <a:pt x="4419" y="69888"/>
                    <a:pt x="4544" y="70071"/>
                    <a:pt x="4731" y="70112"/>
                  </a:cubicBezTo>
                  <a:cubicBezTo>
                    <a:pt x="5171" y="70208"/>
                    <a:pt x="5527" y="70261"/>
                    <a:pt x="5884" y="70261"/>
                  </a:cubicBezTo>
                  <a:cubicBezTo>
                    <a:pt x="6219" y="70261"/>
                    <a:pt x="6554" y="70215"/>
                    <a:pt x="6960" y="70115"/>
                  </a:cubicBezTo>
                  <a:cubicBezTo>
                    <a:pt x="7125" y="70072"/>
                    <a:pt x="7253" y="69945"/>
                    <a:pt x="7295" y="69780"/>
                  </a:cubicBezTo>
                  <a:cubicBezTo>
                    <a:pt x="13070" y="47416"/>
                    <a:pt x="19172" y="1"/>
                    <a:pt x="19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-5241875" y="2723675"/>
              <a:ext cx="578125" cy="706025"/>
            </a:xfrm>
            <a:custGeom>
              <a:avLst/>
              <a:gdLst/>
              <a:ahLst/>
              <a:cxnLst/>
              <a:rect l="l" t="t" r="r" b="b"/>
              <a:pathLst>
                <a:path w="23125" h="28241" extrusionOk="0">
                  <a:moveTo>
                    <a:pt x="13367" y="0"/>
                  </a:moveTo>
                  <a:cubicBezTo>
                    <a:pt x="9016" y="0"/>
                    <a:pt x="0" y="1868"/>
                    <a:pt x="822" y="11462"/>
                  </a:cubicBezTo>
                  <a:cubicBezTo>
                    <a:pt x="1186" y="15715"/>
                    <a:pt x="1913" y="20775"/>
                    <a:pt x="5364" y="25588"/>
                  </a:cubicBezTo>
                  <a:cubicBezTo>
                    <a:pt x="5914" y="26354"/>
                    <a:pt x="6698" y="26919"/>
                    <a:pt x="7592" y="27221"/>
                  </a:cubicBezTo>
                  <a:cubicBezTo>
                    <a:pt x="8927" y="27673"/>
                    <a:pt x="11099" y="28241"/>
                    <a:pt x="13573" y="28241"/>
                  </a:cubicBezTo>
                  <a:cubicBezTo>
                    <a:pt x="14914" y="28241"/>
                    <a:pt x="16343" y="28074"/>
                    <a:pt x="17776" y="27632"/>
                  </a:cubicBezTo>
                  <a:cubicBezTo>
                    <a:pt x="19190" y="27195"/>
                    <a:pt x="20285" y="26072"/>
                    <a:pt x="20734" y="24661"/>
                  </a:cubicBezTo>
                  <a:cubicBezTo>
                    <a:pt x="21874" y="21094"/>
                    <a:pt x="23125" y="13649"/>
                    <a:pt x="22312" y="9599"/>
                  </a:cubicBezTo>
                  <a:cubicBezTo>
                    <a:pt x="21637" y="6237"/>
                    <a:pt x="19892" y="0"/>
                    <a:pt x="13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-4983975" y="2568825"/>
              <a:ext cx="114150" cy="245400"/>
            </a:xfrm>
            <a:custGeom>
              <a:avLst/>
              <a:gdLst/>
              <a:ahLst/>
              <a:cxnLst/>
              <a:rect l="l" t="t" r="r" b="b"/>
              <a:pathLst>
                <a:path w="4566" h="9816" extrusionOk="0">
                  <a:moveTo>
                    <a:pt x="0" y="1"/>
                  </a:moveTo>
                  <a:lnTo>
                    <a:pt x="0" y="7533"/>
                  </a:lnTo>
                  <a:cubicBezTo>
                    <a:pt x="0" y="8794"/>
                    <a:pt x="1022" y="9816"/>
                    <a:pt x="2283" y="9816"/>
                  </a:cubicBezTo>
                  <a:cubicBezTo>
                    <a:pt x="3544" y="9815"/>
                    <a:pt x="4565" y="8794"/>
                    <a:pt x="4566" y="7533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-4983975" y="2568825"/>
              <a:ext cx="114150" cy="129025"/>
            </a:xfrm>
            <a:custGeom>
              <a:avLst/>
              <a:gdLst/>
              <a:ahLst/>
              <a:cxnLst/>
              <a:rect l="l" t="t" r="r" b="b"/>
              <a:pathLst>
                <a:path w="4566" h="5161" extrusionOk="0">
                  <a:moveTo>
                    <a:pt x="0" y="1"/>
                  </a:moveTo>
                  <a:lnTo>
                    <a:pt x="0" y="1410"/>
                  </a:lnTo>
                  <a:cubicBezTo>
                    <a:pt x="468" y="3229"/>
                    <a:pt x="2777" y="5130"/>
                    <a:pt x="4566" y="5161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-4987325" y="2454275"/>
              <a:ext cx="182575" cy="214200"/>
            </a:xfrm>
            <a:custGeom>
              <a:avLst/>
              <a:gdLst/>
              <a:ahLst/>
              <a:cxnLst/>
              <a:rect l="l" t="t" r="r" b="b"/>
              <a:pathLst>
                <a:path w="7303" h="8568" extrusionOk="0">
                  <a:moveTo>
                    <a:pt x="7236" y="0"/>
                  </a:moveTo>
                  <a:lnTo>
                    <a:pt x="0" y="79"/>
                  </a:lnTo>
                  <a:lnTo>
                    <a:pt x="45" y="4203"/>
                  </a:lnTo>
                  <a:cubicBezTo>
                    <a:pt x="66" y="6194"/>
                    <a:pt x="2749" y="8567"/>
                    <a:pt x="4744" y="8567"/>
                  </a:cubicBezTo>
                  <a:cubicBezTo>
                    <a:pt x="4753" y="8567"/>
                    <a:pt x="4762" y="8567"/>
                    <a:pt x="4772" y="8567"/>
                  </a:cubicBezTo>
                  <a:cubicBezTo>
                    <a:pt x="5645" y="8557"/>
                    <a:pt x="7302" y="6123"/>
                    <a:pt x="7281" y="4125"/>
                  </a:cubicBezTo>
                  <a:lnTo>
                    <a:pt x="7236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-5019050" y="2475025"/>
              <a:ext cx="48250" cy="80475"/>
            </a:xfrm>
            <a:custGeom>
              <a:avLst/>
              <a:gdLst/>
              <a:ahLst/>
              <a:cxnLst/>
              <a:rect l="l" t="t" r="r" b="b"/>
              <a:pathLst>
                <a:path w="1930" h="3219" extrusionOk="0">
                  <a:moveTo>
                    <a:pt x="1710" y="1"/>
                  </a:moveTo>
                  <a:cubicBezTo>
                    <a:pt x="924" y="1"/>
                    <a:pt x="237" y="587"/>
                    <a:pt x="123" y="1397"/>
                  </a:cubicBezTo>
                  <a:cubicBezTo>
                    <a:pt x="0" y="2281"/>
                    <a:pt x="609" y="3097"/>
                    <a:pt x="1482" y="3219"/>
                  </a:cubicBezTo>
                  <a:lnTo>
                    <a:pt x="1929" y="16"/>
                  </a:lnTo>
                  <a:cubicBezTo>
                    <a:pt x="1856" y="6"/>
                    <a:pt x="1783" y="1"/>
                    <a:pt x="1710" y="1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-4992075" y="2440725"/>
              <a:ext cx="185775" cy="76825"/>
            </a:xfrm>
            <a:custGeom>
              <a:avLst/>
              <a:gdLst/>
              <a:ahLst/>
              <a:cxnLst/>
              <a:rect l="l" t="t" r="r" b="b"/>
              <a:pathLst>
                <a:path w="7431" h="3073" extrusionOk="0">
                  <a:moveTo>
                    <a:pt x="7419" y="1"/>
                  </a:moveTo>
                  <a:lnTo>
                    <a:pt x="1322" y="67"/>
                  </a:lnTo>
                  <a:lnTo>
                    <a:pt x="1336" y="1408"/>
                  </a:lnTo>
                  <a:cubicBezTo>
                    <a:pt x="516" y="1467"/>
                    <a:pt x="1" y="2319"/>
                    <a:pt x="331" y="3073"/>
                  </a:cubicBezTo>
                  <a:cubicBezTo>
                    <a:pt x="479" y="3017"/>
                    <a:pt x="619" y="2941"/>
                    <a:pt x="748" y="2848"/>
                  </a:cubicBezTo>
                  <a:cubicBezTo>
                    <a:pt x="1017" y="2648"/>
                    <a:pt x="1344" y="2561"/>
                    <a:pt x="1678" y="2554"/>
                  </a:cubicBezTo>
                  <a:cubicBezTo>
                    <a:pt x="2386" y="2542"/>
                    <a:pt x="3070" y="2290"/>
                    <a:pt x="3616" y="1838"/>
                  </a:cubicBezTo>
                  <a:cubicBezTo>
                    <a:pt x="4242" y="1322"/>
                    <a:pt x="5028" y="1017"/>
                    <a:pt x="5830" y="1017"/>
                  </a:cubicBezTo>
                  <a:cubicBezTo>
                    <a:pt x="5982" y="1017"/>
                    <a:pt x="6135" y="1028"/>
                    <a:pt x="6288" y="1051"/>
                  </a:cubicBezTo>
                  <a:cubicBezTo>
                    <a:pt x="6477" y="1079"/>
                    <a:pt x="6667" y="1093"/>
                    <a:pt x="6858" y="1093"/>
                  </a:cubicBezTo>
                  <a:cubicBezTo>
                    <a:pt x="6874" y="1093"/>
                    <a:pt x="6890" y="1093"/>
                    <a:pt x="6906" y="1093"/>
                  </a:cubicBezTo>
                  <a:cubicBezTo>
                    <a:pt x="7082" y="1089"/>
                    <a:pt x="7257" y="1074"/>
                    <a:pt x="7431" y="1048"/>
                  </a:cubicBezTo>
                  <a:lnTo>
                    <a:pt x="7419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-5103025" y="2181225"/>
              <a:ext cx="438450" cy="337000"/>
            </a:xfrm>
            <a:custGeom>
              <a:avLst/>
              <a:gdLst/>
              <a:ahLst/>
              <a:cxnLst/>
              <a:rect l="l" t="t" r="r" b="b"/>
              <a:pathLst>
                <a:path w="17538" h="13480" extrusionOk="0">
                  <a:moveTo>
                    <a:pt x="12086" y="1"/>
                  </a:moveTo>
                  <a:cubicBezTo>
                    <a:pt x="12024" y="1"/>
                    <a:pt x="11961" y="2"/>
                    <a:pt x="11898" y="5"/>
                  </a:cubicBezTo>
                  <a:cubicBezTo>
                    <a:pt x="10386" y="63"/>
                    <a:pt x="8970" y="767"/>
                    <a:pt x="8011" y="1939"/>
                  </a:cubicBezTo>
                  <a:cubicBezTo>
                    <a:pt x="7036" y="3124"/>
                    <a:pt x="5618" y="3815"/>
                    <a:pt x="4114" y="4126"/>
                  </a:cubicBezTo>
                  <a:cubicBezTo>
                    <a:pt x="4097" y="4130"/>
                    <a:pt x="4079" y="4134"/>
                    <a:pt x="4061" y="4137"/>
                  </a:cubicBezTo>
                  <a:cubicBezTo>
                    <a:pt x="2392" y="4504"/>
                    <a:pt x="1069" y="5877"/>
                    <a:pt x="780" y="7561"/>
                  </a:cubicBezTo>
                  <a:cubicBezTo>
                    <a:pt x="743" y="7778"/>
                    <a:pt x="721" y="7999"/>
                    <a:pt x="716" y="8220"/>
                  </a:cubicBezTo>
                  <a:cubicBezTo>
                    <a:pt x="701" y="8938"/>
                    <a:pt x="573" y="9661"/>
                    <a:pt x="241" y="10298"/>
                  </a:cubicBezTo>
                  <a:cubicBezTo>
                    <a:pt x="83" y="10600"/>
                    <a:pt x="1" y="10938"/>
                    <a:pt x="5" y="11280"/>
                  </a:cubicBezTo>
                  <a:cubicBezTo>
                    <a:pt x="19" y="12500"/>
                    <a:pt x="1078" y="13480"/>
                    <a:pt x="2376" y="13480"/>
                  </a:cubicBezTo>
                  <a:cubicBezTo>
                    <a:pt x="2385" y="13480"/>
                    <a:pt x="2395" y="13480"/>
                    <a:pt x="2404" y="13480"/>
                  </a:cubicBezTo>
                  <a:cubicBezTo>
                    <a:pt x="2921" y="13476"/>
                    <a:pt x="3425" y="13309"/>
                    <a:pt x="3841" y="13001"/>
                  </a:cubicBezTo>
                  <a:cubicBezTo>
                    <a:pt x="4204" y="12731"/>
                    <a:pt x="4646" y="12611"/>
                    <a:pt x="5098" y="12603"/>
                  </a:cubicBezTo>
                  <a:cubicBezTo>
                    <a:pt x="6056" y="12587"/>
                    <a:pt x="6980" y="12246"/>
                    <a:pt x="7718" y="11635"/>
                  </a:cubicBezTo>
                  <a:cubicBezTo>
                    <a:pt x="8566" y="10937"/>
                    <a:pt x="9628" y="10525"/>
                    <a:pt x="10712" y="10525"/>
                  </a:cubicBezTo>
                  <a:cubicBezTo>
                    <a:pt x="10918" y="10525"/>
                    <a:pt x="11125" y="10540"/>
                    <a:pt x="11331" y="10571"/>
                  </a:cubicBezTo>
                  <a:cubicBezTo>
                    <a:pt x="11585" y="10608"/>
                    <a:pt x="11841" y="10628"/>
                    <a:pt x="12098" y="10628"/>
                  </a:cubicBezTo>
                  <a:cubicBezTo>
                    <a:pt x="12121" y="10628"/>
                    <a:pt x="12145" y="10627"/>
                    <a:pt x="12168" y="10627"/>
                  </a:cubicBezTo>
                  <a:cubicBezTo>
                    <a:pt x="15153" y="10595"/>
                    <a:pt x="17537" y="8105"/>
                    <a:pt x="17420" y="5101"/>
                  </a:cubicBezTo>
                  <a:cubicBezTo>
                    <a:pt x="17312" y="2355"/>
                    <a:pt x="14823" y="1"/>
                    <a:pt x="12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-5381650" y="2735450"/>
              <a:ext cx="399875" cy="1221775"/>
            </a:xfrm>
            <a:custGeom>
              <a:avLst/>
              <a:gdLst/>
              <a:ahLst/>
              <a:cxnLst/>
              <a:rect l="l" t="t" r="r" b="b"/>
              <a:pathLst>
                <a:path w="15995" h="48871" extrusionOk="0">
                  <a:moveTo>
                    <a:pt x="14396" y="1"/>
                  </a:moveTo>
                  <a:lnTo>
                    <a:pt x="11134" y="517"/>
                  </a:lnTo>
                  <a:cubicBezTo>
                    <a:pt x="7941" y="1023"/>
                    <a:pt x="5495" y="3626"/>
                    <a:pt x="5194" y="6845"/>
                  </a:cubicBezTo>
                  <a:lnTo>
                    <a:pt x="1" y="48871"/>
                  </a:lnTo>
                  <a:lnTo>
                    <a:pt x="15994" y="48871"/>
                  </a:lnTo>
                  <a:cubicBezTo>
                    <a:pt x="13314" y="32679"/>
                    <a:pt x="12518" y="16401"/>
                    <a:pt x="14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-5503300" y="3108575"/>
              <a:ext cx="1659650" cy="2013250"/>
            </a:xfrm>
            <a:custGeom>
              <a:avLst/>
              <a:gdLst/>
              <a:ahLst/>
              <a:cxnLst/>
              <a:rect l="l" t="t" r="r" b="b"/>
              <a:pathLst>
                <a:path w="66386" h="80530" extrusionOk="0">
                  <a:moveTo>
                    <a:pt x="65797" y="1"/>
                  </a:moveTo>
                  <a:lnTo>
                    <a:pt x="63207" y="12214"/>
                  </a:lnTo>
                  <a:cubicBezTo>
                    <a:pt x="61659" y="19520"/>
                    <a:pt x="55900" y="25045"/>
                    <a:pt x="48536" y="26290"/>
                  </a:cubicBezTo>
                  <a:lnTo>
                    <a:pt x="14306" y="32077"/>
                  </a:lnTo>
                  <a:cubicBezTo>
                    <a:pt x="6017" y="33478"/>
                    <a:pt x="1" y="40598"/>
                    <a:pt x="1" y="49005"/>
                  </a:cubicBezTo>
                  <a:lnTo>
                    <a:pt x="1" y="80529"/>
                  </a:lnTo>
                  <a:lnTo>
                    <a:pt x="602" y="80529"/>
                  </a:lnTo>
                  <a:lnTo>
                    <a:pt x="602" y="49005"/>
                  </a:lnTo>
                  <a:cubicBezTo>
                    <a:pt x="602" y="40893"/>
                    <a:pt x="6407" y="34024"/>
                    <a:pt x="14407" y="32671"/>
                  </a:cubicBezTo>
                  <a:lnTo>
                    <a:pt x="48637" y="26884"/>
                  </a:lnTo>
                  <a:cubicBezTo>
                    <a:pt x="56246" y="25598"/>
                    <a:pt x="62197" y="19889"/>
                    <a:pt x="63797" y="12339"/>
                  </a:cubicBezTo>
                  <a:lnTo>
                    <a:pt x="66386" y="126"/>
                  </a:lnTo>
                  <a:lnTo>
                    <a:pt x="657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-3887625" y="2686275"/>
              <a:ext cx="192925" cy="466125"/>
            </a:xfrm>
            <a:custGeom>
              <a:avLst/>
              <a:gdLst/>
              <a:ahLst/>
              <a:cxnLst/>
              <a:rect l="l" t="t" r="r" b="b"/>
              <a:pathLst>
                <a:path w="7717" h="18645" extrusionOk="0">
                  <a:moveTo>
                    <a:pt x="2137" y="0"/>
                  </a:moveTo>
                  <a:lnTo>
                    <a:pt x="71" y="17350"/>
                  </a:lnTo>
                  <a:cubicBezTo>
                    <a:pt x="1" y="17942"/>
                    <a:pt x="390" y="18490"/>
                    <a:pt x="972" y="18617"/>
                  </a:cubicBezTo>
                  <a:cubicBezTo>
                    <a:pt x="1055" y="18636"/>
                    <a:pt x="1139" y="18645"/>
                    <a:pt x="1221" y="18645"/>
                  </a:cubicBezTo>
                  <a:cubicBezTo>
                    <a:pt x="1712" y="18645"/>
                    <a:pt x="2163" y="18330"/>
                    <a:pt x="2322" y="17845"/>
                  </a:cubicBezTo>
                  <a:lnTo>
                    <a:pt x="7717" y="1227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-3885375" y="2711050"/>
              <a:ext cx="190675" cy="441400"/>
            </a:xfrm>
            <a:custGeom>
              <a:avLst/>
              <a:gdLst/>
              <a:ahLst/>
              <a:cxnLst/>
              <a:rect l="l" t="t" r="r" b="b"/>
              <a:pathLst>
                <a:path w="7627" h="17656" extrusionOk="0">
                  <a:moveTo>
                    <a:pt x="6559" y="0"/>
                  </a:moveTo>
                  <a:lnTo>
                    <a:pt x="1375" y="15966"/>
                  </a:lnTo>
                  <a:cubicBezTo>
                    <a:pt x="1217" y="16450"/>
                    <a:pt x="766" y="16766"/>
                    <a:pt x="274" y="16766"/>
                  </a:cubicBezTo>
                  <a:cubicBezTo>
                    <a:pt x="192" y="16766"/>
                    <a:pt x="109" y="16757"/>
                    <a:pt x="26" y="16739"/>
                  </a:cubicBezTo>
                  <a:cubicBezTo>
                    <a:pt x="17" y="16736"/>
                    <a:pt x="9" y="16732"/>
                    <a:pt x="0" y="16730"/>
                  </a:cubicBezTo>
                  <a:lnTo>
                    <a:pt x="0" y="16730"/>
                  </a:lnTo>
                  <a:cubicBezTo>
                    <a:pt x="105" y="17244"/>
                    <a:pt x="543" y="17624"/>
                    <a:pt x="1067" y="17653"/>
                  </a:cubicBezTo>
                  <a:cubicBezTo>
                    <a:pt x="1089" y="17654"/>
                    <a:pt x="1110" y="17655"/>
                    <a:pt x="1132" y="17655"/>
                  </a:cubicBezTo>
                  <a:cubicBezTo>
                    <a:pt x="1631" y="17655"/>
                    <a:pt x="2076" y="17334"/>
                    <a:pt x="2231" y="16855"/>
                  </a:cubicBezTo>
                  <a:lnTo>
                    <a:pt x="7627" y="236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-3879325" y="2588975"/>
              <a:ext cx="232600" cy="212400"/>
            </a:xfrm>
            <a:custGeom>
              <a:avLst/>
              <a:gdLst/>
              <a:ahLst/>
              <a:cxnLst/>
              <a:rect l="l" t="t" r="r" b="b"/>
              <a:pathLst>
                <a:path w="9304" h="8496" extrusionOk="0">
                  <a:moveTo>
                    <a:pt x="4648" y="1"/>
                  </a:moveTo>
                  <a:cubicBezTo>
                    <a:pt x="2697" y="1"/>
                    <a:pt x="940" y="1353"/>
                    <a:pt x="504" y="3336"/>
                  </a:cubicBezTo>
                  <a:cubicBezTo>
                    <a:pt x="1" y="5627"/>
                    <a:pt x="1450" y="7892"/>
                    <a:pt x="3740" y="8395"/>
                  </a:cubicBezTo>
                  <a:cubicBezTo>
                    <a:pt x="4047" y="8463"/>
                    <a:pt x="4354" y="8495"/>
                    <a:pt x="4656" y="8495"/>
                  </a:cubicBezTo>
                  <a:cubicBezTo>
                    <a:pt x="6606" y="8495"/>
                    <a:pt x="8363" y="7143"/>
                    <a:pt x="8799" y="5159"/>
                  </a:cubicBezTo>
                  <a:cubicBezTo>
                    <a:pt x="9304" y="2869"/>
                    <a:pt x="7854" y="604"/>
                    <a:pt x="5563" y="100"/>
                  </a:cubicBezTo>
                  <a:cubicBezTo>
                    <a:pt x="5256" y="33"/>
                    <a:pt x="4950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-3931975" y="2789850"/>
              <a:ext cx="254725" cy="189925"/>
            </a:xfrm>
            <a:custGeom>
              <a:avLst/>
              <a:gdLst/>
              <a:ahLst/>
              <a:cxnLst/>
              <a:rect l="l" t="t" r="r" b="b"/>
              <a:pathLst>
                <a:path w="10189" h="7597" extrusionOk="0">
                  <a:moveTo>
                    <a:pt x="1238" y="0"/>
                  </a:moveTo>
                  <a:lnTo>
                    <a:pt x="0" y="5630"/>
                  </a:lnTo>
                  <a:lnTo>
                    <a:pt x="8952" y="7596"/>
                  </a:lnTo>
                  <a:lnTo>
                    <a:pt x="10188" y="1966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-5222775" y="3721150"/>
              <a:ext cx="370750" cy="236075"/>
            </a:xfrm>
            <a:custGeom>
              <a:avLst/>
              <a:gdLst/>
              <a:ahLst/>
              <a:cxnLst/>
              <a:rect l="l" t="t" r="r" b="b"/>
              <a:pathLst>
                <a:path w="14830" h="9443" extrusionOk="0">
                  <a:moveTo>
                    <a:pt x="2028" y="1"/>
                  </a:moveTo>
                  <a:lnTo>
                    <a:pt x="0" y="1167"/>
                  </a:lnTo>
                  <a:lnTo>
                    <a:pt x="2696" y="5286"/>
                  </a:lnTo>
                  <a:cubicBezTo>
                    <a:pt x="2696" y="5286"/>
                    <a:pt x="5424" y="9442"/>
                    <a:pt x="7594" y="9442"/>
                  </a:cubicBezTo>
                  <a:cubicBezTo>
                    <a:pt x="7697" y="9442"/>
                    <a:pt x="7799" y="9433"/>
                    <a:pt x="7899" y="9413"/>
                  </a:cubicBezTo>
                  <a:cubicBezTo>
                    <a:pt x="10108" y="8980"/>
                    <a:pt x="14830" y="7253"/>
                    <a:pt x="11959" y="6122"/>
                  </a:cubicBezTo>
                  <a:cubicBezTo>
                    <a:pt x="9266" y="5063"/>
                    <a:pt x="7523" y="3119"/>
                    <a:pt x="5937" y="3119"/>
                  </a:cubicBezTo>
                  <a:cubicBezTo>
                    <a:pt x="5833" y="3119"/>
                    <a:pt x="5729" y="3127"/>
                    <a:pt x="5626" y="3145"/>
                  </a:cubicBezTo>
                  <a:cubicBezTo>
                    <a:pt x="5560" y="3156"/>
                    <a:pt x="5492" y="3161"/>
                    <a:pt x="5425" y="3161"/>
                  </a:cubicBezTo>
                  <a:cubicBezTo>
                    <a:pt x="3802" y="3161"/>
                    <a:pt x="2028" y="1"/>
                    <a:pt x="2028" y="1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-5539475" y="2789550"/>
              <a:ext cx="489825" cy="1039625"/>
            </a:xfrm>
            <a:custGeom>
              <a:avLst/>
              <a:gdLst/>
              <a:ahLst/>
              <a:cxnLst/>
              <a:rect l="l" t="t" r="r" b="b"/>
              <a:pathLst>
                <a:path w="19593" h="41585" extrusionOk="0">
                  <a:moveTo>
                    <a:pt x="15587" y="0"/>
                  </a:moveTo>
                  <a:cubicBezTo>
                    <a:pt x="14796" y="0"/>
                    <a:pt x="14018" y="353"/>
                    <a:pt x="13499" y="1023"/>
                  </a:cubicBezTo>
                  <a:cubicBezTo>
                    <a:pt x="9626" y="6019"/>
                    <a:pt x="0" y="19106"/>
                    <a:pt x="528" y="25081"/>
                  </a:cubicBezTo>
                  <a:cubicBezTo>
                    <a:pt x="942" y="29767"/>
                    <a:pt x="4939" y="35604"/>
                    <a:pt x="7848" y="39289"/>
                  </a:cubicBezTo>
                  <a:cubicBezTo>
                    <a:pt x="9020" y="40774"/>
                    <a:pt x="10773" y="41585"/>
                    <a:pt x="12563" y="41585"/>
                  </a:cubicBezTo>
                  <a:cubicBezTo>
                    <a:pt x="13375" y="41585"/>
                    <a:pt x="14194" y="41418"/>
                    <a:pt x="14970" y="41072"/>
                  </a:cubicBezTo>
                  <a:cubicBezTo>
                    <a:pt x="18485" y="39503"/>
                    <a:pt x="19592" y="35021"/>
                    <a:pt x="17194" y="31967"/>
                  </a:cubicBezTo>
                  <a:cubicBezTo>
                    <a:pt x="15154" y="29368"/>
                    <a:pt x="14450" y="26171"/>
                    <a:pt x="14117" y="24376"/>
                  </a:cubicBezTo>
                  <a:cubicBezTo>
                    <a:pt x="13256" y="19726"/>
                    <a:pt x="16287" y="8316"/>
                    <a:pt x="18095" y="3667"/>
                  </a:cubicBezTo>
                  <a:cubicBezTo>
                    <a:pt x="18540" y="2521"/>
                    <a:pt x="18146" y="1214"/>
                    <a:pt x="17139" y="498"/>
                  </a:cubicBezTo>
                  <a:lnTo>
                    <a:pt x="17138" y="498"/>
                  </a:lnTo>
                  <a:cubicBezTo>
                    <a:pt x="16666" y="163"/>
                    <a:pt x="16124" y="0"/>
                    <a:pt x="15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-5556675" y="2769825"/>
              <a:ext cx="511450" cy="1086375"/>
            </a:xfrm>
            <a:custGeom>
              <a:avLst/>
              <a:gdLst/>
              <a:ahLst/>
              <a:cxnLst/>
              <a:rect l="l" t="t" r="r" b="b"/>
              <a:pathLst>
                <a:path w="20458" h="43455" extrusionOk="0">
                  <a:moveTo>
                    <a:pt x="16431" y="0"/>
                  </a:moveTo>
                  <a:cubicBezTo>
                    <a:pt x="15598" y="0"/>
                    <a:pt x="14775" y="372"/>
                    <a:pt x="14226" y="1078"/>
                  </a:cubicBezTo>
                  <a:cubicBezTo>
                    <a:pt x="10147" y="6314"/>
                    <a:pt x="1" y="20029"/>
                    <a:pt x="527" y="26268"/>
                  </a:cubicBezTo>
                  <a:cubicBezTo>
                    <a:pt x="940" y="31163"/>
                    <a:pt x="5102" y="37242"/>
                    <a:pt x="8132" y="41079"/>
                  </a:cubicBezTo>
                  <a:cubicBezTo>
                    <a:pt x="9346" y="42617"/>
                    <a:pt x="11169" y="43455"/>
                    <a:pt x="13036" y="43455"/>
                  </a:cubicBezTo>
                  <a:cubicBezTo>
                    <a:pt x="13895" y="43455"/>
                    <a:pt x="14764" y="43277"/>
                    <a:pt x="15587" y="42908"/>
                  </a:cubicBezTo>
                  <a:cubicBezTo>
                    <a:pt x="19276" y="41252"/>
                    <a:pt x="20458" y="36567"/>
                    <a:pt x="17958" y="33387"/>
                  </a:cubicBezTo>
                  <a:cubicBezTo>
                    <a:pt x="15832" y="30681"/>
                    <a:pt x="13792" y="27692"/>
                    <a:pt x="13451" y="25817"/>
                  </a:cubicBezTo>
                  <a:cubicBezTo>
                    <a:pt x="12569" y="20964"/>
                    <a:pt x="17113" y="8685"/>
                    <a:pt x="19028" y="3819"/>
                  </a:cubicBezTo>
                  <a:cubicBezTo>
                    <a:pt x="19501" y="2622"/>
                    <a:pt x="19093" y="1256"/>
                    <a:pt x="18042" y="514"/>
                  </a:cubicBezTo>
                  <a:cubicBezTo>
                    <a:pt x="17553" y="168"/>
                    <a:pt x="16990" y="0"/>
                    <a:pt x="16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3"/>
          <p:cNvGrpSpPr/>
          <p:nvPr/>
        </p:nvGrpSpPr>
        <p:grpSpPr>
          <a:xfrm>
            <a:off x="3158760" y="1012123"/>
            <a:ext cx="1672702" cy="3720584"/>
            <a:chOff x="-3591175" y="2231850"/>
            <a:chExt cx="1384000" cy="3078425"/>
          </a:xfrm>
        </p:grpSpPr>
        <p:sp>
          <p:nvSpPr>
            <p:cNvPr id="566" name="Google Shape;566;p33"/>
            <p:cNvSpPr/>
            <p:nvPr/>
          </p:nvSpPr>
          <p:spPr>
            <a:xfrm>
              <a:off x="-3591175" y="2499725"/>
              <a:ext cx="1015625" cy="141425"/>
            </a:xfrm>
            <a:custGeom>
              <a:avLst/>
              <a:gdLst/>
              <a:ahLst/>
              <a:cxnLst/>
              <a:rect l="l" t="t" r="r" b="b"/>
              <a:pathLst>
                <a:path w="40625" h="5657" extrusionOk="0">
                  <a:moveTo>
                    <a:pt x="1" y="0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-3591175" y="2231850"/>
              <a:ext cx="1015625" cy="141450"/>
            </a:xfrm>
            <a:custGeom>
              <a:avLst/>
              <a:gdLst/>
              <a:ahLst/>
              <a:cxnLst/>
              <a:rect l="l" t="t" r="r" b="b"/>
              <a:pathLst>
                <a:path w="40625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-3591175" y="2903600"/>
              <a:ext cx="722200" cy="945000"/>
            </a:xfrm>
            <a:custGeom>
              <a:avLst/>
              <a:gdLst/>
              <a:ahLst/>
              <a:cxnLst/>
              <a:rect l="l" t="t" r="r" b="b"/>
              <a:pathLst>
                <a:path w="28888" h="37800" extrusionOk="0">
                  <a:moveTo>
                    <a:pt x="1" y="1"/>
                  </a:moveTo>
                  <a:lnTo>
                    <a:pt x="1" y="37800"/>
                  </a:lnTo>
                  <a:lnTo>
                    <a:pt x="28888" y="37800"/>
                  </a:lnTo>
                  <a:lnTo>
                    <a:pt x="28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-3175000" y="5145200"/>
              <a:ext cx="967825" cy="165075"/>
            </a:xfrm>
            <a:custGeom>
              <a:avLst/>
              <a:gdLst/>
              <a:ahLst/>
              <a:cxnLst/>
              <a:rect l="l" t="t" r="r" b="b"/>
              <a:pathLst>
                <a:path w="38713" h="6603" extrusionOk="0">
                  <a:moveTo>
                    <a:pt x="19357" y="1"/>
                  </a:moveTo>
                  <a:cubicBezTo>
                    <a:pt x="14224" y="1"/>
                    <a:pt x="9300" y="348"/>
                    <a:pt x="5671" y="968"/>
                  </a:cubicBezTo>
                  <a:cubicBezTo>
                    <a:pt x="2041" y="1587"/>
                    <a:pt x="1" y="2427"/>
                    <a:pt x="1" y="3302"/>
                  </a:cubicBezTo>
                  <a:cubicBezTo>
                    <a:pt x="1" y="4177"/>
                    <a:pt x="2041" y="5016"/>
                    <a:pt x="5671" y="5636"/>
                  </a:cubicBezTo>
                  <a:cubicBezTo>
                    <a:pt x="9300" y="6255"/>
                    <a:pt x="14224" y="6603"/>
                    <a:pt x="19357" y="6603"/>
                  </a:cubicBezTo>
                  <a:cubicBezTo>
                    <a:pt x="24491" y="6603"/>
                    <a:pt x="29415" y="6255"/>
                    <a:pt x="33044" y="5636"/>
                  </a:cubicBezTo>
                  <a:cubicBezTo>
                    <a:pt x="36673" y="5016"/>
                    <a:pt x="38712" y="4177"/>
                    <a:pt x="38712" y="3302"/>
                  </a:cubicBezTo>
                  <a:cubicBezTo>
                    <a:pt x="38712" y="2427"/>
                    <a:pt x="36673" y="1587"/>
                    <a:pt x="33044" y="968"/>
                  </a:cubicBezTo>
                  <a:cubicBezTo>
                    <a:pt x="29415" y="348"/>
                    <a:pt x="24491" y="1"/>
                    <a:pt x="19357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-3475500" y="3688350"/>
              <a:ext cx="214200" cy="348325"/>
            </a:xfrm>
            <a:custGeom>
              <a:avLst/>
              <a:gdLst/>
              <a:ahLst/>
              <a:cxnLst/>
              <a:rect l="l" t="t" r="r" b="b"/>
              <a:pathLst>
                <a:path w="8568" h="13933" extrusionOk="0">
                  <a:moveTo>
                    <a:pt x="6917" y="1"/>
                  </a:moveTo>
                  <a:lnTo>
                    <a:pt x="3634" y="3670"/>
                  </a:lnTo>
                  <a:cubicBezTo>
                    <a:pt x="3634" y="3670"/>
                    <a:pt x="1" y="7740"/>
                    <a:pt x="990" y="9762"/>
                  </a:cubicBezTo>
                  <a:cubicBezTo>
                    <a:pt x="1726" y="11267"/>
                    <a:pt x="3514" y="13932"/>
                    <a:pt x="4525" y="13932"/>
                  </a:cubicBezTo>
                  <a:cubicBezTo>
                    <a:pt x="4872" y="13932"/>
                    <a:pt x="5127" y="13618"/>
                    <a:pt x="5217" y="12834"/>
                  </a:cubicBezTo>
                  <a:cubicBezTo>
                    <a:pt x="5568" y="9771"/>
                    <a:pt x="7165" y="7491"/>
                    <a:pt x="6460" y="5947"/>
                  </a:cubicBezTo>
                  <a:cubicBezTo>
                    <a:pt x="5753" y="4404"/>
                    <a:pt x="8568" y="1659"/>
                    <a:pt x="8568" y="1659"/>
                  </a:cubicBezTo>
                  <a:lnTo>
                    <a:pt x="6917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-3445375" y="2800725"/>
              <a:ext cx="459825" cy="1000375"/>
            </a:xfrm>
            <a:custGeom>
              <a:avLst/>
              <a:gdLst/>
              <a:ahLst/>
              <a:cxnLst/>
              <a:rect l="l" t="t" r="r" b="b"/>
              <a:pathLst>
                <a:path w="18393" h="40015" extrusionOk="0">
                  <a:moveTo>
                    <a:pt x="14926" y="1"/>
                  </a:moveTo>
                  <a:cubicBezTo>
                    <a:pt x="13368" y="1"/>
                    <a:pt x="12022" y="1085"/>
                    <a:pt x="11692" y="2607"/>
                  </a:cubicBezTo>
                  <a:lnTo>
                    <a:pt x="7793" y="20556"/>
                  </a:lnTo>
                  <a:lnTo>
                    <a:pt x="2255" y="29451"/>
                  </a:lnTo>
                  <a:cubicBezTo>
                    <a:pt x="1" y="33072"/>
                    <a:pt x="1443" y="37978"/>
                    <a:pt x="5412" y="39540"/>
                  </a:cubicBezTo>
                  <a:cubicBezTo>
                    <a:pt x="6233" y="39863"/>
                    <a:pt x="7073" y="40015"/>
                    <a:pt x="7895" y="40015"/>
                  </a:cubicBezTo>
                  <a:cubicBezTo>
                    <a:pt x="11097" y="40015"/>
                    <a:pt x="14037" y="37718"/>
                    <a:pt x="14590" y="34316"/>
                  </a:cubicBezTo>
                  <a:lnTo>
                    <a:pt x="16587" y="22041"/>
                  </a:lnTo>
                  <a:lnTo>
                    <a:pt x="18220" y="3601"/>
                  </a:lnTo>
                  <a:cubicBezTo>
                    <a:pt x="18393" y="1667"/>
                    <a:pt x="16868" y="1"/>
                    <a:pt x="14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-2930525" y="2326125"/>
              <a:ext cx="176250" cy="258850"/>
            </a:xfrm>
            <a:custGeom>
              <a:avLst/>
              <a:gdLst/>
              <a:ahLst/>
              <a:cxnLst/>
              <a:rect l="l" t="t" r="r" b="b"/>
              <a:pathLst>
                <a:path w="7050" h="10354" extrusionOk="0">
                  <a:moveTo>
                    <a:pt x="3921" y="1"/>
                  </a:moveTo>
                  <a:cubicBezTo>
                    <a:pt x="2414" y="1"/>
                    <a:pt x="1122" y="1143"/>
                    <a:pt x="967" y="2675"/>
                  </a:cubicBezTo>
                  <a:cubicBezTo>
                    <a:pt x="879" y="3538"/>
                    <a:pt x="1178" y="4347"/>
                    <a:pt x="1715" y="4947"/>
                  </a:cubicBezTo>
                  <a:cubicBezTo>
                    <a:pt x="875" y="5374"/>
                    <a:pt x="261" y="6199"/>
                    <a:pt x="160" y="7206"/>
                  </a:cubicBezTo>
                  <a:cubicBezTo>
                    <a:pt x="0" y="8777"/>
                    <a:pt x="1145" y="10180"/>
                    <a:pt x="2716" y="10339"/>
                  </a:cubicBezTo>
                  <a:cubicBezTo>
                    <a:pt x="2814" y="10348"/>
                    <a:pt x="2911" y="10353"/>
                    <a:pt x="3008" y="10353"/>
                  </a:cubicBezTo>
                  <a:cubicBezTo>
                    <a:pt x="4235" y="10353"/>
                    <a:pt x="5311" y="9565"/>
                    <a:pt x="5703" y="8430"/>
                  </a:cubicBezTo>
                  <a:cubicBezTo>
                    <a:pt x="5832" y="8054"/>
                    <a:pt x="6035" y="7708"/>
                    <a:pt x="6300" y="7412"/>
                  </a:cubicBezTo>
                  <a:cubicBezTo>
                    <a:pt x="6646" y="7025"/>
                    <a:pt x="6862" y="6539"/>
                    <a:pt x="6914" y="6022"/>
                  </a:cubicBezTo>
                  <a:cubicBezTo>
                    <a:pt x="6946" y="5705"/>
                    <a:pt x="6915" y="5384"/>
                    <a:pt x="6823" y="5080"/>
                  </a:cubicBezTo>
                  <a:cubicBezTo>
                    <a:pt x="6690" y="4642"/>
                    <a:pt x="6683" y="4174"/>
                    <a:pt x="6800" y="3732"/>
                  </a:cubicBezTo>
                  <a:cubicBezTo>
                    <a:pt x="6840" y="3582"/>
                    <a:pt x="6868" y="3428"/>
                    <a:pt x="6883" y="3274"/>
                  </a:cubicBezTo>
                  <a:cubicBezTo>
                    <a:pt x="7049" y="1639"/>
                    <a:pt x="5859" y="181"/>
                    <a:pt x="4225" y="16"/>
                  </a:cubicBezTo>
                  <a:cubicBezTo>
                    <a:pt x="4123" y="6"/>
                    <a:pt x="4021" y="1"/>
                    <a:pt x="3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-2586950" y="5037650"/>
              <a:ext cx="103600" cy="193325"/>
            </a:xfrm>
            <a:custGeom>
              <a:avLst/>
              <a:gdLst/>
              <a:ahLst/>
              <a:cxnLst/>
              <a:rect l="l" t="t" r="r" b="b"/>
              <a:pathLst>
                <a:path w="4144" h="7733" extrusionOk="0">
                  <a:moveTo>
                    <a:pt x="1935" y="1"/>
                  </a:moveTo>
                  <a:cubicBezTo>
                    <a:pt x="843" y="1"/>
                    <a:pt x="0" y="1434"/>
                    <a:pt x="91" y="4057"/>
                  </a:cubicBezTo>
                  <a:cubicBezTo>
                    <a:pt x="176" y="6445"/>
                    <a:pt x="420" y="7554"/>
                    <a:pt x="969" y="7719"/>
                  </a:cubicBezTo>
                  <a:cubicBezTo>
                    <a:pt x="1000" y="7728"/>
                    <a:pt x="1031" y="7732"/>
                    <a:pt x="1064" y="7732"/>
                  </a:cubicBezTo>
                  <a:cubicBezTo>
                    <a:pt x="1645" y="7732"/>
                    <a:pt x="2418" y="6233"/>
                    <a:pt x="3069" y="4065"/>
                  </a:cubicBezTo>
                  <a:cubicBezTo>
                    <a:pt x="3755" y="1777"/>
                    <a:pt x="4144" y="490"/>
                    <a:pt x="2245" y="38"/>
                  </a:cubicBezTo>
                  <a:cubicBezTo>
                    <a:pt x="2140" y="13"/>
                    <a:pt x="2036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2646450" y="4986375"/>
              <a:ext cx="115700" cy="102125"/>
            </a:xfrm>
            <a:custGeom>
              <a:avLst/>
              <a:gdLst/>
              <a:ahLst/>
              <a:cxnLst/>
              <a:rect l="l" t="t" r="r" b="b"/>
              <a:pathLst>
                <a:path w="4628" h="4085" extrusionOk="0">
                  <a:moveTo>
                    <a:pt x="2572" y="0"/>
                  </a:moveTo>
                  <a:lnTo>
                    <a:pt x="1" y="1250"/>
                  </a:lnTo>
                  <a:lnTo>
                    <a:pt x="2926" y="3823"/>
                  </a:lnTo>
                  <a:cubicBezTo>
                    <a:pt x="3109" y="3997"/>
                    <a:pt x="3345" y="4085"/>
                    <a:pt x="3580" y="4085"/>
                  </a:cubicBezTo>
                  <a:cubicBezTo>
                    <a:pt x="3813" y="4085"/>
                    <a:pt x="4046" y="3999"/>
                    <a:pt x="4228" y="3828"/>
                  </a:cubicBezTo>
                  <a:cubicBezTo>
                    <a:pt x="4592" y="3487"/>
                    <a:pt x="4628" y="2921"/>
                    <a:pt x="4311" y="2536"/>
                  </a:cubicBezTo>
                  <a:lnTo>
                    <a:pt x="2572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-3345350" y="3289025"/>
              <a:ext cx="770850" cy="1738175"/>
            </a:xfrm>
            <a:custGeom>
              <a:avLst/>
              <a:gdLst/>
              <a:ahLst/>
              <a:cxnLst/>
              <a:rect l="l" t="t" r="r" b="b"/>
              <a:pathLst>
                <a:path w="30834" h="69527" extrusionOk="0">
                  <a:moveTo>
                    <a:pt x="13952" y="1"/>
                  </a:moveTo>
                  <a:cubicBezTo>
                    <a:pt x="13947" y="1"/>
                    <a:pt x="13941" y="1"/>
                    <a:pt x="13936" y="1"/>
                  </a:cubicBezTo>
                  <a:lnTo>
                    <a:pt x="10761" y="3"/>
                  </a:lnTo>
                  <a:cubicBezTo>
                    <a:pt x="10761" y="3"/>
                    <a:pt x="1" y="27286"/>
                    <a:pt x="2346" y="37009"/>
                  </a:cubicBezTo>
                  <a:cubicBezTo>
                    <a:pt x="4513" y="45990"/>
                    <a:pt x="24980" y="66563"/>
                    <a:pt x="27494" y="69307"/>
                  </a:cubicBezTo>
                  <a:cubicBezTo>
                    <a:pt x="27622" y="69449"/>
                    <a:pt x="27802" y="69526"/>
                    <a:pt x="27985" y="69526"/>
                  </a:cubicBezTo>
                  <a:cubicBezTo>
                    <a:pt x="28059" y="69526"/>
                    <a:pt x="28134" y="69514"/>
                    <a:pt x="28207" y="69487"/>
                  </a:cubicBezTo>
                  <a:cubicBezTo>
                    <a:pt x="29398" y="69051"/>
                    <a:pt x="29952" y="68529"/>
                    <a:pt x="30671" y="67673"/>
                  </a:cubicBezTo>
                  <a:cubicBezTo>
                    <a:pt x="30834" y="67482"/>
                    <a:pt x="30834" y="67199"/>
                    <a:pt x="30719" y="66977"/>
                  </a:cubicBezTo>
                  <a:cubicBezTo>
                    <a:pt x="29101" y="63849"/>
                    <a:pt x="15367" y="39766"/>
                    <a:pt x="15333" y="35387"/>
                  </a:cubicBezTo>
                  <a:cubicBezTo>
                    <a:pt x="15302" y="31182"/>
                    <a:pt x="22127" y="23082"/>
                    <a:pt x="24815" y="17874"/>
                  </a:cubicBezTo>
                  <a:cubicBezTo>
                    <a:pt x="26112" y="15369"/>
                    <a:pt x="26505" y="12495"/>
                    <a:pt x="25929" y="9734"/>
                  </a:cubicBezTo>
                  <a:cubicBezTo>
                    <a:pt x="24743" y="4063"/>
                    <a:pt x="19744" y="1"/>
                    <a:pt x="13952" y="1"/>
                  </a:cubicBezTo>
                  <a:close/>
                </a:path>
              </a:pathLst>
            </a:custGeom>
            <a:solidFill>
              <a:srgbClr val="71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-2884125" y="5147550"/>
              <a:ext cx="199600" cy="101050"/>
            </a:xfrm>
            <a:custGeom>
              <a:avLst/>
              <a:gdLst/>
              <a:ahLst/>
              <a:cxnLst/>
              <a:rect l="l" t="t" r="r" b="b"/>
              <a:pathLst>
                <a:path w="7984" h="4042" extrusionOk="0">
                  <a:moveTo>
                    <a:pt x="5919" y="1"/>
                  </a:moveTo>
                  <a:cubicBezTo>
                    <a:pt x="5135" y="1"/>
                    <a:pt x="4101" y="325"/>
                    <a:pt x="2899" y="1049"/>
                  </a:cubicBezTo>
                  <a:cubicBezTo>
                    <a:pt x="852" y="2281"/>
                    <a:pt x="0" y="3033"/>
                    <a:pt x="123" y="3593"/>
                  </a:cubicBezTo>
                  <a:cubicBezTo>
                    <a:pt x="190" y="3899"/>
                    <a:pt x="673" y="4042"/>
                    <a:pt x="1438" y="4042"/>
                  </a:cubicBezTo>
                  <a:cubicBezTo>
                    <a:pt x="2180" y="4042"/>
                    <a:pt x="3188" y="3907"/>
                    <a:pt x="4337" y="3656"/>
                  </a:cubicBezTo>
                  <a:cubicBezTo>
                    <a:pt x="6672" y="3146"/>
                    <a:pt x="7984" y="2861"/>
                    <a:pt x="7458" y="981"/>
                  </a:cubicBezTo>
                  <a:cubicBezTo>
                    <a:pt x="7283" y="355"/>
                    <a:pt x="6738" y="1"/>
                    <a:pt x="5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2782025" y="5069500"/>
              <a:ext cx="68000" cy="119775"/>
            </a:xfrm>
            <a:custGeom>
              <a:avLst/>
              <a:gdLst/>
              <a:ahLst/>
              <a:cxnLst/>
              <a:rect l="l" t="t" r="r" b="b"/>
              <a:pathLst>
                <a:path w="2720" h="4791" extrusionOk="0">
                  <a:moveTo>
                    <a:pt x="2719" y="1"/>
                  </a:moveTo>
                  <a:lnTo>
                    <a:pt x="1" y="885"/>
                  </a:lnTo>
                  <a:lnTo>
                    <a:pt x="509" y="3916"/>
                  </a:lnTo>
                  <a:cubicBezTo>
                    <a:pt x="547" y="4411"/>
                    <a:pt x="958" y="4790"/>
                    <a:pt x="1452" y="4790"/>
                  </a:cubicBezTo>
                  <a:cubicBezTo>
                    <a:pt x="1456" y="4790"/>
                    <a:pt x="1460" y="4790"/>
                    <a:pt x="1465" y="4790"/>
                  </a:cubicBezTo>
                  <a:cubicBezTo>
                    <a:pt x="1968" y="4784"/>
                    <a:pt x="2378" y="4385"/>
                    <a:pt x="2398" y="3883"/>
                  </a:cubicBezTo>
                  <a:lnTo>
                    <a:pt x="271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-3041775" y="3215000"/>
              <a:ext cx="668175" cy="1884675"/>
            </a:xfrm>
            <a:custGeom>
              <a:avLst/>
              <a:gdLst/>
              <a:ahLst/>
              <a:cxnLst/>
              <a:rect l="l" t="t" r="r" b="b"/>
              <a:pathLst>
                <a:path w="26727" h="75387" extrusionOk="0">
                  <a:moveTo>
                    <a:pt x="0" y="0"/>
                  </a:moveTo>
                  <a:cubicBezTo>
                    <a:pt x="1" y="1"/>
                    <a:pt x="4707" y="50701"/>
                    <a:pt x="10044" y="74756"/>
                  </a:cubicBezTo>
                  <a:cubicBezTo>
                    <a:pt x="10084" y="74932"/>
                    <a:pt x="10216" y="75074"/>
                    <a:pt x="10391" y="75125"/>
                  </a:cubicBezTo>
                  <a:cubicBezTo>
                    <a:pt x="10993" y="75298"/>
                    <a:pt x="11467" y="75386"/>
                    <a:pt x="11945" y="75386"/>
                  </a:cubicBezTo>
                  <a:cubicBezTo>
                    <a:pt x="12323" y="75386"/>
                    <a:pt x="12704" y="75331"/>
                    <a:pt x="13154" y="75219"/>
                  </a:cubicBezTo>
                  <a:cubicBezTo>
                    <a:pt x="13352" y="75171"/>
                    <a:pt x="13495" y="74992"/>
                    <a:pt x="13517" y="74789"/>
                  </a:cubicBezTo>
                  <a:lnTo>
                    <a:pt x="19282" y="22020"/>
                  </a:lnTo>
                  <a:cubicBezTo>
                    <a:pt x="19282" y="22020"/>
                    <a:pt x="26726" y="10472"/>
                    <a:pt x="12162" y="4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-3203500" y="2654675"/>
              <a:ext cx="595250" cy="697250"/>
            </a:xfrm>
            <a:custGeom>
              <a:avLst/>
              <a:gdLst/>
              <a:ahLst/>
              <a:cxnLst/>
              <a:rect l="l" t="t" r="r" b="b"/>
              <a:pathLst>
                <a:path w="23810" h="27890" extrusionOk="0">
                  <a:moveTo>
                    <a:pt x="10746" y="1"/>
                  </a:moveTo>
                  <a:cubicBezTo>
                    <a:pt x="10537" y="1"/>
                    <a:pt x="10334" y="7"/>
                    <a:pt x="10140" y="20"/>
                  </a:cubicBezTo>
                  <a:cubicBezTo>
                    <a:pt x="3195" y="471"/>
                    <a:pt x="1274" y="8151"/>
                    <a:pt x="788" y="11777"/>
                  </a:cubicBezTo>
                  <a:cubicBezTo>
                    <a:pt x="0" y="17659"/>
                    <a:pt x="4770" y="26631"/>
                    <a:pt x="4770" y="26631"/>
                  </a:cubicBezTo>
                  <a:cubicBezTo>
                    <a:pt x="6770" y="27556"/>
                    <a:pt x="8806" y="27890"/>
                    <a:pt x="10701" y="27890"/>
                  </a:cubicBezTo>
                  <a:cubicBezTo>
                    <a:pt x="15581" y="27890"/>
                    <a:pt x="19527" y="25680"/>
                    <a:pt x="19528" y="25680"/>
                  </a:cubicBezTo>
                  <a:cubicBezTo>
                    <a:pt x="23616" y="19931"/>
                    <a:pt x="23597" y="13836"/>
                    <a:pt x="23696" y="8939"/>
                  </a:cubicBezTo>
                  <a:cubicBezTo>
                    <a:pt x="23809" y="3263"/>
                    <a:pt x="15514" y="1"/>
                    <a:pt x="10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2968350" y="2507450"/>
              <a:ext cx="122350" cy="261900"/>
            </a:xfrm>
            <a:custGeom>
              <a:avLst/>
              <a:gdLst/>
              <a:ahLst/>
              <a:cxnLst/>
              <a:rect l="l" t="t" r="r" b="b"/>
              <a:pathLst>
                <a:path w="4894" h="10476" extrusionOk="0">
                  <a:moveTo>
                    <a:pt x="22" y="0"/>
                  </a:moveTo>
                  <a:lnTo>
                    <a:pt x="3" y="8036"/>
                  </a:lnTo>
                  <a:cubicBezTo>
                    <a:pt x="0" y="9381"/>
                    <a:pt x="1088" y="10473"/>
                    <a:pt x="2433" y="10476"/>
                  </a:cubicBezTo>
                  <a:cubicBezTo>
                    <a:pt x="2435" y="10476"/>
                    <a:pt x="2438" y="10476"/>
                    <a:pt x="2440" y="10476"/>
                  </a:cubicBezTo>
                  <a:cubicBezTo>
                    <a:pt x="3782" y="10476"/>
                    <a:pt x="4870" y="9389"/>
                    <a:pt x="4874" y="8047"/>
                  </a:cubicBezTo>
                  <a:lnTo>
                    <a:pt x="4893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2968200" y="2520000"/>
              <a:ext cx="116150" cy="156250"/>
            </a:xfrm>
            <a:custGeom>
              <a:avLst/>
              <a:gdLst/>
              <a:ahLst/>
              <a:cxnLst/>
              <a:rect l="l" t="t" r="r" b="b"/>
              <a:pathLst>
                <a:path w="4646" h="6250" extrusionOk="0">
                  <a:moveTo>
                    <a:pt x="15" y="0"/>
                  </a:moveTo>
                  <a:lnTo>
                    <a:pt x="1" y="6250"/>
                  </a:lnTo>
                  <a:cubicBezTo>
                    <a:pt x="2235" y="6185"/>
                    <a:pt x="4270" y="3706"/>
                    <a:pt x="4539" y="1453"/>
                  </a:cubicBezTo>
                  <a:lnTo>
                    <a:pt x="4646" y="5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3053550" y="2406650"/>
              <a:ext cx="204800" cy="248275"/>
            </a:xfrm>
            <a:custGeom>
              <a:avLst/>
              <a:gdLst/>
              <a:ahLst/>
              <a:cxnLst/>
              <a:rect l="l" t="t" r="r" b="b"/>
              <a:pathLst>
                <a:path w="8192" h="9931" extrusionOk="0">
                  <a:moveTo>
                    <a:pt x="0" y="0"/>
                  </a:moveTo>
                  <a:lnTo>
                    <a:pt x="350" y="5408"/>
                  </a:lnTo>
                  <a:cubicBezTo>
                    <a:pt x="488" y="7510"/>
                    <a:pt x="2402" y="9930"/>
                    <a:pt x="3346" y="9930"/>
                  </a:cubicBezTo>
                  <a:cubicBezTo>
                    <a:pt x="3358" y="9930"/>
                    <a:pt x="3369" y="9930"/>
                    <a:pt x="3380" y="9929"/>
                  </a:cubicBezTo>
                  <a:cubicBezTo>
                    <a:pt x="5507" y="9790"/>
                    <a:pt x="8192" y="7032"/>
                    <a:pt x="8052" y="4904"/>
                  </a:cubicBezTo>
                  <a:lnTo>
                    <a:pt x="7765" y="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2860825" y="2436775"/>
              <a:ext cx="46925" cy="86150"/>
            </a:xfrm>
            <a:custGeom>
              <a:avLst/>
              <a:gdLst/>
              <a:ahLst/>
              <a:cxnLst/>
              <a:rect l="l" t="t" r="r" b="b"/>
              <a:pathLst>
                <a:path w="1877" h="3446" extrusionOk="0">
                  <a:moveTo>
                    <a:pt x="112" y="0"/>
                  </a:moveTo>
                  <a:cubicBezTo>
                    <a:pt x="75" y="0"/>
                    <a:pt x="38" y="2"/>
                    <a:pt x="1" y="4"/>
                  </a:cubicBezTo>
                  <a:lnTo>
                    <a:pt x="226" y="3446"/>
                  </a:lnTo>
                  <a:cubicBezTo>
                    <a:pt x="1166" y="3384"/>
                    <a:pt x="1876" y="2564"/>
                    <a:pt x="1814" y="1614"/>
                  </a:cubicBezTo>
                  <a:cubicBezTo>
                    <a:pt x="1755" y="701"/>
                    <a:pt x="1003" y="0"/>
                    <a:pt x="112" y="0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3052950" y="2407025"/>
              <a:ext cx="201975" cy="78000"/>
            </a:xfrm>
            <a:custGeom>
              <a:avLst/>
              <a:gdLst/>
              <a:ahLst/>
              <a:cxnLst/>
              <a:rect l="l" t="t" r="r" b="b"/>
              <a:pathLst>
                <a:path w="8079" h="3120" extrusionOk="0">
                  <a:moveTo>
                    <a:pt x="6493" y="1"/>
                  </a:moveTo>
                  <a:lnTo>
                    <a:pt x="0" y="426"/>
                  </a:lnTo>
                  <a:lnTo>
                    <a:pt x="2" y="449"/>
                  </a:lnTo>
                  <a:cubicBezTo>
                    <a:pt x="40" y="1024"/>
                    <a:pt x="517" y="1476"/>
                    <a:pt x="1068" y="1476"/>
                  </a:cubicBezTo>
                  <a:cubicBezTo>
                    <a:pt x="1139" y="1476"/>
                    <a:pt x="1211" y="1469"/>
                    <a:pt x="1283" y="1453"/>
                  </a:cubicBezTo>
                  <a:lnTo>
                    <a:pt x="1289" y="1451"/>
                  </a:lnTo>
                  <a:cubicBezTo>
                    <a:pt x="1535" y="1395"/>
                    <a:pt x="1784" y="1368"/>
                    <a:pt x="2032" y="1368"/>
                  </a:cubicBezTo>
                  <a:cubicBezTo>
                    <a:pt x="2798" y="1368"/>
                    <a:pt x="3559" y="1624"/>
                    <a:pt x="4196" y="2072"/>
                  </a:cubicBezTo>
                  <a:cubicBezTo>
                    <a:pt x="4758" y="2470"/>
                    <a:pt x="5429" y="2681"/>
                    <a:pt x="6116" y="2681"/>
                  </a:cubicBezTo>
                  <a:cubicBezTo>
                    <a:pt x="6192" y="2681"/>
                    <a:pt x="6268" y="2679"/>
                    <a:pt x="6345" y="2673"/>
                  </a:cubicBezTo>
                  <a:cubicBezTo>
                    <a:pt x="6384" y="2671"/>
                    <a:pt x="6424" y="2669"/>
                    <a:pt x="6464" y="2669"/>
                  </a:cubicBezTo>
                  <a:cubicBezTo>
                    <a:pt x="6769" y="2669"/>
                    <a:pt x="7068" y="2748"/>
                    <a:pt x="7327" y="2912"/>
                  </a:cubicBezTo>
                  <a:cubicBezTo>
                    <a:pt x="7471" y="3002"/>
                    <a:pt x="7627" y="3071"/>
                    <a:pt x="7791" y="3119"/>
                  </a:cubicBezTo>
                  <a:cubicBezTo>
                    <a:pt x="8079" y="2291"/>
                    <a:pt x="7464" y="1429"/>
                    <a:pt x="6590" y="1429"/>
                  </a:cubicBezTo>
                  <a:cubicBezTo>
                    <a:pt x="6589" y="1429"/>
                    <a:pt x="6587" y="1429"/>
                    <a:pt x="6586" y="1429"/>
                  </a:cubicBezTo>
                  <a:lnTo>
                    <a:pt x="6493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3156375" y="2252825"/>
              <a:ext cx="383700" cy="216875"/>
            </a:xfrm>
            <a:custGeom>
              <a:avLst/>
              <a:gdLst/>
              <a:ahLst/>
              <a:cxnLst/>
              <a:rect l="l" t="t" r="r" b="b"/>
              <a:pathLst>
                <a:path w="15348" h="8675" extrusionOk="0">
                  <a:moveTo>
                    <a:pt x="2049" y="1"/>
                  </a:moveTo>
                  <a:cubicBezTo>
                    <a:pt x="1748" y="1"/>
                    <a:pt x="1444" y="68"/>
                    <a:pt x="1162" y="205"/>
                  </a:cubicBezTo>
                  <a:cubicBezTo>
                    <a:pt x="444" y="557"/>
                    <a:pt x="1" y="1298"/>
                    <a:pt x="30" y="2096"/>
                  </a:cubicBezTo>
                  <a:lnTo>
                    <a:pt x="29" y="2097"/>
                  </a:lnTo>
                  <a:cubicBezTo>
                    <a:pt x="124" y="4658"/>
                    <a:pt x="2211" y="6697"/>
                    <a:pt x="4707" y="6697"/>
                  </a:cubicBezTo>
                  <a:cubicBezTo>
                    <a:pt x="4838" y="6697"/>
                    <a:pt x="4969" y="6691"/>
                    <a:pt x="5102" y="6680"/>
                  </a:cubicBezTo>
                  <a:cubicBezTo>
                    <a:pt x="5182" y="6673"/>
                    <a:pt x="5289" y="6669"/>
                    <a:pt x="5417" y="6669"/>
                  </a:cubicBezTo>
                  <a:cubicBezTo>
                    <a:pt x="6158" y="6669"/>
                    <a:pt x="7588" y="6811"/>
                    <a:pt x="8407" y="7385"/>
                  </a:cubicBezTo>
                  <a:cubicBezTo>
                    <a:pt x="9044" y="7835"/>
                    <a:pt x="9805" y="8077"/>
                    <a:pt x="10584" y="8077"/>
                  </a:cubicBezTo>
                  <a:cubicBezTo>
                    <a:pt x="10644" y="8077"/>
                    <a:pt x="10705" y="8075"/>
                    <a:pt x="10766" y="8072"/>
                  </a:cubicBezTo>
                  <a:cubicBezTo>
                    <a:pt x="10813" y="8070"/>
                    <a:pt x="10860" y="8069"/>
                    <a:pt x="10906" y="8069"/>
                  </a:cubicBezTo>
                  <a:cubicBezTo>
                    <a:pt x="11279" y="8069"/>
                    <a:pt x="11650" y="8141"/>
                    <a:pt x="11965" y="8339"/>
                  </a:cubicBezTo>
                  <a:cubicBezTo>
                    <a:pt x="12313" y="8558"/>
                    <a:pt x="12716" y="8674"/>
                    <a:pt x="13126" y="8674"/>
                  </a:cubicBezTo>
                  <a:cubicBezTo>
                    <a:pt x="13178" y="8674"/>
                    <a:pt x="13230" y="8673"/>
                    <a:pt x="13282" y="8669"/>
                  </a:cubicBezTo>
                  <a:cubicBezTo>
                    <a:pt x="14455" y="8592"/>
                    <a:pt x="15348" y="7639"/>
                    <a:pt x="15276" y="6539"/>
                  </a:cubicBezTo>
                  <a:cubicBezTo>
                    <a:pt x="15253" y="6189"/>
                    <a:pt x="15132" y="5855"/>
                    <a:pt x="14926" y="5571"/>
                  </a:cubicBezTo>
                  <a:cubicBezTo>
                    <a:pt x="14650" y="5185"/>
                    <a:pt x="14444" y="4749"/>
                    <a:pt x="14449" y="4276"/>
                  </a:cubicBezTo>
                  <a:cubicBezTo>
                    <a:pt x="14456" y="3679"/>
                    <a:pt x="14324" y="3054"/>
                    <a:pt x="14025" y="2432"/>
                  </a:cubicBezTo>
                  <a:cubicBezTo>
                    <a:pt x="13490" y="1322"/>
                    <a:pt x="12384" y="595"/>
                    <a:pt x="11162" y="431"/>
                  </a:cubicBezTo>
                  <a:lnTo>
                    <a:pt x="11115" y="425"/>
                  </a:lnTo>
                  <a:lnTo>
                    <a:pt x="11096" y="423"/>
                  </a:lnTo>
                  <a:cubicBezTo>
                    <a:pt x="10801" y="384"/>
                    <a:pt x="10506" y="365"/>
                    <a:pt x="10212" y="365"/>
                  </a:cubicBezTo>
                  <a:cubicBezTo>
                    <a:pt x="8989" y="365"/>
                    <a:pt x="7793" y="694"/>
                    <a:pt x="6697" y="1282"/>
                  </a:cubicBezTo>
                  <a:cubicBezTo>
                    <a:pt x="6403" y="1441"/>
                    <a:pt x="6084" y="1511"/>
                    <a:pt x="5757" y="1511"/>
                  </a:cubicBezTo>
                  <a:cubicBezTo>
                    <a:pt x="4938" y="1511"/>
                    <a:pt x="4061" y="1072"/>
                    <a:pt x="3350" y="475"/>
                  </a:cubicBezTo>
                  <a:cubicBezTo>
                    <a:pt x="2979" y="162"/>
                    <a:pt x="2516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3233475" y="3099375"/>
              <a:ext cx="190275" cy="56150"/>
            </a:xfrm>
            <a:custGeom>
              <a:avLst/>
              <a:gdLst/>
              <a:ahLst/>
              <a:cxnLst/>
              <a:rect l="l" t="t" r="r" b="b"/>
              <a:pathLst>
                <a:path w="7611" h="2246" extrusionOk="0">
                  <a:moveTo>
                    <a:pt x="724" y="1"/>
                  </a:moveTo>
                  <a:cubicBezTo>
                    <a:pt x="324" y="1"/>
                    <a:pt x="1" y="324"/>
                    <a:pt x="1" y="724"/>
                  </a:cubicBezTo>
                  <a:lnTo>
                    <a:pt x="1" y="2245"/>
                  </a:lnTo>
                  <a:lnTo>
                    <a:pt x="7611" y="2245"/>
                  </a:lnTo>
                  <a:lnTo>
                    <a:pt x="7611" y="724"/>
                  </a:lnTo>
                  <a:cubicBezTo>
                    <a:pt x="7611" y="324"/>
                    <a:pt x="7287" y="1"/>
                    <a:pt x="6888" y="1"/>
                  </a:cubicBezTo>
                  <a:close/>
                </a:path>
              </a:pathLst>
            </a:custGeom>
            <a:solidFill>
              <a:srgbClr val="A5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1287" y="11379"/>
                  </a:lnTo>
                  <a:cubicBezTo>
                    <a:pt x="1335" y="11815"/>
                    <a:pt x="1703" y="12143"/>
                    <a:pt x="2141" y="12143"/>
                  </a:cubicBezTo>
                  <a:lnTo>
                    <a:pt x="6837" y="12143"/>
                  </a:lnTo>
                  <a:cubicBezTo>
                    <a:pt x="7276" y="12143"/>
                    <a:pt x="7643" y="11813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FE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211" y="1864"/>
                  </a:lnTo>
                  <a:lnTo>
                    <a:pt x="3502" y="1864"/>
                  </a:lnTo>
                  <a:cubicBezTo>
                    <a:pt x="5141" y="1864"/>
                    <a:pt x="6414" y="3290"/>
                    <a:pt x="6231" y="4919"/>
                  </a:cubicBezTo>
                  <a:lnTo>
                    <a:pt x="5414" y="12143"/>
                  </a:lnTo>
                  <a:lnTo>
                    <a:pt x="6837" y="12143"/>
                  </a:lnTo>
                  <a:cubicBezTo>
                    <a:pt x="7276" y="12143"/>
                    <a:pt x="7645" y="11815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3272475" y="3129800"/>
              <a:ext cx="268275" cy="51375"/>
            </a:xfrm>
            <a:custGeom>
              <a:avLst/>
              <a:gdLst/>
              <a:ahLst/>
              <a:cxnLst/>
              <a:rect l="l" t="t" r="r" b="b"/>
              <a:pathLst>
                <a:path w="10731" h="2055" extrusionOk="0">
                  <a:moveTo>
                    <a:pt x="382" y="0"/>
                  </a:moveTo>
                  <a:cubicBezTo>
                    <a:pt x="171" y="0"/>
                    <a:pt x="1" y="171"/>
                    <a:pt x="1" y="381"/>
                  </a:cubicBezTo>
                  <a:lnTo>
                    <a:pt x="1" y="1675"/>
                  </a:lnTo>
                  <a:cubicBezTo>
                    <a:pt x="1" y="1884"/>
                    <a:pt x="171" y="2054"/>
                    <a:pt x="382" y="2054"/>
                  </a:cubicBezTo>
                  <a:lnTo>
                    <a:pt x="10350" y="2054"/>
                  </a:lnTo>
                  <a:cubicBezTo>
                    <a:pt x="10560" y="2054"/>
                    <a:pt x="10731" y="1884"/>
                    <a:pt x="10731" y="1675"/>
                  </a:cubicBezTo>
                  <a:lnTo>
                    <a:pt x="10731" y="381"/>
                  </a:lnTo>
                  <a:cubicBezTo>
                    <a:pt x="10731" y="171"/>
                    <a:pt x="10560" y="1"/>
                    <a:pt x="10350" y="1"/>
                  </a:cubicBezTo>
                  <a:lnTo>
                    <a:pt x="382" y="1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D27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3233475" y="3129825"/>
              <a:ext cx="100850" cy="51375"/>
            </a:xfrm>
            <a:custGeom>
              <a:avLst/>
              <a:gdLst/>
              <a:ahLst/>
              <a:cxnLst/>
              <a:rect l="l" t="t" r="r" b="b"/>
              <a:pathLst>
                <a:path w="4034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4034" y="2055"/>
                  </a:lnTo>
                  <a:lnTo>
                    <a:pt x="4034" y="0"/>
                  </a:lnTo>
                  <a:close/>
                </a:path>
              </a:pathLst>
            </a:custGeom>
            <a:solidFill>
              <a:srgbClr val="FAA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3211600" y="3129825"/>
              <a:ext cx="35225" cy="51375"/>
            </a:xfrm>
            <a:custGeom>
              <a:avLst/>
              <a:gdLst/>
              <a:ahLst/>
              <a:cxnLst/>
              <a:rect l="l" t="t" r="r" b="b"/>
              <a:pathLst>
                <a:path w="1409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1409" y="2055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FAB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3188150" y="3256125"/>
              <a:ext cx="264475" cy="170700"/>
            </a:xfrm>
            <a:custGeom>
              <a:avLst/>
              <a:gdLst/>
              <a:ahLst/>
              <a:cxnLst/>
              <a:rect l="l" t="t" r="r" b="b"/>
              <a:pathLst>
                <a:path w="10579" h="6828" extrusionOk="0">
                  <a:moveTo>
                    <a:pt x="5953" y="0"/>
                  </a:moveTo>
                  <a:cubicBezTo>
                    <a:pt x="5502" y="0"/>
                    <a:pt x="5515" y="2875"/>
                    <a:pt x="5445" y="2957"/>
                  </a:cubicBezTo>
                  <a:cubicBezTo>
                    <a:pt x="5241" y="3202"/>
                    <a:pt x="4872" y="3243"/>
                    <a:pt x="4403" y="3243"/>
                  </a:cubicBezTo>
                  <a:cubicBezTo>
                    <a:pt x="4171" y="3243"/>
                    <a:pt x="3914" y="3233"/>
                    <a:pt x="3640" y="3233"/>
                  </a:cubicBezTo>
                  <a:cubicBezTo>
                    <a:pt x="3285" y="3233"/>
                    <a:pt x="2902" y="3250"/>
                    <a:pt x="2507" y="3326"/>
                  </a:cubicBezTo>
                  <a:cubicBezTo>
                    <a:pt x="669" y="3684"/>
                    <a:pt x="1" y="4396"/>
                    <a:pt x="39" y="4623"/>
                  </a:cubicBezTo>
                  <a:cubicBezTo>
                    <a:pt x="146" y="5250"/>
                    <a:pt x="2016" y="6827"/>
                    <a:pt x="3225" y="6827"/>
                  </a:cubicBezTo>
                  <a:cubicBezTo>
                    <a:pt x="3238" y="6827"/>
                    <a:pt x="3251" y="6827"/>
                    <a:pt x="3263" y="6827"/>
                  </a:cubicBezTo>
                  <a:lnTo>
                    <a:pt x="6392" y="6440"/>
                  </a:lnTo>
                  <a:lnTo>
                    <a:pt x="9716" y="6661"/>
                  </a:lnTo>
                  <a:lnTo>
                    <a:pt x="10578" y="4534"/>
                  </a:lnTo>
                  <a:lnTo>
                    <a:pt x="7656" y="3641"/>
                  </a:lnTo>
                  <a:cubicBezTo>
                    <a:pt x="7110" y="3519"/>
                    <a:pt x="7074" y="2925"/>
                    <a:pt x="6828" y="2018"/>
                  </a:cubicBezTo>
                  <a:cubicBezTo>
                    <a:pt x="6423" y="525"/>
                    <a:pt x="6146" y="0"/>
                    <a:pt x="5953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2974950" y="2755575"/>
              <a:ext cx="573225" cy="785750"/>
            </a:xfrm>
            <a:custGeom>
              <a:avLst/>
              <a:gdLst/>
              <a:ahLst/>
              <a:cxnLst/>
              <a:rect l="l" t="t" r="r" b="b"/>
              <a:pathLst>
                <a:path w="22929" h="31430" extrusionOk="0">
                  <a:moveTo>
                    <a:pt x="10991" y="1"/>
                  </a:moveTo>
                  <a:cubicBezTo>
                    <a:pt x="10425" y="1"/>
                    <a:pt x="9851" y="157"/>
                    <a:pt x="9336" y="487"/>
                  </a:cubicBezTo>
                  <a:lnTo>
                    <a:pt x="9336" y="488"/>
                  </a:lnTo>
                  <a:cubicBezTo>
                    <a:pt x="8048" y="1311"/>
                    <a:pt x="7562" y="2957"/>
                    <a:pt x="8194" y="4346"/>
                  </a:cubicBezTo>
                  <a:cubicBezTo>
                    <a:pt x="10155" y="8650"/>
                    <a:pt x="13976" y="17278"/>
                    <a:pt x="13525" y="18150"/>
                  </a:cubicBezTo>
                  <a:cubicBezTo>
                    <a:pt x="12936" y="19293"/>
                    <a:pt x="8906" y="19679"/>
                    <a:pt x="5527" y="19798"/>
                  </a:cubicBezTo>
                  <a:cubicBezTo>
                    <a:pt x="2498" y="19905"/>
                    <a:pt x="36" y="22363"/>
                    <a:pt x="3" y="25394"/>
                  </a:cubicBezTo>
                  <a:cubicBezTo>
                    <a:pt x="1" y="25511"/>
                    <a:pt x="0" y="25629"/>
                    <a:pt x="0" y="25746"/>
                  </a:cubicBezTo>
                  <a:cubicBezTo>
                    <a:pt x="10" y="28906"/>
                    <a:pt x="2609" y="31430"/>
                    <a:pt x="5699" y="31430"/>
                  </a:cubicBezTo>
                  <a:cubicBezTo>
                    <a:pt x="5893" y="31430"/>
                    <a:pt x="6090" y="31420"/>
                    <a:pt x="6288" y="31399"/>
                  </a:cubicBezTo>
                  <a:cubicBezTo>
                    <a:pt x="13815" y="30621"/>
                    <a:pt x="22929" y="26947"/>
                    <a:pt x="22814" y="22297"/>
                  </a:cubicBezTo>
                  <a:cubicBezTo>
                    <a:pt x="22726" y="18748"/>
                    <a:pt x="16655" y="7093"/>
                    <a:pt x="13695" y="1611"/>
                  </a:cubicBezTo>
                  <a:cubicBezTo>
                    <a:pt x="13137" y="578"/>
                    <a:pt x="12079" y="1"/>
                    <a:pt x="10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34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9477" r="19599"/>
          <a:stretch/>
        </p:blipFill>
        <p:spPr>
          <a:xfrm rot="8248037">
            <a:off x="3012039" y="1504980"/>
            <a:ext cx="3119922" cy="316234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4"/>
          <p:cNvSpPr txBox="1">
            <a:spLocks noGrp="1"/>
          </p:cNvSpPr>
          <p:nvPr>
            <p:ph type="title"/>
          </p:nvPr>
        </p:nvSpPr>
        <p:spPr>
          <a:xfrm>
            <a:off x="762999" y="471375"/>
            <a:ext cx="4080809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We Do?</a:t>
            </a:r>
            <a:endParaRPr dirty="0"/>
          </a:p>
        </p:txBody>
      </p:sp>
      <p:sp>
        <p:nvSpPr>
          <p:cNvPr id="600" name="Google Shape;600;p34"/>
          <p:cNvSpPr txBox="1">
            <a:spLocks noGrp="1"/>
          </p:cNvSpPr>
          <p:nvPr>
            <p:ph type="subTitle" idx="4294967295"/>
          </p:nvPr>
        </p:nvSpPr>
        <p:spPr>
          <a:xfrm>
            <a:off x="6708300" y="1618725"/>
            <a:ext cx="17355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Select the news you want to read</a:t>
            </a:r>
            <a:endParaRPr sz="1400" dirty="0"/>
          </a:p>
        </p:txBody>
      </p:sp>
      <p:sp>
        <p:nvSpPr>
          <p:cNvPr id="601" name="Google Shape;601;p34"/>
          <p:cNvSpPr txBox="1">
            <a:spLocks noGrp="1"/>
          </p:cNvSpPr>
          <p:nvPr>
            <p:ph type="subTitle" idx="4294967295"/>
          </p:nvPr>
        </p:nvSpPr>
        <p:spPr>
          <a:xfrm>
            <a:off x="244515" y="2782755"/>
            <a:ext cx="2229178" cy="935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Add favorite genres or delete when you don't want to read what you don't like</a:t>
            </a:r>
            <a:endParaRPr sz="1400" dirty="0"/>
          </a:p>
        </p:txBody>
      </p:sp>
      <p:sp>
        <p:nvSpPr>
          <p:cNvPr id="602" name="Google Shape;602;p34"/>
          <p:cNvSpPr txBox="1">
            <a:spLocks noGrp="1"/>
          </p:cNvSpPr>
          <p:nvPr>
            <p:ph type="subTitle" idx="4294967295"/>
          </p:nvPr>
        </p:nvSpPr>
        <p:spPr>
          <a:xfrm>
            <a:off x="6347163" y="2839761"/>
            <a:ext cx="1848365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Read news updates</a:t>
            </a:r>
            <a:endParaRPr sz="1400" dirty="0"/>
          </a:p>
        </p:txBody>
      </p:sp>
      <p:sp>
        <p:nvSpPr>
          <p:cNvPr id="603" name="Google Shape;603;p34"/>
          <p:cNvSpPr txBox="1">
            <a:spLocks noGrp="1"/>
          </p:cNvSpPr>
          <p:nvPr>
            <p:ph type="subTitle" idx="4294967295"/>
          </p:nvPr>
        </p:nvSpPr>
        <p:spPr>
          <a:xfrm>
            <a:off x="6708299" y="3921175"/>
            <a:ext cx="1946603" cy="70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Switch back to your favorite genre</a:t>
            </a:r>
            <a:endParaRPr sz="1400" dirty="0"/>
          </a:p>
        </p:txBody>
      </p:sp>
      <p:cxnSp>
        <p:nvCxnSpPr>
          <p:cNvPr id="605" name="Google Shape;605;p34"/>
          <p:cNvCxnSpPr>
            <a:stCxn id="600" idx="1"/>
          </p:cNvCxnSpPr>
          <p:nvPr/>
        </p:nvCxnSpPr>
        <p:spPr>
          <a:xfrm rot="10800000">
            <a:off x="5070600" y="1934925"/>
            <a:ext cx="16377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34"/>
          <p:cNvCxnSpPr>
            <a:cxnSpLocks/>
            <a:stCxn id="601" idx="3"/>
          </p:cNvCxnSpPr>
          <p:nvPr/>
        </p:nvCxnSpPr>
        <p:spPr>
          <a:xfrm flipV="1">
            <a:off x="2473693" y="3098956"/>
            <a:ext cx="1108022" cy="151774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4"/>
          <p:cNvCxnSpPr>
            <a:cxnSpLocks/>
            <a:stCxn id="602" idx="1"/>
          </p:cNvCxnSpPr>
          <p:nvPr/>
        </p:nvCxnSpPr>
        <p:spPr>
          <a:xfrm flipH="1">
            <a:off x="5611864" y="3155961"/>
            <a:ext cx="735299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4"/>
          <p:cNvCxnSpPr>
            <a:cxnSpLocks/>
            <a:stCxn id="603" idx="1"/>
          </p:cNvCxnSpPr>
          <p:nvPr/>
        </p:nvCxnSpPr>
        <p:spPr>
          <a:xfrm flipH="1" flipV="1">
            <a:off x="5212500" y="4237375"/>
            <a:ext cx="1495799" cy="3579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766A101-ABBD-3D93-A745-227EF59C90BD}"/>
              </a:ext>
            </a:extLst>
          </p:cNvPr>
          <p:cNvSpPr/>
          <p:nvPr/>
        </p:nvSpPr>
        <p:spPr>
          <a:xfrm>
            <a:off x="6343368" y="1187197"/>
            <a:ext cx="231153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EA68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2800" dirty="0" smtClean="0">
                <a:ln w="0"/>
                <a:solidFill>
                  <a:srgbClr val="EA68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irst</a:t>
            </a:r>
            <a:endParaRPr lang="en-US" sz="2800" b="0" cap="none" spc="0" dirty="0">
              <a:ln w="0"/>
              <a:solidFill>
                <a:srgbClr val="EA686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BA787-9ABF-C7D4-C379-683C025EE93A}"/>
              </a:ext>
            </a:extLst>
          </p:cNvPr>
          <p:cNvSpPr/>
          <p:nvPr/>
        </p:nvSpPr>
        <p:spPr>
          <a:xfrm>
            <a:off x="7000692" y="3593158"/>
            <a:ext cx="10054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EA68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2800" dirty="0">
                <a:ln w="0"/>
                <a:solidFill>
                  <a:srgbClr val="EA68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ird</a:t>
            </a:r>
            <a:endParaRPr lang="en-US" sz="2800" b="0" cap="none" spc="0" dirty="0">
              <a:ln w="0"/>
              <a:solidFill>
                <a:srgbClr val="EA686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3C548A-7989-2258-B7E3-8BFDD06C9B89}"/>
              </a:ext>
            </a:extLst>
          </p:cNvPr>
          <p:cNvSpPr/>
          <p:nvPr/>
        </p:nvSpPr>
        <p:spPr>
          <a:xfrm>
            <a:off x="6874055" y="2571750"/>
            <a:ext cx="12298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EA68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6DC26-1F81-5B74-D060-12D7E86B8F14}"/>
              </a:ext>
            </a:extLst>
          </p:cNvPr>
          <p:cNvSpPr/>
          <p:nvPr/>
        </p:nvSpPr>
        <p:spPr>
          <a:xfrm>
            <a:off x="675263" y="2279362"/>
            <a:ext cx="13676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EA68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3200" b="0" cap="none" spc="0" dirty="0" smtClean="0">
                <a:ln w="0"/>
                <a:solidFill>
                  <a:srgbClr val="EA68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ourth</a:t>
            </a:r>
            <a:endParaRPr lang="en-US" sz="3200" b="0" cap="none" spc="0" dirty="0">
              <a:ln w="0"/>
              <a:solidFill>
                <a:srgbClr val="EA686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5"/>
          <p:cNvSpPr txBox="1">
            <a:spLocks noGrp="1"/>
          </p:cNvSpPr>
          <p:nvPr>
            <p:ph type="title"/>
          </p:nvPr>
        </p:nvSpPr>
        <p:spPr>
          <a:xfrm>
            <a:off x="223415" y="347774"/>
            <a:ext cx="2981620" cy="1565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</a:t>
            </a:r>
            <a:br>
              <a:rPr lang="en-US" dirty="0"/>
            </a:br>
            <a:r>
              <a:rPr lang="en-US" dirty="0"/>
              <a:t>News App works</a:t>
            </a:r>
            <a:endParaRPr dirty="0"/>
          </a:p>
        </p:txBody>
      </p:sp>
      <p:sp>
        <p:nvSpPr>
          <p:cNvPr id="614" name="Google Shape;614;p35"/>
          <p:cNvSpPr txBox="1">
            <a:spLocks noGrp="1"/>
          </p:cNvSpPr>
          <p:nvPr>
            <p:ph type="title" idx="2"/>
          </p:nvPr>
        </p:nvSpPr>
        <p:spPr>
          <a:xfrm>
            <a:off x="3795025" y="2999900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US" dirty="0"/>
              <a:t>l</a:t>
            </a:r>
            <a:r>
              <a:rPr lang="en" dirty="0"/>
              <a:t>ick item </a:t>
            </a:r>
            <a:endParaRPr dirty="0"/>
          </a:p>
        </p:txBody>
      </p:sp>
      <p:sp>
        <p:nvSpPr>
          <p:cNvPr id="615" name="Google Shape;615;p35"/>
          <p:cNvSpPr txBox="1">
            <a:spLocks noGrp="1"/>
          </p:cNvSpPr>
          <p:nvPr>
            <p:ph type="subTitle" idx="1"/>
          </p:nvPr>
        </p:nvSpPr>
        <p:spPr>
          <a:xfrm>
            <a:off x="3795025" y="3373691"/>
            <a:ext cx="203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When clicking on the New App item, it will go to WEBVIEW and display the article details</a:t>
            </a:r>
            <a:endParaRPr dirty="0"/>
          </a:p>
        </p:txBody>
      </p:sp>
      <p:sp>
        <p:nvSpPr>
          <p:cNvPr id="616" name="Google Shape;616;p35"/>
          <p:cNvSpPr txBox="1">
            <a:spLocks noGrp="1"/>
          </p:cNvSpPr>
          <p:nvPr>
            <p:ph type="title" idx="3"/>
          </p:nvPr>
        </p:nvSpPr>
        <p:spPr>
          <a:xfrm>
            <a:off x="6169150" y="2999900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Warning</a:t>
            </a:r>
          </a:p>
        </p:txBody>
      </p:sp>
      <p:sp>
        <p:nvSpPr>
          <p:cNvPr id="617" name="Google Shape;617;p35"/>
          <p:cNvSpPr txBox="1">
            <a:spLocks noGrp="1"/>
          </p:cNvSpPr>
          <p:nvPr>
            <p:ph type="subTitle" idx="4"/>
          </p:nvPr>
        </p:nvSpPr>
        <p:spPr>
          <a:xfrm>
            <a:off x="6169150" y="3373691"/>
            <a:ext cx="203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application will give a warning when the internet is lost</a:t>
            </a:r>
            <a:endParaRPr dirty="0"/>
          </a:p>
        </p:txBody>
      </p:sp>
      <p:sp>
        <p:nvSpPr>
          <p:cNvPr id="618" name="Google Shape;618;p35"/>
          <p:cNvSpPr txBox="1">
            <a:spLocks noGrp="1"/>
          </p:cNvSpPr>
          <p:nvPr>
            <p:ph type="title" idx="5"/>
          </p:nvPr>
        </p:nvSpPr>
        <p:spPr>
          <a:xfrm>
            <a:off x="3795025" y="138487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RSS link</a:t>
            </a:r>
            <a:endParaRPr dirty="0"/>
          </a:p>
        </p:txBody>
      </p:sp>
      <p:sp>
        <p:nvSpPr>
          <p:cNvPr id="619" name="Google Shape;619;p35"/>
          <p:cNvSpPr txBox="1">
            <a:spLocks noGrp="1"/>
          </p:cNvSpPr>
          <p:nvPr>
            <p:ph type="subTitle" idx="6"/>
          </p:nvPr>
        </p:nvSpPr>
        <p:spPr>
          <a:xfrm>
            <a:off x="3795025" y="1757475"/>
            <a:ext cx="203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Add newspaper name and RSS link of VTV RSS newspaper</a:t>
            </a:r>
            <a:endParaRPr dirty="0"/>
          </a:p>
        </p:txBody>
      </p:sp>
      <p:sp>
        <p:nvSpPr>
          <p:cNvPr id="620" name="Google Shape;620;p35"/>
          <p:cNvSpPr txBox="1">
            <a:spLocks noGrp="1"/>
          </p:cNvSpPr>
          <p:nvPr>
            <p:ph type="title" idx="7"/>
          </p:nvPr>
        </p:nvSpPr>
        <p:spPr>
          <a:xfrm>
            <a:off x="6169150" y="138487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the paper</a:t>
            </a:r>
          </a:p>
        </p:txBody>
      </p:sp>
      <p:sp>
        <p:nvSpPr>
          <p:cNvPr id="621" name="Google Shape;621;p35"/>
          <p:cNvSpPr txBox="1">
            <a:spLocks noGrp="1"/>
          </p:cNvSpPr>
          <p:nvPr>
            <p:ph type="subTitle" idx="8"/>
          </p:nvPr>
        </p:nvSpPr>
        <p:spPr>
          <a:xfrm>
            <a:off x="6169150" y="1757475"/>
            <a:ext cx="203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Item display details include: Photo, title and posting date</a:t>
            </a:r>
            <a:endParaRPr dirty="0"/>
          </a:p>
        </p:txBody>
      </p:sp>
      <p:grpSp>
        <p:nvGrpSpPr>
          <p:cNvPr id="622" name="Google Shape;622;p35"/>
          <p:cNvGrpSpPr/>
          <p:nvPr/>
        </p:nvGrpSpPr>
        <p:grpSpPr>
          <a:xfrm flipH="1">
            <a:off x="691173" y="2234888"/>
            <a:ext cx="3103845" cy="2482175"/>
            <a:chOff x="2233276" y="1977679"/>
            <a:chExt cx="3629379" cy="2902450"/>
          </a:xfrm>
        </p:grpSpPr>
        <p:sp>
          <p:nvSpPr>
            <p:cNvPr id="623" name="Google Shape;623;p35"/>
            <p:cNvSpPr/>
            <p:nvPr/>
          </p:nvSpPr>
          <p:spPr>
            <a:xfrm>
              <a:off x="3962540" y="4474266"/>
              <a:ext cx="391756" cy="246529"/>
            </a:xfrm>
            <a:custGeom>
              <a:avLst/>
              <a:gdLst/>
              <a:ahLst/>
              <a:cxnLst/>
              <a:rect l="l" t="t" r="r" b="b"/>
              <a:pathLst>
                <a:path w="8303" h="5225" extrusionOk="0">
                  <a:moveTo>
                    <a:pt x="7523" y="1"/>
                  </a:moveTo>
                  <a:cubicBezTo>
                    <a:pt x="7309" y="1"/>
                    <a:pt x="7051" y="55"/>
                    <a:pt x="6791" y="71"/>
                  </a:cubicBezTo>
                  <a:cubicBezTo>
                    <a:pt x="6334" y="98"/>
                    <a:pt x="5847" y="153"/>
                    <a:pt x="5386" y="153"/>
                  </a:cubicBezTo>
                  <a:cubicBezTo>
                    <a:pt x="5181" y="153"/>
                    <a:pt x="4981" y="142"/>
                    <a:pt x="4791" y="113"/>
                  </a:cubicBezTo>
                  <a:lnTo>
                    <a:pt x="4791" y="113"/>
                  </a:lnTo>
                  <a:cubicBezTo>
                    <a:pt x="4883" y="268"/>
                    <a:pt x="4986" y="427"/>
                    <a:pt x="5014" y="612"/>
                  </a:cubicBezTo>
                  <a:cubicBezTo>
                    <a:pt x="5069" y="995"/>
                    <a:pt x="5125" y="1377"/>
                    <a:pt x="5180" y="1760"/>
                  </a:cubicBezTo>
                  <a:cubicBezTo>
                    <a:pt x="5217" y="2014"/>
                    <a:pt x="5246" y="2299"/>
                    <a:pt x="5066" y="2534"/>
                  </a:cubicBezTo>
                  <a:cubicBezTo>
                    <a:pt x="4918" y="2731"/>
                    <a:pt x="4662" y="2839"/>
                    <a:pt x="4420" y="2897"/>
                  </a:cubicBezTo>
                  <a:cubicBezTo>
                    <a:pt x="4175" y="2956"/>
                    <a:pt x="3935" y="2977"/>
                    <a:pt x="3696" y="2977"/>
                  </a:cubicBezTo>
                  <a:cubicBezTo>
                    <a:pt x="3102" y="2977"/>
                    <a:pt x="2518" y="2847"/>
                    <a:pt x="1917" y="2847"/>
                  </a:cubicBezTo>
                  <a:cubicBezTo>
                    <a:pt x="1899" y="2847"/>
                    <a:pt x="1880" y="2847"/>
                    <a:pt x="1862" y="2847"/>
                  </a:cubicBezTo>
                  <a:cubicBezTo>
                    <a:pt x="935" y="2861"/>
                    <a:pt x="1" y="3758"/>
                    <a:pt x="726" y="4402"/>
                  </a:cubicBezTo>
                  <a:cubicBezTo>
                    <a:pt x="1298" y="4908"/>
                    <a:pt x="2322" y="5188"/>
                    <a:pt x="3237" y="5188"/>
                  </a:cubicBezTo>
                  <a:cubicBezTo>
                    <a:pt x="3404" y="5188"/>
                    <a:pt x="3567" y="5179"/>
                    <a:pt x="3723" y="5160"/>
                  </a:cubicBezTo>
                  <a:cubicBezTo>
                    <a:pt x="4246" y="5096"/>
                    <a:pt x="4800" y="4940"/>
                    <a:pt x="5304" y="4940"/>
                  </a:cubicBezTo>
                  <a:cubicBezTo>
                    <a:pt x="5512" y="4940"/>
                    <a:pt x="5711" y="4967"/>
                    <a:pt x="5896" y="5037"/>
                  </a:cubicBezTo>
                  <a:cubicBezTo>
                    <a:pt x="6018" y="5084"/>
                    <a:pt x="6131" y="5148"/>
                    <a:pt x="6259" y="5185"/>
                  </a:cubicBezTo>
                  <a:cubicBezTo>
                    <a:pt x="6380" y="5218"/>
                    <a:pt x="6510" y="5224"/>
                    <a:pt x="6642" y="5224"/>
                  </a:cubicBezTo>
                  <a:cubicBezTo>
                    <a:pt x="6686" y="5224"/>
                    <a:pt x="6730" y="5223"/>
                    <a:pt x="6775" y="5223"/>
                  </a:cubicBezTo>
                  <a:lnTo>
                    <a:pt x="7545" y="5209"/>
                  </a:lnTo>
                  <a:cubicBezTo>
                    <a:pt x="7665" y="5207"/>
                    <a:pt x="7791" y="5204"/>
                    <a:pt x="7909" y="5154"/>
                  </a:cubicBezTo>
                  <a:cubicBezTo>
                    <a:pt x="8256" y="5004"/>
                    <a:pt x="8303" y="4580"/>
                    <a:pt x="8283" y="4261"/>
                  </a:cubicBezTo>
                  <a:cubicBezTo>
                    <a:pt x="8202" y="3004"/>
                    <a:pt x="8302" y="1580"/>
                    <a:pt x="8034" y="376"/>
                  </a:cubicBezTo>
                  <a:cubicBezTo>
                    <a:pt x="7968" y="76"/>
                    <a:pt x="7776" y="1"/>
                    <a:pt x="7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573850" y="4570423"/>
              <a:ext cx="288804" cy="309706"/>
            </a:xfrm>
            <a:custGeom>
              <a:avLst/>
              <a:gdLst/>
              <a:ahLst/>
              <a:cxnLst/>
              <a:rect l="l" t="t" r="r" b="b"/>
              <a:pathLst>
                <a:path w="6121" h="6564" extrusionOk="0">
                  <a:moveTo>
                    <a:pt x="1698" y="8"/>
                  </a:moveTo>
                  <a:cubicBezTo>
                    <a:pt x="1684" y="8"/>
                    <a:pt x="1671" y="8"/>
                    <a:pt x="1657" y="8"/>
                  </a:cubicBezTo>
                  <a:cubicBezTo>
                    <a:pt x="1522" y="9"/>
                    <a:pt x="1325" y="1"/>
                    <a:pt x="1218" y="106"/>
                  </a:cubicBezTo>
                  <a:cubicBezTo>
                    <a:pt x="977" y="341"/>
                    <a:pt x="944" y="1103"/>
                    <a:pt x="892" y="1424"/>
                  </a:cubicBezTo>
                  <a:cubicBezTo>
                    <a:pt x="865" y="1604"/>
                    <a:pt x="841" y="1782"/>
                    <a:pt x="824" y="1963"/>
                  </a:cubicBezTo>
                  <a:cubicBezTo>
                    <a:pt x="808" y="2123"/>
                    <a:pt x="800" y="2300"/>
                    <a:pt x="897" y="2430"/>
                  </a:cubicBezTo>
                  <a:cubicBezTo>
                    <a:pt x="1014" y="2586"/>
                    <a:pt x="1233" y="2611"/>
                    <a:pt x="1425" y="2633"/>
                  </a:cubicBezTo>
                  <a:cubicBezTo>
                    <a:pt x="1729" y="2668"/>
                    <a:pt x="2065" y="2747"/>
                    <a:pt x="2228" y="3004"/>
                  </a:cubicBezTo>
                  <a:cubicBezTo>
                    <a:pt x="2376" y="3234"/>
                    <a:pt x="2342" y="3520"/>
                    <a:pt x="2285" y="3770"/>
                  </a:cubicBezTo>
                  <a:cubicBezTo>
                    <a:pt x="2247" y="3931"/>
                    <a:pt x="2208" y="4310"/>
                    <a:pt x="2085" y="4426"/>
                  </a:cubicBezTo>
                  <a:cubicBezTo>
                    <a:pt x="2016" y="4491"/>
                    <a:pt x="1948" y="4511"/>
                    <a:pt x="1877" y="4511"/>
                  </a:cubicBezTo>
                  <a:cubicBezTo>
                    <a:pt x="1755" y="4511"/>
                    <a:pt x="1624" y="4450"/>
                    <a:pt x="1465" y="4444"/>
                  </a:cubicBezTo>
                  <a:cubicBezTo>
                    <a:pt x="1424" y="4443"/>
                    <a:pt x="1384" y="4442"/>
                    <a:pt x="1343" y="4442"/>
                  </a:cubicBezTo>
                  <a:cubicBezTo>
                    <a:pt x="921" y="4442"/>
                    <a:pt x="479" y="4529"/>
                    <a:pt x="260" y="4936"/>
                  </a:cubicBezTo>
                  <a:cubicBezTo>
                    <a:pt x="0" y="5423"/>
                    <a:pt x="304" y="6062"/>
                    <a:pt x="784" y="6334"/>
                  </a:cubicBezTo>
                  <a:cubicBezTo>
                    <a:pt x="1087" y="6505"/>
                    <a:pt x="1432" y="6564"/>
                    <a:pt x="1783" y="6564"/>
                  </a:cubicBezTo>
                  <a:cubicBezTo>
                    <a:pt x="1988" y="6564"/>
                    <a:pt x="2194" y="6544"/>
                    <a:pt x="2395" y="6515"/>
                  </a:cubicBezTo>
                  <a:cubicBezTo>
                    <a:pt x="2887" y="6443"/>
                    <a:pt x="3383" y="6318"/>
                    <a:pt x="3790" y="6033"/>
                  </a:cubicBezTo>
                  <a:cubicBezTo>
                    <a:pt x="4332" y="5653"/>
                    <a:pt x="4650" y="5036"/>
                    <a:pt x="4922" y="4433"/>
                  </a:cubicBezTo>
                  <a:cubicBezTo>
                    <a:pt x="5374" y="3427"/>
                    <a:pt x="5751" y="2389"/>
                    <a:pt x="6052" y="1328"/>
                  </a:cubicBezTo>
                  <a:cubicBezTo>
                    <a:pt x="6087" y="1201"/>
                    <a:pt x="6120" y="1055"/>
                    <a:pt x="6050" y="942"/>
                  </a:cubicBezTo>
                  <a:cubicBezTo>
                    <a:pt x="5986" y="840"/>
                    <a:pt x="5859" y="801"/>
                    <a:pt x="5742" y="770"/>
                  </a:cubicBezTo>
                  <a:cubicBezTo>
                    <a:pt x="4881" y="542"/>
                    <a:pt x="4006" y="352"/>
                    <a:pt x="3130" y="190"/>
                  </a:cubicBezTo>
                  <a:cubicBezTo>
                    <a:pt x="2663" y="107"/>
                    <a:pt x="2175" y="8"/>
                    <a:pt x="1698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4140133" y="3602956"/>
              <a:ext cx="1154273" cy="930816"/>
            </a:xfrm>
            <a:custGeom>
              <a:avLst/>
              <a:gdLst/>
              <a:ahLst/>
              <a:cxnLst/>
              <a:rect l="l" t="t" r="r" b="b"/>
              <a:pathLst>
                <a:path w="24464" h="19728" extrusionOk="0">
                  <a:moveTo>
                    <a:pt x="6119" y="0"/>
                  </a:moveTo>
                  <a:cubicBezTo>
                    <a:pt x="5969" y="0"/>
                    <a:pt x="5818" y="2"/>
                    <a:pt x="5669" y="6"/>
                  </a:cubicBezTo>
                  <a:lnTo>
                    <a:pt x="4200" y="49"/>
                  </a:lnTo>
                  <a:cubicBezTo>
                    <a:pt x="3847" y="59"/>
                    <a:pt x="3488" y="69"/>
                    <a:pt x="3146" y="158"/>
                  </a:cubicBezTo>
                  <a:cubicBezTo>
                    <a:pt x="2616" y="294"/>
                    <a:pt x="2205" y="332"/>
                    <a:pt x="1806" y="758"/>
                  </a:cubicBezTo>
                  <a:cubicBezTo>
                    <a:pt x="886" y="1738"/>
                    <a:pt x="354" y="3030"/>
                    <a:pt x="92" y="4348"/>
                  </a:cubicBezTo>
                  <a:cubicBezTo>
                    <a:pt x="60" y="4511"/>
                    <a:pt x="32" y="4675"/>
                    <a:pt x="8" y="4838"/>
                  </a:cubicBezTo>
                  <a:cubicBezTo>
                    <a:pt x="0" y="7377"/>
                    <a:pt x="16" y="9911"/>
                    <a:pt x="224" y="12452"/>
                  </a:cubicBezTo>
                  <a:cubicBezTo>
                    <a:pt x="421" y="14850"/>
                    <a:pt x="670" y="17243"/>
                    <a:pt x="923" y="19636"/>
                  </a:cubicBezTo>
                  <a:cubicBezTo>
                    <a:pt x="1951" y="19665"/>
                    <a:pt x="2978" y="19693"/>
                    <a:pt x="4006" y="19728"/>
                  </a:cubicBezTo>
                  <a:cubicBezTo>
                    <a:pt x="4346" y="19725"/>
                    <a:pt x="4686" y="19723"/>
                    <a:pt x="5027" y="19720"/>
                  </a:cubicBezTo>
                  <a:cubicBezTo>
                    <a:pt x="6241" y="15869"/>
                    <a:pt x="6450" y="11745"/>
                    <a:pt x="6577" y="7691"/>
                  </a:cubicBezTo>
                  <a:cubicBezTo>
                    <a:pt x="10114" y="8506"/>
                    <a:pt x="13868" y="9158"/>
                    <a:pt x="17503" y="9460"/>
                  </a:cubicBezTo>
                  <a:cubicBezTo>
                    <a:pt x="17982" y="9500"/>
                    <a:pt x="18482" y="9528"/>
                    <a:pt x="18983" y="9528"/>
                  </a:cubicBezTo>
                  <a:cubicBezTo>
                    <a:pt x="21281" y="9528"/>
                    <a:pt x="23622" y="8952"/>
                    <a:pt x="24288" y="6367"/>
                  </a:cubicBezTo>
                  <a:cubicBezTo>
                    <a:pt x="24392" y="5967"/>
                    <a:pt x="24434" y="5555"/>
                    <a:pt x="24447" y="5143"/>
                  </a:cubicBezTo>
                  <a:cubicBezTo>
                    <a:pt x="24463" y="4669"/>
                    <a:pt x="24436" y="4180"/>
                    <a:pt x="24230" y="3752"/>
                  </a:cubicBezTo>
                  <a:cubicBezTo>
                    <a:pt x="23841" y="2945"/>
                    <a:pt x="22557" y="2465"/>
                    <a:pt x="21767" y="2187"/>
                  </a:cubicBezTo>
                  <a:cubicBezTo>
                    <a:pt x="18926" y="1192"/>
                    <a:pt x="15903" y="806"/>
                    <a:pt x="12917" y="469"/>
                  </a:cubicBezTo>
                  <a:cubicBezTo>
                    <a:pt x="11641" y="324"/>
                    <a:pt x="10362" y="192"/>
                    <a:pt x="9079" y="130"/>
                  </a:cubicBezTo>
                  <a:cubicBezTo>
                    <a:pt x="8100" y="82"/>
                    <a:pt x="7102" y="0"/>
                    <a:pt x="6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320840" y="2639878"/>
              <a:ext cx="414734" cy="387368"/>
            </a:xfrm>
            <a:custGeom>
              <a:avLst/>
              <a:gdLst/>
              <a:ahLst/>
              <a:cxnLst/>
              <a:rect l="l" t="t" r="r" b="b"/>
              <a:pathLst>
                <a:path w="8790" h="8210" extrusionOk="0">
                  <a:moveTo>
                    <a:pt x="2306" y="1"/>
                  </a:moveTo>
                  <a:cubicBezTo>
                    <a:pt x="1716" y="1"/>
                    <a:pt x="1132" y="280"/>
                    <a:pt x="636" y="910"/>
                  </a:cubicBezTo>
                  <a:cubicBezTo>
                    <a:pt x="185" y="1490"/>
                    <a:pt x="1" y="2234"/>
                    <a:pt x="132" y="2957"/>
                  </a:cubicBezTo>
                  <a:cubicBezTo>
                    <a:pt x="201" y="3322"/>
                    <a:pt x="348" y="3669"/>
                    <a:pt x="521" y="3999"/>
                  </a:cubicBezTo>
                  <a:cubicBezTo>
                    <a:pt x="890" y="4712"/>
                    <a:pt x="1484" y="5424"/>
                    <a:pt x="2284" y="5471"/>
                  </a:cubicBezTo>
                  <a:cubicBezTo>
                    <a:pt x="2312" y="5472"/>
                    <a:pt x="2341" y="5473"/>
                    <a:pt x="2369" y="5473"/>
                  </a:cubicBezTo>
                  <a:cubicBezTo>
                    <a:pt x="2703" y="5473"/>
                    <a:pt x="3037" y="5370"/>
                    <a:pt x="3369" y="5370"/>
                  </a:cubicBezTo>
                  <a:cubicBezTo>
                    <a:pt x="3445" y="5370"/>
                    <a:pt x="3522" y="5375"/>
                    <a:pt x="3598" y="5389"/>
                  </a:cubicBezTo>
                  <a:cubicBezTo>
                    <a:pt x="4017" y="5463"/>
                    <a:pt x="4353" y="5767"/>
                    <a:pt x="4652" y="6069"/>
                  </a:cubicBezTo>
                  <a:cubicBezTo>
                    <a:pt x="5308" y="6732"/>
                    <a:pt x="5906" y="7447"/>
                    <a:pt x="6440" y="8209"/>
                  </a:cubicBezTo>
                  <a:cubicBezTo>
                    <a:pt x="7306" y="7897"/>
                    <a:pt x="8217" y="7554"/>
                    <a:pt x="8789" y="6834"/>
                  </a:cubicBezTo>
                  <a:cubicBezTo>
                    <a:pt x="7410" y="4760"/>
                    <a:pt x="5873" y="2795"/>
                    <a:pt x="4189" y="958"/>
                  </a:cubicBezTo>
                  <a:cubicBezTo>
                    <a:pt x="3636" y="353"/>
                    <a:pt x="2968" y="1"/>
                    <a:pt x="2306" y="1"/>
                  </a:cubicBez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059452" y="2944721"/>
              <a:ext cx="672870" cy="678343"/>
            </a:xfrm>
            <a:custGeom>
              <a:avLst/>
              <a:gdLst/>
              <a:ahLst/>
              <a:cxnLst/>
              <a:rect l="l" t="t" r="r" b="b"/>
              <a:pathLst>
                <a:path w="14261" h="14377" extrusionOk="0">
                  <a:moveTo>
                    <a:pt x="11776" y="1"/>
                  </a:moveTo>
                  <a:cubicBezTo>
                    <a:pt x="11614" y="1"/>
                    <a:pt x="11452" y="21"/>
                    <a:pt x="11294" y="65"/>
                  </a:cubicBezTo>
                  <a:cubicBezTo>
                    <a:pt x="10029" y="414"/>
                    <a:pt x="9413" y="2448"/>
                    <a:pt x="8980" y="3529"/>
                  </a:cubicBezTo>
                  <a:cubicBezTo>
                    <a:pt x="8484" y="4775"/>
                    <a:pt x="7941" y="6017"/>
                    <a:pt x="7144" y="7093"/>
                  </a:cubicBezTo>
                  <a:cubicBezTo>
                    <a:pt x="5497" y="9315"/>
                    <a:pt x="2763" y="10678"/>
                    <a:pt x="1" y="10683"/>
                  </a:cubicBezTo>
                  <a:cubicBezTo>
                    <a:pt x="285" y="11813"/>
                    <a:pt x="388" y="12975"/>
                    <a:pt x="477" y="14138"/>
                  </a:cubicBezTo>
                  <a:cubicBezTo>
                    <a:pt x="593" y="14118"/>
                    <a:pt x="718" y="14109"/>
                    <a:pt x="847" y="14109"/>
                  </a:cubicBezTo>
                  <a:cubicBezTo>
                    <a:pt x="1355" y="14109"/>
                    <a:pt x="1933" y="14243"/>
                    <a:pt x="2339" y="14303"/>
                  </a:cubicBezTo>
                  <a:cubicBezTo>
                    <a:pt x="2673" y="14353"/>
                    <a:pt x="3007" y="14377"/>
                    <a:pt x="3339" y="14377"/>
                  </a:cubicBezTo>
                  <a:cubicBezTo>
                    <a:pt x="6081" y="14377"/>
                    <a:pt x="8715" y="12756"/>
                    <a:pt x="10487" y="10737"/>
                  </a:cubicBezTo>
                  <a:cubicBezTo>
                    <a:pt x="11690" y="9367"/>
                    <a:pt x="13515" y="6680"/>
                    <a:pt x="14004" y="4224"/>
                  </a:cubicBezTo>
                  <a:cubicBezTo>
                    <a:pt x="14261" y="2926"/>
                    <a:pt x="14145" y="1696"/>
                    <a:pt x="13367" y="754"/>
                  </a:cubicBezTo>
                  <a:cubicBezTo>
                    <a:pt x="12981" y="287"/>
                    <a:pt x="12377" y="1"/>
                    <a:pt x="11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560429" y="2898624"/>
              <a:ext cx="782191" cy="798941"/>
            </a:xfrm>
            <a:custGeom>
              <a:avLst/>
              <a:gdLst/>
              <a:ahLst/>
              <a:cxnLst/>
              <a:rect l="l" t="t" r="r" b="b"/>
              <a:pathLst>
                <a:path w="16578" h="16933" extrusionOk="0">
                  <a:moveTo>
                    <a:pt x="3391" y="0"/>
                  </a:moveTo>
                  <a:cubicBezTo>
                    <a:pt x="3274" y="0"/>
                    <a:pt x="3156" y="15"/>
                    <a:pt x="3040" y="30"/>
                  </a:cubicBezTo>
                  <a:cubicBezTo>
                    <a:pt x="2736" y="68"/>
                    <a:pt x="2433" y="109"/>
                    <a:pt x="2143" y="204"/>
                  </a:cubicBezTo>
                  <a:cubicBezTo>
                    <a:pt x="1333" y="470"/>
                    <a:pt x="701" y="1155"/>
                    <a:pt x="374" y="1943"/>
                  </a:cubicBezTo>
                  <a:cubicBezTo>
                    <a:pt x="46" y="2731"/>
                    <a:pt x="0" y="3613"/>
                    <a:pt x="104" y="4461"/>
                  </a:cubicBezTo>
                  <a:cubicBezTo>
                    <a:pt x="240" y="5582"/>
                    <a:pt x="708" y="6663"/>
                    <a:pt x="1164" y="7698"/>
                  </a:cubicBezTo>
                  <a:cubicBezTo>
                    <a:pt x="1654" y="8814"/>
                    <a:pt x="2233" y="9890"/>
                    <a:pt x="2872" y="10928"/>
                  </a:cubicBezTo>
                  <a:cubicBezTo>
                    <a:pt x="4199" y="13083"/>
                    <a:pt x="5803" y="15096"/>
                    <a:pt x="7460" y="16933"/>
                  </a:cubicBezTo>
                  <a:cubicBezTo>
                    <a:pt x="7723" y="16476"/>
                    <a:pt x="8025" y="16533"/>
                    <a:pt x="8488" y="16458"/>
                  </a:cubicBezTo>
                  <a:cubicBezTo>
                    <a:pt x="9138" y="16353"/>
                    <a:pt x="9765" y="16093"/>
                    <a:pt x="10392" y="15899"/>
                  </a:cubicBezTo>
                  <a:cubicBezTo>
                    <a:pt x="12384" y="15283"/>
                    <a:pt x="16243" y="14042"/>
                    <a:pt x="16465" y="13933"/>
                  </a:cubicBezTo>
                  <a:cubicBezTo>
                    <a:pt x="16577" y="13876"/>
                    <a:pt x="11900" y="7671"/>
                    <a:pt x="11443" y="7131"/>
                  </a:cubicBezTo>
                  <a:cubicBezTo>
                    <a:pt x="10328" y="5812"/>
                    <a:pt x="9165" y="4530"/>
                    <a:pt x="7922" y="3330"/>
                  </a:cubicBezTo>
                  <a:cubicBezTo>
                    <a:pt x="7287" y="2715"/>
                    <a:pt x="6630" y="2125"/>
                    <a:pt x="5951" y="1557"/>
                  </a:cubicBezTo>
                  <a:cubicBezTo>
                    <a:pt x="5332" y="1041"/>
                    <a:pt x="4795" y="536"/>
                    <a:pt x="4056" y="190"/>
                  </a:cubicBezTo>
                  <a:cubicBezTo>
                    <a:pt x="3901" y="117"/>
                    <a:pt x="3744" y="44"/>
                    <a:pt x="3574" y="14"/>
                  </a:cubicBezTo>
                  <a:cubicBezTo>
                    <a:pt x="3514" y="4"/>
                    <a:pt x="3453" y="0"/>
                    <a:pt x="3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4892401" y="3737189"/>
              <a:ext cx="8682" cy="10710"/>
            </a:xfrm>
            <a:custGeom>
              <a:avLst/>
              <a:gdLst/>
              <a:ahLst/>
              <a:cxnLst/>
              <a:rect l="l" t="t" r="r" b="b"/>
              <a:pathLst>
                <a:path w="184" h="227" extrusionOk="0">
                  <a:moveTo>
                    <a:pt x="179" y="150"/>
                  </a:moveTo>
                  <a:cubicBezTo>
                    <a:pt x="178" y="125"/>
                    <a:pt x="183" y="24"/>
                    <a:pt x="138" y="12"/>
                  </a:cubicBezTo>
                  <a:cubicBezTo>
                    <a:pt x="91" y="1"/>
                    <a:pt x="35" y="53"/>
                    <a:pt x="1" y="82"/>
                  </a:cubicBezTo>
                  <a:cubicBezTo>
                    <a:pt x="49" y="98"/>
                    <a:pt x="131" y="193"/>
                    <a:pt x="154" y="211"/>
                  </a:cubicBezTo>
                  <a:cubicBezTo>
                    <a:pt x="176" y="227"/>
                    <a:pt x="162" y="190"/>
                    <a:pt x="169" y="183"/>
                  </a:cubicBezTo>
                  <a:cubicBezTo>
                    <a:pt x="175" y="177"/>
                    <a:pt x="181" y="173"/>
                    <a:pt x="179" y="150"/>
                  </a:cubicBezTo>
                  <a:close/>
                </a:path>
              </a:pathLst>
            </a:custGeom>
            <a:solidFill>
              <a:srgbClr val="073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4725330" y="3437112"/>
              <a:ext cx="958277" cy="1323469"/>
            </a:xfrm>
            <a:custGeom>
              <a:avLst/>
              <a:gdLst/>
              <a:ahLst/>
              <a:cxnLst/>
              <a:rect l="l" t="t" r="r" b="b"/>
              <a:pathLst>
                <a:path w="20310" h="28050" extrusionOk="0">
                  <a:moveTo>
                    <a:pt x="11475" y="0"/>
                  </a:moveTo>
                  <a:cubicBezTo>
                    <a:pt x="8809" y="1886"/>
                    <a:pt x="5672" y="2987"/>
                    <a:pt x="2660" y="4234"/>
                  </a:cubicBezTo>
                  <a:cubicBezTo>
                    <a:pt x="2714" y="4329"/>
                    <a:pt x="2770" y="4423"/>
                    <a:pt x="2821" y="4520"/>
                  </a:cubicBezTo>
                  <a:cubicBezTo>
                    <a:pt x="3082" y="5028"/>
                    <a:pt x="3449" y="5650"/>
                    <a:pt x="3578" y="6204"/>
                  </a:cubicBezTo>
                  <a:cubicBezTo>
                    <a:pt x="3764" y="6997"/>
                    <a:pt x="3670" y="7934"/>
                    <a:pt x="3552" y="8730"/>
                  </a:cubicBezTo>
                  <a:cubicBezTo>
                    <a:pt x="3355" y="10077"/>
                    <a:pt x="2955" y="11362"/>
                    <a:pt x="2586" y="12696"/>
                  </a:cubicBezTo>
                  <a:cubicBezTo>
                    <a:pt x="2030" y="14705"/>
                    <a:pt x="1637" y="16594"/>
                    <a:pt x="1230" y="18727"/>
                  </a:cubicBezTo>
                  <a:cubicBezTo>
                    <a:pt x="886" y="20518"/>
                    <a:pt x="0" y="23333"/>
                    <a:pt x="1590" y="24710"/>
                  </a:cubicBezTo>
                  <a:cubicBezTo>
                    <a:pt x="3339" y="26225"/>
                    <a:pt x="5600" y="26189"/>
                    <a:pt x="7581" y="26421"/>
                  </a:cubicBezTo>
                  <a:cubicBezTo>
                    <a:pt x="10525" y="26767"/>
                    <a:pt x="12936" y="27072"/>
                    <a:pt x="15800" y="27591"/>
                  </a:cubicBezTo>
                  <a:cubicBezTo>
                    <a:pt x="16843" y="27781"/>
                    <a:pt x="18076" y="27921"/>
                    <a:pt x="19203" y="28050"/>
                  </a:cubicBezTo>
                  <a:cubicBezTo>
                    <a:pt x="19598" y="26478"/>
                    <a:pt x="19958" y="24895"/>
                    <a:pt x="20310" y="23311"/>
                  </a:cubicBezTo>
                  <a:cubicBezTo>
                    <a:pt x="16520" y="22066"/>
                    <a:pt x="12786" y="20717"/>
                    <a:pt x="8919" y="19721"/>
                  </a:cubicBezTo>
                  <a:lnTo>
                    <a:pt x="8919" y="19721"/>
                  </a:lnTo>
                  <a:cubicBezTo>
                    <a:pt x="8921" y="19722"/>
                    <a:pt x="8923" y="19722"/>
                    <a:pt x="8925" y="19722"/>
                  </a:cubicBezTo>
                  <a:cubicBezTo>
                    <a:pt x="9176" y="19722"/>
                    <a:pt x="10779" y="16493"/>
                    <a:pt x="10957" y="16149"/>
                  </a:cubicBezTo>
                  <a:cubicBezTo>
                    <a:pt x="12390" y="13377"/>
                    <a:pt x="14028" y="10469"/>
                    <a:pt x="14101" y="7241"/>
                  </a:cubicBezTo>
                  <a:cubicBezTo>
                    <a:pt x="14122" y="6318"/>
                    <a:pt x="13955" y="5399"/>
                    <a:pt x="13703" y="4512"/>
                  </a:cubicBezTo>
                  <a:cubicBezTo>
                    <a:pt x="13379" y="3378"/>
                    <a:pt x="12876" y="2250"/>
                    <a:pt x="12268" y="1216"/>
                  </a:cubicBezTo>
                  <a:cubicBezTo>
                    <a:pt x="12022" y="799"/>
                    <a:pt x="11754" y="396"/>
                    <a:pt x="11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150445" y="2899615"/>
              <a:ext cx="1197822" cy="1017538"/>
            </a:xfrm>
            <a:custGeom>
              <a:avLst/>
              <a:gdLst/>
              <a:ahLst/>
              <a:cxnLst/>
              <a:rect l="l" t="t" r="r" b="b"/>
              <a:pathLst>
                <a:path w="25387" h="21566" fill="none" extrusionOk="0">
                  <a:moveTo>
                    <a:pt x="25387" y="21566"/>
                  </a:moveTo>
                  <a:lnTo>
                    <a:pt x="1" y="1"/>
                  </a:lnTo>
                </a:path>
              </a:pathLst>
            </a:custGeom>
            <a:noFill/>
            <a:ln w="49525" cap="flat" cmpd="sng">
              <a:solidFill>
                <a:schemeClr val="accent4"/>
              </a:solidFill>
              <a:prstDash val="solid"/>
              <a:miter lim="14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897052" y="3474527"/>
              <a:ext cx="190617" cy="144709"/>
            </a:xfrm>
            <a:custGeom>
              <a:avLst/>
              <a:gdLst/>
              <a:ahLst/>
              <a:cxnLst/>
              <a:rect l="l" t="t" r="r" b="b"/>
              <a:pathLst>
                <a:path w="4040" h="3067" extrusionOk="0">
                  <a:moveTo>
                    <a:pt x="1315" y="1"/>
                  </a:moveTo>
                  <a:cubicBezTo>
                    <a:pt x="1030" y="1"/>
                    <a:pt x="775" y="120"/>
                    <a:pt x="508" y="464"/>
                  </a:cubicBezTo>
                  <a:cubicBezTo>
                    <a:pt x="208" y="854"/>
                    <a:pt x="0" y="1438"/>
                    <a:pt x="101" y="1931"/>
                  </a:cubicBezTo>
                  <a:cubicBezTo>
                    <a:pt x="170" y="2268"/>
                    <a:pt x="361" y="2584"/>
                    <a:pt x="641" y="2785"/>
                  </a:cubicBezTo>
                  <a:cubicBezTo>
                    <a:pt x="921" y="2987"/>
                    <a:pt x="1282" y="3067"/>
                    <a:pt x="1654" y="3067"/>
                  </a:cubicBezTo>
                  <a:cubicBezTo>
                    <a:pt x="1925" y="3067"/>
                    <a:pt x="2201" y="3024"/>
                    <a:pt x="2454" y="2956"/>
                  </a:cubicBezTo>
                  <a:cubicBezTo>
                    <a:pt x="2606" y="2915"/>
                    <a:pt x="2755" y="2863"/>
                    <a:pt x="2898" y="2800"/>
                  </a:cubicBezTo>
                  <a:cubicBezTo>
                    <a:pt x="3249" y="2646"/>
                    <a:pt x="3581" y="2460"/>
                    <a:pt x="3779" y="2125"/>
                  </a:cubicBezTo>
                  <a:cubicBezTo>
                    <a:pt x="3890" y="1934"/>
                    <a:pt x="3948" y="1741"/>
                    <a:pt x="4040" y="1568"/>
                  </a:cubicBezTo>
                  <a:cubicBezTo>
                    <a:pt x="3881" y="1080"/>
                    <a:pt x="3754" y="582"/>
                    <a:pt x="3614" y="89"/>
                  </a:cubicBezTo>
                  <a:cubicBezTo>
                    <a:pt x="3475" y="106"/>
                    <a:pt x="3338" y="127"/>
                    <a:pt x="3200" y="152"/>
                  </a:cubicBezTo>
                  <a:cubicBezTo>
                    <a:pt x="2969" y="192"/>
                    <a:pt x="2731" y="242"/>
                    <a:pt x="2498" y="242"/>
                  </a:cubicBezTo>
                  <a:cubicBezTo>
                    <a:pt x="2495" y="242"/>
                    <a:pt x="2491" y="242"/>
                    <a:pt x="2488" y="242"/>
                  </a:cubicBezTo>
                  <a:cubicBezTo>
                    <a:pt x="2484" y="242"/>
                    <a:pt x="2479" y="242"/>
                    <a:pt x="2475" y="242"/>
                  </a:cubicBezTo>
                  <a:cubicBezTo>
                    <a:pt x="2349" y="242"/>
                    <a:pt x="2224" y="222"/>
                    <a:pt x="2106" y="184"/>
                  </a:cubicBezTo>
                  <a:cubicBezTo>
                    <a:pt x="1807" y="82"/>
                    <a:pt x="1551" y="1"/>
                    <a:pt x="1315" y="1"/>
                  </a:cubicBezTo>
                  <a:close/>
                </a:path>
              </a:pathLst>
            </a:custGeom>
            <a:solidFill>
              <a:srgbClr val="D5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691999" y="3415549"/>
              <a:ext cx="433513" cy="228741"/>
            </a:xfrm>
            <a:custGeom>
              <a:avLst/>
              <a:gdLst/>
              <a:ahLst/>
              <a:cxnLst/>
              <a:rect l="l" t="t" r="r" b="b"/>
              <a:pathLst>
                <a:path w="9188" h="4848" extrusionOk="0">
                  <a:moveTo>
                    <a:pt x="3355" y="0"/>
                  </a:moveTo>
                  <a:cubicBezTo>
                    <a:pt x="3230" y="72"/>
                    <a:pt x="3192" y="241"/>
                    <a:pt x="3222" y="383"/>
                  </a:cubicBezTo>
                  <a:cubicBezTo>
                    <a:pt x="3253" y="524"/>
                    <a:pt x="3333" y="647"/>
                    <a:pt x="3396" y="778"/>
                  </a:cubicBezTo>
                  <a:cubicBezTo>
                    <a:pt x="3711" y="1443"/>
                    <a:pt x="3600" y="2192"/>
                    <a:pt x="3087" y="2192"/>
                  </a:cubicBezTo>
                  <a:cubicBezTo>
                    <a:pt x="2918" y="2192"/>
                    <a:pt x="2705" y="2110"/>
                    <a:pt x="2449" y="1917"/>
                  </a:cubicBezTo>
                  <a:cubicBezTo>
                    <a:pt x="1797" y="1426"/>
                    <a:pt x="1103" y="997"/>
                    <a:pt x="371" y="638"/>
                  </a:cubicBezTo>
                  <a:cubicBezTo>
                    <a:pt x="314" y="609"/>
                    <a:pt x="249" y="581"/>
                    <a:pt x="187" y="581"/>
                  </a:cubicBezTo>
                  <a:cubicBezTo>
                    <a:pt x="160" y="581"/>
                    <a:pt x="134" y="586"/>
                    <a:pt x="110" y="599"/>
                  </a:cubicBezTo>
                  <a:cubicBezTo>
                    <a:pt x="18" y="647"/>
                    <a:pt x="0" y="768"/>
                    <a:pt x="12" y="869"/>
                  </a:cubicBezTo>
                  <a:cubicBezTo>
                    <a:pt x="46" y="1172"/>
                    <a:pt x="231" y="1434"/>
                    <a:pt x="338" y="1720"/>
                  </a:cubicBezTo>
                  <a:cubicBezTo>
                    <a:pt x="450" y="2019"/>
                    <a:pt x="472" y="2345"/>
                    <a:pt x="541" y="2657"/>
                  </a:cubicBezTo>
                  <a:cubicBezTo>
                    <a:pt x="703" y="3403"/>
                    <a:pt x="1158" y="3961"/>
                    <a:pt x="1889" y="4190"/>
                  </a:cubicBezTo>
                  <a:cubicBezTo>
                    <a:pt x="2754" y="4460"/>
                    <a:pt x="3650" y="4612"/>
                    <a:pt x="4555" y="4640"/>
                  </a:cubicBezTo>
                  <a:cubicBezTo>
                    <a:pt x="5373" y="4665"/>
                    <a:pt x="6182" y="4847"/>
                    <a:pt x="6973" y="4847"/>
                  </a:cubicBezTo>
                  <a:cubicBezTo>
                    <a:pt x="7594" y="4847"/>
                    <a:pt x="8203" y="4735"/>
                    <a:pt x="8798" y="4346"/>
                  </a:cubicBezTo>
                  <a:cubicBezTo>
                    <a:pt x="9092" y="4152"/>
                    <a:pt x="9187" y="3929"/>
                    <a:pt x="9154" y="3710"/>
                  </a:cubicBezTo>
                  <a:cubicBezTo>
                    <a:pt x="9081" y="3228"/>
                    <a:pt x="8389" y="2775"/>
                    <a:pt x="7828" y="2746"/>
                  </a:cubicBezTo>
                  <a:cubicBezTo>
                    <a:pt x="7786" y="2744"/>
                    <a:pt x="7743" y="2743"/>
                    <a:pt x="7701" y="2743"/>
                  </a:cubicBezTo>
                  <a:cubicBezTo>
                    <a:pt x="7210" y="2743"/>
                    <a:pt x="6726" y="2874"/>
                    <a:pt x="6235" y="2914"/>
                  </a:cubicBezTo>
                  <a:cubicBezTo>
                    <a:pt x="6156" y="2920"/>
                    <a:pt x="6076" y="2924"/>
                    <a:pt x="5995" y="2924"/>
                  </a:cubicBezTo>
                  <a:cubicBezTo>
                    <a:pt x="5531" y="2924"/>
                    <a:pt x="5056" y="2808"/>
                    <a:pt x="4755" y="2466"/>
                  </a:cubicBezTo>
                  <a:cubicBezTo>
                    <a:pt x="4412" y="2075"/>
                    <a:pt x="4392" y="1504"/>
                    <a:pt x="4202" y="1019"/>
                  </a:cubicBezTo>
                  <a:cubicBezTo>
                    <a:pt x="4034" y="599"/>
                    <a:pt x="3738" y="241"/>
                    <a:pt x="3355" y="0"/>
                  </a:cubicBez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981979" y="2965198"/>
              <a:ext cx="831922" cy="703019"/>
            </a:xfrm>
            <a:custGeom>
              <a:avLst/>
              <a:gdLst/>
              <a:ahLst/>
              <a:cxnLst/>
              <a:rect l="l" t="t" r="r" b="b"/>
              <a:pathLst>
                <a:path w="17632" h="14900" extrusionOk="0">
                  <a:moveTo>
                    <a:pt x="14345" y="1"/>
                  </a:moveTo>
                  <a:cubicBezTo>
                    <a:pt x="13950" y="1"/>
                    <a:pt x="13566" y="123"/>
                    <a:pt x="13262" y="389"/>
                  </a:cubicBezTo>
                  <a:cubicBezTo>
                    <a:pt x="12882" y="722"/>
                    <a:pt x="12783" y="1219"/>
                    <a:pt x="12655" y="1656"/>
                  </a:cubicBezTo>
                  <a:cubicBezTo>
                    <a:pt x="12151" y="3370"/>
                    <a:pt x="11547" y="5028"/>
                    <a:pt x="10747" y="6596"/>
                  </a:cubicBezTo>
                  <a:cubicBezTo>
                    <a:pt x="10425" y="7224"/>
                    <a:pt x="10238" y="7744"/>
                    <a:pt x="9735" y="8240"/>
                  </a:cubicBezTo>
                  <a:cubicBezTo>
                    <a:pt x="9125" y="8840"/>
                    <a:pt x="8420" y="9304"/>
                    <a:pt x="7641" y="9695"/>
                  </a:cubicBezTo>
                  <a:cubicBezTo>
                    <a:pt x="7087" y="9974"/>
                    <a:pt x="6557" y="10209"/>
                    <a:pt x="5942" y="10393"/>
                  </a:cubicBezTo>
                  <a:cubicBezTo>
                    <a:pt x="4012" y="10971"/>
                    <a:pt x="2027" y="11236"/>
                    <a:pt x="22" y="11380"/>
                  </a:cubicBezTo>
                  <a:cubicBezTo>
                    <a:pt x="31" y="12507"/>
                    <a:pt x="34" y="13636"/>
                    <a:pt x="0" y="14763"/>
                  </a:cubicBezTo>
                  <a:cubicBezTo>
                    <a:pt x="1464" y="14784"/>
                    <a:pt x="2885" y="14900"/>
                    <a:pt x="4281" y="14900"/>
                  </a:cubicBezTo>
                  <a:cubicBezTo>
                    <a:pt x="6069" y="14900"/>
                    <a:pt x="7815" y="14710"/>
                    <a:pt x="9557" y="13887"/>
                  </a:cubicBezTo>
                  <a:cubicBezTo>
                    <a:pt x="12109" y="12681"/>
                    <a:pt x="14041" y="10933"/>
                    <a:pt x="15701" y="8611"/>
                  </a:cubicBezTo>
                  <a:cubicBezTo>
                    <a:pt x="16979" y="6825"/>
                    <a:pt x="17631" y="4736"/>
                    <a:pt x="17097" y="2532"/>
                  </a:cubicBezTo>
                  <a:cubicBezTo>
                    <a:pt x="16995" y="2104"/>
                    <a:pt x="16757" y="1711"/>
                    <a:pt x="16495" y="1332"/>
                  </a:cubicBezTo>
                  <a:cubicBezTo>
                    <a:pt x="16142" y="819"/>
                    <a:pt x="15659" y="354"/>
                    <a:pt x="15050" y="129"/>
                  </a:cubicBezTo>
                  <a:cubicBezTo>
                    <a:pt x="14822" y="45"/>
                    <a:pt x="14581" y="1"/>
                    <a:pt x="14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4261674" y="2567595"/>
              <a:ext cx="809416" cy="487301"/>
            </a:xfrm>
            <a:custGeom>
              <a:avLst/>
              <a:gdLst/>
              <a:ahLst/>
              <a:cxnLst/>
              <a:rect l="l" t="t" r="r" b="b"/>
              <a:pathLst>
                <a:path w="17155" h="10328" extrusionOk="0">
                  <a:moveTo>
                    <a:pt x="4468" y="1"/>
                  </a:moveTo>
                  <a:cubicBezTo>
                    <a:pt x="3860" y="1"/>
                    <a:pt x="3383" y="513"/>
                    <a:pt x="2924" y="921"/>
                  </a:cubicBezTo>
                  <a:cubicBezTo>
                    <a:pt x="2388" y="1395"/>
                    <a:pt x="1772" y="1770"/>
                    <a:pt x="1105" y="2029"/>
                  </a:cubicBezTo>
                  <a:cubicBezTo>
                    <a:pt x="690" y="2188"/>
                    <a:pt x="200" y="2360"/>
                    <a:pt x="65" y="2784"/>
                  </a:cubicBezTo>
                  <a:cubicBezTo>
                    <a:pt x="1" y="2988"/>
                    <a:pt x="46" y="3226"/>
                    <a:pt x="191" y="3382"/>
                  </a:cubicBezTo>
                  <a:cubicBezTo>
                    <a:pt x="292" y="3491"/>
                    <a:pt x="442" y="3554"/>
                    <a:pt x="590" y="3554"/>
                  </a:cubicBezTo>
                  <a:cubicBezTo>
                    <a:pt x="654" y="3554"/>
                    <a:pt x="717" y="3543"/>
                    <a:pt x="776" y="3518"/>
                  </a:cubicBezTo>
                  <a:cubicBezTo>
                    <a:pt x="991" y="3427"/>
                    <a:pt x="1175" y="3197"/>
                    <a:pt x="1410" y="3197"/>
                  </a:cubicBezTo>
                  <a:cubicBezTo>
                    <a:pt x="1470" y="3197"/>
                    <a:pt x="1533" y="3212"/>
                    <a:pt x="1601" y="3248"/>
                  </a:cubicBezTo>
                  <a:cubicBezTo>
                    <a:pt x="1835" y="3372"/>
                    <a:pt x="1932" y="3760"/>
                    <a:pt x="2086" y="3965"/>
                  </a:cubicBezTo>
                  <a:cubicBezTo>
                    <a:pt x="2337" y="4302"/>
                    <a:pt x="2621" y="4614"/>
                    <a:pt x="2932" y="4896"/>
                  </a:cubicBezTo>
                  <a:cubicBezTo>
                    <a:pt x="3508" y="5416"/>
                    <a:pt x="4290" y="5710"/>
                    <a:pt x="5070" y="5710"/>
                  </a:cubicBezTo>
                  <a:cubicBezTo>
                    <a:pt x="5410" y="5710"/>
                    <a:pt x="5750" y="5654"/>
                    <a:pt x="6071" y="5537"/>
                  </a:cubicBezTo>
                  <a:cubicBezTo>
                    <a:pt x="6354" y="5435"/>
                    <a:pt x="6620" y="5286"/>
                    <a:pt x="6911" y="5208"/>
                  </a:cubicBezTo>
                  <a:cubicBezTo>
                    <a:pt x="7044" y="5173"/>
                    <a:pt x="7170" y="5152"/>
                    <a:pt x="7287" y="5152"/>
                  </a:cubicBezTo>
                  <a:cubicBezTo>
                    <a:pt x="7536" y="5152"/>
                    <a:pt x="7743" y="5249"/>
                    <a:pt x="7883" y="5515"/>
                  </a:cubicBezTo>
                  <a:cubicBezTo>
                    <a:pt x="8086" y="5896"/>
                    <a:pt x="8162" y="6334"/>
                    <a:pt x="8265" y="6749"/>
                  </a:cubicBezTo>
                  <a:cubicBezTo>
                    <a:pt x="8400" y="7289"/>
                    <a:pt x="8581" y="7816"/>
                    <a:pt x="8808" y="8324"/>
                  </a:cubicBezTo>
                  <a:cubicBezTo>
                    <a:pt x="8943" y="8626"/>
                    <a:pt x="9096" y="8925"/>
                    <a:pt x="9319" y="9169"/>
                  </a:cubicBezTo>
                  <a:cubicBezTo>
                    <a:pt x="9512" y="9381"/>
                    <a:pt x="9754" y="9546"/>
                    <a:pt x="10004" y="9686"/>
                  </a:cubicBezTo>
                  <a:cubicBezTo>
                    <a:pt x="10764" y="10109"/>
                    <a:pt x="11617" y="10327"/>
                    <a:pt x="12478" y="10327"/>
                  </a:cubicBezTo>
                  <a:cubicBezTo>
                    <a:pt x="12771" y="10327"/>
                    <a:pt x="13064" y="10302"/>
                    <a:pt x="13356" y="10251"/>
                  </a:cubicBezTo>
                  <a:cubicBezTo>
                    <a:pt x="14480" y="10051"/>
                    <a:pt x="15743" y="9403"/>
                    <a:pt x="16411" y="8446"/>
                  </a:cubicBezTo>
                  <a:cubicBezTo>
                    <a:pt x="16916" y="7728"/>
                    <a:pt x="17154" y="6806"/>
                    <a:pt x="16951" y="5952"/>
                  </a:cubicBezTo>
                  <a:cubicBezTo>
                    <a:pt x="16750" y="5098"/>
                    <a:pt x="16073" y="4349"/>
                    <a:pt x="15217" y="4159"/>
                  </a:cubicBezTo>
                  <a:cubicBezTo>
                    <a:pt x="15065" y="4127"/>
                    <a:pt x="14911" y="4109"/>
                    <a:pt x="14754" y="4106"/>
                  </a:cubicBezTo>
                  <a:cubicBezTo>
                    <a:pt x="14741" y="4106"/>
                    <a:pt x="14727" y="4106"/>
                    <a:pt x="14713" y="4106"/>
                  </a:cubicBezTo>
                  <a:cubicBezTo>
                    <a:pt x="13979" y="4106"/>
                    <a:pt x="13241" y="4409"/>
                    <a:pt x="12512" y="4585"/>
                  </a:cubicBezTo>
                  <a:cubicBezTo>
                    <a:pt x="12355" y="4623"/>
                    <a:pt x="12184" y="4652"/>
                    <a:pt x="12019" y="4652"/>
                  </a:cubicBezTo>
                  <a:cubicBezTo>
                    <a:pt x="11787" y="4652"/>
                    <a:pt x="11567" y="4595"/>
                    <a:pt x="11411" y="4429"/>
                  </a:cubicBezTo>
                  <a:cubicBezTo>
                    <a:pt x="11179" y="4181"/>
                    <a:pt x="11186" y="3776"/>
                    <a:pt x="10953" y="3530"/>
                  </a:cubicBezTo>
                  <a:cubicBezTo>
                    <a:pt x="10804" y="3372"/>
                    <a:pt x="10595" y="3316"/>
                    <a:pt x="10375" y="3316"/>
                  </a:cubicBezTo>
                  <a:cubicBezTo>
                    <a:pt x="10199" y="3316"/>
                    <a:pt x="10015" y="3352"/>
                    <a:pt x="9849" y="3401"/>
                  </a:cubicBezTo>
                  <a:cubicBezTo>
                    <a:pt x="9556" y="3487"/>
                    <a:pt x="9273" y="3601"/>
                    <a:pt x="9001" y="3743"/>
                  </a:cubicBezTo>
                  <a:cubicBezTo>
                    <a:pt x="8835" y="3828"/>
                    <a:pt x="8591" y="3930"/>
                    <a:pt x="8370" y="3930"/>
                  </a:cubicBezTo>
                  <a:cubicBezTo>
                    <a:pt x="8246" y="3930"/>
                    <a:pt x="8130" y="3898"/>
                    <a:pt x="8039" y="3813"/>
                  </a:cubicBezTo>
                  <a:cubicBezTo>
                    <a:pt x="7830" y="3617"/>
                    <a:pt x="7897" y="3279"/>
                    <a:pt x="7972" y="3003"/>
                  </a:cubicBezTo>
                  <a:cubicBezTo>
                    <a:pt x="8109" y="2505"/>
                    <a:pt x="7921" y="1956"/>
                    <a:pt x="7461" y="1696"/>
                  </a:cubicBezTo>
                  <a:cubicBezTo>
                    <a:pt x="7197" y="1546"/>
                    <a:pt x="6897" y="1547"/>
                    <a:pt x="6627" y="1420"/>
                  </a:cubicBezTo>
                  <a:cubicBezTo>
                    <a:pt x="6316" y="1274"/>
                    <a:pt x="6059" y="1026"/>
                    <a:pt x="5820" y="787"/>
                  </a:cubicBezTo>
                  <a:cubicBezTo>
                    <a:pt x="5449" y="416"/>
                    <a:pt x="5027" y="17"/>
                    <a:pt x="4503" y="1"/>
                  </a:cubicBezTo>
                  <a:cubicBezTo>
                    <a:pt x="4491" y="1"/>
                    <a:pt x="448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4199912" y="2518479"/>
              <a:ext cx="555857" cy="139424"/>
            </a:xfrm>
            <a:custGeom>
              <a:avLst/>
              <a:gdLst/>
              <a:ahLst/>
              <a:cxnLst/>
              <a:rect l="l" t="t" r="r" b="b"/>
              <a:pathLst>
                <a:path w="11781" h="2955" extrusionOk="0">
                  <a:moveTo>
                    <a:pt x="6194" y="1"/>
                  </a:moveTo>
                  <a:cubicBezTo>
                    <a:pt x="5011" y="1"/>
                    <a:pt x="3623" y="778"/>
                    <a:pt x="3120" y="1838"/>
                  </a:cubicBezTo>
                  <a:cubicBezTo>
                    <a:pt x="3043" y="2003"/>
                    <a:pt x="2964" y="2121"/>
                    <a:pt x="2989" y="2260"/>
                  </a:cubicBezTo>
                  <a:lnTo>
                    <a:pt x="271" y="2268"/>
                  </a:lnTo>
                  <a:cubicBezTo>
                    <a:pt x="120" y="2270"/>
                    <a:pt x="0" y="2425"/>
                    <a:pt x="3" y="2614"/>
                  </a:cubicBezTo>
                  <a:cubicBezTo>
                    <a:pt x="5" y="2803"/>
                    <a:pt x="126" y="2955"/>
                    <a:pt x="274" y="2955"/>
                  </a:cubicBezTo>
                  <a:cubicBezTo>
                    <a:pt x="275" y="2955"/>
                    <a:pt x="276" y="2955"/>
                    <a:pt x="276" y="2955"/>
                  </a:cubicBezTo>
                  <a:lnTo>
                    <a:pt x="11512" y="2892"/>
                  </a:lnTo>
                  <a:cubicBezTo>
                    <a:pt x="11660" y="2890"/>
                    <a:pt x="11780" y="2736"/>
                    <a:pt x="11779" y="2546"/>
                  </a:cubicBezTo>
                  <a:cubicBezTo>
                    <a:pt x="11777" y="2357"/>
                    <a:pt x="11656" y="2206"/>
                    <a:pt x="11508" y="2206"/>
                  </a:cubicBezTo>
                  <a:cubicBezTo>
                    <a:pt x="11507" y="2206"/>
                    <a:pt x="11506" y="2206"/>
                    <a:pt x="11506" y="2206"/>
                  </a:cubicBezTo>
                  <a:lnTo>
                    <a:pt x="9088" y="2213"/>
                  </a:lnTo>
                  <a:cubicBezTo>
                    <a:pt x="9104" y="2106"/>
                    <a:pt x="9087" y="1995"/>
                    <a:pt x="9037" y="1899"/>
                  </a:cubicBezTo>
                  <a:cubicBezTo>
                    <a:pt x="8596" y="1011"/>
                    <a:pt x="7409" y="86"/>
                    <a:pt x="6393" y="9"/>
                  </a:cubicBezTo>
                  <a:cubicBezTo>
                    <a:pt x="6328" y="3"/>
                    <a:pt x="6261" y="1"/>
                    <a:pt x="6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4605818" y="3803385"/>
              <a:ext cx="297957" cy="228646"/>
            </a:xfrm>
            <a:custGeom>
              <a:avLst/>
              <a:gdLst/>
              <a:ahLst/>
              <a:cxnLst/>
              <a:rect l="l" t="t" r="r" b="b"/>
              <a:pathLst>
                <a:path w="6315" h="4846" extrusionOk="0">
                  <a:moveTo>
                    <a:pt x="0" y="4008"/>
                  </a:moveTo>
                  <a:cubicBezTo>
                    <a:pt x="581" y="4151"/>
                    <a:pt x="1160" y="4314"/>
                    <a:pt x="1745" y="4460"/>
                  </a:cubicBezTo>
                  <a:cubicBezTo>
                    <a:pt x="2860" y="4736"/>
                    <a:pt x="3982" y="4697"/>
                    <a:pt x="5092" y="4846"/>
                  </a:cubicBezTo>
                  <a:cubicBezTo>
                    <a:pt x="5111" y="4833"/>
                    <a:pt x="5129" y="4825"/>
                    <a:pt x="5148" y="4811"/>
                  </a:cubicBezTo>
                  <a:cubicBezTo>
                    <a:pt x="5149" y="4836"/>
                    <a:pt x="5856" y="1611"/>
                    <a:pt x="6314" y="1"/>
                  </a:cubicBezTo>
                  <a:cubicBezTo>
                    <a:pt x="4373" y="1583"/>
                    <a:pt x="2266" y="2950"/>
                    <a:pt x="0" y="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4688670" y="3184075"/>
              <a:ext cx="184248" cy="301826"/>
            </a:xfrm>
            <a:custGeom>
              <a:avLst/>
              <a:gdLst/>
              <a:ahLst/>
              <a:cxnLst/>
              <a:rect l="l" t="t" r="r" b="b"/>
              <a:pathLst>
                <a:path w="3905" h="6397" extrusionOk="0">
                  <a:moveTo>
                    <a:pt x="3390" y="2388"/>
                  </a:moveTo>
                  <a:cubicBezTo>
                    <a:pt x="3221" y="1760"/>
                    <a:pt x="2986" y="1151"/>
                    <a:pt x="2690" y="573"/>
                  </a:cubicBezTo>
                  <a:cubicBezTo>
                    <a:pt x="2614" y="426"/>
                    <a:pt x="2453" y="218"/>
                    <a:pt x="2282" y="1"/>
                  </a:cubicBezTo>
                  <a:cubicBezTo>
                    <a:pt x="1989" y="1455"/>
                    <a:pt x="1364" y="2807"/>
                    <a:pt x="517" y="4017"/>
                  </a:cubicBezTo>
                  <a:cubicBezTo>
                    <a:pt x="361" y="4348"/>
                    <a:pt x="198" y="4674"/>
                    <a:pt x="1" y="4978"/>
                  </a:cubicBezTo>
                  <a:lnTo>
                    <a:pt x="237" y="5294"/>
                  </a:lnTo>
                  <a:cubicBezTo>
                    <a:pt x="522" y="5673"/>
                    <a:pt x="834" y="6073"/>
                    <a:pt x="1285" y="6221"/>
                  </a:cubicBezTo>
                  <a:cubicBezTo>
                    <a:pt x="1815" y="6397"/>
                    <a:pt x="2414" y="6166"/>
                    <a:pt x="2821" y="5783"/>
                  </a:cubicBezTo>
                  <a:cubicBezTo>
                    <a:pt x="3904" y="4769"/>
                    <a:pt x="3750" y="3703"/>
                    <a:pt x="3390" y="23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4484231" y="2836438"/>
              <a:ext cx="84504" cy="117296"/>
            </a:xfrm>
            <a:custGeom>
              <a:avLst/>
              <a:gdLst/>
              <a:ahLst/>
              <a:cxnLst/>
              <a:rect l="l" t="t" r="r" b="b"/>
              <a:pathLst>
                <a:path w="1791" h="2486" extrusionOk="0">
                  <a:moveTo>
                    <a:pt x="1275" y="1"/>
                  </a:moveTo>
                  <a:cubicBezTo>
                    <a:pt x="1469" y="824"/>
                    <a:pt x="1642" y="1652"/>
                    <a:pt x="1791" y="2486"/>
                  </a:cubicBezTo>
                  <a:lnTo>
                    <a:pt x="1249" y="1873"/>
                  </a:lnTo>
                  <a:cubicBezTo>
                    <a:pt x="1139" y="1750"/>
                    <a:pt x="1029" y="1624"/>
                    <a:pt x="885" y="1541"/>
                  </a:cubicBezTo>
                  <a:cubicBezTo>
                    <a:pt x="789" y="1484"/>
                    <a:pt x="678" y="1448"/>
                    <a:pt x="589" y="1379"/>
                  </a:cubicBezTo>
                  <a:cubicBezTo>
                    <a:pt x="372" y="1213"/>
                    <a:pt x="271" y="1162"/>
                    <a:pt x="1" y="1132"/>
                  </a:cubicBezTo>
                  <a:cubicBezTo>
                    <a:pt x="66" y="932"/>
                    <a:pt x="440" y="789"/>
                    <a:pt x="602" y="654"/>
                  </a:cubicBezTo>
                  <a:cubicBezTo>
                    <a:pt x="846" y="455"/>
                    <a:pt x="1061" y="227"/>
                    <a:pt x="1275" y="1"/>
                  </a:cubicBezTo>
                  <a:close/>
                </a:path>
              </a:pathLst>
            </a:custGeom>
            <a:solidFill>
              <a:srgbClr val="D5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2233276" y="1977679"/>
              <a:ext cx="1077460" cy="1077554"/>
            </a:xfrm>
            <a:custGeom>
              <a:avLst/>
              <a:gdLst/>
              <a:ahLst/>
              <a:cxnLst/>
              <a:rect l="l" t="t" r="r" b="b"/>
              <a:pathLst>
                <a:path w="22836" h="22838" fill="none" extrusionOk="0">
                  <a:moveTo>
                    <a:pt x="22836" y="11419"/>
                  </a:moveTo>
                  <a:cubicBezTo>
                    <a:pt x="22836" y="14447"/>
                    <a:pt x="21633" y="17351"/>
                    <a:pt x="19492" y="19493"/>
                  </a:cubicBezTo>
                  <a:cubicBezTo>
                    <a:pt x="17351" y="21634"/>
                    <a:pt x="14446" y="22837"/>
                    <a:pt x="11418" y="22837"/>
                  </a:cubicBezTo>
                  <a:cubicBezTo>
                    <a:pt x="8390" y="22837"/>
                    <a:pt x="5485" y="21634"/>
                    <a:pt x="3345" y="19493"/>
                  </a:cubicBezTo>
                  <a:cubicBezTo>
                    <a:pt x="1203" y="17351"/>
                    <a:pt x="0" y="14447"/>
                    <a:pt x="0" y="11419"/>
                  </a:cubicBezTo>
                  <a:cubicBezTo>
                    <a:pt x="0" y="8390"/>
                    <a:pt x="1203" y="5487"/>
                    <a:pt x="3345" y="3345"/>
                  </a:cubicBezTo>
                  <a:cubicBezTo>
                    <a:pt x="5485" y="1203"/>
                    <a:pt x="8390" y="0"/>
                    <a:pt x="11418" y="0"/>
                  </a:cubicBezTo>
                  <a:cubicBezTo>
                    <a:pt x="14446" y="0"/>
                    <a:pt x="17351" y="1203"/>
                    <a:pt x="19492" y="3345"/>
                  </a:cubicBezTo>
                  <a:cubicBezTo>
                    <a:pt x="21633" y="5487"/>
                    <a:pt x="22836" y="8390"/>
                    <a:pt x="22836" y="11419"/>
                  </a:cubicBezTo>
                  <a:close/>
                </a:path>
              </a:pathLst>
            </a:custGeom>
            <a:noFill/>
            <a:ln w="49525" cap="flat" cmpd="sng">
              <a:solidFill>
                <a:schemeClr val="accent4"/>
              </a:solidFill>
              <a:prstDash val="solid"/>
              <a:miter lim="14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350145" y="2245672"/>
              <a:ext cx="519432" cy="675370"/>
            </a:xfrm>
            <a:custGeom>
              <a:avLst/>
              <a:gdLst/>
              <a:ahLst/>
              <a:cxnLst/>
              <a:rect l="l" t="t" r="r" b="b"/>
              <a:pathLst>
                <a:path w="11009" h="14314" extrusionOk="0">
                  <a:moveTo>
                    <a:pt x="9090" y="14313"/>
                  </a:moveTo>
                  <a:cubicBezTo>
                    <a:pt x="7157" y="14313"/>
                    <a:pt x="5233" y="13662"/>
                    <a:pt x="3604" y="12424"/>
                  </a:cubicBezTo>
                  <a:cubicBezTo>
                    <a:pt x="1442" y="10780"/>
                    <a:pt x="151" y="8351"/>
                    <a:pt x="64" y="5761"/>
                  </a:cubicBezTo>
                  <a:cubicBezTo>
                    <a:pt x="1" y="3912"/>
                    <a:pt x="550" y="2037"/>
                    <a:pt x="1585" y="493"/>
                  </a:cubicBezTo>
                  <a:cubicBezTo>
                    <a:pt x="1856" y="87"/>
                    <a:pt x="2415" y="1"/>
                    <a:pt x="2791" y="313"/>
                  </a:cubicBezTo>
                  <a:lnTo>
                    <a:pt x="2837" y="353"/>
                  </a:lnTo>
                  <a:cubicBezTo>
                    <a:pt x="3163" y="624"/>
                    <a:pt x="3215" y="1096"/>
                    <a:pt x="2980" y="1449"/>
                  </a:cubicBezTo>
                  <a:cubicBezTo>
                    <a:pt x="2145" y="2697"/>
                    <a:pt x="1704" y="4211"/>
                    <a:pt x="1754" y="5704"/>
                  </a:cubicBezTo>
                  <a:cubicBezTo>
                    <a:pt x="1824" y="7785"/>
                    <a:pt x="2872" y="9742"/>
                    <a:pt x="4629" y="11077"/>
                  </a:cubicBezTo>
                  <a:cubicBezTo>
                    <a:pt x="6207" y="12278"/>
                    <a:pt x="8116" y="12804"/>
                    <a:pt x="9966" y="12566"/>
                  </a:cubicBezTo>
                  <a:cubicBezTo>
                    <a:pt x="10385" y="12512"/>
                    <a:pt x="10779" y="12769"/>
                    <a:pt x="10878" y="13179"/>
                  </a:cubicBezTo>
                  <a:lnTo>
                    <a:pt x="10893" y="13240"/>
                  </a:lnTo>
                  <a:cubicBezTo>
                    <a:pt x="11008" y="13715"/>
                    <a:pt x="10681" y="14179"/>
                    <a:pt x="10196" y="14242"/>
                  </a:cubicBezTo>
                  <a:cubicBezTo>
                    <a:pt x="9830" y="14290"/>
                    <a:pt x="9459" y="14313"/>
                    <a:pt x="9090" y="143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4"/>
          <p:cNvSpPr txBox="1">
            <a:spLocks noGrp="1"/>
          </p:cNvSpPr>
          <p:nvPr>
            <p:ph type="subTitle" idx="1"/>
          </p:nvPr>
        </p:nvSpPr>
        <p:spPr>
          <a:xfrm>
            <a:off x="571890" y="1747019"/>
            <a:ext cx="5034054" cy="781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the group in the process of learning and absorbing negatively affect the topic</a:t>
            </a:r>
            <a:endParaRPr dirty="0"/>
          </a:p>
        </p:txBody>
      </p:sp>
      <p:sp>
        <p:nvSpPr>
          <p:cNvPr id="1092" name="Google Shape;1092;p44"/>
          <p:cNvSpPr txBox="1">
            <a:spLocks noGrp="1"/>
          </p:cNvSpPr>
          <p:nvPr>
            <p:ph type="body" idx="2"/>
          </p:nvPr>
        </p:nvSpPr>
        <p:spPr>
          <a:xfrm>
            <a:off x="1167317" y="2579465"/>
            <a:ext cx="3879000" cy="21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The design is not beautiful or attractive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The topic is still quite simple, there is no breakthrough and innovation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Many errors in the code and limited functionality for users</a:t>
            </a:r>
            <a:endParaRPr lang="vi-VN" sz="1800" dirty="0"/>
          </a:p>
        </p:txBody>
      </p:sp>
      <p:sp>
        <p:nvSpPr>
          <p:cNvPr id="1093" name="Google Shape;1093;p44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Unadvantage</a:t>
            </a:r>
            <a:endParaRPr dirty="0"/>
          </a:p>
        </p:txBody>
      </p:sp>
      <p:grpSp>
        <p:nvGrpSpPr>
          <p:cNvPr id="1094" name="Google Shape;1094;p44"/>
          <p:cNvGrpSpPr/>
          <p:nvPr/>
        </p:nvGrpSpPr>
        <p:grpSpPr>
          <a:xfrm>
            <a:off x="5735768" y="781371"/>
            <a:ext cx="2276736" cy="3786148"/>
            <a:chOff x="-2508225" y="1905900"/>
            <a:chExt cx="1847250" cy="3071925"/>
          </a:xfrm>
        </p:grpSpPr>
        <p:sp>
          <p:nvSpPr>
            <p:cNvPr id="1095" name="Google Shape;1095;p44"/>
            <p:cNvSpPr/>
            <p:nvPr/>
          </p:nvSpPr>
          <p:spPr>
            <a:xfrm>
              <a:off x="-2047600" y="4481600"/>
              <a:ext cx="867850" cy="121025"/>
            </a:xfrm>
            <a:custGeom>
              <a:avLst/>
              <a:gdLst/>
              <a:ahLst/>
              <a:cxnLst/>
              <a:rect l="l" t="t" r="r" b="b"/>
              <a:pathLst>
                <a:path w="34714" h="4841" extrusionOk="0">
                  <a:moveTo>
                    <a:pt x="17356" y="0"/>
                  </a:moveTo>
                  <a:cubicBezTo>
                    <a:pt x="12753" y="0"/>
                    <a:pt x="8338" y="256"/>
                    <a:pt x="5083" y="709"/>
                  </a:cubicBezTo>
                  <a:cubicBezTo>
                    <a:pt x="1828" y="1163"/>
                    <a:pt x="0" y="1779"/>
                    <a:pt x="0" y="2421"/>
                  </a:cubicBezTo>
                  <a:cubicBezTo>
                    <a:pt x="0" y="3062"/>
                    <a:pt x="1828" y="3678"/>
                    <a:pt x="5083" y="4132"/>
                  </a:cubicBezTo>
                  <a:cubicBezTo>
                    <a:pt x="8338" y="4587"/>
                    <a:pt x="12753" y="4841"/>
                    <a:pt x="17356" y="4841"/>
                  </a:cubicBezTo>
                  <a:cubicBezTo>
                    <a:pt x="21961" y="4841"/>
                    <a:pt x="26376" y="4587"/>
                    <a:pt x="29631" y="4132"/>
                  </a:cubicBezTo>
                  <a:cubicBezTo>
                    <a:pt x="32886" y="3678"/>
                    <a:pt x="34714" y="3062"/>
                    <a:pt x="34714" y="2421"/>
                  </a:cubicBezTo>
                  <a:cubicBezTo>
                    <a:pt x="34714" y="1779"/>
                    <a:pt x="32886" y="1163"/>
                    <a:pt x="29631" y="709"/>
                  </a:cubicBezTo>
                  <a:cubicBezTo>
                    <a:pt x="26376" y="256"/>
                    <a:pt x="21961" y="0"/>
                    <a:pt x="17356" y="0"/>
                  </a:cubicBezTo>
                  <a:close/>
                </a:path>
              </a:pathLst>
            </a:custGeom>
            <a:solidFill>
              <a:srgbClr val="CECFCC">
                <a:alpha val="5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-2192375" y="4466600"/>
              <a:ext cx="202025" cy="116925"/>
            </a:xfrm>
            <a:custGeom>
              <a:avLst/>
              <a:gdLst/>
              <a:ahLst/>
              <a:cxnLst/>
              <a:rect l="l" t="t" r="r" b="b"/>
              <a:pathLst>
                <a:path w="8081" h="4677" extrusionOk="0">
                  <a:moveTo>
                    <a:pt x="6103" y="0"/>
                  </a:moveTo>
                  <a:cubicBezTo>
                    <a:pt x="5383" y="0"/>
                    <a:pt x="4501" y="560"/>
                    <a:pt x="3316" y="1311"/>
                  </a:cubicBezTo>
                  <a:cubicBezTo>
                    <a:pt x="1278" y="2601"/>
                    <a:pt x="0" y="3822"/>
                    <a:pt x="333" y="4347"/>
                  </a:cubicBezTo>
                  <a:cubicBezTo>
                    <a:pt x="473" y="4568"/>
                    <a:pt x="783" y="4677"/>
                    <a:pt x="1296" y="4677"/>
                  </a:cubicBezTo>
                  <a:cubicBezTo>
                    <a:pt x="1921" y="4677"/>
                    <a:pt x="2846" y="4516"/>
                    <a:pt x="4134" y="4204"/>
                  </a:cubicBezTo>
                  <a:cubicBezTo>
                    <a:pt x="6950" y="3521"/>
                    <a:pt x="8080" y="2138"/>
                    <a:pt x="7458" y="1015"/>
                  </a:cubicBezTo>
                  <a:cubicBezTo>
                    <a:pt x="7056" y="292"/>
                    <a:pt x="6622" y="0"/>
                    <a:pt x="6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-2063800" y="4461475"/>
              <a:ext cx="127600" cy="74975"/>
            </a:xfrm>
            <a:custGeom>
              <a:avLst/>
              <a:gdLst/>
              <a:ahLst/>
              <a:cxnLst/>
              <a:rect l="l" t="t" r="r" b="b"/>
              <a:pathLst>
                <a:path w="5104" h="2999" extrusionOk="0">
                  <a:moveTo>
                    <a:pt x="4694" y="0"/>
                  </a:moveTo>
                  <a:lnTo>
                    <a:pt x="778" y="1122"/>
                  </a:lnTo>
                  <a:cubicBezTo>
                    <a:pt x="294" y="1263"/>
                    <a:pt x="0" y="1753"/>
                    <a:pt x="109" y="2246"/>
                  </a:cubicBezTo>
                  <a:cubicBezTo>
                    <a:pt x="206" y="2691"/>
                    <a:pt x="600" y="2999"/>
                    <a:pt x="1042" y="2999"/>
                  </a:cubicBezTo>
                  <a:cubicBezTo>
                    <a:pt x="1093" y="2999"/>
                    <a:pt x="1144" y="2994"/>
                    <a:pt x="1196" y="2986"/>
                  </a:cubicBezTo>
                  <a:lnTo>
                    <a:pt x="5104" y="2513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-1976475" y="4132275"/>
              <a:ext cx="995750" cy="405700"/>
            </a:xfrm>
            <a:custGeom>
              <a:avLst/>
              <a:gdLst/>
              <a:ahLst/>
              <a:cxnLst/>
              <a:rect l="l" t="t" r="r" b="b"/>
              <a:pathLst>
                <a:path w="39830" h="16228" extrusionOk="0">
                  <a:moveTo>
                    <a:pt x="33596" y="1"/>
                  </a:moveTo>
                  <a:cubicBezTo>
                    <a:pt x="32317" y="1"/>
                    <a:pt x="30915" y="237"/>
                    <a:pt x="29512" y="584"/>
                  </a:cubicBezTo>
                  <a:cubicBezTo>
                    <a:pt x="26438" y="1344"/>
                    <a:pt x="8909" y="8088"/>
                    <a:pt x="128" y="13161"/>
                  </a:cubicBezTo>
                  <a:cubicBezTo>
                    <a:pt x="128" y="13170"/>
                    <a:pt x="125" y="13179"/>
                    <a:pt x="125" y="13188"/>
                  </a:cubicBezTo>
                  <a:cubicBezTo>
                    <a:pt x="0" y="14083"/>
                    <a:pt x="110" y="15000"/>
                    <a:pt x="429" y="15934"/>
                  </a:cubicBezTo>
                  <a:cubicBezTo>
                    <a:pt x="489" y="16110"/>
                    <a:pt x="656" y="16227"/>
                    <a:pt x="840" y="16227"/>
                  </a:cubicBezTo>
                  <a:cubicBezTo>
                    <a:pt x="852" y="16227"/>
                    <a:pt x="864" y="16227"/>
                    <a:pt x="876" y="16226"/>
                  </a:cubicBezTo>
                  <a:cubicBezTo>
                    <a:pt x="10729" y="15416"/>
                    <a:pt x="30089" y="13757"/>
                    <a:pt x="33157" y="12999"/>
                  </a:cubicBezTo>
                  <a:cubicBezTo>
                    <a:pt x="37301" y="11974"/>
                    <a:pt x="39829" y="7785"/>
                    <a:pt x="38805" y="3641"/>
                  </a:cubicBezTo>
                  <a:cubicBezTo>
                    <a:pt x="38127" y="901"/>
                    <a:pt x="36094" y="1"/>
                    <a:pt x="3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-2164500" y="4132250"/>
              <a:ext cx="992650" cy="403825"/>
            </a:xfrm>
            <a:custGeom>
              <a:avLst/>
              <a:gdLst/>
              <a:ahLst/>
              <a:cxnLst/>
              <a:rect l="l" t="t" r="r" b="b"/>
              <a:pathLst>
                <a:path w="39706" h="16153" extrusionOk="0">
                  <a:moveTo>
                    <a:pt x="6231" y="1"/>
                  </a:moveTo>
                  <a:cubicBezTo>
                    <a:pt x="3734" y="1"/>
                    <a:pt x="1702" y="902"/>
                    <a:pt x="1025" y="3642"/>
                  </a:cubicBezTo>
                  <a:cubicBezTo>
                    <a:pt x="0" y="7786"/>
                    <a:pt x="2530" y="11975"/>
                    <a:pt x="6673" y="13000"/>
                  </a:cubicBezTo>
                  <a:cubicBezTo>
                    <a:pt x="9754" y="13762"/>
                    <a:pt x="28338" y="15346"/>
                    <a:pt x="38137" y="16151"/>
                  </a:cubicBezTo>
                  <a:cubicBezTo>
                    <a:pt x="38148" y="16152"/>
                    <a:pt x="38160" y="16153"/>
                    <a:pt x="38171" y="16153"/>
                  </a:cubicBezTo>
                  <a:cubicBezTo>
                    <a:pt x="38288" y="16153"/>
                    <a:pt x="38402" y="16106"/>
                    <a:pt x="38486" y="16022"/>
                  </a:cubicBezTo>
                  <a:cubicBezTo>
                    <a:pt x="39187" y="15303"/>
                    <a:pt x="39583" y="14478"/>
                    <a:pt x="39680" y="13551"/>
                  </a:cubicBezTo>
                  <a:cubicBezTo>
                    <a:pt x="39706" y="13315"/>
                    <a:pt x="39578" y="13089"/>
                    <a:pt x="39371" y="12971"/>
                  </a:cubicBezTo>
                  <a:cubicBezTo>
                    <a:pt x="30487" y="7921"/>
                    <a:pt x="13353" y="1336"/>
                    <a:pt x="10318" y="585"/>
                  </a:cubicBezTo>
                  <a:cubicBezTo>
                    <a:pt x="8913" y="237"/>
                    <a:pt x="7511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-2193900" y="3371950"/>
              <a:ext cx="549975" cy="495800"/>
            </a:xfrm>
            <a:custGeom>
              <a:avLst/>
              <a:gdLst/>
              <a:ahLst/>
              <a:cxnLst/>
              <a:rect l="l" t="t" r="r" b="b"/>
              <a:pathLst>
                <a:path w="21999" h="19832" extrusionOk="0">
                  <a:moveTo>
                    <a:pt x="18621" y="0"/>
                  </a:moveTo>
                  <a:cubicBezTo>
                    <a:pt x="16829" y="0"/>
                    <a:pt x="17454" y="6556"/>
                    <a:pt x="7645" y="6556"/>
                  </a:cubicBezTo>
                  <a:cubicBezTo>
                    <a:pt x="7440" y="6556"/>
                    <a:pt x="7230" y="6553"/>
                    <a:pt x="7016" y="6547"/>
                  </a:cubicBezTo>
                  <a:cubicBezTo>
                    <a:pt x="6909" y="6545"/>
                    <a:pt x="6803" y="6543"/>
                    <a:pt x="6700" y="6543"/>
                  </a:cubicBezTo>
                  <a:cubicBezTo>
                    <a:pt x="0" y="6543"/>
                    <a:pt x="33" y="12567"/>
                    <a:pt x="2983" y="16274"/>
                  </a:cubicBezTo>
                  <a:cubicBezTo>
                    <a:pt x="4855" y="18627"/>
                    <a:pt x="7595" y="19832"/>
                    <a:pt x="10351" y="19832"/>
                  </a:cubicBezTo>
                  <a:cubicBezTo>
                    <a:pt x="12552" y="19832"/>
                    <a:pt x="14763" y="19063"/>
                    <a:pt x="16547" y="17497"/>
                  </a:cubicBezTo>
                  <a:cubicBezTo>
                    <a:pt x="18798" y="15522"/>
                    <a:pt x="19874" y="12711"/>
                    <a:pt x="19728" y="9935"/>
                  </a:cubicBezTo>
                  <a:cubicBezTo>
                    <a:pt x="19684" y="9095"/>
                    <a:pt x="19978" y="8290"/>
                    <a:pt x="20487" y="7619"/>
                  </a:cubicBezTo>
                  <a:cubicBezTo>
                    <a:pt x="21972" y="5670"/>
                    <a:pt x="21999" y="2804"/>
                    <a:pt x="20247" y="1048"/>
                  </a:cubicBezTo>
                  <a:cubicBezTo>
                    <a:pt x="19506" y="305"/>
                    <a:pt x="19007" y="0"/>
                    <a:pt x="18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-1887000" y="3549575"/>
              <a:ext cx="547900" cy="607025"/>
            </a:xfrm>
            <a:custGeom>
              <a:avLst/>
              <a:gdLst/>
              <a:ahLst/>
              <a:cxnLst/>
              <a:rect l="l" t="t" r="r" b="b"/>
              <a:pathLst>
                <a:path w="21916" h="24281" extrusionOk="0">
                  <a:moveTo>
                    <a:pt x="11374" y="1"/>
                  </a:moveTo>
                  <a:cubicBezTo>
                    <a:pt x="11373" y="1"/>
                    <a:pt x="11372" y="1"/>
                    <a:pt x="11372" y="1"/>
                  </a:cubicBezTo>
                  <a:cubicBezTo>
                    <a:pt x="7160" y="1"/>
                    <a:pt x="1" y="2638"/>
                    <a:pt x="457" y="7995"/>
                  </a:cubicBezTo>
                  <a:cubicBezTo>
                    <a:pt x="835" y="12423"/>
                    <a:pt x="393" y="17357"/>
                    <a:pt x="4434" y="22322"/>
                  </a:cubicBezTo>
                  <a:cubicBezTo>
                    <a:pt x="4433" y="22322"/>
                    <a:pt x="7671" y="24281"/>
                    <a:pt x="11768" y="24281"/>
                  </a:cubicBezTo>
                  <a:cubicBezTo>
                    <a:pt x="13521" y="24281"/>
                    <a:pt x="15430" y="23922"/>
                    <a:pt x="17311" y="22899"/>
                  </a:cubicBezTo>
                  <a:cubicBezTo>
                    <a:pt x="17311" y="22899"/>
                    <a:pt x="21915" y="14570"/>
                    <a:pt x="20856" y="9291"/>
                  </a:cubicBezTo>
                  <a:cubicBezTo>
                    <a:pt x="20203" y="6037"/>
                    <a:pt x="17687" y="1"/>
                    <a:pt x="1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-1676550" y="3399675"/>
              <a:ext cx="110500" cy="237525"/>
            </a:xfrm>
            <a:custGeom>
              <a:avLst/>
              <a:gdLst/>
              <a:ahLst/>
              <a:cxnLst/>
              <a:rect l="l" t="t" r="r" b="b"/>
              <a:pathLst>
                <a:path w="4420" h="9501" extrusionOk="0">
                  <a:moveTo>
                    <a:pt x="0" y="0"/>
                  </a:moveTo>
                  <a:lnTo>
                    <a:pt x="0" y="7291"/>
                  </a:lnTo>
                  <a:cubicBezTo>
                    <a:pt x="0" y="8511"/>
                    <a:pt x="989" y="9501"/>
                    <a:pt x="2210" y="9501"/>
                  </a:cubicBezTo>
                  <a:cubicBezTo>
                    <a:pt x="3430" y="9501"/>
                    <a:pt x="4419" y="8511"/>
                    <a:pt x="4419" y="7291"/>
                  </a:cubicBezTo>
                  <a:lnTo>
                    <a:pt x="4419" y="0"/>
                  </a:ln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-2053650" y="3646750"/>
              <a:ext cx="338750" cy="332400"/>
            </a:xfrm>
            <a:custGeom>
              <a:avLst/>
              <a:gdLst/>
              <a:ahLst/>
              <a:cxnLst/>
              <a:rect l="l" t="t" r="r" b="b"/>
              <a:pathLst>
                <a:path w="13550" h="13296" extrusionOk="0">
                  <a:moveTo>
                    <a:pt x="10097" y="1"/>
                  </a:moveTo>
                  <a:cubicBezTo>
                    <a:pt x="9353" y="1"/>
                    <a:pt x="8611" y="318"/>
                    <a:pt x="8091" y="921"/>
                  </a:cubicBezTo>
                  <a:cubicBezTo>
                    <a:pt x="6214" y="3099"/>
                    <a:pt x="2356" y="7457"/>
                    <a:pt x="1" y="11256"/>
                  </a:cubicBezTo>
                  <a:cubicBezTo>
                    <a:pt x="2405" y="11864"/>
                    <a:pt x="4812" y="12544"/>
                    <a:pt x="7190" y="13295"/>
                  </a:cubicBezTo>
                  <a:cubicBezTo>
                    <a:pt x="7037" y="13165"/>
                    <a:pt x="6923" y="13029"/>
                    <a:pt x="6870" y="12886"/>
                  </a:cubicBezTo>
                  <a:cubicBezTo>
                    <a:pt x="6472" y="11835"/>
                    <a:pt x="10343" y="7028"/>
                    <a:pt x="12011" y="4516"/>
                  </a:cubicBezTo>
                  <a:cubicBezTo>
                    <a:pt x="13550" y="2195"/>
                    <a:pt x="11733" y="594"/>
                    <a:pt x="11703" y="568"/>
                  </a:cubicBezTo>
                  <a:cubicBezTo>
                    <a:pt x="11232" y="185"/>
                    <a:pt x="10664" y="1"/>
                    <a:pt x="10097" y="1"/>
                  </a:cubicBezTo>
                  <a:close/>
                </a:path>
              </a:pathLst>
            </a:custGeom>
            <a:solidFill>
              <a:srgbClr val="FFD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-2175675" y="3619850"/>
              <a:ext cx="537400" cy="654150"/>
            </a:xfrm>
            <a:custGeom>
              <a:avLst/>
              <a:gdLst/>
              <a:ahLst/>
              <a:cxnLst/>
              <a:rect l="l" t="t" r="r" b="b"/>
              <a:pathLst>
                <a:path w="21496" h="26166" extrusionOk="0">
                  <a:moveTo>
                    <a:pt x="15701" y="0"/>
                  </a:moveTo>
                  <a:cubicBezTo>
                    <a:pt x="15106" y="0"/>
                    <a:pt x="14505" y="201"/>
                    <a:pt x="14015" y="606"/>
                  </a:cubicBezTo>
                  <a:cubicBezTo>
                    <a:pt x="10835" y="3230"/>
                    <a:pt x="2876" y="9580"/>
                    <a:pt x="1643" y="13440"/>
                  </a:cubicBezTo>
                  <a:cubicBezTo>
                    <a:pt x="0" y="18584"/>
                    <a:pt x="12323" y="25382"/>
                    <a:pt x="19103" y="26165"/>
                  </a:cubicBezTo>
                  <a:cubicBezTo>
                    <a:pt x="20778" y="22946"/>
                    <a:pt x="21404" y="20412"/>
                    <a:pt x="21496" y="16908"/>
                  </a:cubicBezTo>
                  <a:cubicBezTo>
                    <a:pt x="21496" y="16908"/>
                    <a:pt x="11181" y="14214"/>
                    <a:pt x="10788" y="12193"/>
                  </a:cubicBezTo>
                  <a:cubicBezTo>
                    <a:pt x="10573" y="11089"/>
                    <a:pt x="15201" y="7005"/>
                    <a:pt x="17268" y="4811"/>
                  </a:cubicBezTo>
                  <a:cubicBezTo>
                    <a:pt x="19178" y="2784"/>
                    <a:pt x="17658" y="900"/>
                    <a:pt x="17632" y="869"/>
                  </a:cubicBezTo>
                  <a:cubicBezTo>
                    <a:pt x="17129" y="292"/>
                    <a:pt x="16419" y="0"/>
                    <a:pt x="1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-1845025" y="3932675"/>
              <a:ext cx="524625" cy="347650"/>
            </a:xfrm>
            <a:custGeom>
              <a:avLst/>
              <a:gdLst/>
              <a:ahLst/>
              <a:cxnLst/>
              <a:rect l="l" t="t" r="r" b="b"/>
              <a:pathLst>
                <a:path w="20985" h="13906" extrusionOk="0">
                  <a:moveTo>
                    <a:pt x="1176" y="1"/>
                  </a:moveTo>
                  <a:cubicBezTo>
                    <a:pt x="525" y="1"/>
                    <a:pt x="0" y="524"/>
                    <a:pt x="0" y="1176"/>
                  </a:cubicBezTo>
                  <a:lnTo>
                    <a:pt x="0" y="12730"/>
                  </a:lnTo>
                  <a:cubicBezTo>
                    <a:pt x="0" y="13380"/>
                    <a:pt x="525" y="13905"/>
                    <a:pt x="1176" y="13905"/>
                  </a:cubicBezTo>
                  <a:lnTo>
                    <a:pt x="19808" y="13905"/>
                  </a:lnTo>
                  <a:cubicBezTo>
                    <a:pt x="20460" y="13905"/>
                    <a:pt x="20985" y="13380"/>
                    <a:pt x="20985" y="12730"/>
                  </a:cubicBezTo>
                  <a:lnTo>
                    <a:pt x="20985" y="1176"/>
                  </a:lnTo>
                  <a:cubicBezTo>
                    <a:pt x="20985" y="524"/>
                    <a:pt x="20460" y="1"/>
                    <a:pt x="19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-1642675" y="4050900"/>
              <a:ext cx="115550" cy="111175"/>
            </a:xfrm>
            <a:custGeom>
              <a:avLst/>
              <a:gdLst/>
              <a:ahLst/>
              <a:cxnLst/>
              <a:rect l="l" t="t" r="r" b="b"/>
              <a:pathLst>
                <a:path w="4622" h="4447" extrusionOk="0">
                  <a:moveTo>
                    <a:pt x="2399" y="1"/>
                  </a:moveTo>
                  <a:cubicBezTo>
                    <a:pt x="1499" y="1"/>
                    <a:pt x="689" y="543"/>
                    <a:pt x="344" y="1373"/>
                  </a:cubicBezTo>
                  <a:cubicBezTo>
                    <a:pt x="1" y="2203"/>
                    <a:pt x="191" y="3160"/>
                    <a:pt x="827" y="3795"/>
                  </a:cubicBezTo>
                  <a:cubicBezTo>
                    <a:pt x="1252" y="4221"/>
                    <a:pt x="1821" y="4447"/>
                    <a:pt x="2400" y="4447"/>
                  </a:cubicBezTo>
                  <a:cubicBezTo>
                    <a:pt x="2686" y="4447"/>
                    <a:pt x="2975" y="4392"/>
                    <a:pt x="3249" y="4278"/>
                  </a:cubicBezTo>
                  <a:cubicBezTo>
                    <a:pt x="4080" y="3933"/>
                    <a:pt x="4621" y="3123"/>
                    <a:pt x="4621" y="2224"/>
                  </a:cubicBezTo>
                  <a:cubicBezTo>
                    <a:pt x="4621" y="996"/>
                    <a:pt x="3626" y="1"/>
                    <a:pt x="2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-2286800" y="2032050"/>
              <a:ext cx="1232775" cy="1232725"/>
            </a:xfrm>
            <a:custGeom>
              <a:avLst/>
              <a:gdLst/>
              <a:ahLst/>
              <a:cxnLst/>
              <a:rect l="l" t="t" r="r" b="b"/>
              <a:pathLst>
                <a:path w="49311" h="49309" extrusionOk="0">
                  <a:moveTo>
                    <a:pt x="24655" y="0"/>
                  </a:moveTo>
                  <a:cubicBezTo>
                    <a:pt x="18117" y="0"/>
                    <a:pt x="11846" y="2598"/>
                    <a:pt x="7223" y="7221"/>
                  </a:cubicBezTo>
                  <a:cubicBezTo>
                    <a:pt x="2599" y="11844"/>
                    <a:pt x="1" y="18116"/>
                    <a:pt x="1" y="24654"/>
                  </a:cubicBezTo>
                  <a:cubicBezTo>
                    <a:pt x="1" y="31194"/>
                    <a:pt x="2599" y="37464"/>
                    <a:pt x="7223" y="42087"/>
                  </a:cubicBezTo>
                  <a:cubicBezTo>
                    <a:pt x="11846" y="46712"/>
                    <a:pt x="18117" y="49309"/>
                    <a:pt x="24655" y="49309"/>
                  </a:cubicBezTo>
                  <a:cubicBezTo>
                    <a:pt x="31194" y="49309"/>
                    <a:pt x="37465" y="46712"/>
                    <a:pt x="42088" y="42087"/>
                  </a:cubicBezTo>
                  <a:cubicBezTo>
                    <a:pt x="46712" y="37464"/>
                    <a:pt x="49310" y="31194"/>
                    <a:pt x="49310" y="24654"/>
                  </a:cubicBezTo>
                  <a:cubicBezTo>
                    <a:pt x="49310" y="18116"/>
                    <a:pt x="46712" y="11844"/>
                    <a:pt x="42088" y="7221"/>
                  </a:cubicBezTo>
                  <a:cubicBezTo>
                    <a:pt x="37465" y="2598"/>
                    <a:pt x="31194" y="0"/>
                    <a:pt x="24655" y="0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-2081775" y="2113850"/>
              <a:ext cx="1107025" cy="1151075"/>
            </a:xfrm>
            <a:custGeom>
              <a:avLst/>
              <a:gdLst/>
              <a:ahLst/>
              <a:cxnLst/>
              <a:rect l="l" t="t" r="r" b="b"/>
              <a:pathLst>
                <a:path w="44281" h="46043" extrusionOk="0">
                  <a:moveTo>
                    <a:pt x="28719" y="0"/>
                  </a:moveTo>
                  <a:lnTo>
                    <a:pt x="28719" y="0"/>
                  </a:lnTo>
                  <a:cubicBezTo>
                    <a:pt x="31645" y="2619"/>
                    <a:pt x="33991" y="5975"/>
                    <a:pt x="35429" y="9924"/>
                  </a:cubicBezTo>
                  <a:cubicBezTo>
                    <a:pt x="40090" y="22717"/>
                    <a:pt x="33497" y="36867"/>
                    <a:pt x="20702" y="41527"/>
                  </a:cubicBezTo>
                  <a:cubicBezTo>
                    <a:pt x="17919" y="42541"/>
                    <a:pt x="15072" y="43021"/>
                    <a:pt x="12273" y="43021"/>
                  </a:cubicBezTo>
                  <a:cubicBezTo>
                    <a:pt x="7929" y="43021"/>
                    <a:pt x="3699" y="41864"/>
                    <a:pt x="0" y="39745"/>
                  </a:cubicBezTo>
                  <a:lnTo>
                    <a:pt x="0" y="39745"/>
                  </a:lnTo>
                  <a:cubicBezTo>
                    <a:pt x="4493" y="43764"/>
                    <a:pt x="10363" y="46043"/>
                    <a:pt x="16459" y="46043"/>
                  </a:cubicBezTo>
                  <a:cubicBezTo>
                    <a:pt x="19260" y="46043"/>
                    <a:pt x="22108" y="45562"/>
                    <a:pt x="24892" y="44547"/>
                  </a:cubicBezTo>
                  <a:cubicBezTo>
                    <a:pt x="37687" y="39887"/>
                    <a:pt x="44280" y="25738"/>
                    <a:pt x="39620" y="12944"/>
                  </a:cubicBezTo>
                  <a:cubicBezTo>
                    <a:pt x="37546" y="7253"/>
                    <a:pt x="33592" y="2793"/>
                    <a:pt x="287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-1582175" y="3203425"/>
              <a:ext cx="920625" cy="1774400"/>
            </a:xfrm>
            <a:custGeom>
              <a:avLst/>
              <a:gdLst/>
              <a:ahLst/>
              <a:cxnLst/>
              <a:rect l="l" t="t" r="r" b="b"/>
              <a:pathLst>
                <a:path w="36825" h="70976" extrusionOk="0">
                  <a:moveTo>
                    <a:pt x="10510" y="1"/>
                  </a:moveTo>
                  <a:lnTo>
                    <a:pt x="0" y="3830"/>
                  </a:lnTo>
                  <a:lnTo>
                    <a:pt x="19535" y="65220"/>
                  </a:lnTo>
                  <a:cubicBezTo>
                    <a:pt x="20656" y="68745"/>
                    <a:pt x="23914" y="70976"/>
                    <a:pt x="27403" y="70976"/>
                  </a:cubicBezTo>
                  <a:cubicBezTo>
                    <a:pt x="28340" y="70976"/>
                    <a:pt x="29295" y="70814"/>
                    <a:pt x="30229" y="70474"/>
                  </a:cubicBezTo>
                  <a:cubicBezTo>
                    <a:pt x="34639" y="68868"/>
                    <a:pt x="36825" y="63913"/>
                    <a:pt x="35037" y="59573"/>
                  </a:cubicBezTo>
                  <a:lnTo>
                    <a:pt x="105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-1582175" y="3203425"/>
              <a:ext cx="921200" cy="1774025"/>
            </a:xfrm>
            <a:custGeom>
              <a:avLst/>
              <a:gdLst/>
              <a:ahLst/>
              <a:cxnLst/>
              <a:rect l="l" t="t" r="r" b="b"/>
              <a:pathLst>
                <a:path w="36848" h="70961" extrusionOk="0">
                  <a:moveTo>
                    <a:pt x="10510" y="1"/>
                  </a:moveTo>
                  <a:lnTo>
                    <a:pt x="0" y="3830"/>
                  </a:lnTo>
                  <a:lnTo>
                    <a:pt x="2582" y="11945"/>
                  </a:lnTo>
                  <a:lnTo>
                    <a:pt x="4077" y="11400"/>
                  </a:lnTo>
                  <a:cubicBezTo>
                    <a:pt x="4871" y="11111"/>
                    <a:pt x="5684" y="10974"/>
                    <a:pt x="6484" y="10974"/>
                  </a:cubicBezTo>
                  <a:cubicBezTo>
                    <a:pt x="9257" y="10974"/>
                    <a:pt x="11875" y="12625"/>
                    <a:pt x="12990" y="15332"/>
                  </a:cubicBezTo>
                  <a:lnTo>
                    <a:pt x="28309" y="52536"/>
                  </a:lnTo>
                  <a:cubicBezTo>
                    <a:pt x="30221" y="57182"/>
                    <a:pt x="26670" y="62075"/>
                    <a:pt x="22093" y="62075"/>
                  </a:cubicBezTo>
                  <a:cubicBezTo>
                    <a:pt x="21425" y="62075"/>
                    <a:pt x="20735" y="61970"/>
                    <a:pt x="20037" y="61746"/>
                  </a:cubicBezTo>
                  <a:cubicBezTo>
                    <a:pt x="19121" y="61452"/>
                    <a:pt x="18398" y="61017"/>
                    <a:pt x="18002" y="60403"/>
                  </a:cubicBezTo>
                  <a:lnTo>
                    <a:pt x="18002" y="60403"/>
                  </a:lnTo>
                  <a:lnTo>
                    <a:pt x="19461" y="64988"/>
                  </a:lnTo>
                  <a:cubicBezTo>
                    <a:pt x="20602" y="68574"/>
                    <a:pt x="23930" y="70961"/>
                    <a:pt x="27489" y="70961"/>
                  </a:cubicBezTo>
                  <a:cubicBezTo>
                    <a:pt x="28351" y="70961"/>
                    <a:pt x="29227" y="70821"/>
                    <a:pt x="30088" y="70524"/>
                  </a:cubicBezTo>
                  <a:cubicBezTo>
                    <a:pt x="32255" y="69779"/>
                    <a:pt x="33890" y="68228"/>
                    <a:pt x="34814" y="66336"/>
                  </a:cubicBezTo>
                  <a:cubicBezTo>
                    <a:pt x="34815" y="66334"/>
                    <a:pt x="34816" y="66331"/>
                    <a:pt x="34818" y="66330"/>
                  </a:cubicBezTo>
                  <a:cubicBezTo>
                    <a:pt x="36848" y="62159"/>
                    <a:pt x="34687" y="58886"/>
                    <a:pt x="33114" y="54898"/>
                  </a:cubicBezTo>
                  <a:lnTo>
                    <a:pt x="105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-2366075" y="2049000"/>
              <a:ext cx="847675" cy="863250"/>
            </a:xfrm>
            <a:custGeom>
              <a:avLst/>
              <a:gdLst/>
              <a:ahLst/>
              <a:cxnLst/>
              <a:rect l="l" t="t" r="r" b="b"/>
              <a:pathLst>
                <a:path w="33907" h="34530" extrusionOk="0">
                  <a:moveTo>
                    <a:pt x="22097" y="1"/>
                  </a:moveTo>
                  <a:cubicBezTo>
                    <a:pt x="21180" y="219"/>
                    <a:pt x="20275" y="490"/>
                    <a:pt x="19387" y="811"/>
                  </a:cubicBezTo>
                  <a:cubicBezTo>
                    <a:pt x="6594" y="5471"/>
                    <a:pt x="1" y="19621"/>
                    <a:pt x="4661" y="32415"/>
                  </a:cubicBezTo>
                  <a:cubicBezTo>
                    <a:pt x="4672" y="32442"/>
                    <a:pt x="4683" y="32469"/>
                    <a:pt x="4693" y="32497"/>
                  </a:cubicBezTo>
                  <a:cubicBezTo>
                    <a:pt x="7270" y="33815"/>
                    <a:pt x="10151" y="34530"/>
                    <a:pt x="13102" y="34530"/>
                  </a:cubicBezTo>
                  <a:cubicBezTo>
                    <a:pt x="15196" y="34530"/>
                    <a:pt x="17325" y="34170"/>
                    <a:pt x="19406" y="33412"/>
                  </a:cubicBezTo>
                  <a:cubicBezTo>
                    <a:pt x="28975" y="29927"/>
                    <a:pt x="33906" y="19344"/>
                    <a:pt x="30420" y="9775"/>
                  </a:cubicBezTo>
                  <a:cubicBezTo>
                    <a:pt x="28846" y="5453"/>
                    <a:pt x="25821" y="2082"/>
                    <a:pt x="22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-2508225" y="1905900"/>
              <a:ext cx="1675550" cy="1485000"/>
            </a:xfrm>
            <a:custGeom>
              <a:avLst/>
              <a:gdLst/>
              <a:ahLst/>
              <a:cxnLst/>
              <a:rect l="l" t="t" r="r" b="b"/>
              <a:pathLst>
                <a:path w="67022" h="59400" extrusionOk="0">
                  <a:moveTo>
                    <a:pt x="33512" y="6627"/>
                  </a:moveTo>
                  <a:cubicBezTo>
                    <a:pt x="43168" y="6627"/>
                    <a:pt x="51877" y="12727"/>
                    <a:pt x="55184" y="21806"/>
                  </a:cubicBezTo>
                  <a:cubicBezTo>
                    <a:pt x="57292" y="27595"/>
                    <a:pt x="57020" y="33858"/>
                    <a:pt x="54419" y="39442"/>
                  </a:cubicBezTo>
                  <a:cubicBezTo>
                    <a:pt x="51817" y="45026"/>
                    <a:pt x="47196" y="49264"/>
                    <a:pt x="41406" y="51372"/>
                  </a:cubicBezTo>
                  <a:cubicBezTo>
                    <a:pt x="38855" y="52302"/>
                    <a:pt x="36199" y="52773"/>
                    <a:pt x="33515" y="52773"/>
                  </a:cubicBezTo>
                  <a:cubicBezTo>
                    <a:pt x="23858" y="52773"/>
                    <a:pt x="15147" y="46673"/>
                    <a:pt x="11841" y="37595"/>
                  </a:cubicBezTo>
                  <a:cubicBezTo>
                    <a:pt x="7487" y="25645"/>
                    <a:pt x="13668" y="12382"/>
                    <a:pt x="25617" y="8028"/>
                  </a:cubicBezTo>
                  <a:cubicBezTo>
                    <a:pt x="28170" y="7099"/>
                    <a:pt x="30825" y="6628"/>
                    <a:pt x="33511" y="6627"/>
                  </a:cubicBezTo>
                  <a:close/>
                  <a:moveTo>
                    <a:pt x="33512" y="0"/>
                  </a:moveTo>
                  <a:cubicBezTo>
                    <a:pt x="33511" y="0"/>
                    <a:pt x="33510" y="0"/>
                    <a:pt x="33509" y="0"/>
                  </a:cubicBezTo>
                  <a:cubicBezTo>
                    <a:pt x="30136" y="0"/>
                    <a:pt x="26702" y="580"/>
                    <a:pt x="23349" y="1802"/>
                  </a:cubicBezTo>
                  <a:cubicBezTo>
                    <a:pt x="7942" y="7414"/>
                    <a:pt x="1" y="24455"/>
                    <a:pt x="5613" y="39863"/>
                  </a:cubicBezTo>
                  <a:cubicBezTo>
                    <a:pt x="10005" y="51916"/>
                    <a:pt x="21388" y="59400"/>
                    <a:pt x="33514" y="59400"/>
                  </a:cubicBezTo>
                  <a:cubicBezTo>
                    <a:pt x="36888" y="59400"/>
                    <a:pt x="40320" y="58820"/>
                    <a:pt x="43674" y="57598"/>
                  </a:cubicBezTo>
                  <a:cubicBezTo>
                    <a:pt x="59082" y="51985"/>
                    <a:pt x="67022" y="34945"/>
                    <a:pt x="61410" y="19537"/>
                  </a:cubicBezTo>
                  <a:cubicBezTo>
                    <a:pt x="57019" y="7484"/>
                    <a:pt x="45637" y="0"/>
                    <a:pt x="33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-1676550" y="3457975"/>
              <a:ext cx="110500" cy="149125"/>
            </a:xfrm>
            <a:custGeom>
              <a:avLst/>
              <a:gdLst/>
              <a:ahLst/>
              <a:cxnLst/>
              <a:rect l="l" t="t" r="r" b="b"/>
              <a:pathLst>
                <a:path w="4420" h="5965" extrusionOk="0">
                  <a:moveTo>
                    <a:pt x="0" y="1"/>
                  </a:moveTo>
                  <a:lnTo>
                    <a:pt x="0" y="824"/>
                  </a:lnTo>
                  <a:cubicBezTo>
                    <a:pt x="0" y="3020"/>
                    <a:pt x="1741" y="5964"/>
                    <a:pt x="3938" y="5964"/>
                  </a:cubicBezTo>
                  <a:cubicBezTo>
                    <a:pt x="3938" y="5964"/>
                    <a:pt x="4257" y="5791"/>
                    <a:pt x="4299" y="5647"/>
                  </a:cubicBezTo>
                  <a:cubicBezTo>
                    <a:pt x="4371" y="5429"/>
                    <a:pt x="4419" y="5200"/>
                    <a:pt x="4419" y="4959"/>
                  </a:cubicBezTo>
                  <a:lnTo>
                    <a:pt x="4419" y="1"/>
                  </a:lnTo>
                  <a:close/>
                </a:path>
              </a:pathLst>
            </a:custGeom>
            <a:solidFill>
              <a:srgbClr val="DD8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-1690925" y="3364800"/>
              <a:ext cx="194750" cy="221000"/>
            </a:xfrm>
            <a:custGeom>
              <a:avLst/>
              <a:gdLst/>
              <a:ahLst/>
              <a:cxnLst/>
              <a:rect l="l" t="t" r="r" b="b"/>
              <a:pathLst>
                <a:path w="7790" h="8840" extrusionOk="0">
                  <a:moveTo>
                    <a:pt x="859" y="0"/>
                  </a:moveTo>
                  <a:lnTo>
                    <a:pt x="280" y="3950"/>
                  </a:lnTo>
                  <a:cubicBezTo>
                    <a:pt x="0" y="5864"/>
                    <a:pt x="2228" y="8554"/>
                    <a:pt x="4142" y="8834"/>
                  </a:cubicBezTo>
                  <a:cubicBezTo>
                    <a:pt x="4166" y="8838"/>
                    <a:pt x="4190" y="8839"/>
                    <a:pt x="4216" y="8839"/>
                  </a:cubicBezTo>
                  <a:cubicBezTo>
                    <a:pt x="5088" y="8839"/>
                    <a:pt x="6938" y="6825"/>
                    <a:pt x="7211" y="4966"/>
                  </a:cubicBezTo>
                  <a:lnTo>
                    <a:pt x="7789" y="101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-1716500" y="3380200"/>
              <a:ext cx="47050" cy="77850"/>
            </a:xfrm>
            <a:custGeom>
              <a:avLst/>
              <a:gdLst/>
              <a:ahLst/>
              <a:cxnLst/>
              <a:rect l="l" t="t" r="r" b="b"/>
              <a:pathLst>
                <a:path w="1882" h="3114" extrusionOk="0">
                  <a:moveTo>
                    <a:pt x="1658" y="0"/>
                  </a:moveTo>
                  <a:cubicBezTo>
                    <a:pt x="903" y="0"/>
                    <a:pt x="239" y="561"/>
                    <a:pt x="125" y="1341"/>
                  </a:cubicBezTo>
                  <a:cubicBezTo>
                    <a:pt x="0" y="2196"/>
                    <a:pt x="583" y="2989"/>
                    <a:pt x="1428" y="3113"/>
                  </a:cubicBezTo>
                  <a:lnTo>
                    <a:pt x="1882" y="16"/>
                  </a:lnTo>
                  <a:cubicBezTo>
                    <a:pt x="1807" y="5"/>
                    <a:pt x="1732" y="0"/>
                    <a:pt x="1658" y="0"/>
                  </a:cubicBez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-1680150" y="3355825"/>
              <a:ext cx="185850" cy="68125"/>
            </a:xfrm>
            <a:custGeom>
              <a:avLst/>
              <a:gdLst/>
              <a:ahLst/>
              <a:cxnLst/>
              <a:rect l="l" t="t" r="r" b="b"/>
              <a:pathLst>
                <a:path w="7434" h="2725" extrusionOk="0">
                  <a:moveTo>
                    <a:pt x="1594" y="0"/>
                  </a:moveTo>
                  <a:lnTo>
                    <a:pt x="1406" y="1284"/>
                  </a:lnTo>
                  <a:cubicBezTo>
                    <a:pt x="1373" y="1281"/>
                    <a:pt x="1340" y="1280"/>
                    <a:pt x="1307" y="1280"/>
                  </a:cubicBezTo>
                  <a:cubicBezTo>
                    <a:pt x="562" y="1280"/>
                    <a:pt x="1" y="1987"/>
                    <a:pt x="194" y="2725"/>
                  </a:cubicBezTo>
                  <a:cubicBezTo>
                    <a:pt x="344" y="2693"/>
                    <a:pt x="490" y="2642"/>
                    <a:pt x="627" y="2572"/>
                  </a:cubicBezTo>
                  <a:cubicBezTo>
                    <a:pt x="839" y="2462"/>
                    <a:pt x="1071" y="2413"/>
                    <a:pt x="1306" y="2413"/>
                  </a:cubicBezTo>
                  <a:cubicBezTo>
                    <a:pt x="1390" y="2413"/>
                    <a:pt x="1475" y="2419"/>
                    <a:pt x="1560" y="2431"/>
                  </a:cubicBezTo>
                  <a:cubicBezTo>
                    <a:pt x="1700" y="2451"/>
                    <a:pt x="1841" y="2461"/>
                    <a:pt x="1982" y="2461"/>
                  </a:cubicBezTo>
                  <a:cubicBezTo>
                    <a:pt x="2521" y="2461"/>
                    <a:pt x="3053" y="2317"/>
                    <a:pt x="3521" y="2039"/>
                  </a:cubicBezTo>
                  <a:cubicBezTo>
                    <a:pt x="4056" y="1724"/>
                    <a:pt x="4665" y="1551"/>
                    <a:pt x="5276" y="1551"/>
                  </a:cubicBezTo>
                  <a:cubicBezTo>
                    <a:pt x="5585" y="1551"/>
                    <a:pt x="5895" y="1595"/>
                    <a:pt x="6195" y="1689"/>
                  </a:cubicBezTo>
                  <a:cubicBezTo>
                    <a:pt x="6386" y="1749"/>
                    <a:pt x="6582" y="1794"/>
                    <a:pt x="6780" y="1823"/>
                  </a:cubicBezTo>
                  <a:cubicBezTo>
                    <a:pt x="6947" y="1846"/>
                    <a:pt x="7117" y="1858"/>
                    <a:pt x="7287" y="1860"/>
                  </a:cubicBezTo>
                  <a:lnTo>
                    <a:pt x="7434" y="856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-1773225" y="3164725"/>
              <a:ext cx="388500" cy="247525"/>
            </a:xfrm>
            <a:custGeom>
              <a:avLst/>
              <a:gdLst/>
              <a:ahLst/>
              <a:cxnLst/>
              <a:rect l="l" t="t" r="r" b="b"/>
              <a:pathLst>
                <a:path w="15540" h="9901" extrusionOk="0">
                  <a:moveTo>
                    <a:pt x="10870" y="1"/>
                  </a:moveTo>
                  <a:cubicBezTo>
                    <a:pt x="9795" y="1"/>
                    <a:pt x="8751" y="394"/>
                    <a:pt x="7940" y="1117"/>
                  </a:cubicBezTo>
                  <a:cubicBezTo>
                    <a:pt x="6986" y="1965"/>
                    <a:pt x="5730" y="2349"/>
                    <a:pt x="4454" y="2410"/>
                  </a:cubicBezTo>
                  <a:cubicBezTo>
                    <a:pt x="4438" y="2410"/>
                    <a:pt x="4424" y="2411"/>
                    <a:pt x="4409" y="2413"/>
                  </a:cubicBezTo>
                  <a:cubicBezTo>
                    <a:pt x="2990" y="2497"/>
                    <a:pt x="1724" y="3455"/>
                    <a:pt x="1267" y="4802"/>
                  </a:cubicBezTo>
                  <a:cubicBezTo>
                    <a:pt x="1209" y="4975"/>
                    <a:pt x="1163" y="5154"/>
                    <a:pt x="1131" y="5336"/>
                  </a:cubicBezTo>
                  <a:cubicBezTo>
                    <a:pt x="1025" y="5923"/>
                    <a:pt x="825" y="6501"/>
                    <a:pt x="470" y="6981"/>
                  </a:cubicBezTo>
                  <a:cubicBezTo>
                    <a:pt x="300" y="7210"/>
                    <a:pt x="189" y="7477"/>
                    <a:pt x="148" y="7758"/>
                  </a:cubicBezTo>
                  <a:cubicBezTo>
                    <a:pt x="0" y="8771"/>
                    <a:pt x="755" y="9719"/>
                    <a:pt x="1836" y="9877"/>
                  </a:cubicBezTo>
                  <a:cubicBezTo>
                    <a:pt x="1937" y="9893"/>
                    <a:pt x="2039" y="9900"/>
                    <a:pt x="2141" y="9900"/>
                  </a:cubicBezTo>
                  <a:cubicBezTo>
                    <a:pt x="2466" y="9900"/>
                    <a:pt x="2788" y="9822"/>
                    <a:pt x="3079" y="9670"/>
                  </a:cubicBezTo>
                  <a:cubicBezTo>
                    <a:pt x="3324" y="9542"/>
                    <a:pt x="3593" y="9485"/>
                    <a:pt x="3866" y="9485"/>
                  </a:cubicBezTo>
                  <a:cubicBezTo>
                    <a:pt x="3965" y="9485"/>
                    <a:pt x="4065" y="9493"/>
                    <a:pt x="4164" y="9507"/>
                  </a:cubicBezTo>
                  <a:cubicBezTo>
                    <a:pt x="4326" y="9530"/>
                    <a:pt x="4490" y="9541"/>
                    <a:pt x="4653" y="9541"/>
                  </a:cubicBezTo>
                  <a:cubicBezTo>
                    <a:pt x="5280" y="9541"/>
                    <a:pt x="5898" y="9373"/>
                    <a:pt x="6444" y="9051"/>
                  </a:cubicBezTo>
                  <a:cubicBezTo>
                    <a:pt x="7065" y="8685"/>
                    <a:pt x="7773" y="8482"/>
                    <a:pt x="8481" y="8482"/>
                  </a:cubicBezTo>
                  <a:cubicBezTo>
                    <a:pt x="8841" y="8482"/>
                    <a:pt x="9202" y="8535"/>
                    <a:pt x="9551" y="8644"/>
                  </a:cubicBezTo>
                  <a:cubicBezTo>
                    <a:pt x="9773" y="8713"/>
                    <a:pt x="10001" y="8766"/>
                    <a:pt x="10232" y="8799"/>
                  </a:cubicBezTo>
                  <a:cubicBezTo>
                    <a:pt x="10449" y="8831"/>
                    <a:pt x="10665" y="8846"/>
                    <a:pt x="10878" y="8846"/>
                  </a:cubicBezTo>
                  <a:cubicBezTo>
                    <a:pt x="13079" y="8846"/>
                    <a:pt x="15000" y="7202"/>
                    <a:pt x="15265" y="4937"/>
                  </a:cubicBezTo>
                  <a:cubicBezTo>
                    <a:pt x="15540" y="2613"/>
                    <a:pt x="13712" y="305"/>
                    <a:pt x="11388" y="31"/>
                  </a:cubicBezTo>
                  <a:cubicBezTo>
                    <a:pt x="11215" y="11"/>
                    <a:pt x="11042" y="1"/>
                    <a:pt x="10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-1022900" y="3973750"/>
              <a:ext cx="110425" cy="189075"/>
            </a:xfrm>
            <a:custGeom>
              <a:avLst/>
              <a:gdLst/>
              <a:ahLst/>
              <a:cxnLst/>
              <a:rect l="l" t="t" r="r" b="b"/>
              <a:pathLst>
                <a:path w="4417" h="7563" extrusionOk="0">
                  <a:moveTo>
                    <a:pt x="859" y="0"/>
                  </a:moveTo>
                  <a:cubicBezTo>
                    <a:pt x="1" y="0"/>
                    <a:pt x="481" y="2259"/>
                    <a:pt x="1005" y="2847"/>
                  </a:cubicBezTo>
                  <a:cubicBezTo>
                    <a:pt x="1530" y="3434"/>
                    <a:pt x="1496" y="3654"/>
                    <a:pt x="1574" y="4699"/>
                  </a:cubicBezTo>
                  <a:cubicBezTo>
                    <a:pt x="1595" y="5001"/>
                    <a:pt x="1737" y="5196"/>
                    <a:pt x="1926" y="5324"/>
                  </a:cubicBezTo>
                  <a:cubicBezTo>
                    <a:pt x="2081" y="5427"/>
                    <a:pt x="2174" y="5602"/>
                    <a:pt x="2174" y="5789"/>
                  </a:cubicBezTo>
                  <a:cubicBezTo>
                    <a:pt x="2174" y="6408"/>
                    <a:pt x="2976" y="7562"/>
                    <a:pt x="3595" y="7562"/>
                  </a:cubicBezTo>
                  <a:cubicBezTo>
                    <a:pt x="4214" y="7562"/>
                    <a:pt x="4416" y="6408"/>
                    <a:pt x="4416" y="5789"/>
                  </a:cubicBezTo>
                  <a:cubicBezTo>
                    <a:pt x="4416" y="5555"/>
                    <a:pt x="4343" y="5326"/>
                    <a:pt x="4207" y="5136"/>
                  </a:cubicBezTo>
                  <a:cubicBezTo>
                    <a:pt x="3981" y="4822"/>
                    <a:pt x="3882" y="4433"/>
                    <a:pt x="3933" y="4050"/>
                  </a:cubicBezTo>
                  <a:cubicBezTo>
                    <a:pt x="4034" y="3293"/>
                    <a:pt x="3730" y="2544"/>
                    <a:pt x="3051" y="2117"/>
                  </a:cubicBezTo>
                  <a:cubicBezTo>
                    <a:pt x="1903" y="1397"/>
                    <a:pt x="1731" y="11"/>
                    <a:pt x="865" y="0"/>
                  </a:cubicBezTo>
                  <a:cubicBezTo>
                    <a:pt x="863" y="0"/>
                    <a:pt x="861" y="0"/>
                    <a:pt x="859" y="0"/>
                  </a:cubicBezTo>
                  <a:close/>
                </a:path>
              </a:pathLst>
            </a:custGeom>
            <a:solidFill>
              <a:srgbClr val="F1C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lobal News Agency by Slidesgo">
  <a:themeElements>
    <a:clrScheme name="Simple Light">
      <a:dk1>
        <a:srgbClr val="E9AF46"/>
      </a:dk1>
      <a:lt1>
        <a:srgbClr val="FFFFFF"/>
      </a:lt1>
      <a:dk2>
        <a:srgbClr val="BDE9FC"/>
      </a:dk2>
      <a:lt2>
        <a:srgbClr val="23455E"/>
      </a:lt2>
      <a:accent1>
        <a:srgbClr val="7ACFD0"/>
      </a:accent1>
      <a:accent2>
        <a:srgbClr val="E9AF46"/>
      </a:accent2>
      <a:accent3>
        <a:srgbClr val="3B698C"/>
      </a:accent3>
      <a:accent4>
        <a:srgbClr val="23455E"/>
      </a:accent4>
      <a:accent5>
        <a:srgbClr val="BDE9FC"/>
      </a:accent5>
      <a:accent6>
        <a:srgbClr val="F1CF90"/>
      </a:accent6>
      <a:hlink>
        <a:srgbClr val="2345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427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Bree Serif</vt:lpstr>
      <vt:lpstr>Arial</vt:lpstr>
      <vt:lpstr>DM Sans</vt:lpstr>
      <vt:lpstr>Global News Agency by Slidesgo</vt:lpstr>
      <vt:lpstr>NEWS APP</vt:lpstr>
      <vt:lpstr>We are the team that includes</vt:lpstr>
      <vt:lpstr>About Us</vt:lpstr>
      <vt:lpstr>Our Evolution</vt:lpstr>
      <vt:lpstr>What Sets NewsApp Apart?</vt:lpstr>
      <vt:lpstr>You can choose from many RSS links to diversify the news according to your interests</vt:lpstr>
      <vt:lpstr>What Do We Do?</vt:lpstr>
      <vt:lpstr>How  News App works</vt:lpstr>
      <vt:lpstr>Unadvantage</vt:lpstr>
      <vt:lpstr>Advantage</vt:lpstr>
      <vt:lpstr>Our News App!</vt:lpstr>
      <vt:lpstr>THANKS FOR LISTENING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APP</dc:title>
  <cp:lastModifiedBy>0834102914</cp:lastModifiedBy>
  <cp:revision>7</cp:revision>
  <dcterms:modified xsi:type="dcterms:W3CDTF">2022-05-19T16:46:59Z</dcterms:modified>
</cp:coreProperties>
</file>