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7" r:id="rId4"/>
    <p:sldId id="272" r:id="rId5"/>
    <p:sldId id="273" r:id="rId6"/>
    <p:sldId id="274" r:id="rId7"/>
    <p:sldId id="275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>
        <p:scale>
          <a:sx n="76" d="100"/>
          <a:sy n="76" d="100"/>
        </p:scale>
        <p:origin x="-4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6AA-5916-4D8E-B434-480396A2D165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A13E-AEFA-4368-ACAC-D47EE46A9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F32ECD-C87E-4061-9AAE-1F8D7D9D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71866B0-1D99-4A42-B5FA-9C6DC500B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D6CB4BA-2F12-421F-BD68-5F8003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212-6912-4CB9-BA8A-92F5038E90D5}" type="datetime1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5C62F31-C1E7-49BB-9392-C21299B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D570586-B3D0-451F-A090-DAD3903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9B3086-9047-4EE5-82AD-7A329984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99D640B-47FF-4251-AF96-5AA8135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6AEB78-B248-46C8-88F0-8E7E80F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F5C-C38F-42CF-8E19-FAF83EBCA64F}" type="datetime1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0F406D5-4E9E-4F99-8593-160AC71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962D6A-AAB6-4EDB-9EDE-E63D6BA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798136F-04A2-4B9A-B7BF-EB007BC8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460204F-62D3-485B-8053-3CA2469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7FA46-C341-48B3-8F03-5D6ADE17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C9E-4509-43CE-BD76-E1F3DCF23354}" type="datetime1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547F93-42B5-4DE3-B4BB-7D3E6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7AF820-0376-4344-867E-1626E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9727A8-9141-4756-B386-693EDDA9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78D032C-380F-441C-9EE2-5AC9217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18ED52-0769-4CE1-9250-E8E930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1FF-525F-4690-9E34-0B7C70CE610B}" type="datetime1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D01277F-6318-45A4-BE2F-524202A9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BD6E8CE-0389-468F-9956-743DD64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F697E2-E0B6-47FC-A332-B3AB194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F1AB9FB-6A1C-4875-A7B0-2F4BB409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C12C9C1-9040-4AC0-AA43-827BFBB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A1D-549F-46C1-BD25-E0C4D536C2B6}" type="datetime1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A2EF2E5-7166-4DBB-B550-EFDB808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891853-BC5F-45A8-B3FC-6552F9FB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F2AAAF-41CE-4A97-961A-82D7B9B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147A1BB-6E8F-4867-8C7E-CA1CE6C4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1F4C39D-27A6-4DA6-B8F2-2E1AD5C0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012217-39AA-4639-9EC5-80D267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595E-46AF-4B40-AA0B-0A8160D8D0C6}" type="datetime1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D803B97-F703-4D46-8DD5-FB09EB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5F3EC89-5091-4A2A-9C9C-C86C665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3661D6-41CF-42FD-8379-D6ED32E4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F3E57FF-86EE-4CEC-BA1F-61188C2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2DA0E47-2EC8-4248-B2D1-1104BECC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69D2170-72EE-45D5-893F-88964406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44C038B-F81C-4147-84EA-A2379B95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0F50947-5BB5-49A0-A257-5F3EE01B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1DEE-04D8-41E6-9C6D-8EE4C2E0246A}" type="datetime1">
              <a:rPr lang="de-DE" smtClean="0"/>
              <a:t>24.10.2018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5ABF5AF-493D-41A2-8EFB-D48E3109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22947B1-9F1F-473C-8F2F-8404D61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A4BA90-CBE0-40D7-8209-B5427F2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547B586-ADA5-4255-93C3-D9F35BF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8182-DDB8-4825-B629-FE73EE5EA6AD}" type="datetime1">
              <a:rPr lang="de-DE" smtClean="0"/>
              <a:t>24.10.2018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54EDF52-C6E6-47D7-9D7C-531E011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108114-375B-4198-8777-AA0BC1C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D0B574D-C484-4BA9-BB10-D5BBA3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492-79A0-41FD-A8D6-0098371C80E3}" type="datetime1">
              <a:rPr lang="de-DE" smtClean="0"/>
              <a:t>24.10.2018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84F4DF3-0EBA-4CB3-B0B4-D025989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5E26129-3EF5-4E14-8883-205A1E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280506-2D7A-42DD-B725-24671EA8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970B40A-924C-4652-84EA-738A657B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20617F9-58EE-4F61-80F4-98239451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899663-6062-4ACA-9608-EA84595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0DA-426E-4DB1-8BEB-D46677A30D83}" type="datetime1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67395E0-CF41-4056-9D68-80A3749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108EB3-60C2-4467-80E1-32225A0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453501-8D1D-4275-AF08-BE07FC9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A45FBDA9-E3FF-41F3-8B27-CFBB7D7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FE239B3-EF02-4929-9CEE-20BDA114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359258D-DD4E-4B36-80D9-7B3F4659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A977-B5F8-44FB-8EF7-19E6F84E2A8C}" type="datetime1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D986F7D-1AC7-46F9-9FC7-1899543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D6E72DE-B6C2-456A-B2F3-7F7E051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51E1A8A-ADC4-4534-88EB-4E9F5C3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09B5E05-AB9E-4F51-A04B-24290BD9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B410092-BEA1-4371-9723-398C602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BF-D9C7-47D9-A242-B83988CD0F8D}" type="datetime1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21B95C9-28FD-4D7C-BF46-622C9BDA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BBC5043-F4DD-4746-A3FD-52FECF01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Simple Chat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53" y="2558477"/>
            <a:ext cx="2953294" cy="2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Component</a:t>
            </a:r>
            <a:r>
              <a:rPr lang="de-DE" sz="3600" b="1" dirty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Sequence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524062"/>
            <a:ext cx="3607495" cy="57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Sequence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67" y="2407018"/>
            <a:ext cx="4991100" cy="22193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0" y="2407019"/>
            <a:ext cx="3371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26" y="1979191"/>
            <a:ext cx="5749147" cy="40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3" y="2045693"/>
            <a:ext cx="6020354" cy="42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3" y="2045693"/>
            <a:ext cx="6020354" cy="42811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7" y="2045693"/>
            <a:ext cx="6028460" cy="42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Lesson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Learned</a:t>
            </a:r>
            <a:endParaRPr lang="de-DE" sz="3600" b="1" dirty="0" smtClean="0"/>
          </a:p>
          <a:p>
            <a:endParaRPr lang="de-DE" sz="1200" b="1" dirty="0"/>
          </a:p>
          <a:p>
            <a:r>
              <a:rPr lang="de-DE" dirty="0" smtClean="0"/>
              <a:t>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Benutzerdefiniert</PresentationFormat>
  <Paragraphs>39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Merve Tagmut</dc:creator>
  <cp:lastModifiedBy>User</cp:lastModifiedBy>
  <cp:revision>7</cp:revision>
  <dcterms:created xsi:type="dcterms:W3CDTF">2018-10-22T10:48:46Z</dcterms:created>
  <dcterms:modified xsi:type="dcterms:W3CDTF">2018-10-24T19:00:28Z</dcterms:modified>
</cp:coreProperties>
</file>