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8" r:id="rId5"/>
    <p:sldId id="280" r:id="rId6"/>
    <p:sldId id="271" r:id="rId7"/>
    <p:sldId id="27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 autoAdjust="0"/>
    <p:restoredTop sz="94255"/>
  </p:normalViewPr>
  <p:slideViewPr>
    <p:cSldViewPr snapToGrid="0">
      <p:cViewPr>
        <p:scale>
          <a:sx n="76" d="100"/>
          <a:sy n="76" d="100"/>
        </p:scale>
        <p:origin x="-48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66AA-5916-4D8E-B434-480396A2D165}" type="datetimeFigureOut">
              <a:rPr lang="de-DE" smtClean="0"/>
              <a:t>05.12.2018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AA13E-AEFA-4368-ACAC-D47EE46A9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9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7F32ECD-C87E-4061-9AAE-1F8D7D9D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371866B0-1D99-4A42-B5FA-9C6DC500B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D6CB4BA-2F12-421F-BD68-5F80033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212-6912-4CB9-BA8A-92F5038E90D5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5C62F31-C1E7-49BB-9392-C21299B4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D570586-B3D0-451F-A090-DAD3903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F9B3086-9047-4EE5-82AD-7A329984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799D640B-47FF-4251-AF96-5AA81351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B6AEB78-B248-46C8-88F0-8E7E80FF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9F5C-C38F-42CF-8E19-FAF83EBCA64F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0F406D5-4E9E-4F99-8593-160AC712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9962D6A-AAB6-4EDB-9EDE-E63D6BA1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5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7798136F-04A2-4B9A-B7BF-EB007BC88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9460204F-62D3-485B-8053-3CA2469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527FA46-C341-48B3-8F03-5D6ADE17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9C9E-4509-43CE-BD76-E1F3DCF23354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E547F93-42B5-4DE3-B4BB-7D3E696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B7AF820-0376-4344-867E-1626EB4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9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39727A8-9141-4756-B386-693EDDA9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78D032C-380F-441C-9EE2-5AC92171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D18ED52-0769-4CE1-9250-E8E9301A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61FF-525F-4690-9E34-0B7C70CE610B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D01277F-6318-45A4-BE2F-524202A9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BD6E8CE-0389-468F-9956-743DD64B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3F697E2-E0B6-47FC-A332-B3AB194E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F1AB9FB-6A1C-4875-A7B0-2F4BB4090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C12C9C1-9040-4AC0-AA43-827BFBB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CA1D-549F-46C1-BD25-E0C4D536C2B6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A2EF2E5-7166-4DBB-B550-EFDB808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A891853-BC5F-45A8-B3FC-6552F9FB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F2AAAF-41CE-4A97-961A-82D7B9BF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147A1BB-6E8F-4867-8C7E-CA1CE6C4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61F4C39D-27A6-4DA6-B8F2-2E1AD5C0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6012217-39AA-4639-9EC5-80D267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595E-46AF-4B40-AA0B-0A8160D8D0C6}" type="datetime1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D803B97-F703-4D46-8DD5-FB09EBCB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5F3EC89-5091-4A2A-9C9C-C86C6652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0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3661D6-41CF-42FD-8379-D6ED32E4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F3E57FF-86EE-4CEC-BA1F-61188C27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F2DA0E47-2EC8-4248-B2D1-1104BECC7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A69D2170-72EE-45D5-893F-88964406A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44C038B-F81C-4147-84EA-A2379B95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00F50947-5BB5-49A0-A257-5F3EE01B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1DEE-04D8-41E6-9C6D-8EE4C2E0246A}" type="datetime1">
              <a:rPr lang="de-DE" smtClean="0"/>
              <a:t>05.12.2018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05ABF5AF-493D-41A2-8EFB-D48E3109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22947B1-9F1F-473C-8F2F-8404D615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9A4BA90-CBE0-40D7-8209-B5427F2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547B586-ADA5-4255-93C3-D9F35BFE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8182-DDB8-4825-B629-FE73EE5EA6AD}" type="datetime1">
              <a:rPr lang="de-DE" smtClean="0"/>
              <a:t>05.12.2018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54EDF52-C6E6-47D7-9D7C-531E011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0108114-375B-4198-8777-AA0BC1CF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6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3D0B574D-C484-4BA9-BB10-D5BBA376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492-79A0-41FD-A8D6-0098371C80E3}" type="datetime1">
              <a:rPr lang="de-DE" smtClean="0"/>
              <a:t>05.12.2018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84F4DF3-0EBA-4CB3-B0B4-D0259895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25E26129-3EF5-4E14-8883-205A1E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54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280506-2D7A-42DD-B725-24671EA8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970B40A-924C-4652-84EA-738A657B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A20617F9-58EE-4F61-80F4-98239451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B899663-6062-4ACA-9608-EA845955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030DA-426E-4DB1-8BEB-D46677A30D83}" type="datetime1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067395E0-CF41-4056-9D68-80A3749C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C4108EB3-60C2-4467-80E1-32225A05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1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8453501-8D1D-4275-AF08-BE07FC92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A45FBDA9-E3FF-41F3-8B27-CFBB7D7B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FE239B3-EF02-4929-9CEE-20BDA114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8359258D-DD4E-4B36-80D9-7B3F4659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A977-B5F8-44FB-8EF7-19E6F84E2A8C}" type="datetime1">
              <a:rPr lang="de-DE" smtClean="0"/>
              <a:t>05.12.2018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9D986F7D-1AC7-46F9-9FC7-18995433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DD6E72DE-B6C2-456A-B2F3-7F7E051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5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B51E1A8A-ADC4-4534-88EB-4E9F5C3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E09B5E05-AB9E-4F51-A04B-24290BD9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0B410092-BEA1-4371-9723-398C602A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BDBF-D9C7-47D9-A242-B83988CD0F8D}" type="datetime1">
              <a:rPr lang="de-DE" smtClean="0"/>
              <a:t>05.12.2018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21B95C9-28FD-4D7C-BF46-622C9BDA2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Hannah Haist | Trang Le Hong | Felix Schoch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9BBC5043-F4DD-4746-A3FD-52FECF01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0753-34CA-4D56-AA4B-98285DECA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dirty="0" smtClean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 | Trang Le Hong | Felix </a:t>
            </a:r>
            <a:r>
              <a:rPr lang="en-US" dirty="0" err="1" smtClean="0"/>
              <a:t>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Simple Chat Server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53" y="2558477"/>
            <a:ext cx="2953294" cy="270530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002082" y="2192056"/>
            <a:ext cx="305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Hannah </a:t>
            </a:r>
            <a:r>
              <a:rPr lang="en-US" dirty="0" err="1" smtClean="0"/>
              <a:t>Haist</a:t>
            </a:r>
            <a:r>
              <a:rPr lang="en-US" dirty="0" smtClean="0"/>
              <a:t>	ID:752731</a:t>
            </a:r>
          </a:p>
          <a:p>
            <a:r>
              <a:rPr lang="en-US" dirty="0" smtClean="0"/>
              <a:t>Trang </a:t>
            </a:r>
            <a:r>
              <a:rPr lang="en-US" dirty="0"/>
              <a:t>Le </a:t>
            </a:r>
            <a:r>
              <a:rPr lang="en-US" dirty="0" smtClean="0"/>
              <a:t>Hong	ID:310195</a:t>
            </a:r>
          </a:p>
          <a:p>
            <a:r>
              <a:rPr lang="en-US" dirty="0" smtClean="0"/>
              <a:t>Felix </a:t>
            </a:r>
            <a:r>
              <a:rPr lang="en-US" dirty="0" err="1" smtClean="0"/>
              <a:t>Schoch</a:t>
            </a:r>
            <a:r>
              <a:rPr lang="en-US" dirty="0" smtClean="0"/>
              <a:t>	ID:761390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3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26" y="1979191"/>
            <a:ext cx="5749147" cy="408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697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Design </a:t>
            </a:r>
            <a:r>
              <a:rPr lang="de-DE" sz="3600" b="1" dirty="0" err="1" smtClean="0"/>
              <a:t>Mockups</a:t>
            </a:r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3" y="2045693"/>
            <a:ext cx="6020354" cy="42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Security Report &amp; </a:t>
            </a:r>
            <a:r>
              <a:rPr lang="de-DE" sz="3600" b="1" dirty="0" err="1" smtClean="0"/>
              <a:t>How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we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fixed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it</a:t>
            </a:r>
            <a:endParaRPr lang="de-DE" sz="3600" b="1" dirty="0" smtClean="0"/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8"/>
          <a:stretch/>
        </p:blipFill>
        <p:spPr>
          <a:xfrm>
            <a:off x="1768833" y="2317315"/>
            <a:ext cx="7560394" cy="363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smtClean="0"/>
              <a:t>Security Report &amp; </a:t>
            </a:r>
            <a:r>
              <a:rPr lang="de-DE" sz="3600" b="1" dirty="0" err="1" smtClean="0"/>
              <a:t>How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we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fixed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it</a:t>
            </a:r>
            <a:endParaRPr lang="de-DE" sz="3600" b="1" dirty="0" smtClean="0"/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6"/>
          <a:stretch/>
        </p:blipFill>
        <p:spPr>
          <a:xfrm>
            <a:off x="901873" y="2093430"/>
            <a:ext cx="6826685" cy="20253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"/>
          <a:stretch/>
        </p:blipFill>
        <p:spPr>
          <a:xfrm>
            <a:off x="5549030" y="3191842"/>
            <a:ext cx="6142756" cy="249903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01874" y="4296427"/>
            <a:ext cx="378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App </a:t>
            </a:r>
            <a:r>
              <a:rPr lang="de-DE" b="1" dirty="0" err="1" smtClean="0"/>
              <a:t>before</a:t>
            </a:r>
            <a:r>
              <a:rPr lang="de-DE" b="1" dirty="0" smtClean="0"/>
              <a:t> </a:t>
            </a:r>
            <a:r>
              <a:rPr lang="de-DE" b="1" dirty="0" err="1" smtClean="0"/>
              <a:t>fixing</a:t>
            </a:r>
            <a:r>
              <a:rPr lang="de-DE" b="1" dirty="0" smtClean="0"/>
              <a:t> </a:t>
            </a:r>
            <a:r>
              <a:rPr lang="de-DE" b="1" dirty="0" err="1" smtClean="0"/>
              <a:t>problems</a:t>
            </a:r>
            <a:r>
              <a:rPr lang="de-DE" b="1" dirty="0" smtClean="0"/>
              <a:t>  ↑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5511450" y="2545511"/>
            <a:ext cx="516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App after </a:t>
            </a:r>
            <a:r>
              <a:rPr lang="de-DE" b="1" dirty="0" err="1" smtClean="0"/>
              <a:t>fixing</a:t>
            </a:r>
            <a:r>
              <a:rPr lang="de-DE" b="1" dirty="0" smtClean="0"/>
              <a:t> </a:t>
            </a:r>
            <a:r>
              <a:rPr lang="de-DE" b="1" dirty="0" err="1" smtClean="0"/>
              <a:t>problems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</a:t>
            </a:r>
            <a:r>
              <a:rPr lang="de-DE" b="1" dirty="0" err="1" smtClean="0"/>
              <a:t>Helmet</a:t>
            </a:r>
            <a:r>
              <a:rPr lang="de-DE" b="1" dirty="0" smtClean="0"/>
              <a:t> </a:t>
            </a:r>
            <a:r>
              <a:rPr lang="de-DE" b="1" dirty="0" err="1" smtClean="0"/>
              <a:t>module</a:t>
            </a:r>
            <a:r>
              <a:rPr lang="de-DE" b="1" dirty="0" smtClean="0"/>
              <a:t> </a:t>
            </a:r>
            <a:r>
              <a:rPr lang="de-DE" b="1" dirty="0"/>
              <a:t>↓</a:t>
            </a:r>
          </a:p>
          <a:p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549030" y="3795386"/>
            <a:ext cx="4837270" cy="645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</a:p>
          <a:p>
            <a:r>
              <a:rPr lang="de-DE" sz="3600" b="1" dirty="0" err="1" smtClean="0"/>
              <a:t>Lessons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Learned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about</a:t>
            </a:r>
            <a:r>
              <a:rPr lang="de-DE" sz="3600" b="1" dirty="0" smtClean="0"/>
              <a:t> node.js </a:t>
            </a:r>
          </a:p>
          <a:p>
            <a:endParaRPr lang="de-DE" sz="1200" b="1" dirty="0"/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helmet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with</a:t>
            </a:r>
            <a:r>
              <a:rPr lang="de-DE" dirty="0" smtClean="0"/>
              <a:t> IBM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, </a:t>
            </a:r>
            <a:r>
              <a:rPr lang="de-DE" dirty="0" err="1" smtClean="0"/>
              <a:t>tls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, but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	different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/>
              <a:t>	</a:t>
            </a:r>
            <a:endParaRPr lang="de-DE" dirty="0" smtClean="0"/>
          </a:p>
          <a:p>
            <a:r>
              <a:rPr lang="de-DE" dirty="0" smtClean="0"/>
              <a:t>	</a:t>
            </a:r>
          </a:p>
          <a:p>
            <a:endParaRPr lang="de-DE" dirty="0"/>
          </a:p>
          <a:p>
            <a:endParaRPr lang="de-DE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2450434"/>
            <a:ext cx="314526" cy="28811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055410"/>
            <a:ext cx="314526" cy="288116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36" y="3778505"/>
            <a:ext cx="314526" cy="2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E7E2C6A5-D147-4C0D-AC4E-0B48C48B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029"/>
            <a:ext cx="12192000" cy="50509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BEEBE32-E0F1-4769-9C78-BB3B31F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4100"/>
            <a:ext cx="4114800" cy="316706"/>
          </a:xfrm>
        </p:spPr>
        <p:txBody>
          <a:bodyPr/>
          <a:lstStyle/>
          <a:p>
            <a:r>
              <a:rPr lang="en-US" smtClean="0"/>
              <a:t>Hannah Haist | Trang Le Hong | Felix Schoch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F774BF5-4681-422B-BB2E-A8C81B9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0753-34CA-4D56-AA4B-98285DECA8F8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FA80E-26BB-4A40-86DD-C77151BB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800" y="524063"/>
            <a:ext cx="1935000" cy="59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75C8862-9845-4296-9F2C-2F74796F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800" y="5768323"/>
            <a:ext cx="2244600" cy="5983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901874" y="1122363"/>
            <a:ext cx="9294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Cloud Computing </a:t>
            </a:r>
            <a:endParaRPr lang="de-DE" sz="1200" b="1" dirty="0"/>
          </a:p>
          <a:p>
            <a:pPr lvl="0"/>
            <a:r>
              <a:rPr lang="de-DE" sz="3600" b="1" dirty="0" smtClean="0">
                <a:solidFill>
                  <a:prstClr val="black"/>
                </a:solidFill>
              </a:rPr>
              <a:t>Live </a:t>
            </a:r>
            <a:r>
              <a:rPr lang="de-DE" sz="3600" b="1" dirty="0" err="1" smtClean="0">
                <a:solidFill>
                  <a:prstClr val="black"/>
                </a:solidFill>
              </a:rPr>
              <a:t>Presentation</a:t>
            </a:r>
            <a:endParaRPr lang="de-DE" sz="3600" b="1" dirty="0"/>
          </a:p>
          <a:p>
            <a:endParaRPr lang="de-DE" sz="3600" b="1" dirty="0" smtClean="0"/>
          </a:p>
          <a:p>
            <a:endParaRPr lang="de-DE" sz="3600" b="1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235947"/>
            <a:ext cx="629052" cy="57623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05" y="2007930"/>
            <a:ext cx="8452302" cy="38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Benutzerdefiniert</PresentationFormat>
  <Paragraphs>62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Merve Tagmut</dc:creator>
  <cp:lastModifiedBy>User</cp:lastModifiedBy>
  <cp:revision>21</cp:revision>
  <dcterms:created xsi:type="dcterms:W3CDTF">2018-10-22T10:48:46Z</dcterms:created>
  <dcterms:modified xsi:type="dcterms:W3CDTF">2018-12-05T10:36:34Z</dcterms:modified>
</cp:coreProperties>
</file>