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7" r:id="rId4"/>
    <p:sldId id="272" r:id="rId5"/>
    <p:sldId id="273" r:id="rId6"/>
    <p:sldId id="274" r:id="rId7"/>
    <p:sldId id="275" r:id="rId8"/>
    <p:sldId id="271" r:id="rId9"/>
    <p:sldId id="27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>
        <p:scale>
          <a:sx n="76" d="100"/>
          <a:sy n="76" d="100"/>
        </p:scale>
        <p:origin x="-48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Component</a:t>
            </a:r>
            <a:r>
              <a:rPr lang="de-DE" sz="3600" b="1" dirty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62920" y="2417523"/>
            <a:ext cx="4146116" cy="3043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207684" y="2417522"/>
            <a:ext cx="4146116" cy="3043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315233" y="2417523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Client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7677410" y="2426824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Server</a:t>
            </a:r>
            <a:endParaRPr lang="de-DE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315233" y="2796156"/>
            <a:ext cx="3206663" cy="2452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45796" y="2796156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Webbrowser</a:t>
            </a:r>
            <a:endParaRPr lang="de-DE" sz="14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7677410" y="2796156"/>
            <a:ext cx="3206663" cy="2452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1645795" y="3103934"/>
            <a:ext cx="2600528" cy="18814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908843" y="3103934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Socket.io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980478" y="3103934"/>
            <a:ext cx="2600528" cy="18814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980478" y="2808250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Socket.io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8146093" y="3140646"/>
            <a:ext cx="32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Node.js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78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Sequence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524062"/>
            <a:ext cx="3607495" cy="57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Sequence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67" y="2407018"/>
            <a:ext cx="4991100" cy="22193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2407019"/>
            <a:ext cx="3371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26" y="1979191"/>
            <a:ext cx="5749147" cy="4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7" y="2045693"/>
            <a:ext cx="6028460" cy="4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host a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node.js 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via </a:t>
            </a:r>
            <a:r>
              <a:rPr lang="de-DE" dirty="0" err="1" smtClean="0"/>
              <a:t>methods</a:t>
            </a:r>
            <a:r>
              <a:rPr lang="de-DE" dirty="0" smtClean="0"/>
              <a:t> on()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emit</a:t>
            </a:r>
            <a:r>
              <a:rPr lang="de-DE" dirty="0" smtClean="0"/>
              <a:t>()</a:t>
            </a:r>
          </a:p>
          <a:p>
            <a:endParaRPr lang="de-DE" dirty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Benutzerdefiniert</PresentationFormat>
  <Paragraphs>57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User</cp:lastModifiedBy>
  <cp:revision>13</cp:revision>
  <dcterms:created xsi:type="dcterms:W3CDTF">2018-10-22T10:48:46Z</dcterms:created>
  <dcterms:modified xsi:type="dcterms:W3CDTF">2018-10-25T09:14:48Z</dcterms:modified>
</cp:coreProperties>
</file>