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8" r:id="rId5"/>
    <p:sldId id="280" r:id="rId6"/>
    <p:sldId id="279" r:id="rId7"/>
    <p:sldId id="271" r:id="rId8"/>
    <p:sldId id="27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94255"/>
  </p:normalViewPr>
  <p:slideViewPr>
    <p:cSldViewPr snapToGrid="0">
      <p:cViewPr>
        <p:scale>
          <a:sx n="76" d="100"/>
          <a:sy n="76" d="100"/>
        </p:scale>
        <p:origin x="-48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dirty="0" smtClean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 | Trang Le Hong | Felix </a:t>
            </a:r>
            <a:r>
              <a:rPr lang="en-US" dirty="0" err="1" smtClean="0"/>
              <a:t>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02082" y="2192056"/>
            <a:ext cx="305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	ID:752731</a:t>
            </a:r>
          </a:p>
          <a:p>
            <a:r>
              <a:rPr lang="en-US" dirty="0" smtClean="0"/>
              <a:t>Trang </a:t>
            </a:r>
            <a:r>
              <a:rPr lang="en-US" dirty="0"/>
              <a:t>Le </a:t>
            </a:r>
            <a:r>
              <a:rPr lang="en-US" dirty="0" smtClean="0"/>
              <a:t>Hong	ID:310195</a:t>
            </a:r>
          </a:p>
          <a:p>
            <a:r>
              <a:rPr lang="en-US" dirty="0" smtClean="0"/>
              <a:t>Felix </a:t>
            </a:r>
            <a:r>
              <a:rPr lang="en-US" dirty="0" err="1" smtClean="0"/>
              <a:t>Schoch</a:t>
            </a:r>
            <a:r>
              <a:rPr lang="en-US" dirty="0" smtClean="0"/>
              <a:t>	ID:761390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26" y="1979191"/>
            <a:ext cx="5749147" cy="4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Security Report &amp; </a:t>
            </a:r>
            <a:r>
              <a:rPr lang="de-DE" sz="3600" b="1" dirty="0" err="1" smtClean="0"/>
              <a:t>How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fixed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it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8"/>
          <a:stretch/>
        </p:blipFill>
        <p:spPr>
          <a:xfrm>
            <a:off x="1768833" y="2317315"/>
            <a:ext cx="7560394" cy="36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Security Report &amp; </a:t>
            </a:r>
            <a:r>
              <a:rPr lang="de-DE" sz="3600" b="1" dirty="0" err="1" smtClean="0"/>
              <a:t>How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fixed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it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"/>
          <a:stretch/>
        </p:blipFill>
        <p:spPr>
          <a:xfrm>
            <a:off x="901873" y="2093430"/>
            <a:ext cx="6826685" cy="20253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"/>
          <a:stretch/>
        </p:blipFill>
        <p:spPr>
          <a:xfrm>
            <a:off x="5549030" y="3191842"/>
            <a:ext cx="6142756" cy="249903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01874" y="4296427"/>
            <a:ext cx="37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App </a:t>
            </a:r>
            <a:r>
              <a:rPr lang="de-DE" b="1" dirty="0" err="1" smtClean="0"/>
              <a:t>before</a:t>
            </a:r>
            <a:r>
              <a:rPr lang="de-DE" b="1" dirty="0" smtClean="0"/>
              <a:t> </a:t>
            </a:r>
            <a:r>
              <a:rPr lang="de-DE" b="1" dirty="0" err="1" smtClean="0"/>
              <a:t>fixing</a:t>
            </a:r>
            <a:r>
              <a:rPr lang="de-DE" b="1" dirty="0" smtClean="0"/>
              <a:t> </a:t>
            </a:r>
            <a:r>
              <a:rPr lang="de-DE" b="1" dirty="0" err="1" smtClean="0"/>
              <a:t>problems</a:t>
            </a:r>
            <a:r>
              <a:rPr lang="de-DE" b="1" dirty="0" smtClean="0"/>
              <a:t>  ↑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549030" y="2730318"/>
            <a:ext cx="378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App after </a:t>
            </a:r>
            <a:r>
              <a:rPr lang="de-DE" b="1" dirty="0" err="1" smtClean="0"/>
              <a:t>fixing</a:t>
            </a:r>
            <a:r>
              <a:rPr lang="de-DE" b="1" dirty="0" smtClean="0"/>
              <a:t> </a:t>
            </a:r>
            <a:r>
              <a:rPr lang="de-DE" b="1" dirty="0" err="1" smtClean="0"/>
              <a:t>problems</a:t>
            </a:r>
            <a:r>
              <a:rPr lang="de-DE" b="1" dirty="0" smtClean="0"/>
              <a:t>  </a:t>
            </a:r>
            <a:r>
              <a:rPr lang="de-DE" b="1" dirty="0"/>
              <a:t>↓</a:t>
            </a:r>
          </a:p>
          <a:p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549030" y="3795386"/>
            <a:ext cx="4837270" cy="645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Security Report &amp; </a:t>
            </a:r>
            <a:r>
              <a:rPr lang="de-DE" sz="3600" b="1" dirty="0" err="1" smtClean="0"/>
              <a:t>How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fixed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it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Helmet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about</a:t>
            </a:r>
            <a:r>
              <a:rPr lang="de-DE" sz="3600" b="1" dirty="0" smtClean="0"/>
              <a:t> node.js </a:t>
            </a:r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helmet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with</a:t>
            </a:r>
            <a:r>
              <a:rPr lang="de-DE" dirty="0" smtClean="0"/>
              <a:t> IBM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, </a:t>
            </a:r>
            <a:r>
              <a:rPr lang="de-DE" dirty="0" err="1" smtClean="0"/>
              <a:t>tls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,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	different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/>
              <a:t>	</a:t>
            </a:r>
            <a:endParaRPr lang="de-DE" dirty="0" smtClean="0"/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778505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  <a:endParaRPr lang="de-DE" sz="1200" b="1" dirty="0"/>
          </a:p>
          <a:p>
            <a:pPr lvl="0"/>
            <a:r>
              <a:rPr lang="de-DE" sz="3600" b="1" dirty="0" smtClean="0">
                <a:solidFill>
                  <a:prstClr val="black"/>
                </a:solidFill>
              </a:rPr>
              <a:t>Live </a:t>
            </a:r>
            <a:r>
              <a:rPr lang="de-DE" sz="3600" b="1" dirty="0" err="1" smtClean="0">
                <a:solidFill>
                  <a:prstClr val="black"/>
                </a:solidFill>
              </a:rPr>
              <a:t>Presentation</a:t>
            </a:r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2007930"/>
            <a:ext cx="8452302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Benutzerdefiniert</PresentationFormat>
  <Paragraphs>74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User</cp:lastModifiedBy>
  <cp:revision>19</cp:revision>
  <dcterms:created xsi:type="dcterms:W3CDTF">2018-10-22T10:48:46Z</dcterms:created>
  <dcterms:modified xsi:type="dcterms:W3CDTF">2018-12-05T08:17:20Z</dcterms:modified>
</cp:coreProperties>
</file>