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8"/>
  </p:notesMasterIdLst>
  <p:sldIdLst>
    <p:sldId id="283" r:id="rId5"/>
    <p:sldId id="264" r:id="rId6"/>
    <p:sldId id="265" r:id="rId7"/>
    <p:sldId id="266" r:id="rId8"/>
    <p:sldId id="286" r:id="rId9"/>
    <p:sldId id="287" r:id="rId10"/>
    <p:sldId id="284" r:id="rId11"/>
    <p:sldId id="285" r:id="rId12"/>
    <p:sldId id="269" r:id="rId13"/>
    <p:sldId id="270" r:id="rId14"/>
    <p:sldId id="271" r:id="rId15"/>
    <p:sldId id="272" r:id="rId16"/>
    <p:sldId id="288" r:id="rId17"/>
    <p:sldId id="289" r:id="rId18"/>
    <p:sldId id="273" r:id="rId19"/>
    <p:sldId id="274" r:id="rId20"/>
    <p:sldId id="275" r:id="rId21"/>
    <p:sldId id="276" r:id="rId22"/>
    <p:sldId id="277" r:id="rId23"/>
    <p:sldId id="278" r:id="rId24"/>
    <p:sldId id="290" r:id="rId25"/>
    <p:sldId id="291" r:id="rId26"/>
    <p:sldId id="279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7"/>
    <p:restoredTop sz="94664"/>
  </p:normalViewPr>
  <p:slideViewPr>
    <p:cSldViewPr snapToGrid="0" snapToObjects="1">
      <p:cViewPr>
        <p:scale>
          <a:sx n="54" d="100"/>
          <a:sy n="54" d="100"/>
        </p:scale>
        <p:origin x="14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ruedi Meyer" userId="2ae08f07-33f5-4211-bbd4-df6b557e8708" providerId="ADAL" clId="{43E0CDF2-D825-4C71-9DE5-76B7DD46901B}"/>
    <pc:docChg chg="addSld delSld modSld sldOrd">
      <pc:chgData name="Hansruedi Meyer" userId="2ae08f07-33f5-4211-bbd4-df6b557e8708" providerId="ADAL" clId="{43E0CDF2-D825-4C71-9DE5-76B7DD46901B}" dt="2020-12-03T08:44:27.852" v="158"/>
      <pc:docMkLst>
        <pc:docMk/>
      </pc:docMkLst>
      <pc:sldChg chg="modSp">
        <pc:chgData name="Hansruedi Meyer" userId="2ae08f07-33f5-4211-bbd4-df6b557e8708" providerId="ADAL" clId="{43E0CDF2-D825-4C71-9DE5-76B7DD46901B}" dt="2020-12-03T08:38:35.741" v="18" actId="20577"/>
        <pc:sldMkLst>
          <pc:docMk/>
          <pc:sldMk cId="0" sldId="265"/>
        </pc:sldMkLst>
        <pc:spChg chg="mod">
          <ac:chgData name="Hansruedi Meyer" userId="2ae08f07-33f5-4211-bbd4-df6b557e8708" providerId="ADAL" clId="{43E0CDF2-D825-4C71-9DE5-76B7DD46901B}" dt="2020-12-03T08:38:35.741" v="18" actId="20577"/>
          <ac:spMkLst>
            <pc:docMk/>
            <pc:sldMk cId="0" sldId="265"/>
            <ac:spMk id="104" creationId="{00000000-0000-0000-0000-000000000000}"/>
          </ac:spMkLst>
        </pc:spChg>
      </pc:sldChg>
      <pc:sldChg chg="del">
        <pc:chgData name="Hansruedi Meyer" userId="2ae08f07-33f5-4211-bbd4-df6b557e8708" providerId="ADAL" clId="{43E0CDF2-D825-4C71-9DE5-76B7DD46901B}" dt="2020-12-03T08:41:12.205" v="58" actId="2696"/>
        <pc:sldMkLst>
          <pc:docMk/>
          <pc:sldMk cId="0" sldId="267"/>
        </pc:sldMkLst>
      </pc:sldChg>
      <pc:sldChg chg="del">
        <pc:chgData name="Hansruedi Meyer" userId="2ae08f07-33f5-4211-bbd4-df6b557e8708" providerId="ADAL" clId="{43E0CDF2-D825-4C71-9DE5-76B7DD46901B}" dt="2020-12-03T08:41:12.236" v="59" actId="2696"/>
        <pc:sldMkLst>
          <pc:docMk/>
          <pc:sldMk cId="0" sldId="268"/>
        </pc:sldMkLst>
      </pc:sldChg>
      <pc:sldChg chg="modSp">
        <pc:chgData name="Hansruedi Meyer" userId="2ae08f07-33f5-4211-bbd4-df6b557e8708" providerId="ADAL" clId="{43E0CDF2-D825-4C71-9DE5-76B7DD46901B}" dt="2020-12-03T08:43:02.584" v="104" actId="20577"/>
        <pc:sldMkLst>
          <pc:docMk/>
          <pc:sldMk cId="0" sldId="273"/>
        </pc:sldMkLst>
        <pc:spChg chg="mod">
          <ac:chgData name="Hansruedi Meyer" userId="2ae08f07-33f5-4211-bbd4-df6b557e8708" providerId="ADAL" clId="{43E0CDF2-D825-4C71-9DE5-76B7DD46901B}" dt="2020-12-03T08:43:02.584" v="104" actId="20577"/>
          <ac:spMkLst>
            <pc:docMk/>
            <pc:sldMk cId="0" sldId="273"/>
            <ac:spMk id="148" creationId="{00000000-0000-0000-0000-000000000000}"/>
          </ac:spMkLst>
        </pc:spChg>
      </pc:sldChg>
      <pc:sldChg chg="modSp">
        <pc:chgData name="Hansruedi Meyer" userId="2ae08f07-33f5-4211-bbd4-df6b557e8708" providerId="ADAL" clId="{43E0CDF2-D825-4C71-9DE5-76B7DD46901B}" dt="2020-12-03T08:43:25.655" v="130" actId="20577"/>
        <pc:sldMkLst>
          <pc:docMk/>
          <pc:sldMk cId="0" sldId="275"/>
        </pc:sldMkLst>
        <pc:spChg chg="mod">
          <ac:chgData name="Hansruedi Meyer" userId="2ae08f07-33f5-4211-bbd4-df6b557e8708" providerId="ADAL" clId="{43E0CDF2-D825-4C71-9DE5-76B7DD46901B}" dt="2020-12-03T08:43:25.655" v="130" actId="20577"/>
          <ac:spMkLst>
            <pc:docMk/>
            <pc:sldMk cId="0" sldId="275"/>
            <ac:spMk id="159" creationId="{00000000-0000-0000-0000-000000000000}"/>
          </ac:spMkLst>
        </pc:spChg>
      </pc:sldChg>
      <pc:sldChg chg="modSp">
        <pc:chgData name="Hansruedi Meyer" userId="2ae08f07-33f5-4211-bbd4-df6b557e8708" providerId="ADAL" clId="{43E0CDF2-D825-4C71-9DE5-76B7DD46901B}" dt="2020-12-03T08:43:49.760" v="148" actId="20577"/>
        <pc:sldMkLst>
          <pc:docMk/>
          <pc:sldMk cId="0" sldId="277"/>
        </pc:sldMkLst>
        <pc:spChg chg="mod">
          <ac:chgData name="Hansruedi Meyer" userId="2ae08f07-33f5-4211-bbd4-df6b557e8708" providerId="ADAL" clId="{43E0CDF2-D825-4C71-9DE5-76B7DD46901B}" dt="2020-12-03T08:43:49.760" v="148" actId="20577"/>
          <ac:spMkLst>
            <pc:docMk/>
            <pc:sldMk cId="0" sldId="277"/>
            <ac:spMk id="170" creationId="{00000000-0000-0000-0000-000000000000}"/>
          </ac:spMkLst>
        </pc:spChg>
      </pc:sldChg>
      <pc:sldChg chg="modSp add">
        <pc:chgData name="Hansruedi Meyer" userId="2ae08f07-33f5-4211-bbd4-df6b557e8708" providerId="ADAL" clId="{43E0CDF2-D825-4C71-9DE5-76B7DD46901B}" dt="2020-12-03T08:40:40.620" v="57" actId="20577"/>
        <pc:sldMkLst>
          <pc:docMk/>
          <pc:sldMk cId="865332985" sldId="284"/>
        </pc:sldMkLst>
        <pc:spChg chg="mod">
          <ac:chgData name="Hansruedi Meyer" userId="2ae08f07-33f5-4211-bbd4-df6b557e8708" providerId="ADAL" clId="{43E0CDF2-D825-4C71-9DE5-76B7DD46901B}" dt="2020-12-03T08:40:40.620" v="57" actId="20577"/>
          <ac:spMkLst>
            <pc:docMk/>
            <pc:sldMk cId="865332985" sldId="284"/>
            <ac:spMk id="104" creationId="{00000000-0000-0000-0000-000000000000}"/>
          </ac:spMkLst>
        </pc:spChg>
      </pc:sldChg>
      <pc:sldChg chg="add">
        <pc:chgData name="Hansruedi Meyer" userId="2ae08f07-33f5-4211-bbd4-df6b557e8708" providerId="ADAL" clId="{43E0CDF2-D825-4C71-9DE5-76B7DD46901B}" dt="2020-12-03T08:38:18.767" v="0"/>
        <pc:sldMkLst>
          <pc:docMk/>
          <pc:sldMk cId="1491947604" sldId="285"/>
        </pc:sldMkLst>
      </pc:sldChg>
      <pc:sldChg chg="modSp add">
        <pc:chgData name="Hansruedi Meyer" userId="2ae08f07-33f5-4211-bbd4-df6b557e8708" providerId="ADAL" clId="{43E0CDF2-D825-4C71-9DE5-76B7DD46901B}" dt="2020-12-03T08:39:48.260" v="32" actId="20577"/>
        <pc:sldMkLst>
          <pc:docMk/>
          <pc:sldMk cId="2600171154" sldId="286"/>
        </pc:sldMkLst>
        <pc:spChg chg="mod">
          <ac:chgData name="Hansruedi Meyer" userId="2ae08f07-33f5-4211-bbd4-df6b557e8708" providerId="ADAL" clId="{43E0CDF2-D825-4C71-9DE5-76B7DD46901B}" dt="2020-12-03T08:39:48.260" v="32" actId="20577"/>
          <ac:spMkLst>
            <pc:docMk/>
            <pc:sldMk cId="2600171154" sldId="286"/>
            <ac:spMk id="104" creationId="{00000000-0000-0000-0000-000000000000}"/>
          </ac:spMkLst>
        </pc:spChg>
      </pc:sldChg>
      <pc:sldChg chg="add">
        <pc:chgData name="Hansruedi Meyer" userId="2ae08f07-33f5-4211-bbd4-df6b557e8708" providerId="ADAL" clId="{43E0CDF2-D825-4C71-9DE5-76B7DD46901B}" dt="2020-12-03T08:39:14.131" v="19"/>
        <pc:sldMkLst>
          <pc:docMk/>
          <pc:sldMk cId="3795207809" sldId="287"/>
        </pc:sldMkLst>
      </pc:sldChg>
      <pc:sldChg chg="modSp add">
        <pc:chgData name="Hansruedi Meyer" userId="2ae08f07-33f5-4211-bbd4-df6b557e8708" providerId="ADAL" clId="{43E0CDF2-D825-4C71-9DE5-76B7DD46901B}" dt="2020-12-03T08:41:48.232" v="77" actId="20577"/>
        <pc:sldMkLst>
          <pc:docMk/>
          <pc:sldMk cId="2780407647" sldId="288"/>
        </pc:sldMkLst>
        <pc:spChg chg="mod">
          <ac:chgData name="Hansruedi Meyer" userId="2ae08f07-33f5-4211-bbd4-df6b557e8708" providerId="ADAL" clId="{43E0CDF2-D825-4C71-9DE5-76B7DD46901B}" dt="2020-12-03T08:41:48.232" v="77" actId="20577"/>
          <ac:spMkLst>
            <pc:docMk/>
            <pc:sldMk cId="2780407647" sldId="288"/>
            <ac:spMk id="137" creationId="{00000000-0000-0000-0000-000000000000}"/>
          </ac:spMkLst>
        </pc:spChg>
      </pc:sldChg>
      <pc:sldChg chg="add">
        <pc:chgData name="Hansruedi Meyer" userId="2ae08f07-33f5-4211-bbd4-df6b557e8708" providerId="ADAL" clId="{43E0CDF2-D825-4C71-9DE5-76B7DD46901B}" dt="2020-12-03T08:41:36.972" v="60"/>
        <pc:sldMkLst>
          <pc:docMk/>
          <pc:sldMk cId="4223298031" sldId="289"/>
        </pc:sldMkLst>
      </pc:sldChg>
      <pc:sldChg chg="modSp add">
        <pc:chgData name="Hansruedi Meyer" userId="2ae08f07-33f5-4211-bbd4-df6b557e8708" providerId="ADAL" clId="{43E0CDF2-D825-4C71-9DE5-76B7DD46901B}" dt="2020-12-03T08:44:14.453" v="156" actId="20577"/>
        <pc:sldMkLst>
          <pc:docMk/>
          <pc:sldMk cId="2468665894" sldId="290"/>
        </pc:sldMkLst>
        <pc:spChg chg="mod">
          <ac:chgData name="Hansruedi Meyer" userId="2ae08f07-33f5-4211-bbd4-df6b557e8708" providerId="ADAL" clId="{43E0CDF2-D825-4C71-9DE5-76B7DD46901B}" dt="2020-12-03T08:44:14.453" v="156" actId="20577"/>
          <ac:spMkLst>
            <pc:docMk/>
            <pc:sldMk cId="2468665894" sldId="290"/>
            <ac:spMk id="170" creationId="{00000000-0000-0000-0000-000000000000}"/>
          </ac:spMkLst>
        </pc:spChg>
      </pc:sldChg>
      <pc:sldChg chg="add ord">
        <pc:chgData name="Hansruedi Meyer" userId="2ae08f07-33f5-4211-bbd4-df6b557e8708" providerId="ADAL" clId="{43E0CDF2-D825-4C71-9DE5-76B7DD46901B}" dt="2020-12-03T08:44:27.852" v="158"/>
        <pc:sldMkLst>
          <pc:docMk/>
          <pc:sldMk cId="2460454069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a18a90a7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a18a90a7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18a90a7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a18a90a7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18a90a7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a18a90a7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a18a90a7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a18a90a73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852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a18a90a7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a18a90a7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9761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18a90a7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a18a90a73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a18a90a73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a18a90a73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a18a90a73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a18a90a73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a18a90a73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a18a90a73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18a90a7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a18a90a7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a18a90a73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a18a90a73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18a90a7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18a90a7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18a90a7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a18a90a73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640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a18a90a73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a18a90a73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20666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a18a90a7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a18a90a7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18a90a7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18a90a7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18a90a7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18a90a7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974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18a90a7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18a90a7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5873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18a90a7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18a90a7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533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18a90a7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18a90a7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9191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a18a90a7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a18a90a7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a18a90a7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a18a90a7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9A5713-418F-42D9-97DB-C009678DE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546D57-8E21-4F79-8C4D-E971F0429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320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Bild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Wie leben sie?</a:t>
            </a:r>
            <a:endParaRPr dirty="0"/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CH"/>
              <a:t>blabla</a:t>
            </a:r>
            <a:endParaRPr lang="de-CH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Bild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Freunde und Feind</a:t>
            </a:r>
            <a:endParaRPr dirty="0"/>
          </a:p>
        </p:txBody>
      </p:sp>
      <p:sp>
        <p:nvSpPr>
          <p:cNvPr id="138" name="Google Shape;13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CH"/>
              <a:t>blabla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80407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Bild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329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Wie pflanzen sie sich fort?</a:t>
            </a:r>
            <a:endParaRPr dirty="0"/>
          </a:p>
        </p:txBody>
      </p:sp>
      <p:sp>
        <p:nvSpPr>
          <p:cNvPr id="149" name="Google Shape;14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CH" dirty="0" err="1"/>
              <a:t>blabla</a:t>
            </a:r>
            <a:endParaRPr lang="de-CH" dirty="0"/>
          </a:p>
          <a:p>
            <a:pPr lvl="0"/>
            <a:r>
              <a:rPr lang="de-CH" dirty="0" err="1"/>
              <a:t>blabla</a:t>
            </a:r>
            <a:endParaRPr lang="de-CH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Bild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Wie verständigen sie sich?</a:t>
            </a:r>
            <a:endParaRPr dirty="0"/>
          </a:p>
        </p:txBody>
      </p:sp>
      <p:sp>
        <p:nvSpPr>
          <p:cNvPr id="160" name="Google Shape;160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CH" dirty="0" err="1"/>
              <a:t>blabla</a:t>
            </a:r>
            <a:endParaRPr lang="de-CH" dirty="0"/>
          </a:p>
          <a:p>
            <a:pPr lvl="0"/>
            <a:r>
              <a:rPr lang="de-CH" dirty="0" err="1"/>
              <a:t>blabla</a:t>
            </a:r>
            <a:endParaRPr lang="de-CH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Bild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Was fressen sie?		</a:t>
            </a:r>
            <a:endParaRPr dirty="0"/>
          </a:p>
        </p:txBody>
      </p:sp>
      <p:sp>
        <p:nvSpPr>
          <p:cNvPr id="171" name="Google Shape;17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CH" dirty="0" err="1"/>
              <a:t>blabla</a:t>
            </a:r>
            <a:endParaRPr lang="de-CH" dirty="0"/>
          </a:p>
          <a:p>
            <a:pPr lvl="0"/>
            <a:r>
              <a:rPr lang="de-CH" dirty="0" err="1"/>
              <a:t>blabla</a:t>
            </a:r>
            <a:endParaRPr lang="de-CH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Bild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Bild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Haltung</a:t>
            </a:r>
            <a:endParaRPr dirty="0"/>
          </a:p>
        </p:txBody>
      </p:sp>
      <p:sp>
        <p:nvSpPr>
          <p:cNvPr id="171" name="Google Shape;17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CH" dirty="0" err="1"/>
              <a:t>blabla</a:t>
            </a:r>
            <a:endParaRPr lang="de-CH" dirty="0"/>
          </a:p>
          <a:p>
            <a:pPr lvl="0"/>
            <a:r>
              <a:rPr lang="de-CH" dirty="0" err="1"/>
              <a:t>blabla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68665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Bild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60454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Schluss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Wie sehen sie aus?</a:t>
            </a:r>
            <a:endParaRPr dirty="0"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CH" dirty="0" err="1"/>
              <a:t>blabla</a:t>
            </a:r>
            <a:endParaRPr lang="de-CH" dirty="0"/>
          </a:p>
          <a:p>
            <a:pPr lvl="0"/>
            <a:endParaRPr lang="de-CH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Bild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Wo leben sie?</a:t>
            </a:r>
            <a:endParaRPr dirty="0"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CH" dirty="0" err="1"/>
              <a:t>blabla</a:t>
            </a:r>
            <a:endParaRPr lang="de-CH" dirty="0"/>
          </a:p>
          <a:p>
            <a:pPr lvl="0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00171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Bild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5207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Welche Arten gibt es?</a:t>
            </a:r>
            <a:endParaRPr dirty="0"/>
          </a:p>
        </p:txBody>
      </p:sp>
      <p:sp>
        <p:nvSpPr>
          <p:cNvPr id="105" name="Google Shape;10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CH" dirty="0" err="1"/>
              <a:t>blabla</a:t>
            </a:r>
            <a:endParaRPr lang="de-CH" dirty="0"/>
          </a:p>
          <a:p>
            <a:pPr lvl="0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65332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Bild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91947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Wie alt werden sie?</a:t>
            </a:r>
            <a:endParaRPr dirty="0"/>
          </a:p>
        </p:txBody>
      </p:sp>
      <p:sp>
        <p:nvSpPr>
          <p:cNvPr id="127" name="Google Shape;127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CH" dirty="0" err="1"/>
              <a:t>blabla</a:t>
            </a:r>
            <a:endParaRPr lang="de-CH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9686CE03781874DB255CDF252D3CFBF" ma:contentTypeVersion="34" ma:contentTypeDescription="Ein neues Dokument erstellen." ma:contentTypeScope="" ma:versionID="5dd720913032a231a2f21451cfa5dd3b">
  <xsd:schema xmlns:xsd="http://www.w3.org/2001/XMLSchema" xmlns:xs="http://www.w3.org/2001/XMLSchema" xmlns:p="http://schemas.microsoft.com/office/2006/metadata/properties" xmlns:ns3="daef24d5-ddd8-4f00-87e8-97192f887a20" xmlns:ns4="924a3740-4d2a-4775-a852-8cf24a274a60" targetNamespace="http://schemas.microsoft.com/office/2006/metadata/properties" ma:root="true" ma:fieldsID="27a837b1584dbf80d3a6be53db908d46" ns3:_="" ns4:_="">
    <xsd:import namespace="daef24d5-ddd8-4f00-87e8-97192f887a20"/>
    <xsd:import namespace="924a3740-4d2a-4775-a852-8cf24a274a6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  <xsd:element ref="ns4:Teams_Channel_Section_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ef24d5-ddd8-4f00-87e8-97192f887a2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4a3740-4d2a-4775-a852-8cf24a274a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1" nillable="true" ma:displayName="Notebook Type" ma:internalName="NotebookType">
      <xsd:simpleType>
        <xsd:restriction base="dms:Text"/>
      </xsd:simpleType>
    </xsd:element>
    <xsd:element name="FolderType" ma:index="22" nillable="true" ma:displayName="Folder Type" ma:internalName="FolderType">
      <xsd:simpleType>
        <xsd:restriction base="dms:Text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AppVersion" ma:index="24" nillable="true" ma:displayName="App Version" ma:internalName="AppVersion">
      <xsd:simpleType>
        <xsd:restriction base="dms:Text"/>
      </xsd:simpleType>
    </xsd:element>
    <xsd:element name="TeamsChannelId" ma:index="25" nillable="true" ma:displayName="Teams Channel Id" ma:internalName="TeamsChannelId">
      <xsd:simpleType>
        <xsd:restriction base="dms:Text"/>
      </xsd:simpleType>
    </xsd:element>
    <xsd:element name="Owner" ma:index="26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7" nillable="true" ma:displayName="Math Settings" ma:internalName="Math_Settings">
      <xsd:simpleType>
        <xsd:restriction base="dms:Text"/>
      </xsd:simpleType>
    </xsd:element>
    <xsd:element name="DefaultSectionNames" ma:index="28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9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3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3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4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9" nillable="true" ma:displayName="Is Collaboration Space Locked" ma:internalName="Is_Collaboration_Space_Locked">
      <xsd:simpleType>
        <xsd:restriction base="dms:Boolean"/>
      </xsd:simpleType>
    </xsd:element>
    <xsd:element name="IsNotebookLocked" ma:index="40" nillable="true" ma:displayName="Is Notebook Locked" ma:internalName="IsNotebookLocked">
      <xsd:simpleType>
        <xsd:restriction base="dms:Boolean"/>
      </xsd:simpleType>
    </xsd:element>
    <xsd:element name="Teams_Channel_Section_Location" ma:index="41" nillable="true" ma:displayName="Teams Channel Section Location" ma:internalName="Teams_Channel_Section_Locat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as_Teacher_Only_SectionGroup xmlns="924a3740-4d2a-4775-a852-8cf24a274a60" xsi:nil="true"/>
    <NotebookType xmlns="924a3740-4d2a-4775-a852-8cf24a274a60" xsi:nil="true"/>
    <Invited_Teachers xmlns="924a3740-4d2a-4775-a852-8cf24a274a60" xsi:nil="true"/>
    <Templates xmlns="924a3740-4d2a-4775-a852-8cf24a274a60" xsi:nil="true"/>
    <Self_Registration_Enabled xmlns="924a3740-4d2a-4775-a852-8cf24a274a60" xsi:nil="true"/>
    <FolderType xmlns="924a3740-4d2a-4775-a852-8cf24a274a60" xsi:nil="true"/>
    <Distribution_Groups xmlns="924a3740-4d2a-4775-a852-8cf24a274a60" xsi:nil="true"/>
    <LMS_Mappings xmlns="924a3740-4d2a-4775-a852-8cf24a274a60" xsi:nil="true"/>
    <Is_Collaboration_Space_Locked xmlns="924a3740-4d2a-4775-a852-8cf24a274a60" xsi:nil="true"/>
    <Teams_Channel_Section_Location xmlns="924a3740-4d2a-4775-a852-8cf24a274a60" xsi:nil="true"/>
    <CultureName xmlns="924a3740-4d2a-4775-a852-8cf24a274a60" xsi:nil="true"/>
    <Invited_Students xmlns="924a3740-4d2a-4775-a852-8cf24a274a60" xsi:nil="true"/>
    <IsNotebookLocked xmlns="924a3740-4d2a-4775-a852-8cf24a274a60" xsi:nil="true"/>
    <DefaultSectionNames xmlns="924a3740-4d2a-4775-a852-8cf24a274a60" xsi:nil="true"/>
    <Teachers xmlns="924a3740-4d2a-4775-a852-8cf24a274a60">
      <UserInfo>
        <DisplayName/>
        <AccountId xsi:nil="true"/>
        <AccountType/>
      </UserInfo>
    </Teachers>
    <Students xmlns="924a3740-4d2a-4775-a852-8cf24a274a60">
      <UserInfo>
        <DisplayName/>
        <AccountId xsi:nil="true"/>
        <AccountType/>
      </UserInfo>
    </Students>
    <AppVersion xmlns="924a3740-4d2a-4775-a852-8cf24a274a60" xsi:nil="true"/>
    <TeamsChannelId xmlns="924a3740-4d2a-4775-a852-8cf24a274a60" xsi:nil="true"/>
    <Math_Settings xmlns="924a3740-4d2a-4775-a852-8cf24a274a60" xsi:nil="true"/>
    <Owner xmlns="924a3740-4d2a-4775-a852-8cf24a274a60">
      <UserInfo>
        <DisplayName/>
        <AccountId xsi:nil="true"/>
        <AccountType/>
      </UserInfo>
    </Owner>
    <Student_Groups xmlns="924a3740-4d2a-4775-a852-8cf24a274a60">
      <UserInfo>
        <DisplayName/>
        <AccountId xsi:nil="true"/>
        <AccountType/>
      </UserInfo>
    </Student_Groups>
  </documentManagement>
</p:properties>
</file>

<file path=customXml/itemProps1.xml><?xml version="1.0" encoding="utf-8"?>
<ds:datastoreItem xmlns:ds="http://schemas.openxmlformats.org/officeDocument/2006/customXml" ds:itemID="{26D5DD5A-3388-4173-856B-11701DCDDB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EE2049-768C-4856-82A2-765C314030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ef24d5-ddd8-4f00-87e8-97192f887a20"/>
    <ds:schemaRef ds:uri="924a3740-4d2a-4775-a852-8cf24a274a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280CF6-6DBF-4EF5-819F-4FE93C4870FA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daef24d5-ddd8-4f00-87e8-97192f887a2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24a3740-4d2a-4775-a852-8cf24a274a60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Bildschirmpräsentation (16:9)</PresentationFormat>
  <Paragraphs>36</Paragraphs>
  <Slides>23</Slides>
  <Notes>22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5" baseType="lpstr">
      <vt:lpstr>Arial</vt:lpstr>
      <vt:lpstr>Simple Light</vt:lpstr>
      <vt:lpstr>PowerPoint-Präsentation</vt:lpstr>
      <vt:lpstr>PowerPoint-Präsentation</vt:lpstr>
      <vt:lpstr>Wie sehen sie aus?</vt:lpstr>
      <vt:lpstr>PowerPoint-Präsentation</vt:lpstr>
      <vt:lpstr>Wo leben sie?</vt:lpstr>
      <vt:lpstr>PowerPoint-Präsentation</vt:lpstr>
      <vt:lpstr>Welche Arten gibt es?</vt:lpstr>
      <vt:lpstr>PowerPoint-Präsentation</vt:lpstr>
      <vt:lpstr>Wie alt werden sie?</vt:lpstr>
      <vt:lpstr>PowerPoint-Präsentation</vt:lpstr>
      <vt:lpstr>Wie leben sie?</vt:lpstr>
      <vt:lpstr>PowerPoint-Präsentation</vt:lpstr>
      <vt:lpstr>Freunde und Feind</vt:lpstr>
      <vt:lpstr>PowerPoint-Präsentation</vt:lpstr>
      <vt:lpstr>Wie pflanzen sie sich fort?</vt:lpstr>
      <vt:lpstr>PowerPoint-Präsentation</vt:lpstr>
      <vt:lpstr>Wie verständigen sie sich?</vt:lpstr>
      <vt:lpstr>PowerPoint-Präsentation</vt:lpstr>
      <vt:lpstr>Was fressen sie?  </vt:lpstr>
      <vt:lpstr>PowerPoint-Präsentation</vt:lpstr>
      <vt:lpstr>Haltung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oder Bild</dc:title>
  <dc:creator>Hansruedi Meyer</dc:creator>
  <cp:lastModifiedBy>Hansruedi Meyer</cp:lastModifiedBy>
  <cp:revision>226</cp:revision>
  <dcterms:modified xsi:type="dcterms:W3CDTF">2020-12-03T08:46:43Z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0x010100B9686CE03781874DB255CDF252D3CFBF</vt:lpwstr>
  </property>
</Properties>
</file>