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4168" r:id="rId4"/>
  </p:sldMasterIdLst>
  <p:notesMasterIdLst>
    <p:notesMasterId r:id="rId17"/>
  </p:notesMasterIdLst>
  <p:sldIdLst>
    <p:sldId id="256" r:id="rId5"/>
    <p:sldId id="279" r:id="rId6"/>
    <p:sldId id="257" r:id="rId7"/>
    <p:sldId id="269" r:id="rId8"/>
    <p:sldId id="280" r:id="rId9"/>
    <p:sldId id="276" r:id="rId10"/>
    <p:sldId id="273" r:id="rId11"/>
    <p:sldId id="263" r:id="rId12"/>
    <p:sldId id="274" r:id="rId13"/>
    <p:sldId id="275" r:id="rId14"/>
    <p:sldId id="265" r:id="rId15"/>
    <p:sldId id="27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8501"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F1BBD7-2276-4DDA-BFFE-26CAACEE5E98}" type="datetimeFigureOut">
              <a:rPr lang="en-US" smtClean="0"/>
              <a:t>11/27/2018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279F17-7BA4-49BC-BB37-7F646CF8D2F0}" type="slidenum">
              <a:rPr lang="en-US" smtClean="0"/>
              <a:t>‹#›</a:t>
            </a:fld>
            <a:endParaRPr lang="en-US"/>
          </a:p>
        </p:txBody>
      </p:sp>
    </p:spTree>
    <p:extLst>
      <p:ext uri="{BB962C8B-B14F-4D97-AF65-F5344CB8AC3E}">
        <p14:creationId xmlns:p14="http://schemas.microsoft.com/office/powerpoint/2010/main" val="4265740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an outline to get ready:</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Introduce the era (Use a mix of media and text)</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Organize your artifacts to outline what life was like during the era you are presenting</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Think about using a storyboard to outline your images and ideas</a:t>
            </a:r>
          </a:p>
          <a:p>
            <a:pPr marL="514350" indent="-514350">
              <a:buFont typeface="+mj-lt"/>
              <a:buAutoNum type="arabicPeriod"/>
            </a:pPr>
            <a:r>
              <a:rPr lang="en-US" dirty="0">
                <a:latin typeface="Tahoma" panose="020B0604030504040204" pitchFamily="34" charset="0"/>
                <a:ea typeface="Tahoma" panose="020B0604030504040204" pitchFamily="34" charset="0"/>
                <a:cs typeface="Tahoma" panose="020B0604030504040204" pitchFamily="34" charset="0"/>
              </a:rPr>
              <a:t>Make sure you prepare a clear and well rounded presentation of all aspects of the era (People, jobs, food, transportation, etc. What else should you include so the audience feels like they have visited your era?)</a:t>
            </a:r>
          </a:p>
          <a:p>
            <a:endParaRPr lang="en-US" dirty="0"/>
          </a:p>
        </p:txBody>
      </p:sp>
      <p:sp>
        <p:nvSpPr>
          <p:cNvPr id="4" name="Slide Number Placeholder 3"/>
          <p:cNvSpPr>
            <a:spLocks noGrp="1"/>
          </p:cNvSpPr>
          <p:nvPr>
            <p:ph type="sldNum" sz="quarter" idx="10"/>
          </p:nvPr>
        </p:nvSpPr>
        <p:spPr/>
        <p:txBody>
          <a:bodyPr/>
          <a:lstStyle/>
          <a:p>
            <a:fld id="{B0279F17-7BA4-49BC-BB37-7F646CF8D2F0}" type="slidenum">
              <a:rPr lang="en-US" smtClean="0"/>
              <a:t>3</a:t>
            </a:fld>
            <a:endParaRPr lang="en-US"/>
          </a:p>
        </p:txBody>
      </p:sp>
    </p:spTree>
    <p:extLst>
      <p:ext uri="{BB962C8B-B14F-4D97-AF65-F5344CB8AC3E}">
        <p14:creationId xmlns:p14="http://schemas.microsoft.com/office/powerpoint/2010/main" val="30936592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9" name="Picture 8" descr="HD-PanelTitle-GrommetsCombined.png"/>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846CE7D5-CF57-46EF-B807-FDD0502418D4}" type="datetimeFigureOut">
              <a:rPr lang="en-US" smtClean="0"/>
              <a:t>11/27/2018</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330EA680-D336-4FF7-8B7A-9848BB0A1C32}"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91858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98369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363795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530739"/>
            <a:ext cx="4718304" cy="476250"/>
          </a:xfrm>
        </p:spPr>
        <p:txBody>
          <a:bodyPr anchor="b">
            <a:noAutofit/>
          </a:bodyPr>
          <a:lstStyle>
            <a:lvl1pPr marL="0" indent="0">
              <a:buNone/>
              <a:defRPr sz="2800" b="0">
                <a:solidFill>
                  <a:schemeClr val="accent3"/>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116261"/>
            <a:ext cx="4718304" cy="2632605"/>
          </a:xfrm>
        </p:spPr>
        <p:txBody>
          <a:bodyPr anchor="t">
            <a:normAutofit/>
          </a:bodyPr>
          <a:lstStyle>
            <a:lvl1pPr>
              <a:buClr>
                <a:schemeClr val="accent3"/>
              </a:buClr>
              <a:defRPr/>
            </a:lvl1pPr>
            <a:lvl2pPr>
              <a:buClr>
                <a:schemeClr val="accent3"/>
              </a:buClr>
              <a:defRPr/>
            </a:lvl2pPr>
            <a:lvl3pPr>
              <a:buClr>
                <a:schemeClr val="accent3"/>
              </a:buClr>
              <a:defRPr/>
            </a:lvl3pPr>
            <a:lvl4pPr>
              <a:buClr>
                <a:schemeClr val="accent3"/>
              </a:buClr>
              <a:defRPr/>
            </a:lvl4pPr>
            <a:lvl5pPr>
              <a:buClr>
                <a:schemeClr val="accent3"/>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1" y="2530739"/>
            <a:ext cx="4718304" cy="476250"/>
          </a:xfrm>
        </p:spPr>
        <p:txBody>
          <a:bodyPr anchor="b">
            <a:noAutofit/>
          </a:bodyPr>
          <a:lstStyle>
            <a:lvl1pPr marL="0" indent="0">
              <a:buNone/>
              <a:defRPr sz="2800" b="0">
                <a:solidFill>
                  <a:schemeClr val="accent2">
                    <a:lumMod val="7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1" y="3116261"/>
            <a:ext cx="4718304" cy="2632605"/>
          </a:xfrm>
        </p:spPr>
        <p:txBody>
          <a:bodyPr anchor="t">
            <a:normAutofit/>
          </a:bodyPr>
          <a:lstStyle>
            <a:lvl1pPr>
              <a:buClr>
                <a:schemeClr val="accent2"/>
              </a:buClr>
              <a:defRPr/>
            </a:lvl1pPr>
            <a:lvl2pPr>
              <a:buClr>
                <a:schemeClr val="accent2"/>
              </a:buClr>
              <a:defRPr/>
            </a:lvl2pPr>
            <a:lvl3pPr>
              <a:buClr>
                <a:schemeClr val="accent2"/>
              </a:buClr>
              <a:defRPr/>
            </a:lvl3pPr>
            <a:lvl4pPr>
              <a:buClr>
                <a:schemeClr val="accent2"/>
              </a:buClr>
              <a:defRPr/>
            </a:lvl4pPr>
            <a:lvl5pPr>
              <a:buClr>
                <a:schemeClr val="accent2"/>
              </a:buCl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11/27/2018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9178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dirty="0"/>
              <a:t>Click to edit title</a:t>
            </a:r>
          </a:p>
        </p:txBody>
      </p:sp>
      <p:sp>
        <p:nvSpPr>
          <p:cNvPr id="5" name="Date Placeholder 4"/>
          <p:cNvSpPr>
            <a:spLocks noGrp="1"/>
          </p:cNvSpPr>
          <p:nvPr>
            <p:ph type="dt" sz="half" idx="10"/>
          </p:nvPr>
        </p:nvSpPr>
        <p:spPr/>
        <p:txBody>
          <a:bodyPr/>
          <a:lstStyle/>
          <a:p>
            <a:fld id="{846CE7D5-CF57-46EF-B807-FDD0502418D4}"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ZA" dirty="0"/>
              <a:t>Insert Photo or Drag &amp; Drop your Photo</a:t>
            </a:r>
          </a:p>
        </p:txBody>
      </p:sp>
      <p:sp>
        <p:nvSpPr>
          <p:cNvPr id="13" name="Text Placeholder 3">
            <a:extLst>
              <a:ext uri="{FF2B5EF4-FFF2-40B4-BE49-F238E27FC236}">
                <a16:creationId xmlns:a16="http://schemas.microsoft.com/office/drawing/2014/main" id="{809CB875-1032-49F8-A74E-BD0BA58F9727}"/>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17824540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dirty="0"/>
              <a:t>Click to edit title</a:t>
            </a:r>
          </a:p>
        </p:txBody>
      </p:sp>
      <p:sp>
        <p:nvSpPr>
          <p:cNvPr id="3" name="Content Placeholder 2"/>
          <p:cNvSpPr>
            <a:spLocks noGrp="1"/>
          </p:cNvSpPr>
          <p:nvPr>
            <p:ph sz="half" idx="1"/>
          </p:nvPr>
        </p:nvSpPr>
        <p:spPr>
          <a:xfrm>
            <a:off x="5288294" y="895547"/>
            <a:ext cx="5871325" cy="49749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13" name="Text Placeholder 3">
            <a:extLst>
              <a:ext uri="{FF2B5EF4-FFF2-40B4-BE49-F238E27FC236}">
                <a16:creationId xmlns:a16="http://schemas.microsoft.com/office/drawing/2014/main" id="{379CAAA9-085A-46C2-A892-DE935E67C328}"/>
              </a:ext>
            </a:extLst>
          </p:cNvPr>
          <p:cNvSpPr>
            <a:spLocks noGrp="1"/>
          </p:cNvSpPr>
          <p:nvPr>
            <p:ph type="body" sz="half" idx="2"/>
          </p:nvPr>
        </p:nvSpPr>
        <p:spPr>
          <a:xfrm>
            <a:off x="1295400" y="2556934"/>
            <a:ext cx="3580381" cy="331205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8871136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11/27/2018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58454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11/27/2018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0792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solidFill>
            <a:schemeClr val="accent1">
              <a:lumMod val="20000"/>
              <a:lumOff val="80000"/>
            </a:schemeClr>
          </a:solidFill>
          <a:ln>
            <a:noFill/>
          </a:ln>
          <a:effectLst>
            <a:outerShdw blurRad="63500" sx="102000" sy="102000" algn="ctr" rotWithShape="0">
              <a:prstClr val="black">
                <a:alpha val="40000"/>
              </a:prstClr>
            </a:outerShdw>
          </a:effectLst>
          <a:scene3d>
            <a:camera prst="orthographicFront">
              <a:rot lat="0" lon="0" rev="0"/>
            </a:camera>
            <a:lightRig rig="brightRoom" dir="t">
              <a:rot lat="0" lon="0" rev="600000"/>
            </a:lightRig>
          </a:scene3d>
          <a:sp3d prstMaterial="metal">
            <a:bevelT w="38100" h="57150" prst="angle"/>
          </a:sp3d>
        </p:spPr>
        <p:style>
          <a:lnRef idx="2">
            <a:schemeClr val="accent3"/>
          </a:lnRef>
          <a:fillRef idx="1">
            <a:schemeClr val="lt1"/>
          </a:fillRef>
          <a:effectRef idx="0">
            <a:schemeClr val="accent3"/>
          </a:effectRef>
          <a:fontRef idx="minor">
            <a:schemeClr val="dk1"/>
          </a:fontRef>
        </p:style>
        <p:txBody>
          <a:bodyPr/>
          <a:lstStyle>
            <a:lvl1pPr>
              <a:defRPr b="1" cap="none" spc="0">
                <a:ln w="22225">
                  <a:solidFill>
                    <a:schemeClr val="accent2"/>
                  </a:solidFill>
                  <a:prstDash val="solid"/>
                </a:ln>
                <a:solidFill>
                  <a:schemeClr val="accent2">
                    <a:lumMod val="40000"/>
                    <a:lumOff val="60000"/>
                  </a:schemeClr>
                </a:solidFill>
                <a:effectLst/>
                <a:latin typeface="+mj-lt"/>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n-lt"/>
              </a:defRPr>
            </a:lvl1pPr>
            <a:lvl2pPr>
              <a:defRPr>
                <a:latin typeface="+mn-lt"/>
              </a:defRPr>
            </a:lvl2pPr>
            <a:lvl3pPr>
              <a:defRPr>
                <a:latin typeface="+mn-lt"/>
              </a:defRPr>
            </a:lvl3pPr>
            <a:lvl4pPr>
              <a:defRPr>
                <a:latin typeface="+mn-lt"/>
              </a:defRPr>
            </a:lvl4pPr>
            <a:lvl5pPr>
              <a:defRPr>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047178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98A5301E-AB93-4945-A0AA-2215B6872DB2}"/>
              </a:ext>
            </a:extLst>
          </p:cNvPr>
          <p:cNvSpPr>
            <a:spLocks noChangeAspect="1"/>
          </p:cNvSpPr>
          <p:nvPr userDrawn="1"/>
        </p:nvSpPr>
        <p:spPr>
          <a:xfrm>
            <a:off x="1871401" y="2602132"/>
            <a:ext cx="1801368" cy="180136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D2FF1D57-3E5F-584B-94C2-629CD166831B}"/>
              </a:ext>
            </a:extLst>
          </p:cNvPr>
          <p:cNvSpPr>
            <a:spLocks noChangeAspect="1"/>
          </p:cNvSpPr>
          <p:nvPr userDrawn="1"/>
        </p:nvSpPr>
        <p:spPr>
          <a:xfrm>
            <a:off x="5194632" y="2602132"/>
            <a:ext cx="1801368" cy="180136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0A619F7-99B1-EB46-8946-F77C733C4D86}"/>
              </a:ext>
            </a:extLst>
          </p:cNvPr>
          <p:cNvSpPr>
            <a:spLocks noChangeAspect="1"/>
          </p:cNvSpPr>
          <p:nvPr userDrawn="1"/>
        </p:nvSpPr>
        <p:spPr>
          <a:xfrm>
            <a:off x="8519230" y="2602132"/>
            <a:ext cx="1801368" cy="180136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295402" y="982132"/>
            <a:ext cx="9601196" cy="1303867"/>
          </a:xfrm>
        </p:spPr>
        <p:txBody>
          <a:bodyPr/>
          <a:lstStyle/>
          <a:p>
            <a:r>
              <a:rPr lang="en-US"/>
              <a:t>Click to edit Master title style</a:t>
            </a:r>
            <a:endParaRPr lang="en-US" dirty="0"/>
          </a:p>
        </p:txBody>
      </p:sp>
      <p:sp>
        <p:nvSpPr>
          <p:cNvPr id="3" name="Content Placeholder 2"/>
          <p:cNvSpPr>
            <a:spLocks noGrp="1"/>
          </p:cNvSpPr>
          <p:nvPr>
            <p:ph idx="1"/>
          </p:nvPr>
        </p:nvSpPr>
        <p:spPr>
          <a:xfrm>
            <a:off x="1295401" y="4804495"/>
            <a:ext cx="2952000" cy="1109133"/>
          </a:xfrm>
        </p:spPr>
        <p:txBody>
          <a:bodyPr/>
          <a:lstStyle/>
          <a:p>
            <a:pPr lvl="0"/>
            <a:r>
              <a:rPr lang="en-US"/>
              <a:t>Edit Master text styles</a:t>
            </a:r>
          </a:p>
          <a:p>
            <a:pPr lvl="1"/>
            <a:r>
              <a:rPr lang="en-US"/>
              <a:t>Second level</a:t>
            </a:r>
          </a:p>
          <a:p>
            <a:pPr lvl="2"/>
            <a:r>
              <a:rPr lang="en-US"/>
              <a:t>Third level</a:t>
            </a:r>
          </a:p>
        </p:txBody>
      </p:sp>
      <p:sp>
        <p:nvSpPr>
          <p:cNvPr id="4" name="Date Placeholder 3"/>
          <p:cNvSpPr>
            <a:spLocks noGrp="1"/>
          </p:cNvSpPr>
          <p:nvPr>
            <p:ph type="dt" sz="half" idx="10"/>
          </p:nvPr>
        </p:nvSpPr>
        <p:spPr/>
        <p:txBody>
          <a:bodyPr/>
          <a:lstStyle/>
          <a:p>
            <a:fld id="{846CE7D5-CF57-46EF-B807-FDD0502418D4}"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9" name="Content Placeholder 2">
            <a:extLst>
              <a:ext uri="{FF2B5EF4-FFF2-40B4-BE49-F238E27FC236}">
                <a16:creationId xmlns:a16="http://schemas.microsoft.com/office/drawing/2014/main" id="{D2FC6D4A-DA65-4AB4-A214-ABFCCC77CE2F}"/>
              </a:ext>
            </a:extLst>
          </p:cNvPr>
          <p:cNvSpPr>
            <a:spLocks noGrp="1"/>
          </p:cNvSpPr>
          <p:nvPr>
            <p:ph idx="13"/>
          </p:nvPr>
        </p:nvSpPr>
        <p:spPr>
          <a:xfrm>
            <a:off x="4620000" y="4804495"/>
            <a:ext cx="2952000" cy="1109133"/>
          </a:xfrm>
        </p:spPr>
        <p:txBody>
          <a:bodyPr/>
          <a:lstStyle/>
          <a:p>
            <a:pPr lvl="0"/>
            <a:r>
              <a:rPr lang="en-US"/>
              <a:t>Edit Master text styles</a:t>
            </a:r>
          </a:p>
          <a:p>
            <a:pPr lvl="1"/>
            <a:r>
              <a:rPr lang="en-US"/>
              <a:t>Second level</a:t>
            </a:r>
          </a:p>
          <a:p>
            <a:pPr lvl="2"/>
            <a:r>
              <a:rPr lang="en-US"/>
              <a:t>Third level</a:t>
            </a:r>
          </a:p>
        </p:txBody>
      </p:sp>
      <p:sp>
        <p:nvSpPr>
          <p:cNvPr id="10" name="Content Placeholder 2">
            <a:extLst>
              <a:ext uri="{FF2B5EF4-FFF2-40B4-BE49-F238E27FC236}">
                <a16:creationId xmlns:a16="http://schemas.microsoft.com/office/drawing/2014/main" id="{64EDB116-654D-48D8-BED5-DCA5C06DA378}"/>
              </a:ext>
            </a:extLst>
          </p:cNvPr>
          <p:cNvSpPr>
            <a:spLocks noGrp="1"/>
          </p:cNvSpPr>
          <p:nvPr>
            <p:ph idx="14"/>
          </p:nvPr>
        </p:nvSpPr>
        <p:spPr>
          <a:xfrm>
            <a:off x="7944598" y="4804495"/>
            <a:ext cx="2952000" cy="1109133"/>
          </a:xfrm>
        </p:spPr>
        <p:txBody>
          <a:bodyPr/>
          <a:lstStyle/>
          <a:p>
            <a:pPr lvl="0"/>
            <a:r>
              <a:rPr lang="en-US"/>
              <a:t>Edit Master text styles</a:t>
            </a:r>
          </a:p>
          <a:p>
            <a:pPr lvl="1"/>
            <a:r>
              <a:rPr lang="en-US"/>
              <a:t>Second level</a:t>
            </a:r>
          </a:p>
          <a:p>
            <a:pPr lvl="2"/>
            <a:r>
              <a:rPr lang="en-US"/>
              <a:t>Third level</a:t>
            </a:r>
          </a:p>
        </p:txBody>
      </p:sp>
      <p:sp>
        <p:nvSpPr>
          <p:cNvPr id="12" name="Picture Placeholder 11">
            <a:extLst>
              <a:ext uri="{FF2B5EF4-FFF2-40B4-BE49-F238E27FC236}">
                <a16:creationId xmlns:a16="http://schemas.microsoft.com/office/drawing/2014/main" id="{0E6232E7-9350-493B-BFD0-883015EB07CE}"/>
              </a:ext>
            </a:extLst>
          </p:cNvPr>
          <p:cNvSpPr>
            <a:spLocks noGrp="1" noChangeAspect="1"/>
          </p:cNvSpPr>
          <p:nvPr>
            <p:ph type="pic" sz="quarter" idx="15" hasCustomPrompt="1"/>
          </p:nvPr>
        </p:nvSpPr>
        <p:spPr>
          <a:xfrm>
            <a:off x="2191441" y="2922172"/>
            <a:ext cx="1161288" cy="1161288"/>
          </a:xfrm>
          <a:prstGeom prst="ellipse">
            <a:avLst/>
          </a:prstGeom>
          <a:noFill/>
        </p:spPr>
        <p:txBody>
          <a:bodyPr anchor="ctr"/>
          <a:lstStyle>
            <a:lvl1pPr marL="0" indent="0" algn="ctr">
              <a:buNone/>
              <a:defRPr sz="1400" i="1">
                <a:solidFill>
                  <a:schemeClr val="bg1"/>
                </a:solidFill>
              </a:defRPr>
            </a:lvl1pPr>
          </a:lstStyle>
          <a:p>
            <a:r>
              <a:rPr lang="en-ZA" dirty="0"/>
              <a:t>Insert Icon or Picture</a:t>
            </a:r>
          </a:p>
        </p:txBody>
      </p:sp>
      <p:sp>
        <p:nvSpPr>
          <p:cNvPr id="14" name="Picture Placeholder 13">
            <a:extLst>
              <a:ext uri="{FF2B5EF4-FFF2-40B4-BE49-F238E27FC236}">
                <a16:creationId xmlns:a16="http://schemas.microsoft.com/office/drawing/2014/main" id="{E13A6892-C6C0-404F-96AD-993154ED8C7C}"/>
              </a:ext>
            </a:extLst>
          </p:cNvPr>
          <p:cNvSpPr>
            <a:spLocks noGrp="1" noChangeAspect="1"/>
          </p:cNvSpPr>
          <p:nvPr>
            <p:ph type="pic" sz="quarter" idx="16" hasCustomPrompt="1"/>
          </p:nvPr>
        </p:nvSpPr>
        <p:spPr>
          <a:xfrm>
            <a:off x="5514672" y="2922172"/>
            <a:ext cx="1161288" cy="1161288"/>
          </a:xfrm>
          <a:prstGeom prst="ellipse">
            <a:avLst/>
          </a:prstGeom>
          <a:solidFill>
            <a:schemeClr val="accent2"/>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ZA" dirty="0"/>
              <a:t>Insert Icon or Picture</a:t>
            </a:r>
          </a:p>
        </p:txBody>
      </p:sp>
      <p:sp>
        <p:nvSpPr>
          <p:cNvPr id="16" name="Picture Placeholder 15">
            <a:extLst>
              <a:ext uri="{FF2B5EF4-FFF2-40B4-BE49-F238E27FC236}">
                <a16:creationId xmlns:a16="http://schemas.microsoft.com/office/drawing/2014/main" id="{70281C28-F044-4622-B651-CE20C022E723}"/>
              </a:ext>
            </a:extLst>
          </p:cNvPr>
          <p:cNvSpPr>
            <a:spLocks noGrp="1"/>
          </p:cNvSpPr>
          <p:nvPr>
            <p:ph type="pic" sz="quarter" idx="17" hasCustomPrompt="1"/>
          </p:nvPr>
        </p:nvSpPr>
        <p:spPr>
          <a:xfrm>
            <a:off x="8838000" y="2920902"/>
            <a:ext cx="1163828" cy="1163828"/>
          </a:xfrm>
          <a:prstGeom prst="ellipse">
            <a:avLst/>
          </a:prstGeom>
          <a:no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400" b="0" i="1">
                <a:solidFill>
                  <a:schemeClr val="bg1"/>
                </a:solidFill>
              </a:defRPr>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ZA" dirty="0"/>
              <a:t>Insert Icon or Picture</a:t>
            </a:r>
          </a:p>
        </p:txBody>
      </p:sp>
    </p:spTree>
    <p:extLst>
      <p:ext uri="{BB962C8B-B14F-4D97-AF65-F5344CB8AC3E}">
        <p14:creationId xmlns:p14="http://schemas.microsoft.com/office/powerpoint/2010/main" val="14670372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lumn + Photo">
    <p:spTree>
      <p:nvGrpSpPr>
        <p:cNvPr id="1" name=""/>
        <p:cNvGrpSpPr/>
        <p:nvPr/>
      </p:nvGrpSpPr>
      <p:grpSpPr>
        <a:xfrm>
          <a:off x="0" y="0"/>
          <a:ext cx="0" cy="0"/>
          <a:chOff x="0" y="0"/>
          <a:chExt cx="0" cy="0"/>
        </a:xfrm>
      </p:grpSpPr>
      <p:cxnSp>
        <p:nvCxnSpPr>
          <p:cNvPr id="8" name="Straight Connector 7"/>
          <p:cNvCxnSpPr>
            <a:cxnSpLocks/>
          </p:cNvCxnSpPr>
          <p:nvPr/>
        </p:nvCxnSpPr>
        <p:spPr>
          <a:xfrm>
            <a:off x="3498694" y="2421466"/>
            <a:ext cx="740731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498694" y="982132"/>
            <a:ext cx="7397903" cy="130386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498694" y="2560320"/>
            <a:ext cx="3580381"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316216" y="2560320"/>
            <a:ext cx="3580381"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388783" y="2483417"/>
            <a:ext cx="3220061" cy="3373452"/>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211380" y="1442831"/>
            <a:ext cx="3220061" cy="3910358"/>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422103" y="1691853"/>
            <a:ext cx="2736000" cy="3367314"/>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ZA" dirty="0"/>
              <a:t>Insert Photo or Drag &amp; Drop your Photo</a:t>
            </a:r>
          </a:p>
        </p:txBody>
      </p:sp>
    </p:spTree>
    <p:extLst>
      <p:ext uri="{BB962C8B-B14F-4D97-AF65-F5344CB8AC3E}">
        <p14:creationId xmlns:p14="http://schemas.microsoft.com/office/powerpoint/2010/main" val="37626575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llag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4F82F76-1F28-4871-AA44-ADE3B29E465F}"/>
              </a:ext>
            </a:extLst>
          </p:cNvPr>
          <p:cNvSpPr/>
          <p:nvPr userDrawn="1"/>
        </p:nvSpPr>
        <p:spPr>
          <a:xfrm>
            <a:off x="1066800" y="1009665"/>
            <a:ext cx="7056969" cy="4847145"/>
          </a:xfrm>
          <a:prstGeom prst="rect">
            <a:avLst/>
          </a:prstGeom>
          <a:solidFill>
            <a:schemeClr val="bg1"/>
          </a:solidFill>
          <a:ln w="82550" cmpd="thickThin">
            <a:solidFill>
              <a:schemeClr val="bg1">
                <a:lumMod val="65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title" hasCustomPrompt="1"/>
          </p:nvPr>
        </p:nvSpPr>
        <p:spPr>
          <a:xfrm>
            <a:off x="8216900" y="982132"/>
            <a:ext cx="2679698" cy="1412725"/>
          </a:xfrm>
        </p:spPr>
        <p:txBody>
          <a:bodyPr anchor="t"/>
          <a:lstStyle>
            <a:lvl1pPr algn="r">
              <a:defRPr/>
            </a:lvl1pPr>
          </a:lstStyle>
          <a:p>
            <a:r>
              <a:rPr lang="en-US" dirty="0"/>
              <a:t>Click to title</a:t>
            </a:r>
          </a:p>
        </p:txBody>
      </p:sp>
      <p:sp>
        <p:nvSpPr>
          <p:cNvPr id="4" name="Date Placeholder 3"/>
          <p:cNvSpPr>
            <a:spLocks noGrp="1"/>
          </p:cNvSpPr>
          <p:nvPr>
            <p:ph type="dt" sz="half" idx="10"/>
          </p:nvPr>
        </p:nvSpPr>
        <p:spPr/>
        <p:txBody>
          <a:bodyPr/>
          <a:lstStyle/>
          <a:p>
            <a:fld id="{846CE7D5-CF57-46EF-B807-FDD0502418D4}"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1" name="Picture Placeholder 10">
            <a:extLst>
              <a:ext uri="{FF2B5EF4-FFF2-40B4-BE49-F238E27FC236}">
                <a16:creationId xmlns:a16="http://schemas.microsoft.com/office/drawing/2014/main" id="{087D12F9-00B3-48A4-8EFB-78ACCA9F99DC}"/>
              </a:ext>
            </a:extLst>
          </p:cNvPr>
          <p:cNvSpPr>
            <a:spLocks noGrp="1"/>
          </p:cNvSpPr>
          <p:nvPr>
            <p:ph type="pic" sz="quarter" idx="13" hasCustomPrompt="1"/>
          </p:nvPr>
        </p:nvSpPr>
        <p:spPr>
          <a:xfrm>
            <a:off x="5482052" y="1318687"/>
            <a:ext cx="2338493" cy="2881988"/>
          </a:xfrm>
          <a:solidFill>
            <a:schemeClr val="bg1">
              <a:lumMod val="95000"/>
            </a:schemeClr>
          </a:solidFill>
        </p:spPr>
        <p:txBody>
          <a:bodyPr anchor="ctr"/>
          <a:lstStyle>
            <a:lvl1pPr marL="0" indent="0" algn="ctr">
              <a:buNone/>
              <a:defRPr sz="1200" i="1"/>
            </a:lvl1pPr>
          </a:lstStyle>
          <a:p>
            <a:r>
              <a:rPr lang="en-ZA" dirty="0"/>
              <a:t>Pictures of buildings</a:t>
            </a:r>
          </a:p>
        </p:txBody>
      </p:sp>
      <p:sp>
        <p:nvSpPr>
          <p:cNvPr id="12" name="Picture Placeholder 10">
            <a:extLst>
              <a:ext uri="{FF2B5EF4-FFF2-40B4-BE49-F238E27FC236}">
                <a16:creationId xmlns:a16="http://schemas.microsoft.com/office/drawing/2014/main" id="{242B44F9-2E79-4910-8D1A-CE37EF05242B}"/>
              </a:ext>
            </a:extLst>
          </p:cNvPr>
          <p:cNvSpPr>
            <a:spLocks noGrp="1"/>
          </p:cNvSpPr>
          <p:nvPr>
            <p:ph type="pic" sz="quarter" idx="14" hasCustomPrompt="1"/>
          </p:nvPr>
        </p:nvSpPr>
        <p:spPr>
          <a:xfrm>
            <a:off x="1374222" y="3128436"/>
            <a:ext cx="3974629" cy="2424639"/>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ZA" dirty="0"/>
              <a:t> Pictures of jobs</a:t>
            </a:r>
          </a:p>
        </p:txBody>
      </p:sp>
      <p:sp>
        <p:nvSpPr>
          <p:cNvPr id="13" name="Picture Placeholder 10">
            <a:extLst>
              <a:ext uri="{FF2B5EF4-FFF2-40B4-BE49-F238E27FC236}">
                <a16:creationId xmlns:a16="http://schemas.microsoft.com/office/drawing/2014/main" id="{68412D06-1A64-446B-8E3E-026437ADFB5D}"/>
              </a:ext>
            </a:extLst>
          </p:cNvPr>
          <p:cNvSpPr>
            <a:spLocks noGrp="1"/>
          </p:cNvSpPr>
          <p:nvPr>
            <p:ph type="pic" sz="quarter" idx="15" hasCustomPrompt="1"/>
          </p:nvPr>
        </p:nvSpPr>
        <p:spPr>
          <a:xfrm>
            <a:off x="3600451" y="1318687"/>
            <a:ext cx="1748400" cy="1680173"/>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ZA" dirty="0"/>
              <a:t>Pictures of transportation</a:t>
            </a:r>
          </a:p>
        </p:txBody>
      </p:sp>
      <p:sp>
        <p:nvSpPr>
          <p:cNvPr id="14" name="Picture Placeholder 10">
            <a:extLst>
              <a:ext uri="{FF2B5EF4-FFF2-40B4-BE49-F238E27FC236}">
                <a16:creationId xmlns:a16="http://schemas.microsoft.com/office/drawing/2014/main" id="{3152ED43-82C8-44B9-8B8E-2C0C9CEB1F19}"/>
              </a:ext>
            </a:extLst>
          </p:cNvPr>
          <p:cNvSpPr>
            <a:spLocks noGrp="1"/>
          </p:cNvSpPr>
          <p:nvPr>
            <p:ph type="pic" sz="quarter" idx="16" hasCustomPrompt="1"/>
          </p:nvPr>
        </p:nvSpPr>
        <p:spPr>
          <a:xfrm>
            <a:off x="1374222" y="1318687"/>
            <a:ext cx="2093027" cy="1680173"/>
          </a:xfrm>
          <a:solidFill>
            <a:schemeClr val="bg1">
              <a:lumMod val="95000"/>
            </a:schemeClr>
          </a:solidFill>
        </p:spPr>
        <p:txBody>
          <a:bodyPr anchor="ctr"/>
          <a:lstStyle>
            <a:lvl1pPr marL="0" indent="0" algn="ctr">
              <a:buNone/>
              <a:defRPr sz="1200" i="1"/>
            </a:lvl1pPr>
          </a:lstStyle>
          <a:p>
            <a:r>
              <a:rPr lang="en-ZA" dirty="0"/>
              <a:t>Pictures of clothing</a:t>
            </a:r>
          </a:p>
        </p:txBody>
      </p:sp>
      <p:sp>
        <p:nvSpPr>
          <p:cNvPr id="19" name="Picture Placeholder 10">
            <a:extLst>
              <a:ext uri="{FF2B5EF4-FFF2-40B4-BE49-F238E27FC236}">
                <a16:creationId xmlns:a16="http://schemas.microsoft.com/office/drawing/2014/main" id="{0BCC3DC8-BDE4-4B07-A8CA-0321A364356B}"/>
              </a:ext>
            </a:extLst>
          </p:cNvPr>
          <p:cNvSpPr>
            <a:spLocks noGrp="1"/>
          </p:cNvSpPr>
          <p:nvPr>
            <p:ph type="pic" sz="quarter" idx="17" hasCustomPrompt="1"/>
          </p:nvPr>
        </p:nvSpPr>
        <p:spPr>
          <a:xfrm>
            <a:off x="5482052" y="4333875"/>
            <a:ext cx="2338493" cy="1219200"/>
          </a:xfrm>
          <a:solidFill>
            <a:schemeClr val="bg1">
              <a:lumMod val="95000"/>
            </a:schemeClr>
          </a:solidFill>
        </p:spPr>
        <p:txBody>
          <a:bodyPr anchor="ctr"/>
          <a:lstStyle>
            <a:lvl1pPr marL="0" marR="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sz="1200" i="1"/>
            </a:lvl1pPr>
          </a:lstStyle>
          <a:p>
            <a:pPr marL="0" marR="0" lvl="0" indent="0" algn="ctr" defTabSz="457200" rtl="0" eaLnBrk="1" fontAlgn="auto" latinLnBrk="0" hangingPunct="1">
              <a:lnSpc>
                <a:spcPct val="100000"/>
              </a:lnSpc>
              <a:spcBef>
                <a:spcPct val="20000"/>
              </a:spcBef>
              <a:spcAft>
                <a:spcPts val="600"/>
              </a:spcAft>
              <a:buClr>
                <a:schemeClr val="accent1"/>
              </a:buClr>
              <a:buSzPct val="115000"/>
              <a:buFont typeface="Arial"/>
              <a:buNone/>
              <a:tabLst/>
              <a:defRPr/>
            </a:pPr>
            <a:r>
              <a:rPr lang="en-US" dirty="0"/>
              <a:t>Pictures of other items that capture the era</a:t>
            </a:r>
            <a:endParaRPr lang="en-ZA" dirty="0"/>
          </a:p>
        </p:txBody>
      </p:sp>
      <p:sp>
        <p:nvSpPr>
          <p:cNvPr id="21" name="Text Placeholder 20">
            <a:extLst>
              <a:ext uri="{FF2B5EF4-FFF2-40B4-BE49-F238E27FC236}">
                <a16:creationId xmlns:a16="http://schemas.microsoft.com/office/drawing/2014/main" id="{2E769B50-B286-4700-AFD4-EFDA8F2FBA04}"/>
              </a:ext>
            </a:extLst>
          </p:cNvPr>
          <p:cNvSpPr>
            <a:spLocks noGrp="1"/>
          </p:cNvSpPr>
          <p:nvPr>
            <p:ph type="body" sz="quarter" idx="18" hasCustomPrompt="1"/>
          </p:nvPr>
        </p:nvSpPr>
        <p:spPr>
          <a:xfrm>
            <a:off x="8216900" y="2507046"/>
            <a:ext cx="2679698" cy="3349763"/>
          </a:xfrm>
        </p:spPr>
        <p:txBody>
          <a:bodyPr/>
          <a:lstStyle>
            <a:lvl1pPr marL="0" indent="0" algn="r">
              <a:buNone/>
              <a:defRPr/>
            </a:lvl1pPr>
            <a:lvl2pPr marL="457200" indent="0" algn="r">
              <a:buNone/>
              <a:defRPr/>
            </a:lvl2pPr>
            <a:lvl3pPr marL="914400" indent="0" algn="r">
              <a:buNone/>
              <a:defRPr/>
            </a:lvl3pPr>
            <a:lvl4pPr marL="1371600" indent="0" algn="r">
              <a:buNone/>
              <a:defRPr/>
            </a:lvl4pPr>
            <a:lvl5pPr marL="1828800" indent="0" algn="r">
              <a:buNone/>
              <a:defRPr/>
            </a:lvl5pPr>
          </a:lstStyle>
          <a:p>
            <a:pPr lvl="0"/>
            <a:r>
              <a:rPr lang="en-US" dirty="0" err="1"/>
              <a:t>Subheader</a:t>
            </a:r>
            <a:endParaRPr lang="en-ZA" dirty="0"/>
          </a:p>
        </p:txBody>
      </p:sp>
    </p:spTree>
    <p:extLst>
      <p:ext uri="{BB962C8B-B14F-4D97-AF65-F5344CB8AC3E}">
        <p14:creationId xmlns:p14="http://schemas.microsoft.com/office/powerpoint/2010/main" val="42600758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ig Photo">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13CE66FB-7564-43B1-9A0A-6594394A243B}"/>
              </a:ext>
            </a:extLst>
          </p:cNvPr>
          <p:cNvSpPr/>
          <p:nvPr userDrawn="1"/>
        </p:nvSpPr>
        <p:spPr>
          <a:xfrm>
            <a:off x="476250" y="476250"/>
            <a:ext cx="11239500" cy="592455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Picture Placeholder 10">
            <a:extLst>
              <a:ext uri="{FF2B5EF4-FFF2-40B4-BE49-F238E27FC236}">
                <a16:creationId xmlns:a16="http://schemas.microsoft.com/office/drawing/2014/main" id="{D335E96D-A567-4898-B2BA-3B8C2F40BA6E}"/>
              </a:ext>
            </a:extLst>
          </p:cNvPr>
          <p:cNvSpPr>
            <a:spLocks noGrp="1"/>
          </p:cNvSpPr>
          <p:nvPr>
            <p:ph type="pic" sz="quarter" idx="10" hasCustomPrompt="1"/>
          </p:nvPr>
        </p:nvSpPr>
        <p:spPr>
          <a:xfrm>
            <a:off x="552000" y="567000"/>
            <a:ext cx="11088000" cy="5724000"/>
          </a:xfrm>
          <a:solidFill>
            <a:schemeClr val="bg1">
              <a:lumMod val="95000"/>
            </a:schemeClr>
          </a:solidFill>
        </p:spPr>
        <p:txBody>
          <a:bodyPr anchor="ctr"/>
          <a:lstStyle>
            <a:lvl1pPr marL="0" indent="0" algn="ctr">
              <a:buNone/>
              <a:defRPr sz="1600" i="1">
                <a:solidFill>
                  <a:schemeClr val="tx1">
                    <a:lumMod val="85000"/>
                    <a:lumOff val="15000"/>
                  </a:schemeClr>
                </a:solidFill>
              </a:defRPr>
            </a:lvl1pPr>
          </a:lstStyle>
          <a:p>
            <a:r>
              <a:rPr lang="en-ZA" dirty="0"/>
              <a:t>Insert an iconic picture from the era</a:t>
            </a:r>
          </a:p>
        </p:txBody>
      </p:sp>
      <p:sp>
        <p:nvSpPr>
          <p:cNvPr id="2" name="Title 1"/>
          <p:cNvSpPr>
            <a:spLocks noGrp="1"/>
          </p:cNvSpPr>
          <p:nvPr>
            <p:ph type="title"/>
          </p:nvPr>
        </p:nvSpPr>
        <p:spPr>
          <a:xfrm>
            <a:off x="1295402" y="692939"/>
            <a:ext cx="9601196" cy="751418"/>
          </a:xfrm>
        </p:spPr>
        <p:txBody>
          <a:bodyPr/>
          <a:lstStyle/>
          <a:p>
            <a:r>
              <a:rPr lang="en-US"/>
              <a:t>Click to edit Master title style</a:t>
            </a:r>
            <a:endParaRPr lang="en-US" dirty="0"/>
          </a:p>
        </p:txBody>
      </p:sp>
      <p:pic>
        <p:nvPicPr>
          <p:cNvPr id="7" name="Picture 6" descr="HD-PanelContent-GrommetsCombined.png">
            <a:extLst>
              <a:ext uri="{FF2B5EF4-FFF2-40B4-BE49-F238E27FC236}">
                <a16:creationId xmlns:a16="http://schemas.microsoft.com/office/drawing/2014/main" id="{EE5D561D-B993-4D57-A306-77777AD9090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8" name="Picture 7" descr="HD-PanelContent-GrommetsCombined.png">
            <a:extLst>
              <a:ext uri="{FF2B5EF4-FFF2-40B4-BE49-F238E27FC236}">
                <a16:creationId xmlns:a16="http://schemas.microsoft.com/office/drawing/2014/main" id="{56E46F13-579D-42C5-8CB9-411911275FAF}"/>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9" name="Picture 8" descr="HD-PanelContent-GrommetsCombined.png">
            <a:extLst>
              <a:ext uri="{FF2B5EF4-FFF2-40B4-BE49-F238E27FC236}">
                <a16:creationId xmlns:a16="http://schemas.microsoft.com/office/drawing/2014/main" id="{E055F617-AE0E-412B-BD58-B6C6F1E57E2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10" name="Picture 9" descr="HD-PanelContent-GrommetsCombined.png">
            <a:extLst>
              <a:ext uri="{FF2B5EF4-FFF2-40B4-BE49-F238E27FC236}">
                <a16:creationId xmlns:a16="http://schemas.microsoft.com/office/drawing/2014/main" id="{E6A3ABD2-1E11-490E-83ED-21CCB187892B}"/>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Tree>
    <p:extLst>
      <p:ext uri="{BB962C8B-B14F-4D97-AF65-F5344CB8AC3E}">
        <p14:creationId xmlns:p14="http://schemas.microsoft.com/office/powerpoint/2010/main" val="2818287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Right Photo">
    <p:spTree>
      <p:nvGrpSpPr>
        <p:cNvPr id="1" name=""/>
        <p:cNvGrpSpPr/>
        <p:nvPr/>
      </p:nvGrpSpPr>
      <p:grpSpPr>
        <a:xfrm>
          <a:off x="0" y="0"/>
          <a:ext cx="0" cy="0"/>
          <a:chOff x="0" y="0"/>
          <a:chExt cx="0" cy="0"/>
        </a:xfrm>
      </p:grpSpPr>
      <p:cxnSp>
        <p:nvCxnSpPr>
          <p:cNvPr id="8" name="Straight Connector 7"/>
          <p:cNvCxnSpPr>
            <a:cxnSpLocks/>
          </p:cNvCxnSpPr>
          <p:nvPr/>
        </p:nvCxnSpPr>
        <p:spPr>
          <a:xfrm>
            <a:off x="1295401" y="2421466"/>
            <a:ext cx="3580381"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3" y="982132"/>
            <a:ext cx="3580380" cy="1303867"/>
          </a:xfrm>
        </p:spPr>
        <p:txBody>
          <a:bodyPr/>
          <a:lstStyle>
            <a:lvl1pPr algn="l">
              <a:defRPr/>
            </a:lvl1pPr>
          </a:lstStyle>
          <a:p>
            <a:r>
              <a:rPr lang="en-US" dirty="0"/>
              <a:t>Click to edit title</a:t>
            </a:r>
          </a:p>
        </p:txBody>
      </p:sp>
      <p:sp>
        <p:nvSpPr>
          <p:cNvPr id="3" name="Content Placeholder 2"/>
          <p:cNvSpPr>
            <a:spLocks noGrp="1"/>
          </p:cNvSpPr>
          <p:nvPr>
            <p:ph sz="half" idx="1"/>
          </p:nvPr>
        </p:nvSpPr>
        <p:spPr>
          <a:xfrm>
            <a:off x="1295401" y="2560320"/>
            <a:ext cx="3580381"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11/27/2018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
        <p:nvSpPr>
          <p:cNvPr id="10" name="Parallelogram 9">
            <a:extLst>
              <a:ext uri="{FF2B5EF4-FFF2-40B4-BE49-F238E27FC236}">
                <a16:creationId xmlns:a16="http://schemas.microsoft.com/office/drawing/2014/main" id="{9C4F6082-2952-43DC-9B9C-74C88B262CE9}"/>
              </a:ext>
            </a:extLst>
          </p:cNvPr>
          <p:cNvSpPr/>
          <p:nvPr userDrawn="1"/>
        </p:nvSpPr>
        <p:spPr>
          <a:xfrm rot="5400000">
            <a:off x="6801681" y="1316976"/>
            <a:ext cx="4037344" cy="5975391"/>
          </a:xfrm>
          <a:prstGeom prst="parallelogram">
            <a:avLst>
              <a:gd name="adj" fmla="val 12608"/>
            </a:avLst>
          </a:prstGeom>
          <a:gradFill>
            <a:gsLst>
              <a:gs pos="11000">
                <a:schemeClr val="tx1">
                  <a:alpha val="0"/>
                </a:schemeClr>
              </a:gs>
              <a:gs pos="100000">
                <a:schemeClr val="tx1"/>
              </a:gs>
            </a:gsLst>
            <a:lin ang="5400000" scaled="1"/>
          </a:gradFill>
          <a:ln>
            <a:noFill/>
          </a:ln>
          <a:effectLst>
            <a:softEdge rad="317500"/>
          </a:effectLst>
          <a:scene3d>
            <a:camera prst="orthographicFront"/>
            <a:lightRig rig="threePt" dir="t">
              <a:rot lat="0" lon="0" rev="20400000"/>
            </a:lightRig>
          </a:scene3d>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Rectangle: Rounded Corners 10">
            <a:extLst>
              <a:ext uri="{FF2B5EF4-FFF2-40B4-BE49-F238E27FC236}">
                <a16:creationId xmlns:a16="http://schemas.microsoft.com/office/drawing/2014/main" id="{67618976-780E-4131-85CD-66F013F5ACDE}"/>
              </a:ext>
            </a:extLst>
          </p:cNvPr>
          <p:cNvSpPr/>
          <p:nvPr userDrawn="1"/>
        </p:nvSpPr>
        <p:spPr>
          <a:xfrm rot="-120000">
            <a:off x="5372113" y="869568"/>
            <a:ext cx="5703690" cy="4902845"/>
          </a:xfrm>
          <a:prstGeom prst="roundRect">
            <a:avLst>
              <a:gd name="adj" fmla="val 454"/>
            </a:avLst>
          </a:prstGeom>
          <a:blipFill dpi="0" rotWithShape="1">
            <a:blip r:embed="rId2" cstate="screen">
              <a:extLst>
                <a:ext uri="{BEBA8EAE-BF5A-486C-A8C5-ECC9F3942E4B}">
                  <a14:imgProps xmlns:a14="http://schemas.microsoft.com/office/drawing/2010/main">
                    <a14:imgLayer r:embed="rId3">
                      <a14:imgEffect>
                        <a14:sharpenSoften amount="64000"/>
                      </a14:imgEffect>
                      <a14:imgEffect>
                        <a14:saturation sat="0"/>
                      </a14:imgEffect>
                      <a14:imgEffect>
                        <a14:brightnessContrast bright="4000"/>
                      </a14:imgEffect>
                    </a14:imgLayer>
                  </a14:imgProps>
                </a:ext>
                <a:ext uri="{28A0092B-C50C-407E-A947-70E740481C1C}">
                  <a14:useLocalDpi xmlns:a14="http://schemas.microsoft.com/office/drawing/2010/main"/>
                </a:ext>
              </a:extLst>
            </a:blip>
            <a:srcRect/>
            <a:tile tx="0" ty="0" sx="20000" sy="20000" flip="xy" algn="tl"/>
          </a:blipFill>
          <a:ln>
            <a:noFill/>
          </a:ln>
          <a:effectLst/>
          <a:scene3d>
            <a:camera prst="orthographicFront"/>
            <a:lightRig rig="threePt" dir="t">
              <a:rot lat="0" lon="0" rev="20400000"/>
            </a:lightRig>
          </a:scene3d>
          <a:sp3d>
            <a:bevelT w="12700" h="6350" prst="angl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Picture Placeholder 17">
            <a:extLst>
              <a:ext uri="{FF2B5EF4-FFF2-40B4-BE49-F238E27FC236}">
                <a16:creationId xmlns:a16="http://schemas.microsoft.com/office/drawing/2014/main" id="{01E4A9BC-C863-435A-8A18-508AE86DCBB7}"/>
              </a:ext>
            </a:extLst>
          </p:cNvPr>
          <p:cNvSpPr>
            <a:spLocks noGrp="1"/>
          </p:cNvSpPr>
          <p:nvPr>
            <p:ph type="pic" sz="quarter" idx="14" hasCustomPrompt="1"/>
          </p:nvPr>
        </p:nvSpPr>
        <p:spPr>
          <a:xfrm rot="-120000" flipH="1">
            <a:off x="5584031" y="1077708"/>
            <a:ext cx="5279854" cy="4486565"/>
          </a:xfrm>
          <a:solidFill>
            <a:schemeClr val="tx1">
              <a:lumMod val="75000"/>
              <a:lumOff val="25000"/>
            </a:schemeClr>
          </a:solidFill>
          <a:effectLst>
            <a:innerShdw blurRad="25400" dist="12700" dir="13500000">
              <a:prstClr val="black">
                <a:alpha val="16000"/>
              </a:prstClr>
            </a:innerShdw>
          </a:effectLst>
        </p:spPr>
        <p:txBody>
          <a:bodyPr lIns="180000" rIns="180000" anchor="ctr"/>
          <a:lstStyle>
            <a:lvl1pPr marL="0" indent="0" algn="ctr">
              <a:buNone/>
              <a:defRPr sz="1600" i="1">
                <a:solidFill>
                  <a:schemeClr val="bg1"/>
                </a:solidFill>
                <a:latin typeface="+mn-lt"/>
                <a:cs typeface="Times New Roman" panose="02020603050405020304" pitchFamily="18" charset="0"/>
              </a:defRPr>
            </a:lvl1pPr>
          </a:lstStyle>
          <a:p>
            <a:r>
              <a:rPr lang="en-ZA" dirty="0"/>
              <a:t>Insert Photo or Drag &amp; Drop your Photo</a:t>
            </a:r>
          </a:p>
        </p:txBody>
      </p:sp>
    </p:spTree>
    <p:extLst>
      <p:ext uri="{BB962C8B-B14F-4D97-AF65-F5344CB8AC3E}">
        <p14:creationId xmlns:p14="http://schemas.microsoft.com/office/powerpoint/2010/main" val="168386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 Content Alt">
    <p:spTree>
      <p:nvGrpSpPr>
        <p:cNvPr id="1" name=""/>
        <p:cNvGrpSpPr/>
        <p:nvPr/>
      </p:nvGrpSpPr>
      <p:grpSpPr>
        <a:xfrm>
          <a:off x="0" y="0"/>
          <a:ext cx="0" cy="0"/>
          <a:chOff x="0" y="0"/>
          <a:chExt cx="0" cy="0"/>
        </a:xfrm>
      </p:grpSpPr>
      <p:pic>
        <p:nvPicPr>
          <p:cNvPr id="9" name="Picture 8" descr="HD-PanelContent-GrommetsCombined.png">
            <a:extLst>
              <a:ext uri="{FF2B5EF4-FFF2-40B4-BE49-F238E27FC236}">
                <a16:creationId xmlns:a16="http://schemas.microsoft.com/office/drawing/2014/main" id="{7BD0150C-9F76-4D95-80BF-675693B48FA2}"/>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88825" cy="6856214"/>
          </a:xfrm>
          <a:prstGeom prst="rect">
            <a:avLst/>
          </a:prstGeom>
        </p:spPr>
      </p:pic>
      <p:cxnSp>
        <p:nvCxnSpPr>
          <p:cNvPr id="7" name="Straight Connector 6"/>
          <p:cNvCxnSpPr>
            <a:cxnSpLocks/>
          </p:cNvCxnSpPr>
          <p:nvPr/>
        </p:nvCxnSpPr>
        <p:spPr>
          <a:xfrm>
            <a:off x="1295401" y="2421466"/>
            <a:ext cx="4669665" cy="0"/>
          </a:xfrm>
          <a:prstGeom prst="line">
            <a:avLst/>
          </a:prstGeom>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hasCustomPrompt="1"/>
          </p:nvPr>
        </p:nvSpPr>
        <p:spPr>
          <a:xfrm>
            <a:off x="1295402" y="982132"/>
            <a:ext cx="4669664" cy="1303867"/>
          </a:xfrm>
        </p:spPr>
        <p:txBody>
          <a:bodyPr/>
          <a:lstStyle/>
          <a:p>
            <a:r>
              <a:rPr lang="en-US" dirty="0"/>
              <a:t>Click to edit title</a:t>
            </a:r>
          </a:p>
        </p:txBody>
      </p:sp>
      <p:sp>
        <p:nvSpPr>
          <p:cNvPr id="3" name="Content Placeholder 2"/>
          <p:cNvSpPr>
            <a:spLocks noGrp="1"/>
          </p:cNvSpPr>
          <p:nvPr>
            <p:ph idx="1"/>
          </p:nvPr>
        </p:nvSpPr>
        <p:spPr>
          <a:xfrm>
            <a:off x="1295401" y="2556932"/>
            <a:ext cx="4669666" cy="331893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
        <p:nvSpPr>
          <p:cNvPr id="11" name="Content Placeholder 2">
            <a:extLst>
              <a:ext uri="{FF2B5EF4-FFF2-40B4-BE49-F238E27FC236}">
                <a16:creationId xmlns:a16="http://schemas.microsoft.com/office/drawing/2014/main" id="{68FEA8B0-7C15-481C-885B-E54C78BC32E7}"/>
              </a:ext>
            </a:extLst>
          </p:cNvPr>
          <p:cNvSpPr>
            <a:spLocks noGrp="1"/>
          </p:cNvSpPr>
          <p:nvPr>
            <p:ph idx="13"/>
          </p:nvPr>
        </p:nvSpPr>
        <p:spPr>
          <a:xfrm>
            <a:off x="6226935" y="982132"/>
            <a:ext cx="4669666" cy="412658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13">
            <a:extLst>
              <a:ext uri="{FF2B5EF4-FFF2-40B4-BE49-F238E27FC236}">
                <a16:creationId xmlns:a16="http://schemas.microsoft.com/office/drawing/2014/main" id="{8DCEB7F9-6056-41AE-93D6-C5D4C94C8F50}"/>
              </a:ext>
            </a:extLst>
          </p:cNvPr>
          <p:cNvSpPr>
            <a:spLocks noGrp="1"/>
          </p:cNvSpPr>
          <p:nvPr>
            <p:ph type="body" sz="quarter" idx="14" hasCustomPrompt="1"/>
          </p:nvPr>
        </p:nvSpPr>
        <p:spPr>
          <a:xfrm rot="21043309">
            <a:off x="8122162" y="5338536"/>
            <a:ext cx="2746356" cy="425315"/>
          </a:xfrm>
        </p:spPr>
        <p:txBody>
          <a:bodyPr/>
          <a:lstStyle>
            <a:lvl1pPr marL="0" indent="0" algn="r">
              <a:buNone/>
              <a:defRPr i="0">
                <a:latin typeface="Lucida Handwriting" panose="03010101010101010101" pitchFamily="66"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Generation XYZ</a:t>
            </a:r>
            <a:endParaRPr lang="en-ZA" dirty="0"/>
          </a:p>
        </p:txBody>
      </p:sp>
    </p:spTree>
    <p:extLst>
      <p:ext uri="{BB962C8B-B14F-4D97-AF65-F5344CB8AC3E}">
        <p14:creationId xmlns:p14="http://schemas.microsoft.com/office/powerpoint/2010/main" val="1455771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Points">
    <p:spTree>
      <p:nvGrpSpPr>
        <p:cNvPr id="1" name=""/>
        <p:cNvGrpSpPr/>
        <p:nvPr/>
      </p:nvGrpSpPr>
      <p:grpSpPr>
        <a:xfrm>
          <a:off x="0" y="0"/>
          <a:ext cx="0" cy="0"/>
          <a:chOff x="0" y="0"/>
          <a:chExt cx="0" cy="0"/>
        </a:xfrm>
      </p:grpSpPr>
      <p:sp>
        <p:nvSpPr>
          <p:cNvPr id="2" name="Title 1"/>
          <p:cNvSpPr>
            <a:spLocks noGrp="1"/>
          </p:cNvSpPr>
          <p:nvPr>
            <p:ph type="title"/>
          </p:nvPr>
        </p:nvSpPr>
        <p:spPr>
          <a:xfrm>
            <a:off x="1295400" y="979709"/>
            <a:ext cx="9601197"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1295400" y="3073155"/>
            <a:ext cx="9601197" cy="520392"/>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11/27/2018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cxnSp>
        <p:nvCxnSpPr>
          <p:cNvPr id="16" name="Straight Connector 15"/>
          <p:cNvCxnSpPr/>
          <p:nvPr/>
        </p:nvCxnSpPr>
        <p:spPr>
          <a:xfrm>
            <a:off x="2012723" y="2937688"/>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4202A890-9091-4399-80AF-8AF212A1ED43}"/>
              </a:ext>
            </a:extLst>
          </p:cNvPr>
          <p:cNvSpPr>
            <a:spLocks noGrp="1"/>
          </p:cNvSpPr>
          <p:nvPr>
            <p:ph idx="13" hasCustomPrompt="1"/>
          </p:nvPr>
        </p:nvSpPr>
        <p:spPr>
          <a:xfrm>
            <a:off x="1295401" y="3864479"/>
            <a:ext cx="2952000" cy="1109133"/>
          </a:xfrm>
          <a:ln w="44450" cap="sq" cmpd="thinThick">
            <a:solidFill>
              <a:schemeClr val="accent1"/>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9" name="Content Placeholder 2">
            <a:extLst>
              <a:ext uri="{FF2B5EF4-FFF2-40B4-BE49-F238E27FC236}">
                <a16:creationId xmlns:a16="http://schemas.microsoft.com/office/drawing/2014/main" id="{F1661F6C-2BB1-41AF-BF4C-144E940F7B25}"/>
              </a:ext>
            </a:extLst>
          </p:cNvPr>
          <p:cNvSpPr>
            <a:spLocks noGrp="1"/>
          </p:cNvSpPr>
          <p:nvPr>
            <p:ph idx="14" hasCustomPrompt="1"/>
          </p:nvPr>
        </p:nvSpPr>
        <p:spPr>
          <a:xfrm>
            <a:off x="4620000" y="3864479"/>
            <a:ext cx="2952000" cy="1109133"/>
          </a:xfrm>
          <a:ln w="44450" cap="sq" cmpd="thinThick">
            <a:solidFill>
              <a:schemeClr val="accent3"/>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
        <p:nvSpPr>
          <p:cNvPr id="10" name="Content Placeholder 2">
            <a:extLst>
              <a:ext uri="{FF2B5EF4-FFF2-40B4-BE49-F238E27FC236}">
                <a16:creationId xmlns:a16="http://schemas.microsoft.com/office/drawing/2014/main" id="{3AFB258B-8362-4F6C-94EF-7C1F32CEBF2D}"/>
              </a:ext>
            </a:extLst>
          </p:cNvPr>
          <p:cNvSpPr>
            <a:spLocks noGrp="1"/>
          </p:cNvSpPr>
          <p:nvPr>
            <p:ph idx="15" hasCustomPrompt="1"/>
          </p:nvPr>
        </p:nvSpPr>
        <p:spPr>
          <a:xfrm>
            <a:off x="7944598" y="3864479"/>
            <a:ext cx="2952000" cy="1109133"/>
          </a:xfrm>
          <a:ln w="44450" cap="sq" cmpd="thinThick">
            <a:solidFill>
              <a:schemeClr val="accent2"/>
            </a:solidFill>
            <a:miter lim="800000"/>
          </a:ln>
        </p:spPr>
        <p:txBody>
          <a:bodyPr anchor="ctr"/>
          <a:lstStyle>
            <a:lvl1pPr marL="0" indent="0" algn="ctr">
              <a:buNone/>
              <a:defRPr/>
            </a:lvl1pPr>
            <a:lvl2pPr marL="457200" indent="0" algn="ctr">
              <a:buNone/>
              <a:defRPr/>
            </a:lvl2pPr>
            <a:lvl3pPr marL="914400" indent="0" algn="ctr">
              <a:buNone/>
              <a:defRPr/>
            </a:lvl3pPr>
          </a:lstStyle>
          <a:p>
            <a:pPr lvl="0"/>
            <a:r>
              <a:rPr lang="en-US" dirty="0"/>
              <a:t>Description</a:t>
            </a:r>
          </a:p>
        </p:txBody>
      </p:sp>
    </p:spTree>
    <p:extLst>
      <p:ext uri="{BB962C8B-B14F-4D97-AF65-F5344CB8AC3E}">
        <p14:creationId xmlns:p14="http://schemas.microsoft.com/office/powerpoint/2010/main" val="367281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HD-PanelContent-GrommetsCombined.png"/>
          <p:cNvPicPr>
            <a:picLocks noChangeAspect="1"/>
          </p:cNvPicPr>
          <p:nvPr/>
        </p:nvPicPr>
        <p:blipFill>
          <a:blip r:embed="rId18">
            <a:extLst>
              <a:ext uri="{28A0092B-C50C-407E-A947-70E740481C1C}">
                <a14:useLocalDpi xmlns:a14="http://schemas.microsoft.com/office/drawing/2010/main"/>
              </a:ext>
            </a:extLst>
          </a:blip>
          <a:stretch>
            <a:fillRect/>
          </a:stretch>
        </p:blipFill>
        <p:spPr>
          <a:xfrm>
            <a:off x="0" y="0"/>
            <a:ext cx="12188825" cy="6856214"/>
          </a:xfrm>
          <a:prstGeom prst="rect">
            <a:avLst/>
          </a:prstGeom>
        </p:spPr>
      </p:pic>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46CE7D5-CF57-46EF-B807-FDD0502418D4}" type="datetimeFigureOut">
              <a:rPr lang="en-US" smtClean="0"/>
              <a:t>11/27/2018</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543425805"/>
      </p:ext>
    </p:extLst>
  </p:cSld>
  <p:clrMap bg1="lt1" tx1="dk1" bg2="lt2" tx2="dk2" accent1="accent1" accent2="accent2" accent3="accent3" accent4="accent4" accent5="accent5" accent6="accent6" hlink="hlink" folHlink="folHlink"/>
  <p:sldLayoutIdLst>
    <p:sldLayoutId id="2147484169" r:id="rId1"/>
    <p:sldLayoutId id="2147484170" r:id="rId2"/>
    <p:sldLayoutId id="2147484186" r:id="rId3"/>
    <p:sldLayoutId id="2147484187" r:id="rId4"/>
    <p:sldLayoutId id="2147484188" r:id="rId5"/>
    <p:sldLayoutId id="2147484189" r:id="rId6"/>
    <p:sldLayoutId id="2147484190" r:id="rId7"/>
    <p:sldLayoutId id="2147484191" r:id="rId8"/>
    <p:sldLayoutId id="2147484192" r:id="rId9"/>
    <p:sldLayoutId id="2147484171" r:id="rId10"/>
    <p:sldLayoutId id="2147484172" r:id="rId11"/>
    <p:sldLayoutId id="2147484173" r:id="rId12"/>
    <p:sldLayoutId id="2147484193" r:id="rId13"/>
    <p:sldLayoutId id="2147484194" r:id="rId14"/>
    <p:sldLayoutId id="2147484174" r:id="rId15"/>
    <p:sldLayoutId id="2147484175" r:id="rId16"/>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1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hyperlink" Target="https://go.microsoft.com/fwlink/?linkid=2007348" TargetMode="Externa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sv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sv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a:t>X</a:t>
            </a:r>
            <a:r>
              <a:rPr lang="en-US"/>
              <a:t>ÂY D</a:t>
            </a:r>
            <a:r>
              <a:rPr lang="en-GB"/>
              <a:t>ỰNG ỨNG DỤNG CALCULATOR</a:t>
            </a:r>
            <a:endParaRPr lang="en-US" dirty="0"/>
          </a:p>
        </p:txBody>
      </p:sp>
      <p:sp>
        <p:nvSpPr>
          <p:cNvPr id="3" name="Subtitle 2"/>
          <p:cNvSpPr>
            <a:spLocks noGrp="1"/>
          </p:cNvSpPr>
          <p:nvPr>
            <p:ph type="subTitle" idx="1"/>
          </p:nvPr>
        </p:nvSpPr>
        <p:spPr/>
        <p:txBody>
          <a:bodyPr/>
          <a:lstStyle/>
          <a:p>
            <a:r>
              <a:rPr lang="en-GB"/>
              <a:t>Cấu trúc dữ liệu &amp; giải thuật</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A5C27-0F29-4A78-830C-1910A20B71A1}"/>
              </a:ext>
            </a:extLst>
          </p:cNvPr>
          <p:cNvSpPr>
            <a:spLocks noGrp="1"/>
          </p:cNvSpPr>
          <p:nvPr>
            <p:ph type="title"/>
          </p:nvPr>
        </p:nvSpPr>
        <p:spPr/>
        <p:txBody>
          <a:bodyPr/>
          <a:lstStyle/>
          <a:p>
            <a:r>
              <a:rPr lang="en-ZA"/>
              <a:t>Letter from the generation</a:t>
            </a:r>
            <a:endParaRPr lang="en-ZA" dirty="0"/>
          </a:p>
        </p:txBody>
      </p:sp>
      <p:sp>
        <p:nvSpPr>
          <p:cNvPr id="3" name="Content Placeholder 2">
            <a:extLst>
              <a:ext uri="{FF2B5EF4-FFF2-40B4-BE49-F238E27FC236}">
                <a16:creationId xmlns:a16="http://schemas.microsoft.com/office/drawing/2014/main" id="{1BF363B3-8F9E-4D67-AE12-41CFF83F6790}"/>
              </a:ext>
            </a:extLst>
          </p:cNvPr>
          <p:cNvSpPr>
            <a:spLocks noGrp="1"/>
          </p:cNvSpPr>
          <p:nvPr>
            <p:ph idx="1"/>
          </p:nvPr>
        </p:nvSpPr>
        <p:spPr/>
        <p:txBody>
          <a:bodyPr/>
          <a:lstStyle/>
          <a:p>
            <a:r>
              <a:rPr lang="en-ZA"/>
              <a:t>What do you think the people who lived in that era would say to you about their lives and experiences?  </a:t>
            </a:r>
          </a:p>
          <a:p>
            <a:r>
              <a:rPr lang="en-ZA"/>
              <a:t>Include a message from the generation to future generations who find the time capsule. </a:t>
            </a:r>
          </a:p>
          <a:p>
            <a:endParaRPr lang="en-ZA" dirty="0"/>
          </a:p>
        </p:txBody>
      </p:sp>
      <p:sp>
        <p:nvSpPr>
          <p:cNvPr id="4" name="Content Placeholder 3">
            <a:extLst>
              <a:ext uri="{FF2B5EF4-FFF2-40B4-BE49-F238E27FC236}">
                <a16:creationId xmlns:a16="http://schemas.microsoft.com/office/drawing/2014/main" id="{FAC39A09-F7DD-4A45-B35D-55FB6203E17B}"/>
              </a:ext>
            </a:extLst>
          </p:cNvPr>
          <p:cNvSpPr>
            <a:spLocks noGrp="1"/>
          </p:cNvSpPr>
          <p:nvPr>
            <p:ph idx="13"/>
          </p:nvPr>
        </p:nvSpPr>
        <p:spPr/>
        <p:txBody>
          <a:bodyPr/>
          <a:lstStyle/>
          <a:p>
            <a:r>
              <a:rPr lang="en-ZA"/>
              <a:t>Things to reflect on when writing the letter:</a:t>
            </a:r>
          </a:p>
          <a:p>
            <a:pPr lvl="1"/>
            <a:r>
              <a:rPr lang="en-ZA"/>
              <a:t>How would they like to be remembered?</a:t>
            </a:r>
          </a:p>
          <a:p>
            <a:pPr lvl="1"/>
            <a:r>
              <a:rPr lang="en-ZA"/>
              <a:t>What message would they want to share?</a:t>
            </a:r>
          </a:p>
          <a:p>
            <a:pPr lvl="1"/>
            <a:r>
              <a:rPr lang="en-ZA"/>
              <a:t>Would they give future generations any advice?  If so, what would it be?</a:t>
            </a:r>
            <a:endParaRPr lang="en-ZA" dirty="0"/>
          </a:p>
        </p:txBody>
      </p:sp>
      <p:sp>
        <p:nvSpPr>
          <p:cNvPr id="9" name="Text Placeholder 8">
            <a:extLst>
              <a:ext uri="{FF2B5EF4-FFF2-40B4-BE49-F238E27FC236}">
                <a16:creationId xmlns:a16="http://schemas.microsoft.com/office/drawing/2014/main" id="{B12FCDAC-CFE1-4BC4-8813-7E8C912DD4C7}"/>
              </a:ext>
            </a:extLst>
          </p:cNvPr>
          <p:cNvSpPr>
            <a:spLocks noGrp="1"/>
          </p:cNvSpPr>
          <p:nvPr>
            <p:ph type="body" sz="quarter" idx="14"/>
          </p:nvPr>
        </p:nvSpPr>
        <p:spPr/>
        <p:txBody>
          <a:bodyPr/>
          <a:lstStyle/>
          <a:p>
            <a:r>
              <a:rPr lang="en-ZA" dirty="0"/>
              <a:t>Signed by Gen XYZ</a:t>
            </a:r>
          </a:p>
        </p:txBody>
      </p:sp>
    </p:spTree>
    <p:extLst>
      <p:ext uri="{BB962C8B-B14F-4D97-AF65-F5344CB8AC3E}">
        <p14:creationId xmlns:p14="http://schemas.microsoft.com/office/powerpoint/2010/main" val="35539907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Final slide</a:t>
            </a:r>
          </a:p>
        </p:txBody>
      </p:sp>
      <p:sp>
        <p:nvSpPr>
          <p:cNvPr id="6" name="Text Placeholder 5"/>
          <p:cNvSpPr>
            <a:spLocks noGrp="1"/>
          </p:cNvSpPr>
          <p:nvPr>
            <p:ph type="body" idx="1"/>
          </p:nvPr>
        </p:nvSpPr>
        <p:spPr/>
        <p:txBody>
          <a:bodyPr>
            <a:normAutofit fontScale="85000" lnSpcReduction="10000"/>
          </a:bodyPr>
          <a:lstStyle/>
          <a:p>
            <a:r>
              <a:rPr lang="en-US" dirty="0"/>
              <a:t>Wrap up the trip into history and add your final thoughts, ideas, and questions.</a:t>
            </a:r>
          </a:p>
        </p:txBody>
      </p:sp>
      <p:sp>
        <p:nvSpPr>
          <p:cNvPr id="4" name="Content Placeholder 3">
            <a:extLst>
              <a:ext uri="{FF2B5EF4-FFF2-40B4-BE49-F238E27FC236}">
                <a16:creationId xmlns:a16="http://schemas.microsoft.com/office/drawing/2014/main" id="{0AB8BCC3-1600-4308-8014-14A0B186C185}"/>
              </a:ext>
            </a:extLst>
          </p:cNvPr>
          <p:cNvSpPr>
            <a:spLocks noGrp="1"/>
          </p:cNvSpPr>
          <p:nvPr>
            <p:ph idx="13"/>
          </p:nvPr>
        </p:nvSpPr>
        <p:spPr/>
        <p:txBody>
          <a:bodyPr/>
          <a:lstStyle/>
          <a:p>
            <a:r>
              <a:rPr lang="en-ZA" dirty="0"/>
              <a:t>Wrap up description</a:t>
            </a:r>
          </a:p>
        </p:txBody>
      </p:sp>
      <p:sp>
        <p:nvSpPr>
          <p:cNvPr id="7" name="Content Placeholder 6">
            <a:extLst>
              <a:ext uri="{FF2B5EF4-FFF2-40B4-BE49-F238E27FC236}">
                <a16:creationId xmlns:a16="http://schemas.microsoft.com/office/drawing/2014/main" id="{428FDBB6-6A54-4B1D-ABBE-DE509301FF60}"/>
              </a:ext>
            </a:extLst>
          </p:cNvPr>
          <p:cNvSpPr>
            <a:spLocks noGrp="1"/>
          </p:cNvSpPr>
          <p:nvPr>
            <p:ph idx="14"/>
          </p:nvPr>
        </p:nvSpPr>
        <p:spPr/>
        <p:txBody>
          <a:bodyPr/>
          <a:lstStyle/>
          <a:p>
            <a:r>
              <a:rPr lang="en-ZA" dirty="0"/>
              <a:t>Wrap up description</a:t>
            </a:r>
          </a:p>
        </p:txBody>
      </p:sp>
      <p:sp>
        <p:nvSpPr>
          <p:cNvPr id="8" name="Content Placeholder 7">
            <a:extLst>
              <a:ext uri="{FF2B5EF4-FFF2-40B4-BE49-F238E27FC236}">
                <a16:creationId xmlns:a16="http://schemas.microsoft.com/office/drawing/2014/main" id="{E6B05710-068E-495A-A0FE-9CCD02F298A8}"/>
              </a:ext>
            </a:extLst>
          </p:cNvPr>
          <p:cNvSpPr>
            <a:spLocks noGrp="1"/>
          </p:cNvSpPr>
          <p:nvPr>
            <p:ph idx="15"/>
          </p:nvPr>
        </p:nvSpPr>
        <p:spPr/>
        <p:txBody>
          <a:bodyPr/>
          <a:lstStyle/>
          <a:p>
            <a:r>
              <a:rPr lang="en-ZA" dirty="0"/>
              <a:t>Wrap up description</a:t>
            </a:r>
          </a:p>
        </p:txBody>
      </p:sp>
    </p:spTree>
    <p:extLst>
      <p:ext uri="{BB962C8B-B14F-4D97-AF65-F5344CB8AC3E}">
        <p14:creationId xmlns:p14="http://schemas.microsoft.com/office/powerpoint/2010/main" val="1665483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8" name="TextBox 7">
            <a:hlinkClick r:id="rId2"/>
            <a:extLst>
              <a:ext uri="{FF2B5EF4-FFF2-40B4-BE49-F238E27FC236}">
                <a16:creationId xmlns:a16="http://schemas.microsoft.com/office/drawing/2014/main" id="{5FC6C278-4035-446A-A94B-030E792FDDF5}"/>
              </a:ext>
            </a:extLst>
          </p:cNvPr>
          <p:cNvSpPr txBox="1"/>
          <p:nvPr/>
        </p:nvSpPr>
        <p:spPr>
          <a:xfrm>
            <a:off x="1547813" y="2459504"/>
            <a:ext cx="9096374" cy="1938992"/>
          </a:xfrm>
          <a:prstGeom prst="rect">
            <a:avLst/>
          </a:prstGeom>
          <a:noFill/>
        </p:spPr>
        <p:txBody>
          <a:bodyPr wrap="square" rtlCol="0">
            <a:noAutofit/>
          </a:bodyPr>
          <a:lstStyle/>
          <a:p>
            <a:pPr algn="ctr"/>
            <a:r>
              <a:rPr lang="en-US" sz="6000" u="sng" dirty="0">
                <a:solidFill>
                  <a:srgbClr val="0070C0"/>
                </a:solidFill>
              </a:rPr>
              <a:t>Template Editing Instructions and Feedback</a:t>
            </a:r>
          </a:p>
        </p:txBody>
      </p:sp>
    </p:spTree>
    <p:extLst>
      <p:ext uri="{BB962C8B-B14F-4D97-AF65-F5344CB8AC3E}">
        <p14:creationId xmlns:p14="http://schemas.microsoft.com/office/powerpoint/2010/main" val="2394598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EE2E9-7190-47FF-860D-880A0992CCBD}"/>
              </a:ext>
            </a:extLst>
          </p:cNvPr>
          <p:cNvSpPr>
            <a:spLocks noGrp="1"/>
          </p:cNvSpPr>
          <p:nvPr>
            <p:ph type="title"/>
          </p:nvPr>
        </p:nvSpPr>
        <p:spPr/>
        <p:txBody>
          <a:bodyPr/>
          <a:lstStyle/>
          <a:p>
            <a:r>
              <a:rPr lang="en-GB"/>
              <a:t>ỨNG DỤNG CALCULATOR</a:t>
            </a:r>
            <a:endParaRPr lang="en-US"/>
          </a:p>
        </p:txBody>
      </p:sp>
      <p:sp>
        <p:nvSpPr>
          <p:cNvPr id="3" name="Content Placeholder 2">
            <a:extLst>
              <a:ext uri="{FF2B5EF4-FFF2-40B4-BE49-F238E27FC236}">
                <a16:creationId xmlns:a16="http://schemas.microsoft.com/office/drawing/2014/main" id="{00573A2A-A0BD-48A3-8A48-ED779043E269}"/>
              </a:ext>
            </a:extLst>
          </p:cNvPr>
          <p:cNvSpPr>
            <a:spLocks noGrp="1"/>
          </p:cNvSpPr>
          <p:nvPr>
            <p:ph idx="1"/>
          </p:nvPr>
        </p:nvSpPr>
        <p:spPr/>
        <p:txBody>
          <a:bodyPr/>
          <a:lstStyle/>
          <a:p>
            <a:r>
              <a:rPr lang="en-GB"/>
              <a:t>Nhóm thực hiện:</a:t>
            </a:r>
          </a:p>
          <a:p>
            <a:endParaRPr lang="en-US"/>
          </a:p>
        </p:txBody>
      </p:sp>
      <p:graphicFrame>
        <p:nvGraphicFramePr>
          <p:cNvPr id="4" name="Table 3">
            <a:extLst>
              <a:ext uri="{FF2B5EF4-FFF2-40B4-BE49-F238E27FC236}">
                <a16:creationId xmlns:a16="http://schemas.microsoft.com/office/drawing/2014/main" id="{3F126F1A-9A6D-4132-9468-CC53B34800DD}"/>
              </a:ext>
            </a:extLst>
          </p:cNvPr>
          <p:cNvGraphicFramePr>
            <a:graphicFrameLocks noGrp="1"/>
          </p:cNvGraphicFramePr>
          <p:nvPr>
            <p:extLst>
              <p:ext uri="{D42A27DB-BD31-4B8C-83A1-F6EECF244321}">
                <p14:modId xmlns:p14="http://schemas.microsoft.com/office/powerpoint/2010/main" val="2711572476"/>
              </p:ext>
            </p:extLst>
          </p:nvPr>
        </p:nvGraphicFramePr>
        <p:xfrm>
          <a:off x="1671274" y="3058160"/>
          <a:ext cx="8128000" cy="741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4143189124"/>
                    </a:ext>
                  </a:extLst>
                </a:gridCol>
                <a:gridCol w="4064000">
                  <a:extLst>
                    <a:ext uri="{9D8B030D-6E8A-4147-A177-3AD203B41FA5}">
                      <a16:colId xmlns:a16="http://schemas.microsoft.com/office/drawing/2014/main" val="4177279122"/>
                    </a:ext>
                  </a:extLst>
                </a:gridCol>
              </a:tblGrid>
              <a:tr h="370840">
                <a:tc>
                  <a:txBody>
                    <a:bodyPr/>
                    <a:lstStyle/>
                    <a:p>
                      <a:r>
                        <a:rPr lang="en-GB"/>
                        <a:t>Lê Mạnh Hùng</a:t>
                      </a:r>
                      <a:endParaRPr lang="en-US"/>
                    </a:p>
                  </a:txBody>
                  <a:tcPr/>
                </a:tc>
                <a:tc>
                  <a:txBody>
                    <a:bodyPr/>
                    <a:lstStyle/>
                    <a:p>
                      <a:r>
                        <a:rPr lang="en-GB"/>
                        <a:t>MSSV: 15110058</a:t>
                      </a:r>
                      <a:endParaRPr lang="en-US"/>
                    </a:p>
                  </a:txBody>
                  <a:tcPr/>
                </a:tc>
                <a:extLst>
                  <a:ext uri="{0D108BD9-81ED-4DB2-BD59-A6C34878D82A}">
                    <a16:rowId xmlns:a16="http://schemas.microsoft.com/office/drawing/2014/main" val="948059548"/>
                  </a:ext>
                </a:extLst>
              </a:tr>
              <a:tr h="370840">
                <a:tc>
                  <a:txBody>
                    <a:bodyPr/>
                    <a:lstStyle/>
                    <a:p>
                      <a:r>
                        <a:rPr lang="en-GB"/>
                        <a:t>Nguyễn Bá Lê An</a:t>
                      </a:r>
                      <a:endParaRPr lang="en-US"/>
                    </a:p>
                  </a:txBody>
                  <a:tcPr/>
                </a:tc>
                <a:tc>
                  <a:txBody>
                    <a:bodyPr/>
                    <a:lstStyle/>
                    <a:p>
                      <a:r>
                        <a:rPr lang="en-GB"/>
                        <a:t>MSSV:  15110001</a:t>
                      </a:r>
                      <a:endParaRPr lang="en-US"/>
                    </a:p>
                  </a:txBody>
                  <a:tcPr/>
                </a:tc>
                <a:extLst>
                  <a:ext uri="{0D108BD9-81ED-4DB2-BD59-A6C34878D82A}">
                    <a16:rowId xmlns:a16="http://schemas.microsoft.com/office/drawing/2014/main" val="909863833"/>
                  </a:ext>
                </a:extLst>
              </a:tr>
            </a:tbl>
          </a:graphicData>
        </a:graphic>
      </p:graphicFrame>
    </p:spTree>
    <p:extLst>
      <p:ext uri="{BB962C8B-B14F-4D97-AF65-F5344CB8AC3E}">
        <p14:creationId xmlns:p14="http://schemas.microsoft.com/office/powerpoint/2010/main" val="16376064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MÔ TẢ</a:t>
            </a:r>
            <a:endParaRPr lang="en-US" sz="1400" dirty="0"/>
          </a:p>
        </p:txBody>
      </p:sp>
      <p:sp>
        <p:nvSpPr>
          <p:cNvPr id="3" name="Content Placeholder 2"/>
          <p:cNvSpPr>
            <a:spLocks noGrp="1"/>
          </p:cNvSpPr>
          <p:nvPr>
            <p:ph idx="1"/>
          </p:nvPr>
        </p:nvSpPr>
        <p:spPr/>
        <p:txBody>
          <a:bodyPr/>
          <a:lstStyle/>
          <a:p>
            <a:pPr marL="0" indent="0">
              <a:buNone/>
            </a:pPr>
            <a:r>
              <a:rPr lang="en-US" dirty="0"/>
              <a:t>A time capsule is usually a collection gathered by a city or graduating class or other group to serve as a reminder of the year and to be opened at a later date.</a:t>
            </a:r>
          </a:p>
          <a:p>
            <a:r>
              <a:rPr lang="en-US" dirty="0"/>
              <a:t>For this project, you will chose an era in history and create a digital time capsule that represents that era.</a:t>
            </a:r>
          </a:p>
          <a:p>
            <a:r>
              <a:rPr lang="en-US" dirty="0"/>
              <a:t>You will use images, multimedia components, and text to convey this information.</a:t>
            </a:r>
          </a:p>
          <a:p>
            <a:r>
              <a:rPr lang="en-US" dirty="0"/>
              <a:t>Some key items to include: clothing, housing, tools, currency, newspaper, posters/signs, if applicable prices of goods, products, packaging, and transportation.  Essentially, anything that will help your audience understand the time period.</a:t>
            </a:r>
          </a:p>
        </p:txBody>
      </p:sp>
    </p:spTree>
    <p:extLst>
      <p:ext uri="{BB962C8B-B14F-4D97-AF65-F5344CB8AC3E}">
        <p14:creationId xmlns:p14="http://schemas.microsoft.com/office/powerpoint/2010/main" val="29234808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F92BC-2A7E-406A-9A53-C55459101701}"/>
              </a:ext>
            </a:extLst>
          </p:cNvPr>
          <p:cNvSpPr>
            <a:spLocks noGrp="1"/>
          </p:cNvSpPr>
          <p:nvPr>
            <p:ph type="title"/>
          </p:nvPr>
        </p:nvSpPr>
        <p:spPr>
          <a:solidFill>
            <a:schemeClr val="accent5">
              <a:lumMod val="20000"/>
              <a:lumOff val="80000"/>
            </a:schemeClr>
          </a:solidFill>
          <a:ln>
            <a:noFill/>
          </a:ln>
          <a:effectLst>
            <a:outerShdw blurRad="63500" sx="102000" sy="102000" algn="ctr" rotWithShape="0">
              <a:prstClr val="black">
                <a:alpha val="40000"/>
              </a:prstClr>
            </a:outerShdw>
          </a:effectLst>
          <a:scene3d>
            <a:camera prst="orthographicFront">
              <a:rot lat="0" lon="0" rev="0"/>
            </a:camera>
            <a:lightRig rig="brightRoom" dir="t">
              <a:rot lat="0" lon="0" rev="600000"/>
            </a:lightRig>
          </a:scene3d>
          <a:sp3d prstMaterial="metal">
            <a:bevelT w="38100" h="57150" prst="angle"/>
          </a:sp3d>
        </p:spPr>
        <p:txBody>
          <a:bodyPr/>
          <a:lstStyle/>
          <a:p>
            <a:r>
              <a:rPr lang="en-ZA" b="1">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MỤC TIÊU</a:t>
            </a:r>
            <a:endParaRPr lang="en-ZA"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
        <p:nvSpPr>
          <p:cNvPr id="3" name="Content Placeholder 2">
            <a:extLst>
              <a:ext uri="{FF2B5EF4-FFF2-40B4-BE49-F238E27FC236}">
                <a16:creationId xmlns:a16="http://schemas.microsoft.com/office/drawing/2014/main" id="{DF07AB04-2B85-480B-A4EF-348CDC4C2C42}"/>
              </a:ext>
            </a:extLst>
          </p:cNvPr>
          <p:cNvSpPr>
            <a:spLocks noGrp="1"/>
          </p:cNvSpPr>
          <p:nvPr>
            <p:ph idx="1"/>
          </p:nvPr>
        </p:nvSpPr>
        <p:spPr/>
        <p:txBody>
          <a:bodyPr/>
          <a:lstStyle/>
          <a:p>
            <a:r>
              <a:rPr lang="en-ZA"/>
              <a:t>Use this type of slide for visual impact.</a:t>
            </a:r>
            <a:endParaRPr lang="en-ZA" dirty="0"/>
          </a:p>
        </p:txBody>
      </p:sp>
      <p:sp>
        <p:nvSpPr>
          <p:cNvPr id="4" name="Content Placeholder 3">
            <a:extLst>
              <a:ext uri="{FF2B5EF4-FFF2-40B4-BE49-F238E27FC236}">
                <a16:creationId xmlns:a16="http://schemas.microsoft.com/office/drawing/2014/main" id="{C012AC1F-AA24-4F87-B1E4-BEAAA47EA73F}"/>
              </a:ext>
            </a:extLst>
          </p:cNvPr>
          <p:cNvSpPr>
            <a:spLocks noGrp="1"/>
          </p:cNvSpPr>
          <p:nvPr>
            <p:ph idx="13"/>
          </p:nvPr>
        </p:nvSpPr>
        <p:spPr/>
        <p:txBody>
          <a:bodyPr/>
          <a:lstStyle/>
          <a:p>
            <a:r>
              <a:rPr lang="en-ZA"/>
              <a:t>You can use images or text here.</a:t>
            </a:r>
          </a:p>
          <a:p>
            <a:endParaRPr lang="en-ZA" dirty="0"/>
          </a:p>
        </p:txBody>
      </p:sp>
      <p:sp>
        <p:nvSpPr>
          <p:cNvPr id="5" name="Content Placeholder 4">
            <a:extLst>
              <a:ext uri="{FF2B5EF4-FFF2-40B4-BE49-F238E27FC236}">
                <a16:creationId xmlns:a16="http://schemas.microsoft.com/office/drawing/2014/main" id="{A67EE021-5134-4FB5-978F-884273E35CFA}"/>
              </a:ext>
            </a:extLst>
          </p:cNvPr>
          <p:cNvSpPr>
            <a:spLocks noGrp="1"/>
          </p:cNvSpPr>
          <p:nvPr>
            <p:ph idx="14"/>
          </p:nvPr>
        </p:nvSpPr>
        <p:spPr>
          <a:xfrm>
            <a:off x="7944598" y="4804495"/>
            <a:ext cx="3296426" cy="1109133"/>
          </a:xfrm>
        </p:spPr>
        <p:txBody>
          <a:bodyPr/>
          <a:lstStyle/>
          <a:p>
            <a:r>
              <a:rPr lang="en-ZA" dirty="0"/>
              <a:t>Limit your text to key concepts and words so you can explain them during your presentation.</a:t>
            </a:r>
          </a:p>
        </p:txBody>
      </p:sp>
      <p:pic>
        <p:nvPicPr>
          <p:cNvPr id="10" name="Picture Placeholder 9" descr="Medal">
            <a:extLst>
              <a:ext uri="{FF2B5EF4-FFF2-40B4-BE49-F238E27FC236}">
                <a16:creationId xmlns:a16="http://schemas.microsoft.com/office/drawing/2014/main" id="{2AB2E71E-F344-413C-AACF-807A2D141C96}"/>
              </a:ext>
            </a:extLst>
          </p:cNvPr>
          <p:cNvPicPr>
            <a:picLocks noGrp="1" noChangeAspect="1"/>
          </p:cNvPicPr>
          <p:nvPr>
            <p:ph type="pic" sz="quarter" idx="15"/>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t="68" b="68"/>
          <a:stretch>
            <a:fillRect/>
          </a:stretch>
        </p:blipFill>
        <p:spPr/>
      </p:pic>
      <p:pic>
        <p:nvPicPr>
          <p:cNvPr id="12" name="Picture Placeholder 11" descr="Checkmark">
            <a:extLst>
              <a:ext uri="{FF2B5EF4-FFF2-40B4-BE49-F238E27FC236}">
                <a16:creationId xmlns:a16="http://schemas.microsoft.com/office/drawing/2014/main" id="{7E09C728-C3D0-4D16-ADAC-753EFE19B1DA}"/>
              </a:ext>
            </a:extLst>
          </p:cNvPr>
          <p:cNvPicPr>
            <a:picLocks noGrp="1" noChangeAspect="1"/>
          </p:cNvPicPr>
          <p:nvPr>
            <p:ph type="pic" sz="quarter" idx="16"/>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a:fillRect/>
          </a:stretch>
        </p:blipFill>
        <p:spPr/>
      </p:pic>
      <p:pic>
        <p:nvPicPr>
          <p:cNvPr id="14" name="Picture Placeholder 13" descr="Head with Gears">
            <a:extLst>
              <a:ext uri="{FF2B5EF4-FFF2-40B4-BE49-F238E27FC236}">
                <a16:creationId xmlns:a16="http://schemas.microsoft.com/office/drawing/2014/main" id="{E446D6D6-98CB-455F-B98B-5236850D2072}"/>
              </a:ext>
            </a:extLst>
          </p:cNvPr>
          <p:cNvPicPr>
            <a:picLocks noGrp="1" noChangeAspect="1"/>
          </p:cNvPicPr>
          <p:nvPr>
            <p:ph type="pic" sz="quarter" idx="17"/>
          </p:nvPr>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a:fillRect/>
          </a:stretch>
        </p:blipFill>
        <p:spPr/>
      </p:pic>
    </p:spTree>
    <p:extLst>
      <p:ext uri="{BB962C8B-B14F-4D97-AF65-F5344CB8AC3E}">
        <p14:creationId xmlns:p14="http://schemas.microsoft.com/office/powerpoint/2010/main" val="2957106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E96F0F74-6759-444C-9B3C-68D533B872F6}"/>
              </a:ext>
            </a:extLst>
          </p:cNvPr>
          <p:cNvSpPr>
            <a:spLocks noGrp="1"/>
          </p:cNvSpPr>
          <p:nvPr>
            <p:ph type="title"/>
          </p:nvPr>
        </p:nvSpPr>
        <p:spPr/>
        <p:txBody>
          <a:bodyPr/>
          <a:lstStyle/>
          <a:p>
            <a:r>
              <a:rPr lang="en-GB"/>
              <a:t>THIẾC KẾ GIAO DIỆN	</a:t>
            </a:r>
            <a:endParaRPr lang="en-US"/>
          </a:p>
        </p:txBody>
      </p:sp>
      <p:sp>
        <p:nvSpPr>
          <p:cNvPr id="10" name="Content Placeholder 9">
            <a:extLst>
              <a:ext uri="{FF2B5EF4-FFF2-40B4-BE49-F238E27FC236}">
                <a16:creationId xmlns:a16="http://schemas.microsoft.com/office/drawing/2014/main" id="{41BA6BF8-1F41-40E5-9044-F6DDCB551FA7}"/>
              </a:ext>
            </a:extLst>
          </p:cNvPr>
          <p:cNvSpPr>
            <a:spLocks noGrp="1"/>
          </p:cNvSpPr>
          <p:nvPr>
            <p:ph sz="half" idx="1"/>
          </p:nvPr>
        </p:nvSpPr>
        <p:spPr/>
        <p:txBody>
          <a:bodyPr/>
          <a:lstStyle/>
          <a:p>
            <a:endParaRPr lang="en-US"/>
          </a:p>
        </p:txBody>
      </p:sp>
      <p:sp>
        <p:nvSpPr>
          <p:cNvPr id="11" name="Picture Placeholder 10">
            <a:extLst>
              <a:ext uri="{FF2B5EF4-FFF2-40B4-BE49-F238E27FC236}">
                <a16:creationId xmlns:a16="http://schemas.microsoft.com/office/drawing/2014/main" id="{520D2EFC-5489-455C-9E9F-C03E18D76581}"/>
              </a:ext>
            </a:extLst>
          </p:cNvPr>
          <p:cNvSpPr>
            <a:spLocks noGrp="1"/>
          </p:cNvSpPr>
          <p:nvPr>
            <p:ph type="pic" sz="quarter" idx="14"/>
          </p:nvPr>
        </p:nvSpPr>
        <p:spPr/>
      </p:sp>
    </p:spTree>
    <p:extLst>
      <p:ext uri="{BB962C8B-B14F-4D97-AF65-F5344CB8AC3E}">
        <p14:creationId xmlns:p14="http://schemas.microsoft.com/office/powerpoint/2010/main" val="3615679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508F6-42C2-4FFE-A92E-4981332982CA}"/>
              </a:ext>
            </a:extLst>
          </p:cNvPr>
          <p:cNvSpPr>
            <a:spLocks noGrp="1"/>
          </p:cNvSpPr>
          <p:nvPr>
            <p:ph type="title"/>
          </p:nvPr>
        </p:nvSpPr>
        <p:spPr/>
        <p:txBody>
          <a:bodyPr/>
          <a:lstStyle/>
          <a:p>
            <a:r>
              <a:rPr lang="en-ZA"/>
              <a:t>CH</a:t>
            </a:r>
            <a:r>
              <a:rPr lang="en-GB"/>
              <a:t>ỨC NĂNG CỦA CÁC HÀM</a:t>
            </a:r>
            <a:endParaRPr lang="en-ZA" dirty="0"/>
          </a:p>
        </p:txBody>
      </p:sp>
      <p:sp>
        <p:nvSpPr>
          <p:cNvPr id="3" name="Content Placeholder 2">
            <a:extLst>
              <a:ext uri="{FF2B5EF4-FFF2-40B4-BE49-F238E27FC236}">
                <a16:creationId xmlns:a16="http://schemas.microsoft.com/office/drawing/2014/main" id="{37D92030-ED5A-43D0-870F-DC04D358FFC0}"/>
              </a:ext>
            </a:extLst>
          </p:cNvPr>
          <p:cNvSpPr>
            <a:spLocks noGrp="1"/>
          </p:cNvSpPr>
          <p:nvPr>
            <p:ph idx="1"/>
          </p:nvPr>
        </p:nvSpPr>
        <p:spPr/>
        <p:txBody>
          <a:bodyPr/>
          <a:lstStyle/>
          <a:p>
            <a:r>
              <a:rPr lang="en-ZA" dirty="0"/>
              <a:t>Include details about a special day from the era you are discussing.</a:t>
            </a:r>
          </a:p>
          <a:p>
            <a:r>
              <a:rPr lang="en-ZA" dirty="0"/>
              <a:t>Add an image from the day. </a:t>
            </a:r>
          </a:p>
          <a:p>
            <a:r>
              <a:rPr lang="en-ZA" dirty="0"/>
              <a:t>Include the date and, if any, significant people involved.</a:t>
            </a:r>
          </a:p>
        </p:txBody>
      </p:sp>
      <p:sp>
        <p:nvSpPr>
          <p:cNvPr id="4" name="Content Placeholder 3">
            <a:extLst>
              <a:ext uri="{FF2B5EF4-FFF2-40B4-BE49-F238E27FC236}">
                <a16:creationId xmlns:a16="http://schemas.microsoft.com/office/drawing/2014/main" id="{D3FCA4A4-52DE-4F24-A9DC-1B05D722C00B}"/>
              </a:ext>
            </a:extLst>
          </p:cNvPr>
          <p:cNvSpPr>
            <a:spLocks noGrp="1"/>
          </p:cNvSpPr>
          <p:nvPr>
            <p:ph idx="13"/>
          </p:nvPr>
        </p:nvSpPr>
        <p:spPr/>
        <p:txBody>
          <a:bodyPr/>
          <a:lstStyle/>
          <a:p>
            <a:r>
              <a:rPr lang="en-ZA" dirty="0"/>
              <a:t>You can put text in both boxes.</a:t>
            </a:r>
          </a:p>
          <a:p>
            <a:r>
              <a:rPr lang="en-ZA" dirty="0"/>
              <a:t>You can put images in both boxes. </a:t>
            </a:r>
          </a:p>
          <a:p>
            <a:r>
              <a:rPr lang="en-ZA" dirty="0"/>
              <a:t>You can put text in one box and an image in the other.</a:t>
            </a:r>
          </a:p>
        </p:txBody>
      </p:sp>
      <p:sp>
        <p:nvSpPr>
          <p:cNvPr id="5" name="Text Placeholder 4">
            <a:extLst>
              <a:ext uri="{FF2B5EF4-FFF2-40B4-BE49-F238E27FC236}">
                <a16:creationId xmlns:a16="http://schemas.microsoft.com/office/drawing/2014/main" id="{285A62D9-7B8A-4587-B0C1-100C2B7FC9D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2232282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0FD8D-85A3-4615-A429-E50BA24B943E}"/>
              </a:ext>
            </a:extLst>
          </p:cNvPr>
          <p:cNvSpPr>
            <a:spLocks noGrp="1"/>
          </p:cNvSpPr>
          <p:nvPr>
            <p:ph type="title"/>
          </p:nvPr>
        </p:nvSpPr>
        <p:spPr/>
        <p:txBody>
          <a:bodyPr/>
          <a:lstStyle/>
          <a:p>
            <a:r>
              <a:rPr lang="en-ZA"/>
              <a:t>CÀI ĐẶT VÀ KIỂM TH</a:t>
            </a:r>
            <a:r>
              <a:rPr lang="en-GB"/>
              <a:t>Ử</a:t>
            </a:r>
            <a:endParaRPr lang="en-ZA" dirty="0"/>
          </a:p>
        </p:txBody>
      </p:sp>
      <p:sp>
        <p:nvSpPr>
          <p:cNvPr id="3" name="Text Placeholder 2">
            <a:extLst>
              <a:ext uri="{FF2B5EF4-FFF2-40B4-BE49-F238E27FC236}">
                <a16:creationId xmlns:a16="http://schemas.microsoft.com/office/drawing/2014/main" id="{7A35197D-A94D-457B-836D-4FCC52921A3F}"/>
              </a:ext>
            </a:extLst>
          </p:cNvPr>
          <p:cNvSpPr>
            <a:spLocks noGrp="1"/>
          </p:cNvSpPr>
          <p:nvPr>
            <p:ph type="body" idx="1"/>
          </p:nvPr>
        </p:nvSpPr>
        <p:spPr/>
        <p:txBody>
          <a:bodyPr/>
          <a:lstStyle/>
          <a:p>
            <a:r>
              <a:rPr lang="en-ZA" dirty="0"/>
              <a:t>Use this for the title</a:t>
            </a:r>
          </a:p>
        </p:txBody>
      </p:sp>
      <p:sp>
        <p:nvSpPr>
          <p:cNvPr id="4" name="Content Placeholder 3">
            <a:extLst>
              <a:ext uri="{FF2B5EF4-FFF2-40B4-BE49-F238E27FC236}">
                <a16:creationId xmlns:a16="http://schemas.microsoft.com/office/drawing/2014/main" id="{E85C3FCA-87E6-488B-8AC1-2CCE3382912D}"/>
              </a:ext>
            </a:extLst>
          </p:cNvPr>
          <p:cNvSpPr>
            <a:spLocks noGrp="1"/>
          </p:cNvSpPr>
          <p:nvPr>
            <p:ph sz="half" idx="2"/>
          </p:nvPr>
        </p:nvSpPr>
        <p:spPr>
          <a:xfrm>
            <a:off x="1295400" y="3116261"/>
            <a:ext cx="4718304" cy="3170239"/>
          </a:xfrm>
        </p:spPr>
        <p:txBody>
          <a:bodyPr>
            <a:normAutofit/>
          </a:bodyPr>
          <a:lstStyle/>
          <a:p>
            <a:r>
              <a:rPr lang="en-ZA" dirty="0"/>
              <a:t>You might use a map of the area during different time periods within the era – was there a lot of growth?  What did it look like before and after?</a:t>
            </a:r>
            <a:br>
              <a:rPr lang="en-ZA" dirty="0"/>
            </a:br>
            <a:br>
              <a:rPr lang="en-ZA" dirty="0"/>
            </a:br>
            <a:r>
              <a:rPr lang="en-ZA" sz="2400" b="1" i="1" dirty="0">
                <a:solidFill>
                  <a:schemeClr val="tx1">
                    <a:lumMod val="65000"/>
                    <a:lumOff val="35000"/>
                  </a:schemeClr>
                </a:solidFill>
              </a:rPr>
              <a:t>Or</a:t>
            </a:r>
          </a:p>
          <a:p>
            <a:r>
              <a:rPr lang="en-ZA" dirty="0"/>
              <a:t>Consider comparing and contrasting the beginning of the era to the end of the era.</a:t>
            </a:r>
          </a:p>
        </p:txBody>
      </p:sp>
      <p:sp>
        <p:nvSpPr>
          <p:cNvPr id="5" name="Text Placeholder 4">
            <a:extLst>
              <a:ext uri="{FF2B5EF4-FFF2-40B4-BE49-F238E27FC236}">
                <a16:creationId xmlns:a16="http://schemas.microsoft.com/office/drawing/2014/main" id="{995C9CC3-9115-49C8-A9B1-329D565EA721}"/>
              </a:ext>
            </a:extLst>
          </p:cNvPr>
          <p:cNvSpPr>
            <a:spLocks noGrp="1"/>
          </p:cNvSpPr>
          <p:nvPr>
            <p:ph type="body" sz="quarter" idx="3"/>
          </p:nvPr>
        </p:nvSpPr>
        <p:spPr/>
        <p:txBody>
          <a:bodyPr/>
          <a:lstStyle/>
          <a:p>
            <a:r>
              <a:rPr lang="en-ZA"/>
              <a:t>Use this for the title</a:t>
            </a:r>
            <a:endParaRPr lang="en-ZA" dirty="0"/>
          </a:p>
        </p:txBody>
      </p:sp>
      <p:sp>
        <p:nvSpPr>
          <p:cNvPr id="6" name="Content Placeholder 5">
            <a:extLst>
              <a:ext uri="{FF2B5EF4-FFF2-40B4-BE49-F238E27FC236}">
                <a16:creationId xmlns:a16="http://schemas.microsoft.com/office/drawing/2014/main" id="{A15EFB10-E96A-43FB-B678-E77AFE5162ED}"/>
              </a:ext>
            </a:extLst>
          </p:cNvPr>
          <p:cNvSpPr>
            <a:spLocks noGrp="1"/>
          </p:cNvSpPr>
          <p:nvPr>
            <p:ph sz="quarter" idx="4"/>
          </p:nvPr>
        </p:nvSpPr>
        <p:spPr/>
        <p:txBody>
          <a:bodyPr>
            <a:normAutofit/>
          </a:bodyPr>
          <a:lstStyle/>
          <a:p>
            <a:r>
              <a:rPr lang="en-ZA" dirty="0"/>
              <a:t>Add an image or text here to compare/contrast.</a:t>
            </a:r>
          </a:p>
        </p:txBody>
      </p:sp>
    </p:spTree>
    <p:extLst>
      <p:ext uri="{BB962C8B-B14F-4D97-AF65-F5344CB8AC3E}">
        <p14:creationId xmlns:p14="http://schemas.microsoft.com/office/powerpoint/2010/main" val="1136713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Placeholder 8" descr="Iconic Picture of Mountain">
            <a:extLst>
              <a:ext uri="{FF2B5EF4-FFF2-40B4-BE49-F238E27FC236}">
                <a16:creationId xmlns:a16="http://schemas.microsoft.com/office/drawing/2014/main" id="{AF094C0B-D94D-467E-B510-B4A8A8BA2B16}"/>
              </a:ext>
            </a:extLst>
          </p:cNvPr>
          <p:cNvPicPr>
            <a:picLocks noGrp="1" noChangeAspect="1"/>
          </p:cNvPicPr>
          <p:nvPr>
            <p:ph type="pic" sz="quarter" idx="10"/>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l="91" r="91"/>
          <a:stretch>
            <a:fillRect/>
          </a:stretch>
        </p:blipFill>
        <p:spPr/>
      </p:pic>
      <p:sp>
        <p:nvSpPr>
          <p:cNvPr id="4" name="Title 3"/>
          <p:cNvSpPr>
            <a:spLocks noGrp="1"/>
          </p:cNvSpPr>
          <p:nvPr>
            <p:ph type="title"/>
          </p:nvPr>
        </p:nvSpPr>
        <p:spPr/>
        <p:txBody>
          <a:bodyPr/>
          <a:lstStyle/>
          <a:p>
            <a:r>
              <a:rPr lang="en-US" sz="4000" dirty="0">
                <a:solidFill>
                  <a:schemeClr val="bg1"/>
                </a:solidFill>
              </a:rPr>
              <a:t>Include an iconic picture from the era.</a:t>
            </a:r>
          </a:p>
        </p:txBody>
      </p:sp>
      <p:pic>
        <p:nvPicPr>
          <p:cNvPr id="5" name="Picture 4" descr="decorative element">
            <a:extLst>
              <a:ext uri="{FF2B5EF4-FFF2-40B4-BE49-F238E27FC236}">
                <a16:creationId xmlns:a16="http://schemas.microsoft.com/office/drawing/2014/main" id="{E7391D2C-9999-4BB5-9064-EBE186B9519B}"/>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8661" y="631069"/>
            <a:ext cx="240481" cy="238041"/>
          </a:xfrm>
          <a:prstGeom prst="ellipse">
            <a:avLst/>
          </a:prstGeom>
          <a:effectLst>
            <a:outerShdw blurRad="12700" dir="2700000" sx="102000" sy="102000" algn="tl" rotWithShape="0">
              <a:prstClr val="black">
                <a:alpha val="40000"/>
              </a:prstClr>
            </a:outerShdw>
          </a:effectLst>
        </p:spPr>
      </p:pic>
      <p:pic>
        <p:nvPicPr>
          <p:cNvPr id="6" name="Picture 5" descr="decorative element">
            <a:extLst>
              <a:ext uri="{FF2B5EF4-FFF2-40B4-BE49-F238E27FC236}">
                <a16:creationId xmlns:a16="http://schemas.microsoft.com/office/drawing/2014/main" id="{D967E7C8-E760-47F2-908B-AB31194CA0AA}"/>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322858" y="631069"/>
            <a:ext cx="240481" cy="238041"/>
          </a:xfrm>
          <a:prstGeom prst="ellipse">
            <a:avLst/>
          </a:prstGeom>
          <a:effectLst>
            <a:outerShdw blurRad="12700" dir="2700000" sx="102000" sy="102000" algn="tl" rotWithShape="0">
              <a:prstClr val="black">
                <a:alpha val="40000"/>
              </a:prstClr>
            </a:outerShdw>
          </a:effectLst>
        </p:spPr>
      </p:pic>
      <p:pic>
        <p:nvPicPr>
          <p:cNvPr id="7" name="Picture 6" descr="decorative element">
            <a:extLst>
              <a:ext uri="{FF2B5EF4-FFF2-40B4-BE49-F238E27FC236}">
                <a16:creationId xmlns:a16="http://schemas.microsoft.com/office/drawing/2014/main" id="{4579E219-3230-41BC-96F9-1E0FEFF8006D}"/>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8661" y="5996029"/>
            <a:ext cx="240481" cy="238041"/>
          </a:xfrm>
          <a:prstGeom prst="ellipse">
            <a:avLst/>
          </a:prstGeom>
          <a:effectLst>
            <a:outerShdw blurRad="12700" dir="2700000" sx="102000" sy="102000" algn="tl" rotWithShape="0">
              <a:prstClr val="black">
                <a:alpha val="40000"/>
              </a:prstClr>
            </a:outerShdw>
          </a:effectLst>
        </p:spPr>
      </p:pic>
      <p:pic>
        <p:nvPicPr>
          <p:cNvPr id="8" name="Picture 7" descr="decorative element">
            <a:extLst>
              <a:ext uri="{FF2B5EF4-FFF2-40B4-BE49-F238E27FC236}">
                <a16:creationId xmlns:a16="http://schemas.microsoft.com/office/drawing/2014/main" id="{EE2D0509-AF4E-4935-ADF8-25BD255C1DB4}"/>
              </a:ext>
              <a:ext uri="{C183D7F6-B498-43B3-948B-1728B52AA6E4}">
                <adec:decorative xmlns:adec="http://schemas.microsoft.com/office/drawing/2017/decorative" val="1"/>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11322858" y="5996029"/>
            <a:ext cx="240481" cy="238041"/>
          </a:xfrm>
          <a:prstGeom prst="ellipse">
            <a:avLst/>
          </a:prstGeom>
          <a:effectLst>
            <a:outerShdw blurRad="12700" dir="2700000" sx="102000" sy="102000" algn="tl" rotWithShape="0">
              <a:prstClr val="black">
                <a:alpha val="40000"/>
              </a:prstClr>
            </a:outerShdw>
          </a:effectLst>
        </p:spPr>
      </p:pic>
    </p:spTree>
    <p:extLst>
      <p:ext uri="{BB962C8B-B14F-4D97-AF65-F5344CB8AC3E}">
        <p14:creationId xmlns:p14="http://schemas.microsoft.com/office/powerpoint/2010/main" val="2193060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42AB3-9E22-45B7-B682-56304D5BD53D}"/>
              </a:ext>
            </a:extLst>
          </p:cNvPr>
          <p:cNvSpPr>
            <a:spLocks noGrp="1"/>
          </p:cNvSpPr>
          <p:nvPr>
            <p:ph type="title"/>
          </p:nvPr>
        </p:nvSpPr>
        <p:spPr/>
        <p:txBody>
          <a:bodyPr/>
          <a:lstStyle/>
          <a:p>
            <a:r>
              <a:rPr lang="en-ZA"/>
              <a:t>Famous person</a:t>
            </a:r>
            <a:endParaRPr lang="en-ZA" dirty="0"/>
          </a:p>
        </p:txBody>
      </p:sp>
      <p:sp>
        <p:nvSpPr>
          <p:cNvPr id="3" name="Content Placeholder 2">
            <a:extLst>
              <a:ext uri="{FF2B5EF4-FFF2-40B4-BE49-F238E27FC236}">
                <a16:creationId xmlns:a16="http://schemas.microsoft.com/office/drawing/2014/main" id="{2EAA86A1-F801-442C-838A-F834D93A9669}"/>
              </a:ext>
            </a:extLst>
          </p:cNvPr>
          <p:cNvSpPr>
            <a:spLocks noGrp="1"/>
          </p:cNvSpPr>
          <p:nvPr>
            <p:ph sz="half" idx="1"/>
          </p:nvPr>
        </p:nvSpPr>
        <p:spPr/>
        <p:txBody>
          <a:bodyPr/>
          <a:lstStyle/>
          <a:p>
            <a:pPr marL="0" indent="0">
              <a:buNone/>
            </a:pPr>
            <a:r>
              <a:rPr lang="en-ZA" dirty="0"/>
              <a:t>Famous person from the era:</a:t>
            </a:r>
          </a:p>
          <a:p>
            <a:r>
              <a:rPr lang="en-ZA" dirty="0"/>
              <a:t>Add an image of a famous person from the era and then explain his/her significance. </a:t>
            </a:r>
          </a:p>
          <a:p>
            <a:r>
              <a:rPr lang="en-ZA" dirty="0"/>
              <a:t>You could also use a slide like this to capture an important event during the era.</a:t>
            </a:r>
          </a:p>
          <a:p>
            <a:endParaRPr lang="en-ZA" dirty="0"/>
          </a:p>
        </p:txBody>
      </p:sp>
      <p:pic>
        <p:nvPicPr>
          <p:cNvPr id="6" name="Picture Placeholder 5" descr="Girl smiling looking away from camera">
            <a:extLst>
              <a:ext uri="{FF2B5EF4-FFF2-40B4-BE49-F238E27FC236}">
                <a16:creationId xmlns:a16="http://schemas.microsoft.com/office/drawing/2014/main" id="{291BB049-83EF-4727-9982-A520CF0A1E6F}"/>
              </a:ext>
            </a:extLst>
          </p:cNvPr>
          <p:cNvPicPr>
            <a:picLocks noGrp="1" noChangeAspect="1"/>
          </p:cNvPicPr>
          <p:nvPr>
            <p:ph type="pic" sz="quarter" idx="14"/>
          </p:nvPr>
        </p:nvPicPr>
        <p:blipFill>
          <a:blip r:embed="rId2" cstate="screen">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14933156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Custom 162">
      <a:dk1>
        <a:sysClr val="windowText" lastClr="000000"/>
      </a:dk1>
      <a:lt1>
        <a:sysClr val="window" lastClr="FFFFFF"/>
      </a:lt1>
      <a:dk2>
        <a:srgbClr val="212121"/>
      </a:dk2>
      <a:lt2>
        <a:srgbClr val="DADADA"/>
      </a:lt2>
      <a:accent1>
        <a:srgbClr val="CBAF62"/>
      </a:accent1>
      <a:accent2>
        <a:srgbClr val="4096B0"/>
      </a:accent2>
      <a:accent3>
        <a:srgbClr val="803348"/>
      </a:accent3>
      <a:accent4>
        <a:srgbClr val="8E684C"/>
      </a:accent4>
      <a:accent5>
        <a:srgbClr val="AB946B"/>
      </a:accent5>
      <a:accent6>
        <a:srgbClr val="803348"/>
      </a:accent6>
      <a:hlink>
        <a:srgbClr val="86724D"/>
      </a:hlink>
      <a:folHlink>
        <a:srgbClr val="CBAF62"/>
      </a:folHlink>
    </a:clrScheme>
    <a:fontScheme name="Custom 169">
      <a:majorFont>
        <a:latin typeface="Rockwell"/>
        <a:ea typeface=""/>
        <a:cs typeface=""/>
      </a:majorFont>
      <a:minorFont>
        <a:latin typeface="Trebuchet MS"/>
        <a:ea typeface=""/>
        <a:cs typeface=""/>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Digital Time Capsule SB - v5" id="{7D52FEA8-CE0D-4B98-8CCA-0CCE0FF5E9C1}" vid="{9ABB75D2-37B2-4B8B-B0A6-3CCF3185D6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EEA25CC0A0AC24199CDC46C25B8B0BC" ma:contentTypeVersion="10" ma:contentTypeDescription="Create a new document." ma:contentTypeScope="" ma:versionID="e3b47856d4cf355c0dacb39e1084d14f">
  <xsd:schema xmlns:xsd="http://www.w3.org/2001/XMLSchema" xmlns:xs="http://www.w3.org/2001/XMLSchema" xmlns:p="http://schemas.microsoft.com/office/2006/metadata/properties" xmlns:ns1="http://schemas.microsoft.com/sharepoint/v3" xmlns:ns2="6dc4bcd6-49db-4c07-9060-8acfc67cef9f" xmlns:ns3="fb0879af-3eba-417a-a55a-ffe6dcd6ca77" targetNamespace="http://schemas.microsoft.com/office/2006/metadata/properties" ma:root="true" ma:fieldsID="a845a615265fdb1f7b12cc65ac20ecbd" ns1:_="" ns2:_="" ns3:_="">
    <xsd:import namespace="http://schemas.microsoft.com/sharepoint/v3"/>
    <xsd:import namespace="6dc4bcd6-49db-4c07-9060-8acfc67cef9f"/>
    <xsd:import namespace="fb0879af-3eba-417a-a55a-ffe6dcd6ca77"/>
    <xsd:element name="properties">
      <xsd:complexType>
        <xsd:sequence>
          <xsd:element name="documentManagement">
            <xsd:complexType>
              <xsd:all>
                <xsd:element ref="ns2:MediaServiceMetadata" minOccurs="0"/>
                <xsd:element ref="ns2:MediaServiceFastMetadata" minOccurs="0"/>
                <xsd:element ref="ns2:MediaServiceOCR" minOccurs="0"/>
                <xsd:element ref="ns3:SharedWithUsers" minOccurs="0"/>
                <xsd:element ref="ns3:SharedWithDetails" minOccurs="0"/>
                <xsd:element ref="ns3:LastSharedByUser" minOccurs="0"/>
                <xsd:element ref="ns3:LastSharedByTime" minOccurs="0"/>
                <xsd:element ref="ns1:_ip_UnifiedCompliancePolicyProperties" minOccurs="0"/>
                <xsd:element ref="ns1:_ip_UnifiedCompliancePolicyUIAction"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5" nillable="true" ma:displayName="Unified Compliance Policy Properties" ma:hidden="true" ma:internalName="_ip_UnifiedCompliancePolicyProperties">
      <xsd:simpleType>
        <xsd:restriction base="dms:Note"/>
      </xsd:simpleType>
    </xsd:element>
    <xsd:element name="_ip_UnifiedCompliancePolicyUIAction" ma:index="1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c4bcd6-49db-4c07-9060-8acfc67cef9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7" nillable="true" ma:displayName="MediaServiceAutoTags" ma:internalName="MediaServiceAutoTag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b0879af-3eba-417a-a55a-ffe6dcd6ca7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LastSharedByUser" ma:index="13" nillable="true" ma:displayName="Last Shared By User" ma:hidden="true" ma:internalName="LastSharedByUser" ma:readOnly="true">
      <xsd:simpleType>
        <xsd:restriction base="dms:Note"/>
      </xsd:simpleType>
    </xsd:element>
    <xsd:element name="LastSharedByTime" ma:index="14"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4EDED3-7967-4EF0-BE85-F4606019A9E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dc4bcd6-49db-4c07-9060-8acfc67cef9f"/>
    <ds:schemaRef ds:uri="fb0879af-3eba-417a-a55a-ffe6dcd6ca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5B8FAC4-99E7-4CF2-AA4F-E5F48F87B542}">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C311D34D-75D2-4894-A4B9-B889F28CA15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Digital time capsule</Template>
  <TotalTime>0</TotalTime>
  <Words>581</Words>
  <Application>Microsoft Office PowerPoint</Application>
  <PresentationFormat>Widescreen</PresentationFormat>
  <Paragraphs>57</Paragraphs>
  <Slides>12</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Lucida Handwriting</vt:lpstr>
      <vt:lpstr>Rockwell</vt:lpstr>
      <vt:lpstr>Tahoma</vt:lpstr>
      <vt:lpstr>Times New Roman</vt:lpstr>
      <vt:lpstr>Trebuchet MS</vt:lpstr>
      <vt:lpstr>Organic</vt:lpstr>
      <vt:lpstr>XÂY DỰNG ỨNG DỤNG CALCULATOR</vt:lpstr>
      <vt:lpstr>ỨNG DỤNG CALCULATOR</vt:lpstr>
      <vt:lpstr>MÔ TẢ</vt:lpstr>
      <vt:lpstr>MỤC TIÊU</vt:lpstr>
      <vt:lpstr>THIẾC KẾ GIAO DIỆN </vt:lpstr>
      <vt:lpstr>CHỨC NĂNG CỦA CÁC HÀM</vt:lpstr>
      <vt:lpstr>CÀI ĐẶT VÀ KIỂM THỬ</vt:lpstr>
      <vt:lpstr>Include an iconic picture from the era.</vt:lpstr>
      <vt:lpstr>Famous person</vt:lpstr>
      <vt:lpstr>Letter from the generation</vt:lpstr>
      <vt:lpstr>Final slide</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2018-11-27T01:02:19Z</dcterms:created>
  <dcterms:modified xsi:type="dcterms:W3CDTF">2018-11-27T02:29:38Z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0x010100DEEA25CC0A0AC24199CDC46C25B8B0BC</vt:lpwstr>
  </property>
</Properties>
</file>