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6" r:id="rId2"/>
    <p:sldId id="407" r:id="rId3"/>
  </p:sldIdLst>
  <p:sldSz cx="9144000" cy="5143500" type="screen16x9"/>
  <p:notesSz cx="6858000" cy="9144000"/>
  <p:embeddedFontLst>
    <p:embeddedFont>
      <p:font typeface="Roboto Condensed" panose="020B0604020202020204" charset="0"/>
      <p:regular r:id="rId5"/>
      <p:bold r:id="rId6"/>
      <p:italic r:id="rId7"/>
      <p:boldItalic r:id="rId8"/>
    </p:embeddedFont>
    <p:embeddedFont>
      <p:font typeface="Roboto Condensed Light" panose="020B0604020202020204" charset="0"/>
      <p:regular r:id="rId9"/>
      <p:bold r:id="rId10"/>
      <p:italic r:id="rId11"/>
      <p:boldItalic r:id="rId12"/>
    </p:embeddedFont>
    <p:embeddedFont>
      <p:font typeface="Arv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B0780-5511-4479-B343-84E0A7308F25}">
  <a:tblStyle styleId="{439B0780-5511-4479-B343-84E0A7308F2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89680" autoAdjust="0"/>
  </p:normalViewPr>
  <p:slideViewPr>
    <p:cSldViewPr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7951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44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04800" y="1090750"/>
            <a:ext cx="77724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400" dirty="0" err="1" smtClean="0"/>
              <a:t>Đề</a:t>
            </a:r>
            <a:r>
              <a:rPr lang="en-US" sz="4400" dirty="0" smtClean="0"/>
              <a:t> </a:t>
            </a:r>
            <a:r>
              <a:rPr lang="en-US" sz="4400" dirty="0" err="1" smtClean="0"/>
              <a:t>tài</a:t>
            </a:r>
            <a:r>
              <a:rPr lang="en-US" sz="4400" dirty="0" smtClean="0"/>
              <a:t>: </a:t>
            </a:r>
            <a:r>
              <a:rPr lang="en-US" sz="4400" dirty="0" err="1" smtClean="0"/>
              <a:t>Caculator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>GVHD</a:t>
            </a:r>
            <a:r>
              <a:rPr lang="en-US" sz="1600" dirty="0" smtClean="0"/>
              <a:t>: </a:t>
            </a:r>
            <a:r>
              <a:rPr lang="en-US" sz="1600" dirty="0" err="1" smtClean="0"/>
              <a:t>Trần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Tú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2000" dirty="0" smtClean="0"/>
              <a:t>	</a:t>
            </a:r>
            <a:r>
              <a:rPr lang="en-US" sz="2000" dirty="0" smtClean="0"/>
              <a:t>15110105 – 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Bá</a:t>
            </a:r>
            <a:r>
              <a:rPr lang="en-US" sz="2000" dirty="0" smtClean="0"/>
              <a:t> </a:t>
            </a:r>
            <a:r>
              <a:rPr lang="en-US" sz="2000" dirty="0" err="1" smtClean="0"/>
              <a:t>Lê</a:t>
            </a:r>
            <a:r>
              <a:rPr lang="en-US" sz="2000" dirty="0" smtClean="0"/>
              <a:t> 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15110058 – </a:t>
            </a:r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Hùng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Caculator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7"/>
            <a:ext cx="4595925" cy="2724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Caculator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8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9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661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22</Words>
  <Application>Microsoft Office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 Condensed</vt:lpstr>
      <vt:lpstr>Arial</vt:lpstr>
      <vt:lpstr>Roboto Condensed Light</vt:lpstr>
      <vt:lpstr>Arvo</vt:lpstr>
      <vt:lpstr>Salerio template</vt:lpstr>
      <vt:lpstr>Đề tài: Caculator  GVHD: Trần Công Tú  15110105 – Nguyễn Bá Lê An  15110058 – Lê Mạnh Hùng </vt:lpstr>
      <vt:lpstr>Caculator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Presentation</dc:title>
  <dc:creator>Hoang Phuc</dc:creator>
  <cp:lastModifiedBy>Manh Hung Le</cp:lastModifiedBy>
  <cp:revision>128</cp:revision>
  <dcterms:modified xsi:type="dcterms:W3CDTF">2018-11-26T22:04:31Z</dcterms:modified>
</cp:coreProperties>
</file>