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0.xml"/>
  <Override ContentType="application/vnd.openxmlformats-officedocument.presentationml.notesSlide+xml" PartName="/ppt/notesSlides/notesSlide21.xml"/>
  <Override ContentType="application/vnd.openxmlformats-officedocument.presentationml.notesSlide+xml" PartName="/ppt/notesSlides/notesSlide22.xml"/>
  <Override ContentType="application/vnd.openxmlformats-officedocument.presentationml.notesSlide+xml" PartName="/ppt/notesSlides/notesSlide23.xml"/>
  <Override ContentType="application/vnd.openxmlformats-officedocument.presentationml.notesSlide+xml" PartName="/ppt/notesSlides/notesSlide24.xml"/>
  <Override ContentType="application/vnd.openxmlformats-officedocument.presentationml.notesSlide+xml" PartName="/ppt/notesSlides/notesSlide25.xml"/>
  <Override ContentType="application/vnd.openxmlformats-officedocument.presentationml.notesSlide+xml" PartName="/ppt/notesSlides/notesSlide26.xml"/>
  <Override ContentType="application/vnd.openxmlformats-officedocument.presentationml.notesSlide+xml" PartName="/ppt/notesSlides/notesSlide27.xml"/>
  <Override ContentType="application/vnd.openxmlformats-officedocument.presentationml.notesSlide+xml" PartName="/ppt/notesSlides/notesSlide28.xml"/>
  <Override ContentType="application/vnd.openxmlformats-officedocument.presentationml.notesSlide+xml" PartName="/ppt/notesSlides/notesSlide29.xml"/>
  <Override ContentType="application/vnd.openxmlformats-officedocument.presentationml.notesSlide+xml" PartName="/ppt/notesSlides/notesSlide30.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36"/>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x="18288000" cy="10287000"/>
  <p:notesSz cx="6858000" cy="9144000"/>
  <p:embeddedFontLst>
    <p:embeddedFont>
      <p:font typeface="Arial" charset="1" panose="020B0502020202020204"/>
      <p:regular r:id="rId39"/>
    </p:embeddedFont>
    <p:embeddedFont>
      <p:font typeface="Arial Bold" charset="1" panose="020B0802020202020204"/>
      <p:regular r:id="rId4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notesMasters/notesMaster1.xml" Type="http://schemas.openxmlformats.org/officeDocument/2006/relationships/notesMaster"/><Relationship Id="rId37" Target="theme/theme2.xml" Type="http://schemas.openxmlformats.org/officeDocument/2006/relationships/theme"/><Relationship Id="rId38" Target="notesSlides/notesSlide1.xml" Type="http://schemas.openxmlformats.org/officeDocument/2006/relationships/notesSlide"/><Relationship Id="rId39" Target="fonts/font39.fntdata" Type="http://schemas.openxmlformats.org/officeDocument/2006/relationships/font"/><Relationship Id="rId4" Target="theme/theme1.xml" Type="http://schemas.openxmlformats.org/officeDocument/2006/relationships/theme"/><Relationship Id="rId40" Target="fonts/font40.fntdata" Type="http://schemas.openxmlformats.org/officeDocument/2006/relationships/font"/><Relationship Id="rId41" Target="notesSlides/notesSlide2.xml" Type="http://schemas.openxmlformats.org/officeDocument/2006/relationships/notesSlide"/><Relationship Id="rId42" Target="notesSlides/notesSlide3.xml" Type="http://schemas.openxmlformats.org/officeDocument/2006/relationships/notesSlide"/><Relationship Id="rId43" Target="notesSlides/notesSlide4.xml" Type="http://schemas.openxmlformats.org/officeDocument/2006/relationships/notesSlide"/><Relationship Id="rId44" Target="notesSlides/notesSlide5.xml" Type="http://schemas.openxmlformats.org/officeDocument/2006/relationships/notesSlide"/><Relationship Id="rId45" Target="notesSlides/notesSlide6.xml" Type="http://schemas.openxmlformats.org/officeDocument/2006/relationships/notesSlide"/><Relationship Id="rId46" Target="notesSlides/notesSlide7.xml" Type="http://schemas.openxmlformats.org/officeDocument/2006/relationships/notesSlide"/><Relationship Id="rId47" Target="notesSlides/notesSlide8.xml" Type="http://schemas.openxmlformats.org/officeDocument/2006/relationships/notesSlide"/><Relationship Id="rId48" Target="notesSlides/notesSlide9.xml" Type="http://schemas.openxmlformats.org/officeDocument/2006/relationships/notesSlide"/><Relationship Id="rId49" Target="notesSlides/notesSlide10.xml" Type="http://schemas.openxmlformats.org/officeDocument/2006/relationships/notesSlide"/><Relationship Id="rId5" Target="tableStyles.xml" Type="http://schemas.openxmlformats.org/officeDocument/2006/relationships/tableStyles"/><Relationship Id="rId50" Target="notesSlides/notesSlide11.xml" Type="http://schemas.openxmlformats.org/officeDocument/2006/relationships/notesSlide"/><Relationship Id="rId51" Target="notesSlides/notesSlide12.xml" Type="http://schemas.openxmlformats.org/officeDocument/2006/relationships/notesSlide"/><Relationship Id="rId52" Target="notesSlides/notesSlide13.xml" Type="http://schemas.openxmlformats.org/officeDocument/2006/relationships/notesSlide"/><Relationship Id="rId53" Target="notesSlides/notesSlide14.xml" Type="http://schemas.openxmlformats.org/officeDocument/2006/relationships/notesSlide"/><Relationship Id="rId54" Target="notesSlides/notesSlide15.xml" Type="http://schemas.openxmlformats.org/officeDocument/2006/relationships/notesSlide"/><Relationship Id="rId55" Target="notesSlides/notesSlide16.xml" Type="http://schemas.openxmlformats.org/officeDocument/2006/relationships/notesSlide"/><Relationship Id="rId56" Target="notesSlides/notesSlide17.xml" Type="http://schemas.openxmlformats.org/officeDocument/2006/relationships/notesSlide"/><Relationship Id="rId57" Target="notesSlides/notesSlide18.xml" Type="http://schemas.openxmlformats.org/officeDocument/2006/relationships/notesSlide"/><Relationship Id="rId58" Target="notesSlides/notesSlide19.xml" Type="http://schemas.openxmlformats.org/officeDocument/2006/relationships/notesSlide"/><Relationship Id="rId59" Target="notesSlides/notesSlide20.xml" Type="http://schemas.openxmlformats.org/officeDocument/2006/relationships/notesSlide"/><Relationship Id="rId6" Target="slides/slide1.xml" Type="http://schemas.openxmlformats.org/officeDocument/2006/relationships/slide"/><Relationship Id="rId60" Target="notesSlides/notesSlide21.xml" Type="http://schemas.openxmlformats.org/officeDocument/2006/relationships/notesSlide"/><Relationship Id="rId61" Target="notesSlides/notesSlide22.xml" Type="http://schemas.openxmlformats.org/officeDocument/2006/relationships/notesSlide"/><Relationship Id="rId62" Target="notesSlides/notesSlide23.xml" Type="http://schemas.openxmlformats.org/officeDocument/2006/relationships/notesSlide"/><Relationship Id="rId63" Target="notesSlides/notesSlide24.xml" Type="http://schemas.openxmlformats.org/officeDocument/2006/relationships/notesSlide"/><Relationship Id="rId64" Target="notesSlides/notesSlide25.xml" Type="http://schemas.openxmlformats.org/officeDocument/2006/relationships/notesSlide"/><Relationship Id="rId65" Target="notesSlides/notesSlide26.xml" Type="http://schemas.openxmlformats.org/officeDocument/2006/relationships/notesSlide"/><Relationship Id="rId66" Target="notesSlides/notesSlide27.xml" Type="http://schemas.openxmlformats.org/officeDocument/2006/relationships/notesSlide"/><Relationship Id="rId67" Target="notesSlides/notesSlide28.xml" Type="http://schemas.openxmlformats.org/officeDocument/2006/relationships/notesSlide"/><Relationship Id="rId68" Target="notesSlides/notesSlide29.xml" Type="http://schemas.openxmlformats.org/officeDocument/2006/relationships/notesSlide"/><Relationship Id="rId69" Target="notesSlides/notesSlide30.xml" Type="http://schemas.openxmlformats.org/officeDocument/2006/relationships/note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1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1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4.xml" Type="http://schemas.openxmlformats.org/officeDocument/2006/relationships/slide"/></Relationships>
</file>

<file path=ppt/notesSlides/_rels/notesSlide1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5.xml" Type="http://schemas.openxmlformats.org/officeDocument/2006/relationships/slide"/></Relationships>
</file>

<file path=ppt/notesSlides/_rels/notesSlide1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6.xml" Type="http://schemas.openxmlformats.org/officeDocument/2006/relationships/slide"/></Relationships>
</file>

<file path=ppt/notesSlides/_rels/notesSlide1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7.xml" Type="http://schemas.openxmlformats.org/officeDocument/2006/relationships/slide"/></Relationships>
</file>

<file path=ppt/notesSlides/_rels/notesSlide1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8.xml" Type="http://schemas.openxmlformats.org/officeDocument/2006/relationships/slide"/></Relationships>
</file>

<file path=ppt/notesSlides/_rels/notesSlide1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9.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2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0.xml" Type="http://schemas.openxmlformats.org/officeDocument/2006/relationships/slide"/></Relationships>
</file>

<file path=ppt/notesSlides/_rels/notesSlide2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1.xml" Type="http://schemas.openxmlformats.org/officeDocument/2006/relationships/slide"/></Relationships>
</file>

<file path=ppt/notesSlides/_rels/notesSlide2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2.xml" Type="http://schemas.openxmlformats.org/officeDocument/2006/relationships/slide"/></Relationships>
</file>

<file path=ppt/notesSlides/_rels/notesSlide2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3.xml" Type="http://schemas.openxmlformats.org/officeDocument/2006/relationships/slide"/></Relationships>
</file>

<file path=ppt/notesSlides/_rels/notesSlide2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4.xml" Type="http://schemas.openxmlformats.org/officeDocument/2006/relationships/slide"/></Relationships>
</file>

<file path=ppt/notesSlides/_rels/notesSlide2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5.xml" Type="http://schemas.openxmlformats.org/officeDocument/2006/relationships/slide"/></Relationships>
</file>

<file path=ppt/notesSlides/_rels/notesSlide2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6.xml" Type="http://schemas.openxmlformats.org/officeDocument/2006/relationships/slide"/></Relationships>
</file>

<file path=ppt/notesSlides/_rels/notesSlide2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7.xml" Type="http://schemas.openxmlformats.org/officeDocument/2006/relationships/slide"/></Relationships>
</file>

<file path=ppt/notesSlides/_rels/notesSlide2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8.xml" Type="http://schemas.openxmlformats.org/officeDocument/2006/relationships/slide"/></Relationships>
</file>

<file path=ppt/notesSlides/_rels/notesSlide2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9.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3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0.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 Id="rId3" Target="../media/image26.png" Type="http://schemas.openxmlformats.org/officeDocument/2006/relationships/image"/><Relationship Id="rId4" Target="../media/image27.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 Id="rId3" Target="../media/image7.png" Type="http://schemas.openxmlformats.org/officeDocument/2006/relationships/image"/><Relationship Id="rId4" Target="../media/image8.svg" Type="http://schemas.openxmlformats.org/officeDocument/2006/relationships/image"/><Relationship Id="rId5" Target="../media/image28.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2.xml" Type="http://schemas.openxmlformats.org/officeDocument/2006/relationships/notesSlide"/><Relationship Id="rId3" Target="../media/image7.png" Type="http://schemas.openxmlformats.org/officeDocument/2006/relationships/image"/><Relationship Id="rId4" Target="../media/image8.svg" Type="http://schemas.openxmlformats.org/officeDocument/2006/relationships/image"/><Relationship Id="rId5" Target="../media/image29.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3.xml" Type="http://schemas.openxmlformats.org/officeDocument/2006/relationships/notesSlide"/><Relationship Id="rId3" Target="../media/image7.png" Type="http://schemas.openxmlformats.org/officeDocument/2006/relationships/image"/><Relationship Id="rId4" Target="../media/image8.svg" Type="http://schemas.openxmlformats.org/officeDocument/2006/relationships/image"/><Relationship Id="rId5" Target="../media/image30.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4.xml" Type="http://schemas.openxmlformats.org/officeDocument/2006/relationships/notesSlide"/><Relationship Id="rId3" Target="../media/image7.png" Type="http://schemas.openxmlformats.org/officeDocument/2006/relationships/image"/><Relationship Id="rId4" Target="../media/image8.svg" Type="http://schemas.openxmlformats.org/officeDocument/2006/relationships/image"/><Relationship Id="rId5" Target="../media/image31.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5.xml" Type="http://schemas.openxmlformats.org/officeDocument/2006/relationships/notesSlide"/><Relationship Id="rId3" Target="../media/image7.png" Type="http://schemas.openxmlformats.org/officeDocument/2006/relationships/image"/><Relationship Id="rId4" Target="../media/image8.svg" Type="http://schemas.openxmlformats.org/officeDocument/2006/relationships/image"/><Relationship Id="rId5" Target="../media/image32.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6.xml" Type="http://schemas.openxmlformats.org/officeDocument/2006/relationships/notesSlide"/><Relationship Id="rId3" Target="../media/image7.png" Type="http://schemas.openxmlformats.org/officeDocument/2006/relationships/image"/><Relationship Id="rId4" Target="../media/image8.svg" Type="http://schemas.openxmlformats.org/officeDocument/2006/relationships/image"/><Relationship Id="rId5" Target="../media/image33.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7.xml" Type="http://schemas.openxmlformats.org/officeDocument/2006/relationships/notesSlide"/><Relationship Id="rId3" Target="../media/image7.png" Type="http://schemas.openxmlformats.org/officeDocument/2006/relationships/image"/><Relationship Id="rId4" Target="../media/image8.svg" Type="http://schemas.openxmlformats.org/officeDocument/2006/relationships/image"/><Relationship Id="rId5" Target="../media/image34.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8.xml" Type="http://schemas.openxmlformats.org/officeDocument/2006/relationships/notesSlide"/><Relationship Id="rId3" Target="../media/image7.png" Type="http://schemas.openxmlformats.org/officeDocument/2006/relationships/image"/><Relationship Id="rId4" Target="../media/image8.svg" Type="http://schemas.openxmlformats.org/officeDocument/2006/relationships/image"/><Relationship Id="rId5" Target="../media/image35.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9.xml" Type="http://schemas.openxmlformats.org/officeDocument/2006/relationships/notesSlide"/><Relationship Id="rId3" Target="../media/image7.png" Type="http://schemas.openxmlformats.org/officeDocument/2006/relationships/image"/><Relationship Id="rId4" Target="../media/image8.svg" Type="http://schemas.openxmlformats.org/officeDocument/2006/relationships/image"/><Relationship Id="rId5" Target="../media/image36.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5.png" Type="http://schemas.openxmlformats.org/officeDocument/2006/relationships/image"/><Relationship Id="rId4" Target="../media/image6.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0.xml" Type="http://schemas.openxmlformats.org/officeDocument/2006/relationships/notesSlide"/><Relationship Id="rId3" Target="../media/image7.png" Type="http://schemas.openxmlformats.org/officeDocument/2006/relationships/image"/><Relationship Id="rId4" Target="../media/image8.svg" Type="http://schemas.openxmlformats.org/officeDocument/2006/relationships/image"/><Relationship Id="rId5" Target="../media/image37.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1.xml" Type="http://schemas.openxmlformats.org/officeDocument/2006/relationships/notesSlide"/><Relationship Id="rId3" Target="../media/image9.jpe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2.xml" Type="http://schemas.openxmlformats.org/officeDocument/2006/relationships/notesSlide"/><Relationship Id="rId3" Target="../media/image7.png" Type="http://schemas.openxmlformats.org/officeDocument/2006/relationships/image"/><Relationship Id="rId4" Target="../media/image8.svg" Type="http://schemas.openxmlformats.org/officeDocument/2006/relationships/image"/><Relationship Id="rId5" Target="../media/image38.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3.xml" Type="http://schemas.openxmlformats.org/officeDocument/2006/relationships/notesSlide"/><Relationship Id="rId3" Target="../media/image7.png" Type="http://schemas.openxmlformats.org/officeDocument/2006/relationships/image"/><Relationship Id="rId4" Target="../media/image8.svg" Type="http://schemas.openxmlformats.org/officeDocument/2006/relationships/image"/><Relationship Id="rId5" Target="../media/image39.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4.xml" Type="http://schemas.openxmlformats.org/officeDocument/2006/relationships/notesSlide"/><Relationship Id="rId3" Target="../media/image7.png" Type="http://schemas.openxmlformats.org/officeDocument/2006/relationships/image"/><Relationship Id="rId4" Target="../media/image8.svg" Type="http://schemas.openxmlformats.org/officeDocument/2006/relationships/image"/><Relationship Id="rId5" Target="../media/image40.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5.xml" Type="http://schemas.openxmlformats.org/officeDocument/2006/relationships/notesSlide"/><Relationship Id="rId3" Target="../media/image7.png" Type="http://schemas.openxmlformats.org/officeDocument/2006/relationships/image"/><Relationship Id="rId4" Target="../media/image8.svg" Type="http://schemas.openxmlformats.org/officeDocument/2006/relationships/image"/><Relationship Id="rId5" Target="../media/image41.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6.xml" Type="http://schemas.openxmlformats.org/officeDocument/2006/relationships/notesSlide"/><Relationship Id="rId3" Target="../media/image7.png" Type="http://schemas.openxmlformats.org/officeDocument/2006/relationships/image"/><Relationship Id="rId4" Target="../media/image8.svg" Type="http://schemas.openxmlformats.org/officeDocument/2006/relationships/image"/><Relationship Id="rId5" Target="../media/image42.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7.xml" Type="http://schemas.openxmlformats.org/officeDocument/2006/relationships/notesSlide"/><Relationship Id="rId3" Target="../media/image7.png" Type="http://schemas.openxmlformats.org/officeDocument/2006/relationships/image"/><Relationship Id="rId4" Target="../media/image8.svg" Type="http://schemas.openxmlformats.org/officeDocument/2006/relationships/image"/><Relationship Id="rId5" Target="../media/image43.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8.xml" Type="http://schemas.openxmlformats.org/officeDocument/2006/relationships/notesSlide"/><Relationship Id="rId3" Target="../media/image7.png" Type="http://schemas.openxmlformats.org/officeDocument/2006/relationships/image"/><Relationship Id="rId4" Target="../media/image8.svg" Type="http://schemas.openxmlformats.org/officeDocument/2006/relationships/image"/><Relationship Id="rId5" Target="../media/image44.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9.xml" Type="http://schemas.openxmlformats.org/officeDocument/2006/relationships/notesSlide"/><Relationship Id="rId3" Target="../media/image7.png" Type="http://schemas.openxmlformats.org/officeDocument/2006/relationships/image"/><Relationship Id="rId4"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7.png" Type="http://schemas.openxmlformats.org/officeDocument/2006/relationships/image"/><Relationship Id="rId4" Target="../media/image8.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0.xml" Type="http://schemas.openxmlformats.org/officeDocument/2006/relationships/notesSlide"/><Relationship Id="rId3" Target="../media/image45.png" Type="http://schemas.openxmlformats.org/officeDocument/2006/relationships/image"/><Relationship Id="rId4" Target="../media/image4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9.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7.png" Type="http://schemas.openxmlformats.org/officeDocument/2006/relationships/image"/><Relationship Id="rId4"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7.png" Type="http://schemas.openxmlformats.org/officeDocument/2006/relationships/image"/><Relationship Id="rId4"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2" Target="../notesSlides/notesSlide7.xml" Type="http://schemas.openxmlformats.org/officeDocument/2006/relationships/notesSlide"/><Relationship Id="rId3" Target="../media/image5.png" Type="http://schemas.openxmlformats.org/officeDocument/2006/relationships/image"/><Relationship Id="rId4" Target="../media/image6.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2.png" Type="http://schemas.openxmlformats.org/officeDocument/2006/relationships/image"/><Relationship Id="rId8" Target="../media/image13.svg" Type="http://schemas.openxmlformats.org/officeDocument/2006/relationships/image"/><Relationship Id="rId9" Target="../media/image1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svg" Type="http://schemas.openxmlformats.org/officeDocument/2006/relationships/image"/><Relationship Id="rId2" Target="../notesSlides/notesSlide8.xml" Type="http://schemas.openxmlformats.org/officeDocument/2006/relationships/notesSlide"/><Relationship Id="rId3" Target="../media/image18.png" Type="http://schemas.openxmlformats.org/officeDocument/2006/relationships/image"/><Relationship Id="rId4" Target="../media/image19.svg" Type="http://schemas.openxmlformats.org/officeDocument/2006/relationships/image"/><Relationship Id="rId5" Target="../media/image20.png" Type="http://schemas.openxmlformats.org/officeDocument/2006/relationships/image"/><Relationship Id="rId6" Target="../media/image21.svg" Type="http://schemas.openxmlformats.org/officeDocument/2006/relationships/image"/><Relationship Id="rId7" Target="../media/image22.png" Type="http://schemas.openxmlformats.org/officeDocument/2006/relationships/image"/><Relationship Id="rId8" Target="../media/image23.svg" Type="http://schemas.openxmlformats.org/officeDocument/2006/relationships/image"/><Relationship Id="rId9" Target="../media/image2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9.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4A94"/>
        </a:solidFill>
      </p:bgPr>
    </p:bg>
    <p:spTree>
      <p:nvGrpSpPr>
        <p:cNvPr id="1" name=""/>
        <p:cNvGrpSpPr/>
        <p:nvPr/>
      </p:nvGrpSpPr>
      <p:grpSpPr>
        <a:xfrm>
          <a:off x="0" y="0"/>
          <a:ext cx="0" cy="0"/>
          <a:chOff x="0" y="0"/>
          <a:chExt cx="0" cy="0"/>
        </a:xfrm>
      </p:grpSpPr>
      <p:sp>
        <p:nvSpPr>
          <p:cNvPr name="Freeform 2" id="2"/>
          <p:cNvSpPr/>
          <p:nvPr/>
        </p:nvSpPr>
        <p:spPr>
          <a:xfrm flipH="false" flipV="false" rot="0">
            <a:off x="-2281435" y="0"/>
            <a:ext cx="20741674" cy="10359300"/>
          </a:xfrm>
          <a:custGeom>
            <a:avLst/>
            <a:gdLst/>
            <a:ahLst/>
            <a:cxnLst/>
            <a:rect r="r" b="b" t="t" l="l"/>
            <a:pathLst>
              <a:path h="10359300" w="20741674">
                <a:moveTo>
                  <a:pt x="0" y="0"/>
                </a:moveTo>
                <a:lnTo>
                  <a:pt x="20741674" y="0"/>
                </a:lnTo>
                <a:lnTo>
                  <a:pt x="20741674" y="10359300"/>
                </a:lnTo>
                <a:lnTo>
                  <a:pt x="0" y="10359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3" id="3"/>
          <p:cNvSpPr txBox="true"/>
          <p:nvPr/>
        </p:nvSpPr>
        <p:spPr>
          <a:xfrm rot="0">
            <a:off x="5926534" y="1207184"/>
            <a:ext cx="6434932" cy="895350"/>
          </a:xfrm>
          <a:prstGeom prst="rect">
            <a:avLst/>
          </a:prstGeom>
        </p:spPr>
        <p:txBody>
          <a:bodyPr anchor="t" rtlCol="false" tIns="0" lIns="0" bIns="0" rIns="0">
            <a:spAutoFit/>
          </a:bodyPr>
          <a:lstStyle/>
          <a:p>
            <a:pPr algn="ctr">
              <a:lnSpc>
                <a:spcPts val="3359"/>
              </a:lnSpc>
              <a:spcBef>
                <a:spcPct val="0"/>
              </a:spcBef>
            </a:pPr>
            <a:r>
              <a:rPr lang="en-US" sz="2799">
                <a:solidFill>
                  <a:srgbClr val="FFFFFF"/>
                </a:solidFill>
                <a:latin typeface="Arial"/>
                <a:ea typeface="Arial"/>
                <a:cs typeface="Arial"/>
                <a:sym typeface="Arial"/>
              </a:rPr>
              <a:t>TRƯỜNG ĐẠI HỌC KIẾN TRÚC HÀ NỘI</a:t>
            </a:r>
          </a:p>
          <a:p>
            <a:pPr algn="ctr">
              <a:lnSpc>
                <a:spcPts val="3359"/>
              </a:lnSpc>
              <a:spcBef>
                <a:spcPct val="0"/>
              </a:spcBef>
            </a:pPr>
            <a:r>
              <a:rPr lang="en-US" sz="2799">
                <a:solidFill>
                  <a:srgbClr val="FFFFFF"/>
                </a:solidFill>
                <a:latin typeface="Arial"/>
                <a:ea typeface="Arial"/>
                <a:cs typeface="Arial"/>
                <a:sym typeface="Arial"/>
              </a:rPr>
              <a:t>KHOA CÔNG NGHỆ THÔNG TIN</a:t>
            </a:r>
          </a:p>
        </p:txBody>
      </p:sp>
      <p:grpSp>
        <p:nvGrpSpPr>
          <p:cNvPr name="Group 4" id="4"/>
          <p:cNvGrpSpPr/>
          <p:nvPr/>
        </p:nvGrpSpPr>
        <p:grpSpPr>
          <a:xfrm rot="-10800000">
            <a:off x="-10280083" y="1203600"/>
            <a:ext cx="29016896" cy="898934"/>
            <a:chOff x="0" y="0"/>
            <a:chExt cx="38689195" cy="1198578"/>
          </a:xfrm>
        </p:grpSpPr>
        <p:sp>
          <p:nvSpPr>
            <p:cNvPr name="Freeform 5" id="5"/>
            <p:cNvSpPr/>
            <p:nvPr/>
          </p:nvSpPr>
          <p:spPr>
            <a:xfrm flipH="false" flipV="false" rot="0">
              <a:off x="21780" y="579"/>
              <a:ext cx="38645646" cy="1197476"/>
            </a:xfrm>
            <a:custGeom>
              <a:avLst/>
              <a:gdLst/>
              <a:ahLst/>
              <a:cxnLst/>
              <a:rect r="r" b="b" t="t" l="l"/>
              <a:pathLst>
                <a:path h="1197476" w="38645646">
                  <a:moveTo>
                    <a:pt x="38645646" y="28822"/>
                  </a:moveTo>
                  <a:lnTo>
                    <a:pt x="21412860" y="28822"/>
                  </a:lnTo>
                  <a:lnTo>
                    <a:pt x="21412860" y="14339"/>
                  </a:lnTo>
                  <a:lnTo>
                    <a:pt x="21428325" y="24622"/>
                  </a:lnTo>
                  <a:lnTo>
                    <a:pt x="19673267" y="1193276"/>
                  </a:lnTo>
                  <a:cubicBezTo>
                    <a:pt x="19669130" y="1196028"/>
                    <a:pt x="19663685" y="1197476"/>
                    <a:pt x="19657803" y="1197476"/>
                  </a:cubicBezTo>
                  <a:lnTo>
                    <a:pt x="0" y="1197476"/>
                  </a:lnTo>
                  <a:lnTo>
                    <a:pt x="0" y="1168510"/>
                  </a:lnTo>
                  <a:lnTo>
                    <a:pt x="19657803" y="1168510"/>
                  </a:lnTo>
                  <a:lnTo>
                    <a:pt x="19657803" y="1182993"/>
                  </a:lnTo>
                  <a:lnTo>
                    <a:pt x="19642339" y="1172710"/>
                  </a:lnTo>
                  <a:lnTo>
                    <a:pt x="21397395" y="4200"/>
                  </a:lnTo>
                  <a:cubicBezTo>
                    <a:pt x="21401534" y="1449"/>
                    <a:pt x="21406979" y="0"/>
                    <a:pt x="21412860" y="0"/>
                  </a:cubicBezTo>
                  <a:lnTo>
                    <a:pt x="38645646" y="0"/>
                  </a:lnTo>
                  <a:close/>
                </a:path>
              </a:pathLst>
            </a:custGeom>
            <a:solidFill>
              <a:srgbClr val="7DBFF8"/>
            </a:solidFill>
          </p:spPr>
        </p:sp>
      </p:grpSp>
      <p:sp>
        <p:nvSpPr>
          <p:cNvPr name="Freeform 6" id="6"/>
          <p:cNvSpPr/>
          <p:nvPr/>
        </p:nvSpPr>
        <p:spPr>
          <a:xfrm flipH="false" flipV="false" rot="0">
            <a:off x="8348962" y="2163268"/>
            <a:ext cx="795038" cy="795038"/>
          </a:xfrm>
          <a:custGeom>
            <a:avLst/>
            <a:gdLst/>
            <a:ahLst/>
            <a:cxnLst/>
            <a:rect r="r" b="b" t="t" l="l"/>
            <a:pathLst>
              <a:path h="795038" w="795038">
                <a:moveTo>
                  <a:pt x="0" y="0"/>
                </a:moveTo>
                <a:lnTo>
                  <a:pt x="795038" y="0"/>
                </a:lnTo>
                <a:lnTo>
                  <a:pt x="795038" y="795038"/>
                </a:lnTo>
                <a:lnTo>
                  <a:pt x="0" y="795038"/>
                </a:lnTo>
                <a:lnTo>
                  <a:pt x="0" y="0"/>
                </a:lnTo>
                <a:close/>
              </a:path>
            </a:pathLst>
          </a:custGeom>
          <a:blipFill>
            <a:blip r:embed="rId5"/>
            <a:stretch>
              <a:fillRect l="0" t="0" r="0" b="0"/>
            </a:stretch>
          </a:blipFill>
        </p:spPr>
      </p:sp>
      <p:grpSp>
        <p:nvGrpSpPr>
          <p:cNvPr name="Group 7" id="7"/>
          <p:cNvGrpSpPr/>
          <p:nvPr/>
        </p:nvGrpSpPr>
        <p:grpSpPr>
          <a:xfrm rot="0">
            <a:off x="9144000" y="2163268"/>
            <a:ext cx="795038" cy="795038"/>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6"/>
              <a:stretch>
                <a:fillRect l="-196" t="0" r="-196" b="0"/>
              </a:stretch>
            </a:blipFill>
          </p:spPr>
        </p:sp>
      </p:grpSp>
      <p:sp>
        <p:nvSpPr>
          <p:cNvPr name="TextBox 9" id="9"/>
          <p:cNvSpPr txBox="true"/>
          <p:nvPr/>
        </p:nvSpPr>
        <p:spPr>
          <a:xfrm rot="0">
            <a:off x="3165248" y="3598466"/>
            <a:ext cx="11957504" cy="1543050"/>
          </a:xfrm>
          <a:prstGeom prst="rect">
            <a:avLst/>
          </a:prstGeom>
        </p:spPr>
        <p:txBody>
          <a:bodyPr anchor="t" rtlCol="false" tIns="0" lIns="0" bIns="0" rIns="0">
            <a:spAutoFit/>
          </a:bodyPr>
          <a:lstStyle/>
          <a:p>
            <a:pPr algn="ctr">
              <a:lnSpc>
                <a:spcPts val="5759"/>
              </a:lnSpc>
            </a:pPr>
            <a:r>
              <a:rPr lang="en-US" b="true" sz="4799">
                <a:solidFill>
                  <a:srgbClr val="FFFFFF"/>
                </a:solidFill>
                <a:latin typeface="Arial Bold"/>
                <a:ea typeface="Arial Bold"/>
                <a:cs typeface="Arial Bold"/>
                <a:sym typeface="Arial Bold"/>
              </a:rPr>
              <a:t>NGHIÊN CỨU VÀ XÂY DỰNG PHẦN MỀM QUẢN LÝ GIẢI ĐUA CÔNG THỨC MỘT</a:t>
            </a:r>
          </a:p>
        </p:txBody>
      </p:sp>
      <p:sp>
        <p:nvSpPr>
          <p:cNvPr name="TextBox 10" id="10"/>
          <p:cNvSpPr txBox="true"/>
          <p:nvPr/>
        </p:nvSpPr>
        <p:spPr>
          <a:xfrm rot="0">
            <a:off x="6507608" y="5810250"/>
            <a:ext cx="5667574" cy="1336675"/>
          </a:xfrm>
          <a:prstGeom prst="rect">
            <a:avLst/>
          </a:prstGeom>
        </p:spPr>
        <p:txBody>
          <a:bodyPr anchor="t" rtlCol="false" tIns="0" lIns="0" bIns="0" rIns="0">
            <a:spAutoFit/>
          </a:bodyPr>
          <a:lstStyle/>
          <a:p>
            <a:pPr algn="l">
              <a:lnSpc>
                <a:spcPts val="2600"/>
              </a:lnSpc>
            </a:pPr>
            <a:r>
              <a:rPr lang="en-US" sz="2000">
                <a:solidFill>
                  <a:srgbClr val="FFFFFF"/>
                </a:solidFill>
                <a:latin typeface="Arial"/>
                <a:ea typeface="Arial"/>
                <a:cs typeface="Arial"/>
                <a:sym typeface="Arial"/>
              </a:rPr>
              <a:t>Giảng viên hướng dẫn : Ths. Nguyễn Hồng Thanh</a:t>
            </a:r>
          </a:p>
          <a:p>
            <a:pPr algn="l">
              <a:lnSpc>
                <a:spcPts val="2600"/>
              </a:lnSpc>
            </a:pPr>
            <a:r>
              <a:rPr lang="en-US" sz="2000">
                <a:solidFill>
                  <a:srgbClr val="FFFFFF"/>
                </a:solidFill>
                <a:latin typeface="Arial"/>
                <a:ea typeface="Arial"/>
                <a:cs typeface="Arial"/>
                <a:sym typeface="Arial"/>
              </a:rPr>
              <a:t>Lớp : 21CN4</a:t>
            </a:r>
          </a:p>
          <a:p>
            <a:pPr algn="l">
              <a:lnSpc>
                <a:spcPts val="2600"/>
              </a:lnSpc>
            </a:pPr>
            <a:r>
              <a:rPr lang="en-US" sz="2000">
                <a:solidFill>
                  <a:srgbClr val="FFFFFF"/>
                </a:solidFill>
                <a:latin typeface="Arial"/>
                <a:ea typeface="Arial"/>
                <a:cs typeface="Arial"/>
                <a:sym typeface="Arial"/>
              </a:rPr>
              <a:t>Nhóm : 6</a:t>
            </a:r>
          </a:p>
          <a:p>
            <a:pPr algn="l">
              <a:lnSpc>
                <a:spcPts val="2600"/>
              </a:lnSpc>
            </a:pPr>
            <a:r>
              <a:rPr lang="en-US" sz="2000">
                <a:solidFill>
                  <a:srgbClr val="FFFFFF"/>
                </a:solidFill>
                <a:latin typeface="Arial"/>
                <a:ea typeface="Arial"/>
                <a:cs typeface="Arial"/>
                <a:sym typeface="Arial"/>
              </a:rPr>
              <a:t>Nhóm sinh viên thực hiện :</a:t>
            </a:r>
          </a:p>
        </p:txBody>
      </p:sp>
      <p:sp>
        <p:nvSpPr>
          <p:cNvPr name="TextBox 11" id="11"/>
          <p:cNvSpPr txBox="true"/>
          <p:nvPr/>
        </p:nvSpPr>
        <p:spPr>
          <a:xfrm rot="0">
            <a:off x="7408266" y="7292628"/>
            <a:ext cx="4139505" cy="1571625"/>
          </a:xfrm>
          <a:prstGeom prst="rect">
            <a:avLst/>
          </a:prstGeom>
        </p:spPr>
        <p:txBody>
          <a:bodyPr anchor="t" rtlCol="false" tIns="0" lIns="0" bIns="0" rIns="0">
            <a:spAutoFit/>
          </a:bodyPr>
          <a:lstStyle/>
          <a:p>
            <a:pPr algn="l">
              <a:lnSpc>
                <a:spcPts val="2400"/>
              </a:lnSpc>
              <a:spcBef>
                <a:spcPct val="0"/>
              </a:spcBef>
            </a:pPr>
            <a:r>
              <a:rPr lang="en-US" sz="2000">
                <a:solidFill>
                  <a:srgbClr val="FFFFFF"/>
                </a:solidFill>
                <a:latin typeface="Arial"/>
                <a:ea typeface="Arial"/>
                <a:cs typeface="Arial"/>
                <a:sym typeface="Arial"/>
              </a:rPr>
              <a:t>Nguyễn Trọng Việt Anh 2155010014</a:t>
            </a:r>
          </a:p>
          <a:p>
            <a:pPr algn="l">
              <a:lnSpc>
                <a:spcPts val="2400"/>
              </a:lnSpc>
              <a:spcBef>
                <a:spcPct val="0"/>
              </a:spcBef>
            </a:pPr>
            <a:r>
              <a:rPr lang="en-US" sz="2000">
                <a:solidFill>
                  <a:srgbClr val="FFFFFF"/>
                </a:solidFill>
                <a:latin typeface="Arial"/>
                <a:ea typeface="Arial"/>
                <a:cs typeface="Arial"/>
                <a:sym typeface="Arial"/>
              </a:rPr>
              <a:t>Lê Năng Duẫn 2155010049</a:t>
            </a:r>
          </a:p>
          <a:p>
            <a:pPr algn="l">
              <a:lnSpc>
                <a:spcPts val="2400"/>
              </a:lnSpc>
              <a:spcBef>
                <a:spcPct val="0"/>
              </a:spcBef>
            </a:pPr>
            <a:r>
              <a:rPr lang="en-US" sz="2000">
                <a:solidFill>
                  <a:srgbClr val="FFFFFF"/>
                </a:solidFill>
                <a:latin typeface="Arial"/>
                <a:ea typeface="Arial"/>
                <a:cs typeface="Arial"/>
                <a:sym typeface="Arial"/>
              </a:rPr>
              <a:t>Nguyễn Quang Đức 2155010079</a:t>
            </a:r>
          </a:p>
          <a:p>
            <a:pPr algn="l">
              <a:lnSpc>
                <a:spcPts val="2400"/>
              </a:lnSpc>
              <a:spcBef>
                <a:spcPct val="0"/>
              </a:spcBef>
            </a:pPr>
            <a:r>
              <a:rPr lang="en-US" sz="2000">
                <a:solidFill>
                  <a:srgbClr val="FFFFFF"/>
                </a:solidFill>
                <a:latin typeface="Arial"/>
                <a:ea typeface="Arial"/>
                <a:cs typeface="Arial"/>
                <a:sym typeface="Arial"/>
              </a:rPr>
              <a:t>Lê Thị Hương 2155010134</a:t>
            </a:r>
          </a:p>
          <a:p>
            <a:pPr algn="l">
              <a:lnSpc>
                <a:spcPts val="2400"/>
              </a:lnSpc>
              <a:spcBef>
                <a:spcPct val="0"/>
              </a:spcBef>
            </a:pPr>
            <a:r>
              <a:rPr lang="en-US" sz="2000">
                <a:solidFill>
                  <a:srgbClr val="FFFFFF"/>
                </a:solidFill>
                <a:latin typeface="Arial"/>
                <a:ea typeface="Arial"/>
                <a:cs typeface="Arial"/>
                <a:sym typeface="Arial"/>
              </a:rPr>
              <a:t>Nguyễn Hương Ly 2155010159</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04A94"/>
        </a:solidFill>
      </p:bgPr>
    </p:bg>
    <p:spTree>
      <p:nvGrpSpPr>
        <p:cNvPr id="1" name=""/>
        <p:cNvGrpSpPr/>
        <p:nvPr/>
      </p:nvGrpSpPr>
      <p:grpSpPr>
        <a:xfrm>
          <a:off x="0" y="0"/>
          <a:ext cx="0" cy="0"/>
          <a:chOff x="0" y="0"/>
          <a:chExt cx="0" cy="0"/>
        </a:xfrm>
      </p:grpSpPr>
      <p:sp>
        <p:nvSpPr>
          <p:cNvPr name="Freeform 2" id="2"/>
          <p:cNvSpPr/>
          <p:nvPr/>
        </p:nvSpPr>
        <p:spPr>
          <a:xfrm flipH="false" flipV="false" rot="0">
            <a:off x="-1197553" y="-49077"/>
            <a:ext cx="19485553" cy="10705040"/>
          </a:xfrm>
          <a:custGeom>
            <a:avLst/>
            <a:gdLst/>
            <a:ahLst/>
            <a:cxnLst/>
            <a:rect r="r" b="b" t="t" l="l"/>
            <a:pathLst>
              <a:path h="10705040" w="19485553">
                <a:moveTo>
                  <a:pt x="0" y="0"/>
                </a:moveTo>
                <a:lnTo>
                  <a:pt x="19485553" y="0"/>
                </a:lnTo>
                <a:lnTo>
                  <a:pt x="19485553" y="10705040"/>
                </a:lnTo>
                <a:lnTo>
                  <a:pt x="0" y="1070504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3" id="3"/>
          <p:cNvSpPr txBox="true"/>
          <p:nvPr/>
        </p:nvSpPr>
        <p:spPr>
          <a:xfrm rot="0">
            <a:off x="1611725" y="895350"/>
            <a:ext cx="9874350" cy="1133475"/>
          </a:xfrm>
          <a:prstGeom prst="rect">
            <a:avLst/>
          </a:prstGeom>
        </p:spPr>
        <p:txBody>
          <a:bodyPr anchor="t" rtlCol="false" tIns="0" lIns="0" bIns="0" rIns="0">
            <a:spAutoFit/>
          </a:bodyPr>
          <a:lstStyle/>
          <a:p>
            <a:pPr algn="l">
              <a:lnSpc>
                <a:spcPts val="7920"/>
              </a:lnSpc>
            </a:pPr>
            <a:r>
              <a:rPr lang="en-US" b="true" sz="6600">
                <a:solidFill>
                  <a:srgbClr val="FFFFFF"/>
                </a:solidFill>
                <a:latin typeface="Arial Bold"/>
                <a:ea typeface="Arial Bold"/>
                <a:cs typeface="Arial Bold"/>
                <a:sym typeface="Arial Bold"/>
              </a:rPr>
              <a:t>Xác định yêu cầu</a:t>
            </a:r>
          </a:p>
        </p:txBody>
      </p:sp>
      <p:sp>
        <p:nvSpPr>
          <p:cNvPr name="TextBox 4" id="4"/>
          <p:cNvSpPr txBox="true"/>
          <p:nvPr/>
        </p:nvSpPr>
        <p:spPr>
          <a:xfrm rot="0">
            <a:off x="1611725" y="3569893"/>
            <a:ext cx="7134150" cy="3409950"/>
          </a:xfrm>
          <a:prstGeom prst="rect">
            <a:avLst/>
          </a:prstGeom>
        </p:spPr>
        <p:txBody>
          <a:bodyPr anchor="t" rtlCol="false" tIns="0" lIns="0" bIns="0" rIns="0">
            <a:spAutoFit/>
          </a:bodyPr>
          <a:lstStyle/>
          <a:p>
            <a:pPr algn="l">
              <a:lnSpc>
                <a:spcPts val="3359"/>
              </a:lnSpc>
            </a:pPr>
            <a:r>
              <a:rPr lang="en-US" sz="2799">
                <a:solidFill>
                  <a:srgbClr val="FFFFFF"/>
                </a:solidFill>
                <a:latin typeface="Arial"/>
                <a:ea typeface="Arial"/>
                <a:cs typeface="Arial"/>
                <a:sym typeface="Arial"/>
              </a:rPr>
              <a:t>Phần mềm sẽ có một số chức năng chính sau:</a:t>
            </a:r>
          </a:p>
          <a:p>
            <a:pPr algn="l">
              <a:lnSpc>
                <a:spcPts val="3359"/>
              </a:lnSpc>
            </a:pPr>
          </a:p>
          <a:p>
            <a:pPr algn="l" marL="604519" indent="-302260" lvl="1">
              <a:lnSpc>
                <a:spcPts val="3359"/>
              </a:lnSpc>
              <a:buFont typeface="Arial"/>
              <a:buChar char="•"/>
            </a:pPr>
            <a:r>
              <a:rPr lang="en-US" sz="2799">
                <a:solidFill>
                  <a:srgbClr val="FFFFFF"/>
                </a:solidFill>
                <a:latin typeface="Arial"/>
                <a:ea typeface="Arial"/>
                <a:cs typeface="Arial"/>
                <a:sym typeface="Arial"/>
              </a:rPr>
              <a:t>Hiển thị thông tin về các tay đua</a:t>
            </a:r>
          </a:p>
          <a:p>
            <a:pPr algn="l" marL="604519" indent="-302260" lvl="1">
              <a:lnSpc>
                <a:spcPts val="3359"/>
              </a:lnSpc>
              <a:buFont typeface="Arial"/>
              <a:buChar char="•"/>
            </a:pPr>
            <a:r>
              <a:rPr lang="en-US" sz="2799">
                <a:solidFill>
                  <a:srgbClr val="FFFFFF"/>
                </a:solidFill>
                <a:latin typeface="Arial"/>
                <a:ea typeface="Arial"/>
                <a:cs typeface="Arial"/>
                <a:sym typeface="Arial"/>
              </a:rPr>
              <a:t>Hiển thị thông tin về các đội đua</a:t>
            </a:r>
          </a:p>
          <a:p>
            <a:pPr algn="l" marL="604519" indent="-302260" lvl="1">
              <a:lnSpc>
                <a:spcPts val="3359"/>
              </a:lnSpc>
              <a:buFont typeface="Arial"/>
              <a:buChar char="•"/>
            </a:pPr>
            <a:r>
              <a:rPr lang="en-US" sz="2799">
                <a:solidFill>
                  <a:srgbClr val="FFFFFF"/>
                </a:solidFill>
                <a:latin typeface="Arial"/>
                <a:ea typeface="Arial"/>
                <a:cs typeface="Arial"/>
                <a:sym typeface="Arial"/>
              </a:rPr>
              <a:t>Hiển thị thông tin về các trường đua</a:t>
            </a:r>
          </a:p>
          <a:p>
            <a:pPr algn="l" marL="604519" indent="-302260" lvl="1">
              <a:lnSpc>
                <a:spcPts val="3359"/>
              </a:lnSpc>
              <a:buFont typeface="Arial"/>
              <a:buChar char="•"/>
            </a:pPr>
            <a:r>
              <a:rPr lang="en-US" sz="2799">
                <a:solidFill>
                  <a:srgbClr val="FFFFFF"/>
                </a:solidFill>
                <a:latin typeface="Arial"/>
                <a:ea typeface="Arial"/>
                <a:cs typeface="Arial"/>
                <a:sym typeface="Arial"/>
              </a:rPr>
              <a:t>Hiển thị thông tin về lịch trình</a:t>
            </a:r>
          </a:p>
          <a:p>
            <a:pPr algn="l" marL="604519" indent="-302260" lvl="1">
              <a:lnSpc>
                <a:spcPts val="3359"/>
              </a:lnSpc>
              <a:buFont typeface="Arial"/>
              <a:buChar char="•"/>
            </a:pPr>
            <a:r>
              <a:rPr lang="en-US" sz="2799">
                <a:solidFill>
                  <a:srgbClr val="FFFFFF"/>
                </a:solidFill>
                <a:latin typeface="Arial"/>
                <a:ea typeface="Arial"/>
                <a:cs typeface="Arial"/>
                <a:sym typeface="Arial"/>
              </a:rPr>
              <a:t>Hiển thị thông tin về kết quả</a:t>
            </a:r>
          </a:p>
        </p:txBody>
      </p:sp>
      <p:sp>
        <p:nvSpPr>
          <p:cNvPr name="TextBox 5" id="5"/>
          <p:cNvSpPr txBox="true"/>
          <p:nvPr/>
        </p:nvSpPr>
        <p:spPr>
          <a:xfrm rot="0">
            <a:off x="9144000" y="3569893"/>
            <a:ext cx="7134150" cy="4248150"/>
          </a:xfrm>
          <a:prstGeom prst="rect">
            <a:avLst/>
          </a:prstGeom>
        </p:spPr>
        <p:txBody>
          <a:bodyPr anchor="t" rtlCol="false" tIns="0" lIns="0" bIns="0" rIns="0">
            <a:spAutoFit/>
          </a:bodyPr>
          <a:lstStyle/>
          <a:p>
            <a:pPr algn="l">
              <a:lnSpc>
                <a:spcPts val="3359"/>
              </a:lnSpc>
            </a:pPr>
            <a:r>
              <a:rPr lang="en-US" sz="2799">
                <a:solidFill>
                  <a:srgbClr val="FFFFFF"/>
                </a:solidFill>
                <a:latin typeface="Arial"/>
                <a:ea typeface="Arial"/>
                <a:cs typeface="Arial"/>
                <a:sym typeface="Arial"/>
              </a:rPr>
              <a:t>Phần mềm phải đảm bảo các yêu cầu sau:</a:t>
            </a:r>
          </a:p>
          <a:p>
            <a:pPr algn="l">
              <a:lnSpc>
                <a:spcPts val="3359"/>
              </a:lnSpc>
            </a:pPr>
          </a:p>
          <a:p>
            <a:pPr algn="l" marL="604519" indent="-302260" lvl="1">
              <a:lnSpc>
                <a:spcPts val="3359"/>
              </a:lnSpc>
              <a:buFont typeface="Arial"/>
              <a:buChar char="•"/>
            </a:pPr>
            <a:r>
              <a:rPr lang="en-US" sz="2799">
                <a:solidFill>
                  <a:srgbClr val="FFFFFF"/>
                </a:solidFill>
                <a:latin typeface="Arial"/>
                <a:ea typeface="Arial"/>
                <a:cs typeface="Arial"/>
                <a:sym typeface="Arial"/>
              </a:rPr>
              <a:t>Giao diện: Giao diện phải dễ sử dụng, bố trí các chức năng hợp lý, thân thiện với người dùng. </a:t>
            </a:r>
          </a:p>
          <a:p>
            <a:pPr algn="l" marL="604519" indent="-302260" lvl="1">
              <a:lnSpc>
                <a:spcPts val="3359"/>
              </a:lnSpc>
              <a:buFont typeface="Arial"/>
              <a:buChar char="•"/>
            </a:pPr>
            <a:r>
              <a:rPr lang="en-US" sz="2799">
                <a:solidFill>
                  <a:srgbClr val="FFFFFF"/>
                </a:solidFill>
                <a:latin typeface="Arial"/>
                <a:ea typeface="Arial"/>
                <a:cs typeface="Arial"/>
                <a:sym typeface="Arial"/>
              </a:rPr>
              <a:t>Hiệu năng: Phân chia sử dụng tài nguyên hợp lý.</a:t>
            </a:r>
          </a:p>
          <a:p>
            <a:pPr algn="l" marL="604519" indent="-302260" lvl="1">
              <a:lnSpc>
                <a:spcPts val="3359"/>
              </a:lnSpc>
              <a:buFont typeface="Arial"/>
              <a:buChar char="•"/>
            </a:pPr>
            <a:r>
              <a:rPr lang="en-US" sz="2799">
                <a:solidFill>
                  <a:srgbClr val="FFFFFF"/>
                </a:solidFill>
                <a:latin typeface="Arial"/>
                <a:ea typeface="Arial"/>
                <a:cs typeface="Arial"/>
                <a:sym typeface="Arial"/>
              </a:rPr>
              <a:t>Bảo trì: Phần mềm phải theo sát bản đặc tả và thiết kế, dễ dàng cho việc nâng cấp và bảo trì.</a:t>
            </a:r>
          </a:p>
        </p:txBody>
      </p:sp>
      <p:sp>
        <p:nvSpPr>
          <p:cNvPr name="TextBox 6" id="6"/>
          <p:cNvSpPr txBox="true"/>
          <p:nvPr/>
        </p:nvSpPr>
        <p:spPr>
          <a:xfrm rot="0">
            <a:off x="1611725" y="2688912"/>
            <a:ext cx="7134150" cy="752475"/>
          </a:xfrm>
          <a:prstGeom prst="rect">
            <a:avLst/>
          </a:prstGeom>
        </p:spPr>
        <p:txBody>
          <a:bodyPr anchor="t" rtlCol="false" tIns="0" lIns="0" bIns="0" rIns="0">
            <a:spAutoFit/>
          </a:bodyPr>
          <a:lstStyle/>
          <a:p>
            <a:pPr algn="l">
              <a:lnSpc>
                <a:spcPts val="5280"/>
              </a:lnSpc>
            </a:pPr>
            <a:r>
              <a:rPr lang="en-US" b="true" sz="4400">
                <a:solidFill>
                  <a:srgbClr val="FFFFFF"/>
                </a:solidFill>
                <a:latin typeface="Arial Bold"/>
                <a:ea typeface="Arial Bold"/>
                <a:cs typeface="Arial Bold"/>
                <a:sym typeface="Arial Bold"/>
              </a:rPr>
              <a:t>Chức năng</a:t>
            </a:r>
          </a:p>
        </p:txBody>
      </p:sp>
      <p:sp>
        <p:nvSpPr>
          <p:cNvPr name="TextBox 7" id="7"/>
          <p:cNvSpPr txBox="true"/>
          <p:nvPr/>
        </p:nvSpPr>
        <p:spPr>
          <a:xfrm rot="0">
            <a:off x="9144000" y="2688912"/>
            <a:ext cx="7134150" cy="752475"/>
          </a:xfrm>
          <a:prstGeom prst="rect">
            <a:avLst/>
          </a:prstGeom>
        </p:spPr>
        <p:txBody>
          <a:bodyPr anchor="t" rtlCol="false" tIns="0" lIns="0" bIns="0" rIns="0">
            <a:spAutoFit/>
          </a:bodyPr>
          <a:lstStyle/>
          <a:p>
            <a:pPr algn="l">
              <a:lnSpc>
                <a:spcPts val="5280"/>
              </a:lnSpc>
            </a:pPr>
            <a:r>
              <a:rPr lang="en-US" b="true" sz="4400">
                <a:solidFill>
                  <a:srgbClr val="FFFFFF"/>
                </a:solidFill>
                <a:latin typeface="Arial Bold"/>
                <a:ea typeface="Arial Bold"/>
                <a:cs typeface="Arial Bold"/>
                <a:sym typeface="Arial Bold"/>
              </a:rPr>
              <a:t>Phi chức năng</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1509D"/>
        </a:solidFill>
      </p:bgPr>
    </p:bg>
    <p:spTree>
      <p:nvGrpSpPr>
        <p:cNvPr id="1" name=""/>
        <p:cNvGrpSpPr/>
        <p:nvPr/>
      </p:nvGrpSpPr>
      <p:grpSpPr>
        <a:xfrm>
          <a:off x="0" y="0"/>
          <a:ext cx="0" cy="0"/>
          <a:chOff x="0" y="0"/>
          <a:chExt cx="0" cy="0"/>
        </a:xfrm>
      </p:grpSpPr>
      <p:sp>
        <p:nvSpPr>
          <p:cNvPr name="Freeform 2" id="2"/>
          <p:cNvSpPr/>
          <p:nvPr/>
        </p:nvSpPr>
        <p:spPr>
          <a:xfrm flipH="false" flipV="false" rot="0">
            <a:off x="-86999" y="0"/>
            <a:ext cx="18300850" cy="10590800"/>
          </a:xfrm>
          <a:custGeom>
            <a:avLst/>
            <a:gdLst/>
            <a:ahLst/>
            <a:cxnLst/>
            <a:rect r="r" b="b" t="t" l="l"/>
            <a:pathLst>
              <a:path h="10590800" w="18300850">
                <a:moveTo>
                  <a:pt x="0" y="0"/>
                </a:moveTo>
                <a:lnTo>
                  <a:pt x="18300850" y="0"/>
                </a:lnTo>
                <a:lnTo>
                  <a:pt x="18300850" y="10590800"/>
                </a:lnTo>
                <a:lnTo>
                  <a:pt x="0" y="10590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3" id="3"/>
          <p:cNvSpPr txBox="true"/>
          <p:nvPr/>
        </p:nvSpPr>
        <p:spPr>
          <a:xfrm rot="0">
            <a:off x="3673878" y="804668"/>
            <a:ext cx="12942750" cy="819150"/>
          </a:xfrm>
          <a:prstGeom prst="rect">
            <a:avLst/>
          </a:prstGeom>
        </p:spPr>
        <p:txBody>
          <a:bodyPr anchor="t" rtlCol="false" tIns="0" lIns="0" bIns="0" rIns="0">
            <a:spAutoFit/>
          </a:bodyPr>
          <a:lstStyle/>
          <a:p>
            <a:pPr algn="just">
              <a:lnSpc>
                <a:spcPts val="5759"/>
              </a:lnSpc>
            </a:pPr>
            <a:r>
              <a:rPr lang="en-US" b="true" sz="4800">
                <a:solidFill>
                  <a:srgbClr val="FFFFFF"/>
                </a:solidFill>
                <a:latin typeface="Arial Bold"/>
                <a:ea typeface="Arial Bold"/>
                <a:cs typeface="Arial Bold"/>
                <a:sym typeface="Arial Bold"/>
              </a:rPr>
              <a:t>Usecase tổng quát</a:t>
            </a:r>
          </a:p>
        </p:txBody>
      </p:sp>
      <p:grpSp>
        <p:nvGrpSpPr>
          <p:cNvPr name="Group 4" id="4"/>
          <p:cNvGrpSpPr/>
          <p:nvPr/>
        </p:nvGrpSpPr>
        <p:grpSpPr>
          <a:xfrm rot="-10800000">
            <a:off x="3133908" y="641202"/>
            <a:ext cx="18614420" cy="1241333"/>
            <a:chOff x="0" y="0"/>
            <a:chExt cx="24819227" cy="1655110"/>
          </a:xfrm>
        </p:grpSpPr>
        <p:sp>
          <p:nvSpPr>
            <p:cNvPr name="Freeform 5" id="5"/>
            <p:cNvSpPr/>
            <p:nvPr/>
          </p:nvSpPr>
          <p:spPr>
            <a:xfrm flipH="false" flipV="false" rot="0">
              <a:off x="12700" y="0"/>
              <a:ext cx="24793829" cy="1655209"/>
            </a:xfrm>
            <a:custGeom>
              <a:avLst/>
              <a:gdLst/>
              <a:ahLst/>
              <a:cxnLst/>
              <a:rect r="r" b="b" t="t" l="l"/>
              <a:pathLst>
                <a:path h="1655209" w="24793829">
                  <a:moveTo>
                    <a:pt x="0" y="1068839"/>
                  </a:moveTo>
                  <a:lnTo>
                    <a:pt x="5864098" y="1068839"/>
                  </a:lnTo>
                  <a:lnTo>
                    <a:pt x="5864098" y="1081795"/>
                  </a:lnTo>
                  <a:lnTo>
                    <a:pt x="5855081" y="1072596"/>
                  </a:lnTo>
                  <a:lnTo>
                    <a:pt x="6902831" y="3757"/>
                  </a:lnTo>
                  <a:cubicBezTo>
                    <a:pt x="6905244" y="1296"/>
                    <a:pt x="6908419" y="0"/>
                    <a:pt x="6911849" y="0"/>
                  </a:cubicBezTo>
                  <a:lnTo>
                    <a:pt x="13031217" y="0"/>
                  </a:lnTo>
                  <a:cubicBezTo>
                    <a:pt x="13034645" y="0"/>
                    <a:pt x="13037820" y="1425"/>
                    <a:pt x="13040233" y="3757"/>
                  </a:cubicBezTo>
                  <a:lnTo>
                    <a:pt x="14636750" y="1633057"/>
                  </a:lnTo>
                  <a:lnTo>
                    <a:pt x="14627733" y="1642255"/>
                  </a:lnTo>
                  <a:lnTo>
                    <a:pt x="14627733" y="1629299"/>
                  </a:lnTo>
                  <a:lnTo>
                    <a:pt x="24793829" y="1629299"/>
                  </a:lnTo>
                  <a:lnTo>
                    <a:pt x="24793829" y="1655209"/>
                  </a:lnTo>
                  <a:lnTo>
                    <a:pt x="14627733" y="1655209"/>
                  </a:lnTo>
                  <a:cubicBezTo>
                    <a:pt x="14624304" y="1655209"/>
                    <a:pt x="14621129" y="1653785"/>
                    <a:pt x="14618717" y="1651454"/>
                  </a:cubicBezTo>
                  <a:lnTo>
                    <a:pt x="13022199" y="22154"/>
                  </a:lnTo>
                  <a:lnTo>
                    <a:pt x="13031215" y="12956"/>
                  </a:lnTo>
                  <a:lnTo>
                    <a:pt x="13031215" y="25911"/>
                  </a:lnTo>
                  <a:lnTo>
                    <a:pt x="6911848" y="25911"/>
                  </a:lnTo>
                  <a:lnTo>
                    <a:pt x="6911848" y="12956"/>
                  </a:lnTo>
                  <a:lnTo>
                    <a:pt x="6920865" y="22154"/>
                  </a:lnTo>
                  <a:lnTo>
                    <a:pt x="5873115" y="1090993"/>
                  </a:lnTo>
                  <a:cubicBezTo>
                    <a:pt x="5870702" y="1093455"/>
                    <a:pt x="5867527" y="1094750"/>
                    <a:pt x="5864098" y="1094750"/>
                  </a:cubicBezTo>
                  <a:lnTo>
                    <a:pt x="0" y="1094750"/>
                  </a:lnTo>
                  <a:close/>
                </a:path>
              </a:pathLst>
            </a:custGeom>
            <a:solidFill>
              <a:srgbClr val="7DBFF8"/>
            </a:solidFill>
          </p:spPr>
        </p:sp>
      </p:grpSp>
      <p:grpSp>
        <p:nvGrpSpPr>
          <p:cNvPr name="Group 6" id="6"/>
          <p:cNvGrpSpPr/>
          <p:nvPr/>
        </p:nvGrpSpPr>
        <p:grpSpPr>
          <a:xfrm rot="-10800000">
            <a:off x="-34925" y="7873725"/>
            <a:ext cx="18306932" cy="851402"/>
            <a:chOff x="0" y="0"/>
            <a:chExt cx="24409243" cy="1135203"/>
          </a:xfrm>
        </p:grpSpPr>
        <p:sp>
          <p:nvSpPr>
            <p:cNvPr name="Freeform 7" id="7"/>
            <p:cNvSpPr/>
            <p:nvPr/>
          </p:nvSpPr>
          <p:spPr>
            <a:xfrm flipH="false" flipV="false" rot="0">
              <a:off x="12700" y="508"/>
              <a:ext cx="24383873" cy="1134237"/>
            </a:xfrm>
            <a:custGeom>
              <a:avLst/>
              <a:gdLst/>
              <a:ahLst/>
              <a:cxnLst/>
              <a:rect r="r" b="b" t="t" l="l"/>
              <a:pathLst>
                <a:path h="1134237" w="24383873">
                  <a:moveTo>
                    <a:pt x="24383873" y="25400"/>
                  </a:moveTo>
                  <a:lnTo>
                    <a:pt x="13510640" y="25400"/>
                  </a:lnTo>
                  <a:lnTo>
                    <a:pt x="13510640" y="12700"/>
                  </a:lnTo>
                  <a:lnTo>
                    <a:pt x="13519657" y="21717"/>
                  </a:lnTo>
                  <a:lnTo>
                    <a:pt x="12412218" y="1130554"/>
                  </a:lnTo>
                  <a:cubicBezTo>
                    <a:pt x="12409805" y="1132967"/>
                    <a:pt x="12406630" y="1134237"/>
                    <a:pt x="12403200" y="1134237"/>
                  </a:cubicBezTo>
                  <a:lnTo>
                    <a:pt x="0" y="1134237"/>
                  </a:lnTo>
                  <a:lnTo>
                    <a:pt x="0" y="1108837"/>
                  </a:lnTo>
                  <a:lnTo>
                    <a:pt x="12403201" y="1108837"/>
                  </a:lnTo>
                  <a:lnTo>
                    <a:pt x="12403201" y="1121537"/>
                  </a:lnTo>
                  <a:lnTo>
                    <a:pt x="12394184" y="1112520"/>
                  </a:lnTo>
                  <a:lnTo>
                    <a:pt x="13501624" y="3683"/>
                  </a:lnTo>
                  <a:cubicBezTo>
                    <a:pt x="13504038" y="1270"/>
                    <a:pt x="13507213" y="0"/>
                    <a:pt x="13510640" y="0"/>
                  </a:cubicBezTo>
                  <a:lnTo>
                    <a:pt x="24383873" y="0"/>
                  </a:lnTo>
                  <a:close/>
                </a:path>
              </a:pathLst>
            </a:custGeom>
            <a:solidFill>
              <a:srgbClr val="7DBFF8"/>
            </a:solidFill>
          </p:spPr>
        </p:sp>
      </p:grpSp>
      <p:sp>
        <p:nvSpPr>
          <p:cNvPr name="Freeform 8" id="8"/>
          <p:cNvSpPr/>
          <p:nvPr/>
        </p:nvSpPr>
        <p:spPr>
          <a:xfrm flipH="false" flipV="false" rot="0">
            <a:off x="5354802" y="2614870"/>
            <a:ext cx="10968712" cy="5840839"/>
          </a:xfrm>
          <a:custGeom>
            <a:avLst/>
            <a:gdLst/>
            <a:ahLst/>
            <a:cxnLst/>
            <a:rect r="r" b="b" t="t" l="l"/>
            <a:pathLst>
              <a:path h="5840839" w="10968712">
                <a:moveTo>
                  <a:pt x="0" y="0"/>
                </a:moveTo>
                <a:lnTo>
                  <a:pt x="10968711" y="0"/>
                </a:lnTo>
                <a:lnTo>
                  <a:pt x="10968711" y="5840839"/>
                </a:lnTo>
                <a:lnTo>
                  <a:pt x="0" y="5840839"/>
                </a:lnTo>
                <a:lnTo>
                  <a:pt x="0" y="0"/>
                </a:lnTo>
                <a:close/>
              </a:path>
            </a:pathLst>
          </a:custGeom>
          <a:blipFill>
            <a:blip r:embed="rId5"/>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1509D"/>
        </a:solidFill>
      </p:bgPr>
    </p:bg>
    <p:spTree>
      <p:nvGrpSpPr>
        <p:cNvPr id="1" name=""/>
        <p:cNvGrpSpPr/>
        <p:nvPr/>
      </p:nvGrpSpPr>
      <p:grpSpPr>
        <a:xfrm>
          <a:off x="0" y="0"/>
          <a:ext cx="0" cy="0"/>
          <a:chOff x="0" y="0"/>
          <a:chExt cx="0" cy="0"/>
        </a:xfrm>
      </p:grpSpPr>
      <p:sp>
        <p:nvSpPr>
          <p:cNvPr name="Freeform 2" id="2"/>
          <p:cNvSpPr/>
          <p:nvPr/>
        </p:nvSpPr>
        <p:spPr>
          <a:xfrm flipH="false" flipV="false" rot="0">
            <a:off x="-86999" y="0"/>
            <a:ext cx="18300850" cy="10590800"/>
          </a:xfrm>
          <a:custGeom>
            <a:avLst/>
            <a:gdLst/>
            <a:ahLst/>
            <a:cxnLst/>
            <a:rect r="r" b="b" t="t" l="l"/>
            <a:pathLst>
              <a:path h="10590800" w="18300850">
                <a:moveTo>
                  <a:pt x="0" y="0"/>
                </a:moveTo>
                <a:lnTo>
                  <a:pt x="18300850" y="0"/>
                </a:lnTo>
                <a:lnTo>
                  <a:pt x="18300850" y="10590800"/>
                </a:lnTo>
                <a:lnTo>
                  <a:pt x="0" y="10590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3" id="3"/>
          <p:cNvSpPr txBox="true"/>
          <p:nvPr/>
        </p:nvSpPr>
        <p:spPr>
          <a:xfrm rot="0">
            <a:off x="3673878" y="804668"/>
            <a:ext cx="12942750" cy="819150"/>
          </a:xfrm>
          <a:prstGeom prst="rect">
            <a:avLst/>
          </a:prstGeom>
        </p:spPr>
        <p:txBody>
          <a:bodyPr anchor="t" rtlCol="false" tIns="0" lIns="0" bIns="0" rIns="0">
            <a:spAutoFit/>
          </a:bodyPr>
          <a:lstStyle/>
          <a:p>
            <a:pPr algn="just">
              <a:lnSpc>
                <a:spcPts val="5759"/>
              </a:lnSpc>
            </a:pPr>
            <a:r>
              <a:rPr lang="en-US" b="true" sz="4800">
                <a:solidFill>
                  <a:srgbClr val="FFFFFF"/>
                </a:solidFill>
                <a:latin typeface="Arial Bold"/>
                <a:ea typeface="Arial Bold"/>
                <a:cs typeface="Arial Bold"/>
                <a:sym typeface="Arial Bold"/>
              </a:rPr>
              <a:t>Usecase lịch trình</a:t>
            </a:r>
          </a:p>
        </p:txBody>
      </p:sp>
      <p:grpSp>
        <p:nvGrpSpPr>
          <p:cNvPr name="Group 4" id="4"/>
          <p:cNvGrpSpPr/>
          <p:nvPr/>
        </p:nvGrpSpPr>
        <p:grpSpPr>
          <a:xfrm rot="-10800000">
            <a:off x="2986953" y="641202"/>
            <a:ext cx="18614420" cy="1241333"/>
            <a:chOff x="0" y="0"/>
            <a:chExt cx="24819227" cy="1655110"/>
          </a:xfrm>
        </p:grpSpPr>
        <p:sp>
          <p:nvSpPr>
            <p:cNvPr name="Freeform 5" id="5"/>
            <p:cNvSpPr/>
            <p:nvPr/>
          </p:nvSpPr>
          <p:spPr>
            <a:xfrm flipH="false" flipV="false" rot="0">
              <a:off x="12700" y="0"/>
              <a:ext cx="24793829" cy="1655209"/>
            </a:xfrm>
            <a:custGeom>
              <a:avLst/>
              <a:gdLst/>
              <a:ahLst/>
              <a:cxnLst/>
              <a:rect r="r" b="b" t="t" l="l"/>
              <a:pathLst>
                <a:path h="1655209" w="24793829">
                  <a:moveTo>
                    <a:pt x="0" y="1068839"/>
                  </a:moveTo>
                  <a:lnTo>
                    <a:pt x="5864098" y="1068839"/>
                  </a:lnTo>
                  <a:lnTo>
                    <a:pt x="5864098" y="1081795"/>
                  </a:lnTo>
                  <a:lnTo>
                    <a:pt x="5855081" y="1072596"/>
                  </a:lnTo>
                  <a:lnTo>
                    <a:pt x="6902831" y="3757"/>
                  </a:lnTo>
                  <a:cubicBezTo>
                    <a:pt x="6905244" y="1296"/>
                    <a:pt x="6908419" y="0"/>
                    <a:pt x="6911849" y="0"/>
                  </a:cubicBezTo>
                  <a:lnTo>
                    <a:pt x="13031217" y="0"/>
                  </a:lnTo>
                  <a:cubicBezTo>
                    <a:pt x="13034645" y="0"/>
                    <a:pt x="13037820" y="1425"/>
                    <a:pt x="13040233" y="3757"/>
                  </a:cubicBezTo>
                  <a:lnTo>
                    <a:pt x="14636750" y="1633057"/>
                  </a:lnTo>
                  <a:lnTo>
                    <a:pt x="14627733" y="1642255"/>
                  </a:lnTo>
                  <a:lnTo>
                    <a:pt x="14627733" y="1629299"/>
                  </a:lnTo>
                  <a:lnTo>
                    <a:pt x="24793829" y="1629299"/>
                  </a:lnTo>
                  <a:lnTo>
                    <a:pt x="24793829" y="1655209"/>
                  </a:lnTo>
                  <a:lnTo>
                    <a:pt x="14627733" y="1655209"/>
                  </a:lnTo>
                  <a:cubicBezTo>
                    <a:pt x="14624304" y="1655209"/>
                    <a:pt x="14621129" y="1653785"/>
                    <a:pt x="14618717" y="1651454"/>
                  </a:cubicBezTo>
                  <a:lnTo>
                    <a:pt x="13022199" y="22154"/>
                  </a:lnTo>
                  <a:lnTo>
                    <a:pt x="13031215" y="12956"/>
                  </a:lnTo>
                  <a:lnTo>
                    <a:pt x="13031215" y="25911"/>
                  </a:lnTo>
                  <a:lnTo>
                    <a:pt x="6911848" y="25911"/>
                  </a:lnTo>
                  <a:lnTo>
                    <a:pt x="6911848" y="12956"/>
                  </a:lnTo>
                  <a:lnTo>
                    <a:pt x="6920865" y="22154"/>
                  </a:lnTo>
                  <a:lnTo>
                    <a:pt x="5873115" y="1090993"/>
                  </a:lnTo>
                  <a:cubicBezTo>
                    <a:pt x="5870702" y="1093455"/>
                    <a:pt x="5867527" y="1094750"/>
                    <a:pt x="5864098" y="1094750"/>
                  </a:cubicBezTo>
                  <a:lnTo>
                    <a:pt x="0" y="1094750"/>
                  </a:lnTo>
                  <a:close/>
                </a:path>
              </a:pathLst>
            </a:custGeom>
            <a:solidFill>
              <a:srgbClr val="7DBFF8"/>
            </a:solidFill>
          </p:spPr>
        </p:sp>
      </p:grpSp>
      <p:grpSp>
        <p:nvGrpSpPr>
          <p:cNvPr name="Group 6" id="6"/>
          <p:cNvGrpSpPr/>
          <p:nvPr/>
        </p:nvGrpSpPr>
        <p:grpSpPr>
          <a:xfrm rot="-10800000">
            <a:off x="-34925" y="7873725"/>
            <a:ext cx="18306932" cy="851402"/>
            <a:chOff x="0" y="0"/>
            <a:chExt cx="24409243" cy="1135203"/>
          </a:xfrm>
        </p:grpSpPr>
        <p:sp>
          <p:nvSpPr>
            <p:cNvPr name="Freeform 7" id="7"/>
            <p:cNvSpPr/>
            <p:nvPr/>
          </p:nvSpPr>
          <p:spPr>
            <a:xfrm flipH="false" flipV="false" rot="0">
              <a:off x="12700" y="508"/>
              <a:ext cx="24383873" cy="1134237"/>
            </a:xfrm>
            <a:custGeom>
              <a:avLst/>
              <a:gdLst/>
              <a:ahLst/>
              <a:cxnLst/>
              <a:rect r="r" b="b" t="t" l="l"/>
              <a:pathLst>
                <a:path h="1134237" w="24383873">
                  <a:moveTo>
                    <a:pt x="24383873" y="25400"/>
                  </a:moveTo>
                  <a:lnTo>
                    <a:pt x="13510640" y="25400"/>
                  </a:lnTo>
                  <a:lnTo>
                    <a:pt x="13510640" y="12700"/>
                  </a:lnTo>
                  <a:lnTo>
                    <a:pt x="13519657" y="21717"/>
                  </a:lnTo>
                  <a:lnTo>
                    <a:pt x="12412218" y="1130554"/>
                  </a:lnTo>
                  <a:cubicBezTo>
                    <a:pt x="12409805" y="1132967"/>
                    <a:pt x="12406630" y="1134237"/>
                    <a:pt x="12403200" y="1134237"/>
                  </a:cubicBezTo>
                  <a:lnTo>
                    <a:pt x="0" y="1134237"/>
                  </a:lnTo>
                  <a:lnTo>
                    <a:pt x="0" y="1108837"/>
                  </a:lnTo>
                  <a:lnTo>
                    <a:pt x="12403201" y="1108837"/>
                  </a:lnTo>
                  <a:lnTo>
                    <a:pt x="12403201" y="1121537"/>
                  </a:lnTo>
                  <a:lnTo>
                    <a:pt x="12394184" y="1112520"/>
                  </a:lnTo>
                  <a:lnTo>
                    <a:pt x="13501624" y="3683"/>
                  </a:lnTo>
                  <a:cubicBezTo>
                    <a:pt x="13504038" y="1270"/>
                    <a:pt x="13507213" y="0"/>
                    <a:pt x="13510640" y="0"/>
                  </a:cubicBezTo>
                  <a:lnTo>
                    <a:pt x="24383873" y="0"/>
                  </a:lnTo>
                  <a:close/>
                </a:path>
              </a:pathLst>
            </a:custGeom>
            <a:solidFill>
              <a:srgbClr val="7DBFF8"/>
            </a:solidFill>
          </p:spPr>
        </p:sp>
      </p:grpSp>
      <p:sp>
        <p:nvSpPr>
          <p:cNvPr name="Freeform 8" id="8"/>
          <p:cNvSpPr/>
          <p:nvPr/>
        </p:nvSpPr>
        <p:spPr>
          <a:xfrm flipH="false" flipV="false" rot="0">
            <a:off x="6037626" y="3399721"/>
            <a:ext cx="9336372" cy="3791357"/>
          </a:xfrm>
          <a:custGeom>
            <a:avLst/>
            <a:gdLst/>
            <a:ahLst/>
            <a:cxnLst/>
            <a:rect r="r" b="b" t="t" l="l"/>
            <a:pathLst>
              <a:path h="3791357" w="9336372">
                <a:moveTo>
                  <a:pt x="0" y="0"/>
                </a:moveTo>
                <a:lnTo>
                  <a:pt x="9336371" y="0"/>
                </a:lnTo>
                <a:lnTo>
                  <a:pt x="9336371" y="3791358"/>
                </a:lnTo>
                <a:lnTo>
                  <a:pt x="0" y="3791358"/>
                </a:lnTo>
                <a:lnTo>
                  <a:pt x="0" y="0"/>
                </a:lnTo>
                <a:close/>
              </a:path>
            </a:pathLst>
          </a:custGeom>
          <a:blipFill>
            <a:blip r:embed="rId5"/>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01509D"/>
        </a:solidFill>
      </p:bgPr>
    </p:bg>
    <p:spTree>
      <p:nvGrpSpPr>
        <p:cNvPr id="1" name=""/>
        <p:cNvGrpSpPr/>
        <p:nvPr/>
      </p:nvGrpSpPr>
      <p:grpSpPr>
        <a:xfrm>
          <a:off x="0" y="0"/>
          <a:ext cx="0" cy="0"/>
          <a:chOff x="0" y="0"/>
          <a:chExt cx="0" cy="0"/>
        </a:xfrm>
      </p:grpSpPr>
      <p:sp>
        <p:nvSpPr>
          <p:cNvPr name="Freeform 2" id="2"/>
          <p:cNvSpPr/>
          <p:nvPr/>
        </p:nvSpPr>
        <p:spPr>
          <a:xfrm flipH="false" flipV="false" rot="0">
            <a:off x="-86999" y="0"/>
            <a:ext cx="18300850" cy="10590800"/>
          </a:xfrm>
          <a:custGeom>
            <a:avLst/>
            <a:gdLst/>
            <a:ahLst/>
            <a:cxnLst/>
            <a:rect r="r" b="b" t="t" l="l"/>
            <a:pathLst>
              <a:path h="10590800" w="18300850">
                <a:moveTo>
                  <a:pt x="0" y="0"/>
                </a:moveTo>
                <a:lnTo>
                  <a:pt x="18300850" y="0"/>
                </a:lnTo>
                <a:lnTo>
                  <a:pt x="18300850" y="10590800"/>
                </a:lnTo>
                <a:lnTo>
                  <a:pt x="0" y="10590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3" id="3"/>
          <p:cNvSpPr txBox="true"/>
          <p:nvPr/>
        </p:nvSpPr>
        <p:spPr>
          <a:xfrm rot="0">
            <a:off x="3673878" y="804668"/>
            <a:ext cx="12942750" cy="819150"/>
          </a:xfrm>
          <a:prstGeom prst="rect">
            <a:avLst/>
          </a:prstGeom>
        </p:spPr>
        <p:txBody>
          <a:bodyPr anchor="t" rtlCol="false" tIns="0" lIns="0" bIns="0" rIns="0">
            <a:spAutoFit/>
          </a:bodyPr>
          <a:lstStyle/>
          <a:p>
            <a:pPr algn="just">
              <a:lnSpc>
                <a:spcPts val="5759"/>
              </a:lnSpc>
            </a:pPr>
            <a:r>
              <a:rPr lang="en-US" b="true" sz="4800">
                <a:solidFill>
                  <a:srgbClr val="FFFFFF"/>
                </a:solidFill>
                <a:latin typeface="Arial Bold"/>
                <a:ea typeface="Arial Bold"/>
                <a:cs typeface="Arial Bold"/>
                <a:sym typeface="Arial Bold"/>
              </a:rPr>
              <a:t>Usecase trường đua</a:t>
            </a:r>
          </a:p>
        </p:txBody>
      </p:sp>
      <p:grpSp>
        <p:nvGrpSpPr>
          <p:cNvPr name="Group 4" id="4"/>
          <p:cNvGrpSpPr/>
          <p:nvPr/>
        </p:nvGrpSpPr>
        <p:grpSpPr>
          <a:xfrm rot="-10800000">
            <a:off x="3917669" y="641202"/>
            <a:ext cx="18614420" cy="1241333"/>
            <a:chOff x="0" y="0"/>
            <a:chExt cx="24819227" cy="1655110"/>
          </a:xfrm>
        </p:grpSpPr>
        <p:sp>
          <p:nvSpPr>
            <p:cNvPr name="Freeform 5" id="5"/>
            <p:cNvSpPr/>
            <p:nvPr/>
          </p:nvSpPr>
          <p:spPr>
            <a:xfrm flipH="false" flipV="false" rot="0">
              <a:off x="12700" y="0"/>
              <a:ext cx="24793829" cy="1655209"/>
            </a:xfrm>
            <a:custGeom>
              <a:avLst/>
              <a:gdLst/>
              <a:ahLst/>
              <a:cxnLst/>
              <a:rect r="r" b="b" t="t" l="l"/>
              <a:pathLst>
                <a:path h="1655209" w="24793829">
                  <a:moveTo>
                    <a:pt x="0" y="1068839"/>
                  </a:moveTo>
                  <a:lnTo>
                    <a:pt x="5864098" y="1068839"/>
                  </a:lnTo>
                  <a:lnTo>
                    <a:pt x="5864098" y="1081795"/>
                  </a:lnTo>
                  <a:lnTo>
                    <a:pt x="5855081" y="1072596"/>
                  </a:lnTo>
                  <a:lnTo>
                    <a:pt x="6902831" y="3757"/>
                  </a:lnTo>
                  <a:cubicBezTo>
                    <a:pt x="6905244" y="1296"/>
                    <a:pt x="6908419" y="0"/>
                    <a:pt x="6911849" y="0"/>
                  </a:cubicBezTo>
                  <a:lnTo>
                    <a:pt x="13031217" y="0"/>
                  </a:lnTo>
                  <a:cubicBezTo>
                    <a:pt x="13034645" y="0"/>
                    <a:pt x="13037820" y="1425"/>
                    <a:pt x="13040233" y="3757"/>
                  </a:cubicBezTo>
                  <a:lnTo>
                    <a:pt x="14636750" y="1633057"/>
                  </a:lnTo>
                  <a:lnTo>
                    <a:pt x="14627733" y="1642255"/>
                  </a:lnTo>
                  <a:lnTo>
                    <a:pt x="14627733" y="1629299"/>
                  </a:lnTo>
                  <a:lnTo>
                    <a:pt x="24793829" y="1629299"/>
                  </a:lnTo>
                  <a:lnTo>
                    <a:pt x="24793829" y="1655209"/>
                  </a:lnTo>
                  <a:lnTo>
                    <a:pt x="14627733" y="1655209"/>
                  </a:lnTo>
                  <a:cubicBezTo>
                    <a:pt x="14624304" y="1655209"/>
                    <a:pt x="14621129" y="1653785"/>
                    <a:pt x="14618717" y="1651454"/>
                  </a:cubicBezTo>
                  <a:lnTo>
                    <a:pt x="13022199" y="22154"/>
                  </a:lnTo>
                  <a:lnTo>
                    <a:pt x="13031215" y="12956"/>
                  </a:lnTo>
                  <a:lnTo>
                    <a:pt x="13031215" y="25911"/>
                  </a:lnTo>
                  <a:lnTo>
                    <a:pt x="6911848" y="25911"/>
                  </a:lnTo>
                  <a:lnTo>
                    <a:pt x="6911848" y="12956"/>
                  </a:lnTo>
                  <a:lnTo>
                    <a:pt x="6920865" y="22154"/>
                  </a:lnTo>
                  <a:lnTo>
                    <a:pt x="5873115" y="1090993"/>
                  </a:lnTo>
                  <a:cubicBezTo>
                    <a:pt x="5870702" y="1093455"/>
                    <a:pt x="5867527" y="1094750"/>
                    <a:pt x="5864098" y="1094750"/>
                  </a:cubicBezTo>
                  <a:lnTo>
                    <a:pt x="0" y="1094750"/>
                  </a:lnTo>
                  <a:close/>
                </a:path>
              </a:pathLst>
            </a:custGeom>
            <a:solidFill>
              <a:srgbClr val="7DBFF8"/>
            </a:solidFill>
          </p:spPr>
        </p:sp>
      </p:grpSp>
      <p:grpSp>
        <p:nvGrpSpPr>
          <p:cNvPr name="Group 6" id="6"/>
          <p:cNvGrpSpPr/>
          <p:nvPr/>
        </p:nvGrpSpPr>
        <p:grpSpPr>
          <a:xfrm rot="-10800000">
            <a:off x="-34925" y="7873725"/>
            <a:ext cx="18306932" cy="851402"/>
            <a:chOff x="0" y="0"/>
            <a:chExt cx="24409243" cy="1135203"/>
          </a:xfrm>
        </p:grpSpPr>
        <p:sp>
          <p:nvSpPr>
            <p:cNvPr name="Freeform 7" id="7"/>
            <p:cNvSpPr/>
            <p:nvPr/>
          </p:nvSpPr>
          <p:spPr>
            <a:xfrm flipH="false" flipV="false" rot="0">
              <a:off x="12700" y="508"/>
              <a:ext cx="24383873" cy="1134237"/>
            </a:xfrm>
            <a:custGeom>
              <a:avLst/>
              <a:gdLst/>
              <a:ahLst/>
              <a:cxnLst/>
              <a:rect r="r" b="b" t="t" l="l"/>
              <a:pathLst>
                <a:path h="1134237" w="24383873">
                  <a:moveTo>
                    <a:pt x="24383873" y="25400"/>
                  </a:moveTo>
                  <a:lnTo>
                    <a:pt x="13510640" y="25400"/>
                  </a:lnTo>
                  <a:lnTo>
                    <a:pt x="13510640" y="12700"/>
                  </a:lnTo>
                  <a:lnTo>
                    <a:pt x="13519657" y="21717"/>
                  </a:lnTo>
                  <a:lnTo>
                    <a:pt x="12412218" y="1130554"/>
                  </a:lnTo>
                  <a:cubicBezTo>
                    <a:pt x="12409805" y="1132967"/>
                    <a:pt x="12406630" y="1134237"/>
                    <a:pt x="12403200" y="1134237"/>
                  </a:cubicBezTo>
                  <a:lnTo>
                    <a:pt x="0" y="1134237"/>
                  </a:lnTo>
                  <a:lnTo>
                    <a:pt x="0" y="1108837"/>
                  </a:lnTo>
                  <a:lnTo>
                    <a:pt x="12403201" y="1108837"/>
                  </a:lnTo>
                  <a:lnTo>
                    <a:pt x="12403201" y="1121537"/>
                  </a:lnTo>
                  <a:lnTo>
                    <a:pt x="12394184" y="1112520"/>
                  </a:lnTo>
                  <a:lnTo>
                    <a:pt x="13501624" y="3683"/>
                  </a:lnTo>
                  <a:cubicBezTo>
                    <a:pt x="13504038" y="1270"/>
                    <a:pt x="13507213" y="0"/>
                    <a:pt x="13510640" y="0"/>
                  </a:cubicBezTo>
                  <a:lnTo>
                    <a:pt x="24383873" y="0"/>
                  </a:lnTo>
                  <a:close/>
                </a:path>
              </a:pathLst>
            </a:custGeom>
            <a:solidFill>
              <a:srgbClr val="7DBFF8"/>
            </a:solidFill>
          </p:spPr>
        </p:sp>
      </p:grpSp>
      <p:sp>
        <p:nvSpPr>
          <p:cNvPr name="Freeform 8" id="8"/>
          <p:cNvSpPr/>
          <p:nvPr/>
        </p:nvSpPr>
        <p:spPr>
          <a:xfrm flipH="false" flipV="false" rot="0">
            <a:off x="5890671" y="3278896"/>
            <a:ext cx="9183326" cy="3729208"/>
          </a:xfrm>
          <a:custGeom>
            <a:avLst/>
            <a:gdLst/>
            <a:ahLst/>
            <a:cxnLst/>
            <a:rect r="r" b="b" t="t" l="l"/>
            <a:pathLst>
              <a:path h="3729208" w="9183326">
                <a:moveTo>
                  <a:pt x="0" y="0"/>
                </a:moveTo>
                <a:lnTo>
                  <a:pt x="9183326" y="0"/>
                </a:lnTo>
                <a:lnTo>
                  <a:pt x="9183326" y="3729208"/>
                </a:lnTo>
                <a:lnTo>
                  <a:pt x="0" y="3729208"/>
                </a:lnTo>
                <a:lnTo>
                  <a:pt x="0" y="0"/>
                </a:lnTo>
                <a:close/>
              </a:path>
            </a:pathLst>
          </a:custGeom>
          <a:blipFill>
            <a:blip r:embed="rId5"/>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01509D"/>
        </a:solidFill>
      </p:bgPr>
    </p:bg>
    <p:spTree>
      <p:nvGrpSpPr>
        <p:cNvPr id="1" name=""/>
        <p:cNvGrpSpPr/>
        <p:nvPr/>
      </p:nvGrpSpPr>
      <p:grpSpPr>
        <a:xfrm>
          <a:off x="0" y="0"/>
          <a:ext cx="0" cy="0"/>
          <a:chOff x="0" y="0"/>
          <a:chExt cx="0" cy="0"/>
        </a:xfrm>
      </p:grpSpPr>
      <p:sp>
        <p:nvSpPr>
          <p:cNvPr name="Freeform 2" id="2"/>
          <p:cNvSpPr/>
          <p:nvPr/>
        </p:nvSpPr>
        <p:spPr>
          <a:xfrm flipH="false" flipV="false" rot="0">
            <a:off x="-86999" y="0"/>
            <a:ext cx="18300850" cy="10590800"/>
          </a:xfrm>
          <a:custGeom>
            <a:avLst/>
            <a:gdLst/>
            <a:ahLst/>
            <a:cxnLst/>
            <a:rect r="r" b="b" t="t" l="l"/>
            <a:pathLst>
              <a:path h="10590800" w="18300850">
                <a:moveTo>
                  <a:pt x="0" y="0"/>
                </a:moveTo>
                <a:lnTo>
                  <a:pt x="18300850" y="0"/>
                </a:lnTo>
                <a:lnTo>
                  <a:pt x="18300850" y="10590800"/>
                </a:lnTo>
                <a:lnTo>
                  <a:pt x="0" y="10590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3" id="3"/>
          <p:cNvSpPr txBox="true"/>
          <p:nvPr/>
        </p:nvSpPr>
        <p:spPr>
          <a:xfrm rot="0">
            <a:off x="3673878" y="804668"/>
            <a:ext cx="12942750" cy="819150"/>
          </a:xfrm>
          <a:prstGeom prst="rect">
            <a:avLst/>
          </a:prstGeom>
        </p:spPr>
        <p:txBody>
          <a:bodyPr anchor="t" rtlCol="false" tIns="0" lIns="0" bIns="0" rIns="0">
            <a:spAutoFit/>
          </a:bodyPr>
          <a:lstStyle/>
          <a:p>
            <a:pPr algn="just">
              <a:lnSpc>
                <a:spcPts val="5759"/>
              </a:lnSpc>
            </a:pPr>
            <a:r>
              <a:rPr lang="en-US" b="true" sz="4800">
                <a:solidFill>
                  <a:srgbClr val="FFFFFF"/>
                </a:solidFill>
                <a:latin typeface="Arial Bold"/>
                <a:ea typeface="Arial Bold"/>
                <a:cs typeface="Arial Bold"/>
                <a:sym typeface="Arial Bold"/>
              </a:rPr>
              <a:t>Usecase tay đua</a:t>
            </a:r>
          </a:p>
        </p:txBody>
      </p:sp>
      <p:grpSp>
        <p:nvGrpSpPr>
          <p:cNvPr name="Group 4" id="4"/>
          <p:cNvGrpSpPr/>
          <p:nvPr/>
        </p:nvGrpSpPr>
        <p:grpSpPr>
          <a:xfrm rot="-10800000">
            <a:off x="3917669" y="641202"/>
            <a:ext cx="18614420" cy="1241333"/>
            <a:chOff x="0" y="0"/>
            <a:chExt cx="24819227" cy="1655110"/>
          </a:xfrm>
        </p:grpSpPr>
        <p:sp>
          <p:nvSpPr>
            <p:cNvPr name="Freeform 5" id="5"/>
            <p:cNvSpPr/>
            <p:nvPr/>
          </p:nvSpPr>
          <p:spPr>
            <a:xfrm flipH="false" flipV="false" rot="0">
              <a:off x="12700" y="0"/>
              <a:ext cx="24793829" cy="1655209"/>
            </a:xfrm>
            <a:custGeom>
              <a:avLst/>
              <a:gdLst/>
              <a:ahLst/>
              <a:cxnLst/>
              <a:rect r="r" b="b" t="t" l="l"/>
              <a:pathLst>
                <a:path h="1655209" w="24793829">
                  <a:moveTo>
                    <a:pt x="0" y="1068839"/>
                  </a:moveTo>
                  <a:lnTo>
                    <a:pt x="5864098" y="1068839"/>
                  </a:lnTo>
                  <a:lnTo>
                    <a:pt x="5864098" y="1081795"/>
                  </a:lnTo>
                  <a:lnTo>
                    <a:pt x="5855081" y="1072596"/>
                  </a:lnTo>
                  <a:lnTo>
                    <a:pt x="6902831" y="3757"/>
                  </a:lnTo>
                  <a:cubicBezTo>
                    <a:pt x="6905244" y="1296"/>
                    <a:pt x="6908419" y="0"/>
                    <a:pt x="6911849" y="0"/>
                  </a:cubicBezTo>
                  <a:lnTo>
                    <a:pt x="13031217" y="0"/>
                  </a:lnTo>
                  <a:cubicBezTo>
                    <a:pt x="13034645" y="0"/>
                    <a:pt x="13037820" y="1425"/>
                    <a:pt x="13040233" y="3757"/>
                  </a:cubicBezTo>
                  <a:lnTo>
                    <a:pt x="14636750" y="1633057"/>
                  </a:lnTo>
                  <a:lnTo>
                    <a:pt x="14627733" y="1642255"/>
                  </a:lnTo>
                  <a:lnTo>
                    <a:pt x="14627733" y="1629299"/>
                  </a:lnTo>
                  <a:lnTo>
                    <a:pt x="24793829" y="1629299"/>
                  </a:lnTo>
                  <a:lnTo>
                    <a:pt x="24793829" y="1655209"/>
                  </a:lnTo>
                  <a:lnTo>
                    <a:pt x="14627733" y="1655209"/>
                  </a:lnTo>
                  <a:cubicBezTo>
                    <a:pt x="14624304" y="1655209"/>
                    <a:pt x="14621129" y="1653785"/>
                    <a:pt x="14618717" y="1651454"/>
                  </a:cubicBezTo>
                  <a:lnTo>
                    <a:pt x="13022199" y="22154"/>
                  </a:lnTo>
                  <a:lnTo>
                    <a:pt x="13031215" y="12956"/>
                  </a:lnTo>
                  <a:lnTo>
                    <a:pt x="13031215" y="25911"/>
                  </a:lnTo>
                  <a:lnTo>
                    <a:pt x="6911848" y="25911"/>
                  </a:lnTo>
                  <a:lnTo>
                    <a:pt x="6911848" y="12956"/>
                  </a:lnTo>
                  <a:lnTo>
                    <a:pt x="6920865" y="22154"/>
                  </a:lnTo>
                  <a:lnTo>
                    <a:pt x="5873115" y="1090993"/>
                  </a:lnTo>
                  <a:cubicBezTo>
                    <a:pt x="5870702" y="1093455"/>
                    <a:pt x="5867527" y="1094750"/>
                    <a:pt x="5864098" y="1094750"/>
                  </a:cubicBezTo>
                  <a:lnTo>
                    <a:pt x="0" y="1094750"/>
                  </a:lnTo>
                  <a:close/>
                </a:path>
              </a:pathLst>
            </a:custGeom>
            <a:solidFill>
              <a:srgbClr val="7DBFF8"/>
            </a:solidFill>
          </p:spPr>
        </p:sp>
      </p:grpSp>
      <p:grpSp>
        <p:nvGrpSpPr>
          <p:cNvPr name="Group 6" id="6"/>
          <p:cNvGrpSpPr/>
          <p:nvPr/>
        </p:nvGrpSpPr>
        <p:grpSpPr>
          <a:xfrm rot="-10800000">
            <a:off x="-34925" y="7873725"/>
            <a:ext cx="18306932" cy="851402"/>
            <a:chOff x="0" y="0"/>
            <a:chExt cx="24409243" cy="1135203"/>
          </a:xfrm>
        </p:grpSpPr>
        <p:sp>
          <p:nvSpPr>
            <p:cNvPr name="Freeform 7" id="7"/>
            <p:cNvSpPr/>
            <p:nvPr/>
          </p:nvSpPr>
          <p:spPr>
            <a:xfrm flipH="false" flipV="false" rot="0">
              <a:off x="12700" y="508"/>
              <a:ext cx="24383873" cy="1134237"/>
            </a:xfrm>
            <a:custGeom>
              <a:avLst/>
              <a:gdLst/>
              <a:ahLst/>
              <a:cxnLst/>
              <a:rect r="r" b="b" t="t" l="l"/>
              <a:pathLst>
                <a:path h="1134237" w="24383873">
                  <a:moveTo>
                    <a:pt x="24383873" y="25400"/>
                  </a:moveTo>
                  <a:lnTo>
                    <a:pt x="13510640" y="25400"/>
                  </a:lnTo>
                  <a:lnTo>
                    <a:pt x="13510640" y="12700"/>
                  </a:lnTo>
                  <a:lnTo>
                    <a:pt x="13519657" y="21717"/>
                  </a:lnTo>
                  <a:lnTo>
                    <a:pt x="12412218" y="1130554"/>
                  </a:lnTo>
                  <a:cubicBezTo>
                    <a:pt x="12409805" y="1132967"/>
                    <a:pt x="12406630" y="1134237"/>
                    <a:pt x="12403200" y="1134237"/>
                  </a:cubicBezTo>
                  <a:lnTo>
                    <a:pt x="0" y="1134237"/>
                  </a:lnTo>
                  <a:lnTo>
                    <a:pt x="0" y="1108837"/>
                  </a:lnTo>
                  <a:lnTo>
                    <a:pt x="12403201" y="1108837"/>
                  </a:lnTo>
                  <a:lnTo>
                    <a:pt x="12403201" y="1121537"/>
                  </a:lnTo>
                  <a:lnTo>
                    <a:pt x="12394184" y="1112520"/>
                  </a:lnTo>
                  <a:lnTo>
                    <a:pt x="13501624" y="3683"/>
                  </a:lnTo>
                  <a:cubicBezTo>
                    <a:pt x="13504038" y="1270"/>
                    <a:pt x="13507213" y="0"/>
                    <a:pt x="13510640" y="0"/>
                  </a:cubicBezTo>
                  <a:lnTo>
                    <a:pt x="24383873" y="0"/>
                  </a:lnTo>
                  <a:close/>
                </a:path>
              </a:pathLst>
            </a:custGeom>
            <a:solidFill>
              <a:srgbClr val="7DBFF8"/>
            </a:solidFill>
          </p:spPr>
        </p:sp>
      </p:grpSp>
      <p:sp>
        <p:nvSpPr>
          <p:cNvPr name="Freeform 8" id="8"/>
          <p:cNvSpPr/>
          <p:nvPr/>
        </p:nvSpPr>
        <p:spPr>
          <a:xfrm flipH="false" flipV="false" rot="0">
            <a:off x="5596761" y="3298066"/>
            <a:ext cx="9837030" cy="3994667"/>
          </a:xfrm>
          <a:custGeom>
            <a:avLst/>
            <a:gdLst/>
            <a:ahLst/>
            <a:cxnLst/>
            <a:rect r="r" b="b" t="t" l="l"/>
            <a:pathLst>
              <a:path h="3994667" w="9837030">
                <a:moveTo>
                  <a:pt x="0" y="0"/>
                </a:moveTo>
                <a:lnTo>
                  <a:pt x="9837030" y="0"/>
                </a:lnTo>
                <a:lnTo>
                  <a:pt x="9837030" y="3994668"/>
                </a:lnTo>
                <a:lnTo>
                  <a:pt x="0" y="3994668"/>
                </a:lnTo>
                <a:lnTo>
                  <a:pt x="0" y="0"/>
                </a:lnTo>
                <a:close/>
              </a:path>
            </a:pathLst>
          </a:custGeom>
          <a:blipFill>
            <a:blip r:embed="rId5"/>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01509D"/>
        </a:solidFill>
      </p:bgPr>
    </p:bg>
    <p:spTree>
      <p:nvGrpSpPr>
        <p:cNvPr id="1" name=""/>
        <p:cNvGrpSpPr/>
        <p:nvPr/>
      </p:nvGrpSpPr>
      <p:grpSpPr>
        <a:xfrm>
          <a:off x="0" y="0"/>
          <a:ext cx="0" cy="0"/>
          <a:chOff x="0" y="0"/>
          <a:chExt cx="0" cy="0"/>
        </a:xfrm>
      </p:grpSpPr>
      <p:sp>
        <p:nvSpPr>
          <p:cNvPr name="Freeform 2" id="2"/>
          <p:cNvSpPr/>
          <p:nvPr/>
        </p:nvSpPr>
        <p:spPr>
          <a:xfrm flipH="false" flipV="false" rot="0">
            <a:off x="-86999" y="0"/>
            <a:ext cx="18300850" cy="10590800"/>
          </a:xfrm>
          <a:custGeom>
            <a:avLst/>
            <a:gdLst/>
            <a:ahLst/>
            <a:cxnLst/>
            <a:rect r="r" b="b" t="t" l="l"/>
            <a:pathLst>
              <a:path h="10590800" w="18300850">
                <a:moveTo>
                  <a:pt x="0" y="0"/>
                </a:moveTo>
                <a:lnTo>
                  <a:pt x="18300850" y="0"/>
                </a:lnTo>
                <a:lnTo>
                  <a:pt x="18300850" y="10590800"/>
                </a:lnTo>
                <a:lnTo>
                  <a:pt x="0" y="10590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3" id="3"/>
          <p:cNvSpPr txBox="true"/>
          <p:nvPr/>
        </p:nvSpPr>
        <p:spPr>
          <a:xfrm rot="0">
            <a:off x="3673878" y="804668"/>
            <a:ext cx="12942750" cy="819150"/>
          </a:xfrm>
          <a:prstGeom prst="rect">
            <a:avLst/>
          </a:prstGeom>
        </p:spPr>
        <p:txBody>
          <a:bodyPr anchor="t" rtlCol="false" tIns="0" lIns="0" bIns="0" rIns="0">
            <a:spAutoFit/>
          </a:bodyPr>
          <a:lstStyle/>
          <a:p>
            <a:pPr algn="just">
              <a:lnSpc>
                <a:spcPts val="5759"/>
              </a:lnSpc>
            </a:pPr>
            <a:r>
              <a:rPr lang="en-US" b="true" sz="4800">
                <a:solidFill>
                  <a:srgbClr val="FFFFFF"/>
                </a:solidFill>
                <a:latin typeface="Arial Bold"/>
                <a:ea typeface="Arial Bold"/>
                <a:cs typeface="Arial Bold"/>
                <a:sym typeface="Arial Bold"/>
              </a:rPr>
              <a:t>Usecase kết quả</a:t>
            </a:r>
          </a:p>
        </p:txBody>
      </p:sp>
      <p:grpSp>
        <p:nvGrpSpPr>
          <p:cNvPr name="Group 4" id="4"/>
          <p:cNvGrpSpPr/>
          <p:nvPr/>
        </p:nvGrpSpPr>
        <p:grpSpPr>
          <a:xfrm rot="-10800000">
            <a:off x="3917669" y="641202"/>
            <a:ext cx="18614420" cy="1241333"/>
            <a:chOff x="0" y="0"/>
            <a:chExt cx="24819227" cy="1655110"/>
          </a:xfrm>
        </p:grpSpPr>
        <p:sp>
          <p:nvSpPr>
            <p:cNvPr name="Freeform 5" id="5"/>
            <p:cNvSpPr/>
            <p:nvPr/>
          </p:nvSpPr>
          <p:spPr>
            <a:xfrm flipH="false" flipV="false" rot="0">
              <a:off x="12700" y="0"/>
              <a:ext cx="24793829" cy="1655209"/>
            </a:xfrm>
            <a:custGeom>
              <a:avLst/>
              <a:gdLst/>
              <a:ahLst/>
              <a:cxnLst/>
              <a:rect r="r" b="b" t="t" l="l"/>
              <a:pathLst>
                <a:path h="1655209" w="24793829">
                  <a:moveTo>
                    <a:pt x="0" y="1068839"/>
                  </a:moveTo>
                  <a:lnTo>
                    <a:pt x="5864098" y="1068839"/>
                  </a:lnTo>
                  <a:lnTo>
                    <a:pt x="5864098" y="1081795"/>
                  </a:lnTo>
                  <a:lnTo>
                    <a:pt x="5855081" y="1072596"/>
                  </a:lnTo>
                  <a:lnTo>
                    <a:pt x="6902831" y="3757"/>
                  </a:lnTo>
                  <a:cubicBezTo>
                    <a:pt x="6905244" y="1296"/>
                    <a:pt x="6908419" y="0"/>
                    <a:pt x="6911849" y="0"/>
                  </a:cubicBezTo>
                  <a:lnTo>
                    <a:pt x="13031217" y="0"/>
                  </a:lnTo>
                  <a:cubicBezTo>
                    <a:pt x="13034645" y="0"/>
                    <a:pt x="13037820" y="1425"/>
                    <a:pt x="13040233" y="3757"/>
                  </a:cubicBezTo>
                  <a:lnTo>
                    <a:pt x="14636750" y="1633057"/>
                  </a:lnTo>
                  <a:lnTo>
                    <a:pt x="14627733" y="1642255"/>
                  </a:lnTo>
                  <a:lnTo>
                    <a:pt x="14627733" y="1629299"/>
                  </a:lnTo>
                  <a:lnTo>
                    <a:pt x="24793829" y="1629299"/>
                  </a:lnTo>
                  <a:lnTo>
                    <a:pt x="24793829" y="1655209"/>
                  </a:lnTo>
                  <a:lnTo>
                    <a:pt x="14627733" y="1655209"/>
                  </a:lnTo>
                  <a:cubicBezTo>
                    <a:pt x="14624304" y="1655209"/>
                    <a:pt x="14621129" y="1653785"/>
                    <a:pt x="14618717" y="1651454"/>
                  </a:cubicBezTo>
                  <a:lnTo>
                    <a:pt x="13022199" y="22154"/>
                  </a:lnTo>
                  <a:lnTo>
                    <a:pt x="13031215" y="12956"/>
                  </a:lnTo>
                  <a:lnTo>
                    <a:pt x="13031215" y="25911"/>
                  </a:lnTo>
                  <a:lnTo>
                    <a:pt x="6911848" y="25911"/>
                  </a:lnTo>
                  <a:lnTo>
                    <a:pt x="6911848" y="12956"/>
                  </a:lnTo>
                  <a:lnTo>
                    <a:pt x="6920865" y="22154"/>
                  </a:lnTo>
                  <a:lnTo>
                    <a:pt x="5873115" y="1090993"/>
                  </a:lnTo>
                  <a:cubicBezTo>
                    <a:pt x="5870702" y="1093455"/>
                    <a:pt x="5867527" y="1094750"/>
                    <a:pt x="5864098" y="1094750"/>
                  </a:cubicBezTo>
                  <a:lnTo>
                    <a:pt x="0" y="1094750"/>
                  </a:lnTo>
                  <a:close/>
                </a:path>
              </a:pathLst>
            </a:custGeom>
            <a:solidFill>
              <a:srgbClr val="7DBFF8"/>
            </a:solidFill>
          </p:spPr>
        </p:sp>
      </p:grpSp>
      <p:grpSp>
        <p:nvGrpSpPr>
          <p:cNvPr name="Group 6" id="6"/>
          <p:cNvGrpSpPr/>
          <p:nvPr/>
        </p:nvGrpSpPr>
        <p:grpSpPr>
          <a:xfrm rot="-10800000">
            <a:off x="-34925" y="7873725"/>
            <a:ext cx="18306932" cy="851402"/>
            <a:chOff x="0" y="0"/>
            <a:chExt cx="24409243" cy="1135203"/>
          </a:xfrm>
        </p:grpSpPr>
        <p:sp>
          <p:nvSpPr>
            <p:cNvPr name="Freeform 7" id="7"/>
            <p:cNvSpPr/>
            <p:nvPr/>
          </p:nvSpPr>
          <p:spPr>
            <a:xfrm flipH="false" flipV="false" rot="0">
              <a:off x="12700" y="508"/>
              <a:ext cx="24383873" cy="1134237"/>
            </a:xfrm>
            <a:custGeom>
              <a:avLst/>
              <a:gdLst/>
              <a:ahLst/>
              <a:cxnLst/>
              <a:rect r="r" b="b" t="t" l="l"/>
              <a:pathLst>
                <a:path h="1134237" w="24383873">
                  <a:moveTo>
                    <a:pt x="24383873" y="25400"/>
                  </a:moveTo>
                  <a:lnTo>
                    <a:pt x="13510640" y="25400"/>
                  </a:lnTo>
                  <a:lnTo>
                    <a:pt x="13510640" y="12700"/>
                  </a:lnTo>
                  <a:lnTo>
                    <a:pt x="13519657" y="21717"/>
                  </a:lnTo>
                  <a:lnTo>
                    <a:pt x="12412218" y="1130554"/>
                  </a:lnTo>
                  <a:cubicBezTo>
                    <a:pt x="12409805" y="1132967"/>
                    <a:pt x="12406630" y="1134237"/>
                    <a:pt x="12403200" y="1134237"/>
                  </a:cubicBezTo>
                  <a:lnTo>
                    <a:pt x="0" y="1134237"/>
                  </a:lnTo>
                  <a:lnTo>
                    <a:pt x="0" y="1108837"/>
                  </a:lnTo>
                  <a:lnTo>
                    <a:pt x="12403201" y="1108837"/>
                  </a:lnTo>
                  <a:lnTo>
                    <a:pt x="12403201" y="1121537"/>
                  </a:lnTo>
                  <a:lnTo>
                    <a:pt x="12394184" y="1112520"/>
                  </a:lnTo>
                  <a:lnTo>
                    <a:pt x="13501624" y="3683"/>
                  </a:lnTo>
                  <a:cubicBezTo>
                    <a:pt x="13504038" y="1270"/>
                    <a:pt x="13507213" y="0"/>
                    <a:pt x="13510640" y="0"/>
                  </a:cubicBezTo>
                  <a:lnTo>
                    <a:pt x="24383873" y="0"/>
                  </a:lnTo>
                  <a:close/>
                </a:path>
              </a:pathLst>
            </a:custGeom>
            <a:solidFill>
              <a:srgbClr val="7DBFF8"/>
            </a:solidFill>
          </p:spPr>
        </p:sp>
      </p:grpSp>
      <p:sp>
        <p:nvSpPr>
          <p:cNvPr name="Freeform 8" id="8"/>
          <p:cNvSpPr/>
          <p:nvPr/>
        </p:nvSpPr>
        <p:spPr>
          <a:xfrm flipH="false" flipV="false" rot="0">
            <a:off x="4669011" y="2369474"/>
            <a:ext cx="11776169" cy="6535774"/>
          </a:xfrm>
          <a:custGeom>
            <a:avLst/>
            <a:gdLst/>
            <a:ahLst/>
            <a:cxnLst/>
            <a:rect r="r" b="b" t="t" l="l"/>
            <a:pathLst>
              <a:path h="6535774" w="11776169">
                <a:moveTo>
                  <a:pt x="0" y="0"/>
                </a:moveTo>
                <a:lnTo>
                  <a:pt x="11776169" y="0"/>
                </a:lnTo>
                <a:lnTo>
                  <a:pt x="11776169" y="6535774"/>
                </a:lnTo>
                <a:lnTo>
                  <a:pt x="0" y="6535774"/>
                </a:lnTo>
                <a:lnTo>
                  <a:pt x="0" y="0"/>
                </a:lnTo>
                <a:close/>
              </a:path>
            </a:pathLst>
          </a:custGeom>
          <a:blipFill>
            <a:blip r:embed="rId5"/>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01509D"/>
        </a:solidFill>
      </p:bgPr>
    </p:bg>
    <p:spTree>
      <p:nvGrpSpPr>
        <p:cNvPr id="1" name=""/>
        <p:cNvGrpSpPr/>
        <p:nvPr/>
      </p:nvGrpSpPr>
      <p:grpSpPr>
        <a:xfrm>
          <a:off x="0" y="0"/>
          <a:ext cx="0" cy="0"/>
          <a:chOff x="0" y="0"/>
          <a:chExt cx="0" cy="0"/>
        </a:xfrm>
      </p:grpSpPr>
      <p:sp>
        <p:nvSpPr>
          <p:cNvPr name="Freeform 2" id="2"/>
          <p:cNvSpPr/>
          <p:nvPr/>
        </p:nvSpPr>
        <p:spPr>
          <a:xfrm flipH="false" flipV="false" rot="0">
            <a:off x="-86999" y="0"/>
            <a:ext cx="18300850" cy="10590800"/>
          </a:xfrm>
          <a:custGeom>
            <a:avLst/>
            <a:gdLst/>
            <a:ahLst/>
            <a:cxnLst/>
            <a:rect r="r" b="b" t="t" l="l"/>
            <a:pathLst>
              <a:path h="10590800" w="18300850">
                <a:moveTo>
                  <a:pt x="0" y="0"/>
                </a:moveTo>
                <a:lnTo>
                  <a:pt x="18300850" y="0"/>
                </a:lnTo>
                <a:lnTo>
                  <a:pt x="18300850" y="10590800"/>
                </a:lnTo>
                <a:lnTo>
                  <a:pt x="0" y="10590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3" id="3"/>
          <p:cNvSpPr txBox="true"/>
          <p:nvPr/>
        </p:nvSpPr>
        <p:spPr>
          <a:xfrm rot="0">
            <a:off x="3673878" y="804668"/>
            <a:ext cx="12942750" cy="819150"/>
          </a:xfrm>
          <a:prstGeom prst="rect">
            <a:avLst/>
          </a:prstGeom>
        </p:spPr>
        <p:txBody>
          <a:bodyPr anchor="t" rtlCol="false" tIns="0" lIns="0" bIns="0" rIns="0">
            <a:spAutoFit/>
          </a:bodyPr>
          <a:lstStyle/>
          <a:p>
            <a:pPr algn="just">
              <a:lnSpc>
                <a:spcPts val="5759"/>
              </a:lnSpc>
            </a:pPr>
            <a:r>
              <a:rPr lang="en-US" b="true" sz="4800">
                <a:solidFill>
                  <a:srgbClr val="FFFFFF"/>
                </a:solidFill>
                <a:latin typeface="Arial Bold"/>
                <a:ea typeface="Arial Bold"/>
                <a:cs typeface="Arial Bold"/>
                <a:sym typeface="Arial Bold"/>
              </a:rPr>
              <a:t>Usecase xếp hạng</a:t>
            </a:r>
          </a:p>
        </p:txBody>
      </p:sp>
      <p:grpSp>
        <p:nvGrpSpPr>
          <p:cNvPr name="Group 4" id="4"/>
          <p:cNvGrpSpPr/>
          <p:nvPr/>
        </p:nvGrpSpPr>
        <p:grpSpPr>
          <a:xfrm rot="-10800000">
            <a:off x="3917669" y="641202"/>
            <a:ext cx="18614420" cy="1241333"/>
            <a:chOff x="0" y="0"/>
            <a:chExt cx="24819227" cy="1655110"/>
          </a:xfrm>
        </p:grpSpPr>
        <p:sp>
          <p:nvSpPr>
            <p:cNvPr name="Freeform 5" id="5"/>
            <p:cNvSpPr/>
            <p:nvPr/>
          </p:nvSpPr>
          <p:spPr>
            <a:xfrm flipH="false" flipV="false" rot="0">
              <a:off x="12700" y="0"/>
              <a:ext cx="24793829" cy="1655209"/>
            </a:xfrm>
            <a:custGeom>
              <a:avLst/>
              <a:gdLst/>
              <a:ahLst/>
              <a:cxnLst/>
              <a:rect r="r" b="b" t="t" l="l"/>
              <a:pathLst>
                <a:path h="1655209" w="24793829">
                  <a:moveTo>
                    <a:pt x="0" y="1068839"/>
                  </a:moveTo>
                  <a:lnTo>
                    <a:pt x="5864098" y="1068839"/>
                  </a:lnTo>
                  <a:lnTo>
                    <a:pt x="5864098" y="1081795"/>
                  </a:lnTo>
                  <a:lnTo>
                    <a:pt x="5855081" y="1072596"/>
                  </a:lnTo>
                  <a:lnTo>
                    <a:pt x="6902831" y="3757"/>
                  </a:lnTo>
                  <a:cubicBezTo>
                    <a:pt x="6905244" y="1296"/>
                    <a:pt x="6908419" y="0"/>
                    <a:pt x="6911849" y="0"/>
                  </a:cubicBezTo>
                  <a:lnTo>
                    <a:pt x="13031217" y="0"/>
                  </a:lnTo>
                  <a:cubicBezTo>
                    <a:pt x="13034645" y="0"/>
                    <a:pt x="13037820" y="1425"/>
                    <a:pt x="13040233" y="3757"/>
                  </a:cubicBezTo>
                  <a:lnTo>
                    <a:pt x="14636750" y="1633057"/>
                  </a:lnTo>
                  <a:lnTo>
                    <a:pt x="14627733" y="1642255"/>
                  </a:lnTo>
                  <a:lnTo>
                    <a:pt x="14627733" y="1629299"/>
                  </a:lnTo>
                  <a:lnTo>
                    <a:pt x="24793829" y="1629299"/>
                  </a:lnTo>
                  <a:lnTo>
                    <a:pt x="24793829" y="1655209"/>
                  </a:lnTo>
                  <a:lnTo>
                    <a:pt x="14627733" y="1655209"/>
                  </a:lnTo>
                  <a:cubicBezTo>
                    <a:pt x="14624304" y="1655209"/>
                    <a:pt x="14621129" y="1653785"/>
                    <a:pt x="14618717" y="1651454"/>
                  </a:cubicBezTo>
                  <a:lnTo>
                    <a:pt x="13022199" y="22154"/>
                  </a:lnTo>
                  <a:lnTo>
                    <a:pt x="13031215" y="12956"/>
                  </a:lnTo>
                  <a:lnTo>
                    <a:pt x="13031215" y="25911"/>
                  </a:lnTo>
                  <a:lnTo>
                    <a:pt x="6911848" y="25911"/>
                  </a:lnTo>
                  <a:lnTo>
                    <a:pt x="6911848" y="12956"/>
                  </a:lnTo>
                  <a:lnTo>
                    <a:pt x="6920865" y="22154"/>
                  </a:lnTo>
                  <a:lnTo>
                    <a:pt x="5873115" y="1090993"/>
                  </a:lnTo>
                  <a:cubicBezTo>
                    <a:pt x="5870702" y="1093455"/>
                    <a:pt x="5867527" y="1094750"/>
                    <a:pt x="5864098" y="1094750"/>
                  </a:cubicBezTo>
                  <a:lnTo>
                    <a:pt x="0" y="1094750"/>
                  </a:lnTo>
                  <a:close/>
                </a:path>
              </a:pathLst>
            </a:custGeom>
            <a:solidFill>
              <a:srgbClr val="7DBFF8"/>
            </a:solidFill>
          </p:spPr>
        </p:sp>
      </p:grpSp>
      <p:grpSp>
        <p:nvGrpSpPr>
          <p:cNvPr name="Group 6" id="6"/>
          <p:cNvGrpSpPr/>
          <p:nvPr/>
        </p:nvGrpSpPr>
        <p:grpSpPr>
          <a:xfrm rot="-10800000">
            <a:off x="-34925" y="7873725"/>
            <a:ext cx="18306932" cy="851402"/>
            <a:chOff x="0" y="0"/>
            <a:chExt cx="24409243" cy="1135203"/>
          </a:xfrm>
        </p:grpSpPr>
        <p:sp>
          <p:nvSpPr>
            <p:cNvPr name="Freeform 7" id="7"/>
            <p:cNvSpPr/>
            <p:nvPr/>
          </p:nvSpPr>
          <p:spPr>
            <a:xfrm flipH="false" flipV="false" rot="0">
              <a:off x="12700" y="508"/>
              <a:ext cx="24383873" cy="1134237"/>
            </a:xfrm>
            <a:custGeom>
              <a:avLst/>
              <a:gdLst/>
              <a:ahLst/>
              <a:cxnLst/>
              <a:rect r="r" b="b" t="t" l="l"/>
              <a:pathLst>
                <a:path h="1134237" w="24383873">
                  <a:moveTo>
                    <a:pt x="24383873" y="25400"/>
                  </a:moveTo>
                  <a:lnTo>
                    <a:pt x="13510640" y="25400"/>
                  </a:lnTo>
                  <a:lnTo>
                    <a:pt x="13510640" y="12700"/>
                  </a:lnTo>
                  <a:lnTo>
                    <a:pt x="13519657" y="21717"/>
                  </a:lnTo>
                  <a:lnTo>
                    <a:pt x="12412218" y="1130554"/>
                  </a:lnTo>
                  <a:cubicBezTo>
                    <a:pt x="12409805" y="1132967"/>
                    <a:pt x="12406630" y="1134237"/>
                    <a:pt x="12403200" y="1134237"/>
                  </a:cubicBezTo>
                  <a:lnTo>
                    <a:pt x="0" y="1134237"/>
                  </a:lnTo>
                  <a:lnTo>
                    <a:pt x="0" y="1108837"/>
                  </a:lnTo>
                  <a:lnTo>
                    <a:pt x="12403201" y="1108837"/>
                  </a:lnTo>
                  <a:lnTo>
                    <a:pt x="12403201" y="1121537"/>
                  </a:lnTo>
                  <a:lnTo>
                    <a:pt x="12394184" y="1112520"/>
                  </a:lnTo>
                  <a:lnTo>
                    <a:pt x="13501624" y="3683"/>
                  </a:lnTo>
                  <a:cubicBezTo>
                    <a:pt x="13504038" y="1270"/>
                    <a:pt x="13507213" y="0"/>
                    <a:pt x="13510640" y="0"/>
                  </a:cubicBezTo>
                  <a:lnTo>
                    <a:pt x="24383873" y="0"/>
                  </a:lnTo>
                  <a:close/>
                </a:path>
              </a:pathLst>
            </a:custGeom>
            <a:solidFill>
              <a:srgbClr val="7DBFF8"/>
            </a:solidFill>
          </p:spPr>
        </p:sp>
      </p:grpSp>
      <p:sp>
        <p:nvSpPr>
          <p:cNvPr name="Freeform 8" id="8"/>
          <p:cNvSpPr/>
          <p:nvPr/>
        </p:nvSpPr>
        <p:spPr>
          <a:xfrm flipH="false" flipV="false" rot="0">
            <a:off x="4350609" y="2311470"/>
            <a:ext cx="12516811" cy="6946830"/>
          </a:xfrm>
          <a:custGeom>
            <a:avLst/>
            <a:gdLst/>
            <a:ahLst/>
            <a:cxnLst/>
            <a:rect r="r" b="b" t="t" l="l"/>
            <a:pathLst>
              <a:path h="6946830" w="12516811">
                <a:moveTo>
                  <a:pt x="0" y="0"/>
                </a:moveTo>
                <a:lnTo>
                  <a:pt x="12516811" y="0"/>
                </a:lnTo>
                <a:lnTo>
                  <a:pt x="12516811" y="6946830"/>
                </a:lnTo>
                <a:lnTo>
                  <a:pt x="0" y="6946830"/>
                </a:lnTo>
                <a:lnTo>
                  <a:pt x="0" y="0"/>
                </a:lnTo>
                <a:close/>
              </a:path>
            </a:pathLst>
          </a:custGeom>
          <a:blipFill>
            <a:blip r:embed="rId5"/>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01509D"/>
        </a:solidFill>
      </p:bgPr>
    </p:bg>
    <p:spTree>
      <p:nvGrpSpPr>
        <p:cNvPr id="1" name=""/>
        <p:cNvGrpSpPr/>
        <p:nvPr/>
      </p:nvGrpSpPr>
      <p:grpSpPr>
        <a:xfrm>
          <a:off x="0" y="0"/>
          <a:ext cx="0" cy="0"/>
          <a:chOff x="0" y="0"/>
          <a:chExt cx="0" cy="0"/>
        </a:xfrm>
      </p:grpSpPr>
      <p:sp>
        <p:nvSpPr>
          <p:cNvPr name="Freeform 2" id="2"/>
          <p:cNvSpPr/>
          <p:nvPr/>
        </p:nvSpPr>
        <p:spPr>
          <a:xfrm flipH="false" flipV="false" rot="0">
            <a:off x="-86999" y="0"/>
            <a:ext cx="18300850" cy="10590800"/>
          </a:xfrm>
          <a:custGeom>
            <a:avLst/>
            <a:gdLst/>
            <a:ahLst/>
            <a:cxnLst/>
            <a:rect r="r" b="b" t="t" l="l"/>
            <a:pathLst>
              <a:path h="10590800" w="18300850">
                <a:moveTo>
                  <a:pt x="0" y="0"/>
                </a:moveTo>
                <a:lnTo>
                  <a:pt x="18300850" y="0"/>
                </a:lnTo>
                <a:lnTo>
                  <a:pt x="18300850" y="10590800"/>
                </a:lnTo>
                <a:lnTo>
                  <a:pt x="0" y="10590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3" id="3"/>
          <p:cNvSpPr txBox="true"/>
          <p:nvPr/>
        </p:nvSpPr>
        <p:spPr>
          <a:xfrm rot="0">
            <a:off x="3379967" y="571500"/>
            <a:ext cx="12942750" cy="819150"/>
          </a:xfrm>
          <a:prstGeom prst="rect">
            <a:avLst/>
          </a:prstGeom>
        </p:spPr>
        <p:txBody>
          <a:bodyPr anchor="t" rtlCol="false" tIns="0" lIns="0" bIns="0" rIns="0">
            <a:spAutoFit/>
          </a:bodyPr>
          <a:lstStyle/>
          <a:p>
            <a:pPr algn="just">
              <a:lnSpc>
                <a:spcPts val="5759"/>
              </a:lnSpc>
            </a:pPr>
            <a:r>
              <a:rPr lang="en-US" b="true" sz="4800">
                <a:solidFill>
                  <a:srgbClr val="FFFFFF"/>
                </a:solidFill>
                <a:latin typeface="Arial Bold"/>
                <a:ea typeface="Arial Bold"/>
                <a:cs typeface="Arial Bold"/>
                <a:sym typeface="Arial Bold"/>
              </a:rPr>
              <a:t>Biểu đồ phân rã chức năng</a:t>
            </a:r>
          </a:p>
        </p:txBody>
      </p:sp>
      <p:grpSp>
        <p:nvGrpSpPr>
          <p:cNvPr name="Group 4" id="4"/>
          <p:cNvGrpSpPr/>
          <p:nvPr/>
        </p:nvGrpSpPr>
        <p:grpSpPr>
          <a:xfrm rot="-10800000">
            <a:off x="3653360" y="420280"/>
            <a:ext cx="18834853" cy="1216840"/>
            <a:chOff x="0" y="0"/>
            <a:chExt cx="25113137" cy="1622453"/>
          </a:xfrm>
        </p:grpSpPr>
        <p:sp>
          <p:nvSpPr>
            <p:cNvPr name="Freeform 5" id="5"/>
            <p:cNvSpPr/>
            <p:nvPr/>
          </p:nvSpPr>
          <p:spPr>
            <a:xfrm flipH="false" flipV="false" rot="0">
              <a:off x="12850" y="0"/>
              <a:ext cx="25087439" cy="1622552"/>
            </a:xfrm>
            <a:custGeom>
              <a:avLst/>
              <a:gdLst/>
              <a:ahLst/>
              <a:cxnLst/>
              <a:rect r="r" b="b" t="t" l="l"/>
              <a:pathLst>
                <a:path h="1622552" w="25087439">
                  <a:moveTo>
                    <a:pt x="0" y="1047750"/>
                  </a:moveTo>
                  <a:lnTo>
                    <a:pt x="5933541" y="1047750"/>
                  </a:lnTo>
                  <a:lnTo>
                    <a:pt x="5933541" y="1060450"/>
                  </a:lnTo>
                  <a:lnTo>
                    <a:pt x="5924417" y="1051433"/>
                  </a:lnTo>
                  <a:lnTo>
                    <a:pt x="6984576" y="3683"/>
                  </a:lnTo>
                  <a:cubicBezTo>
                    <a:pt x="6987017" y="1270"/>
                    <a:pt x="6990230" y="0"/>
                    <a:pt x="6993699" y="0"/>
                  </a:cubicBezTo>
                  <a:lnTo>
                    <a:pt x="13185534" y="0"/>
                  </a:lnTo>
                  <a:cubicBezTo>
                    <a:pt x="13189002" y="0"/>
                    <a:pt x="13192215" y="1397"/>
                    <a:pt x="13194657" y="3683"/>
                  </a:cubicBezTo>
                  <a:lnTo>
                    <a:pt x="14810079" y="1600835"/>
                  </a:lnTo>
                  <a:lnTo>
                    <a:pt x="14800956" y="1609852"/>
                  </a:lnTo>
                  <a:lnTo>
                    <a:pt x="14800956" y="1597152"/>
                  </a:lnTo>
                  <a:lnTo>
                    <a:pt x="25087440" y="1597152"/>
                  </a:lnTo>
                  <a:lnTo>
                    <a:pt x="25087440" y="1622552"/>
                  </a:lnTo>
                  <a:lnTo>
                    <a:pt x="14800956" y="1622552"/>
                  </a:lnTo>
                  <a:cubicBezTo>
                    <a:pt x="14797486" y="1622552"/>
                    <a:pt x="14794274" y="1621155"/>
                    <a:pt x="14791832" y="1618869"/>
                  </a:cubicBezTo>
                  <a:lnTo>
                    <a:pt x="13176409" y="21717"/>
                  </a:lnTo>
                  <a:lnTo>
                    <a:pt x="13185532" y="12700"/>
                  </a:lnTo>
                  <a:lnTo>
                    <a:pt x="13185532" y="25400"/>
                  </a:lnTo>
                  <a:lnTo>
                    <a:pt x="6993698" y="25400"/>
                  </a:lnTo>
                  <a:lnTo>
                    <a:pt x="6993698" y="12700"/>
                  </a:lnTo>
                  <a:lnTo>
                    <a:pt x="7002823" y="21717"/>
                  </a:lnTo>
                  <a:lnTo>
                    <a:pt x="5942665" y="1069467"/>
                  </a:lnTo>
                  <a:cubicBezTo>
                    <a:pt x="5940223" y="1071880"/>
                    <a:pt x="5937010" y="1073150"/>
                    <a:pt x="5933541" y="1073150"/>
                  </a:cubicBezTo>
                  <a:lnTo>
                    <a:pt x="0" y="1073150"/>
                  </a:lnTo>
                  <a:close/>
                </a:path>
              </a:pathLst>
            </a:custGeom>
            <a:solidFill>
              <a:srgbClr val="7DBFF8"/>
            </a:solidFill>
          </p:spPr>
        </p:sp>
      </p:grpSp>
      <p:grpSp>
        <p:nvGrpSpPr>
          <p:cNvPr name="Group 6" id="6"/>
          <p:cNvGrpSpPr/>
          <p:nvPr/>
        </p:nvGrpSpPr>
        <p:grpSpPr>
          <a:xfrm rot="-10800000">
            <a:off x="-34925" y="7873725"/>
            <a:ext cx="18306932" cy="851402"/>
            <a:chOff x="0" y="0"/>
            <a:chExt cx="24409243" cy="1135203"/>
          </a:xfrm>
        </p:grpSpPr>
        <p:sp>
          <p:nvSpPr>
            <p:cNvPr name="Freeform 7" id="7"/>
            <p:cNvSpPr/>
            <p:nvPr/>
          </p:nvSpPr>
          <p:spPr>
            <a:xfrm flipH="false" flipV="false" rot="0">
              <a:off x="12700" y="508"/>
              <a:ext cx="24383873" cy="1134237"/>
            </a:xfrm>
            <a:custGeom>
              <a:avLst/>
              <a:gdLst/>
              <a:ahLst/>
              <a:cxnLst/>
              <a:rect r="r" b="b" t="t" l="l"/>
              <a:pathLst>
                <a:path h="1134237" w="24383873">
                  <a:moveTo>
                    <a:pt x="24383873" y="25400"/>
                  </a:moveTo>
                  <a:lnTo>
                    <a:pt x="13510640" y="25400"/>
                  </a:lnTo>
                  <a:lnTo>
                    <a:pt x="13510640" y="12700"/>
                  </a:lnTo>
                  <a:lnTo>
                    <a:pt x="13519657" y="21717"/>
                  </a:lnTo>
                  <a:lnTo>
                    <a:pt x="12412218" y="1130554"/>
                  </a:lnTo>
                  <a:cubicBezTo>
                    <a:pt x="12409805" y="1132967"/>
                    <a:pt x="12406630" y="1134237"/>
                    <a:pt x="12403200" y="1134237"/>
                  </a:cubicBezTo>
                  <a:lnTo>
                    <a:pt x="0" y="1134237"/>
                  </a:lnTo>
                  <a:lnTo>
                    <a:pt x="0" y="1108837"/>
                  </a:lnTo>
                  <a:lnTo>
                    <a:pt x="12403201" y="1108837"/>
                  </a:lnTo>
                  <a:lnTo>
                    <a:pt x="12403201" y="1121537"/>
                  </a:lnTo>
                  <a:lnTo>
                    <a:pt x="12394184" y="1112520"/>
                  </a:lnTo>
                  <a:lnTo>
                    <a:pt x="13501624" y="3683"/>
                  </a:lnTo>
                  <a:cubicBezTo>
                    <a:pt x="13504038" y="1270"/>
                    <a:pt x="13507213" y="0"/>
                    <a:pt x="13510640" y="0"/>
                  </a:cubicBezTo>
                  <a:lnTo>
                    <a:pt x="24383873" y="0"/>
                  </a:lnTo>
                  <a:close/>
                </a:path>
              </a:pathLst>
            </a:custGeom>
            <a:solidFill>
              <a:srgbClr val="7DBFF8"/>
            </a:solidFill>
          </p:spPr>
        </p:sp>
      </p:grpSp>
      <p:sp>
        <p:nvSpPr>
          <p:cNvPr name="Freeform 8" id="8"/>
          <p:cNvSpPr/>
          <p:nvPr/>
        </p:nvSpPr>
        <p:spPr>
          <a:xfrm flipH="false" flipV="false" rot="0">
            <a:off x="6860547" y="1793573"/>
            <a:ext cx="5981590" cy="7909540"/>
          </a:xfrm>
          <a:custGeom>
            <a:avLst/>
            <a:gdLst/>
            <a:ahLst/>
            <a:cxnLst/>
            <a:rect r="r" b="b" t="t" l="l"/>
            <a:pathLst>
              <a:path h="7909540" w="5981590">
                <a:moveTo>
                  <a:pt x="0" y="0"/>
                </a:moveTo>
                <a:lnTo>
                  <a:pt x="5981590" y="0"/>
                </a:lnTo>
                <a:lnTo>
                  <a:pt x="5981590" y="7909541"/>
                </a:lnTo>
                <a:lnTo>
                  <a:pt x="0" y="7909541"/>
                </a:lnTo>
                <a:lnTo>
                  <a:pt x="0" y="0"/>
                </a:lnTo>
                <a:close/>
              </a:path>
            </a:pathLst>
          </a:custGeom>
          <a:blipFill>
            <a:blip r:embed="rId5"/>
            <a:stretch>
              <a:fillRect l="0" t="0" r="0"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01509D"/>
        </a:solidFill>
      </p:bgPr>
    </p:bg>
    <p:spTree>
      <p:nvGrpSpPr>
        <p:cNvPr id="1" name=""/>
        <p:cNvGrpSpPr/>
        <p:nvPr/>
      </p:nvGrpSpPr>
      <p:grpSpPr>
        <a:xfrm>
          <a:off x="0" y="0"/>
          <a:ext cx="0" cy="0"/>
          <a:chOff x="0" y="0"/>
          <a:chExt cx="0" cy="0"/>
        </a:xfrm>
      </p:grpSpPr>
      <p:sp>
        <p:nvSpPr>
          <p:cNvPr name="Freeform 2" id="2"/>
          <p:cNvSpPr/>
          <p:nvPr/>
        </p:nvSpPr>
        <p:spPr>
          <a:xfrm flipH="false" flipV="false" rot="0">
            <a:off x="-86999" y="0"/>
            <a:ext cx="18300850" cy="10590800"/>
          </a:xfrm>
          <a:custGeom>
            <a:avLst/>
            <a:gdLst/>
            <a:ahLst/>
            <a:cxnLst/>
            <a:rect r="r" b="b" t="t" l="l"/>
            <a:pathLst>
              <a:path h="10590800" w="18300850">
                <a:moveTo>
                  <a:pt x="0" y="0"/>
                </a:moveTo>
                <a:lnTo>
                  <a:pt x="18300850" y="0"/>
                </a:lnTo>
                <a:lnTo>
                  <a:pt x="18300850" y="10590800"/>
                </a:lnTo>
                <a:lnTo>
                  <a:pt x="0" y="10590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3" id="3"/>
          <p:cNvSpPr txBox="true"/>
          <p:nvPr/>
        </p:nvSpPr>
        <p:spPr>
          <a:xfrm rot="0">
            <a:off x="3379967" y="571500"/>
            <a:ext cx="12942750" cy="819150"/>
          </a:xfrm>
          <a:prstGeom prst="rect">
            <a:avLst/>
          </a:prstGeom>
        </p:spPr>
        <p:txBody>
          <a:bodyPr anchor="t" rtlCol="false" tIns="0" lIns="0" bIns="0" rIns="0">
            <a:spAutoFit/>
          </a:bodyPr>
          <a:lstStyle/>
          <a:p>
            <a:pPr algn="just">
              <a:lnSpc>
                <a:spcPts val="5759"/>
              </a:lnSpc>
            </a:pPr>
            <a:r>
              <a:rPr lang="en-US" b="true" sz="4800">
                <a:solidFill>
                  <a:srgbClr val="FFFFFF"/>
                </a:solidFill>
                <a:latin typeface="Arial Bold"/>
                <a:ea typeface="Arial Bold"/>
                <a:cs typeface="Arial Bold"/>
                <a:sym typeface="Arial Bold"/>
              </a:rPr>
              <a:t>Biểu đồ BLD mức khung cảnh</a:t>
            </a:r>
          </a:p>
        </p:txBody>
      </p:sp>
      <p:grpSp>
        <p:nvGrpSpPr>
          <p:cNvPr name="Group 4" id="4"/>
          <p:cNvGrpSpPr/>
          <p:nvPr/>
        </p:nvGrpSpPr>
        <p:grpSpPr>
          <a:xfrm rot="-10800000">
            <a:off x="4363643" y="420280"/>
            <a:ext cx="18834853" cy="1216840"/>
            <a:chOff x="0" y="0"/>
            <a:chExt cx="25113137" cy="1622453"/>
          </a:xfrm>
        </p:grpSpPr>
        <p:sp>
          <p:nvSpPr>
            <p:cNvPr name="Freeform 5" id="5"/>
            <p:cNvSpPr/>
            <p:nvPr/>
          </p:nvSpPr>
          <p:spPr>
            <a:xfrm flipH="false" flipV="false" rot="0">
              <a:off x="12850" y="0"/>
              <a:ext cx="25087439" cy="1622552"/>
            </a:xfrm>
            <a:custGeom>
              <a:avLst/>
              <a:gdLst/>
              <a:ahLst/>
              <a:cxnLst/>
              <a:rect r="r" b="b" t="t" l="l"/>
              <a:pathLst>
                <a:path h="1622552" w="25087439">
                  <a:moveTo>
                    <a:pt x="0" y="1047750"/>
                  </a:moveTo>
                  <a:lnTo>
                    <a:pt x="5933541" y="1047750"/>
                  </a:lnTo>
                  <a:lnTo>
                    <a:pt x="5933541" y="1060450"/>
                  </a:lnTo>
                  <a:lnTo>
                    <a:pt x="5924417" y="1051433"/>
                  </a:lnTo>
                  <a:lnTo>
                    <a:pt x="6984576" y="3683"/>
                  </a:lnTo>
                  <a:cubicBezTo>
                    <a:pt x="6987017" y="1270"/>
                    <a:pt x="6990230" y="0"/>
                    <a:pt x="6993699" y="0"/>
                  </a:cubicBezTo>
                  <a:lnTo>
                    <a:pt x="13185534" y="0"/>
                  </a:lnTo>
                  <a:cubicBezTo>
                    <a:pt x="13189002" y="0"/>
                    <a:pt x="13192215" y="1397"/>
                    <a:pt x="13194657" y="3683"/>
                  </a:cubicBezTo>
                  <a:lnTo>
                    <a:pt x="14810079" y="1600835"/>
                  </a:lnTo>
                  <a:lnTo>
                    <a:pt x="14800956" y="1609852"/>
                  </a:lnTo>
                  <a:lnTo>
                    <a:pt x="14800956" y="1597152"/>
                  </a:lnTo>
                  <a:lnTo>
                    <a:pt x="25087440" y="1597152"/>
                  </a:lnTo>
                  <a:lnTo>
                    <a:pt x="25087440" y="1622552"/>
                  </a:lnTo>
                  <a:lnTo>
                    <a:pt x="14800956" y="1622552"/>
                  </a:lnTo>
                  <a:cubicBezTo>
                    <a:pt x="14797486" y="1622552"/>
                    <a:pt x="14794274" y="1621155"/>
                    <a:pt x="14791832" y="1618869"/>
                  </a:cubicBezTo>
                  <a:lnTo>
                    <a:pt x="13176409" y="21717"/>
                  </a:lnTo>
                  <a:lnTo>
                    <a:pt x="13185532" y="12700"/>
                  </a:lnTo>
                  <a:lnTo>
                    <a:pt x="13185532" y="25400"/>
                  </a:lnTo>
                  <a:lnTo>
                    <a:pt x="6993698" y="25400"/>
                  </a:lnTo>
                  <a:lnTo>
                    <a:pt x="6993698" y="12700"/>
                  </a:lnTo>
                  <a:lnTo>
                    <a:pt x="7002823" y="21717"/>
                  </a:lnTo>
                  <a:lnTo>
                    <a:pt x="5942665" y="1069467"/>
                  </a:lnTo>
                  <a:cubicBezTo>
                    <a:pt x="5940223" y="1071880"/>
                    <a:pt x="5937010" y="1073150"/>
                    <a:pt x="5933541" y="1073150"/>
                  </a:cubicBezTo>
                  <a:lnTo>
                    <a:pt x="0" y="1073150"/>
                  </a:lnTo>
                  <a:close/>
                </a:path>
              </a:pathLst>
            </a:custGeom>
            <a:solidFill>
              <a:srgbClr val="7DBFF8"/>
            </a:solidFill>
          </p:spPr>
        </p:sp>
      </p:grpSp>
      <p:grpSp>
        <p:nvGrpSpPr>
          <p:cNvPr name="Group 6" id="6"/>
          <p:cNvGrpSpPr/>
          <p:nvPr/>
        </p:nvGrpSpPr>
        <p:grpSpPr>
          <a:xfrm rot="-10800000">
            <a:off x="-34925" y="7873725"/>
            <a:ext cx="18306932" cy="851402"/>
            <a:chOff x="0" y="0"/>
            <a:chExt cx="24409243" cy="1135203"/>
          </a:xfrm>
        </p:grpSpPr>
        <p:sp>
          <p:nvSpPr>
            <p:cNvPr name="Freeform 7" id="7"/>
            <p:cNvSpPr/>
            <p:nvPr/>
          </p:nvSpPr>
          <p:spPr>
            <a:xfrm flipH="false" flipV="false" rot="0">
              <a:off x="12700" y="508"/>
              <a:ext cx="24383873" cy="1134237"/>
            </a:xfrm>
            <a:custGeom>
              <a:avLst/>
              <a:gdLst/>
              <a:ahLst/>
              <a:cxnLst/>
              <a:rect r="r" b="b" t="t" l="l"/>
              <a:pathLst>
                <a:path h="1134237" w="24383873">
                  <a:moveTo>
                    <a:pt x="24383873" y="25400"/>
                  </a:moveTo>
                  <a:lnTo>
                    <a:pt x="13510640" y="25400"/>
                  </a:lnTo>
                  <a:lnTo>
                    <a:pt x="13510640" y="12700"/>
                  </a:lnTo>
                  <a:lnTo>
                    <a:pt x="13519657" y="21717"/>
                  </a:lnTo>
                  <a:lnTo>
                    <a:pt x="12412218" y="1130554"/>
                  </a:lnTo>
                  <a:cubicBezTo>
                    <a:pt x="12409805" y="1132967"/>
                    <a:pt x="12406630" y="1134237"/>
                    <a:pt x="12403200" y="1134237"/>
                  </a:cubicBezTo>
                  <a:lnTo>
                    <a:pt x="0" y="1134237"/>
                  </a:lnTo>
                  <a:lnTo>
                    <a:pt x="0" y="1108837"/>
                  </a:lnTo>
                  <a:lnTo>
                    <a:pt x="12403201" y="1108837"/>
                  </a:lnTo>
                  <a:lnTo>
                    <a:pt x="12403201" y="1121537"/>
                  </a:lnTo>
                  <a:lnTo>
                    <a:pt x="12394184" y="1112520"/>
                  </a:lnTo>
                  <a:lnTo>
                    <a:pt x="13501624" y="3683"/>
                  </a:lnTo>
                  <a:cubicBezTo>
                    <a:pt x="13504038" y="1270"/>
                    <a:pt x="13507213" y="0"/>
                    <a:pt x="13510640" y="0"/>
                  </a:cubicBezTo>
                  <a:lnTo>
                    <a:pt x="24383873" y="0"/>
                  </a:lnTo>
                  <a:close/>
                </a:path>
              </a:pathLst>
            </a:custGeom>
            <a:solidFill>
              <a:srgbClr val="7DBFF8"/>
            </a:solidFill>
          </p:spPr>
        </p:sp>
      </p:grpSp>
      <p:sp>
        <p:nvSpPr>
          <p:cNvPr name="Freeform 8" id="8"/>
          <p:cNvSpPr/>
          <p:nvPr/>
        </p:nvSpPr>
        <p:spPr>
          <a:xfrm flipH="false" flipV="false" rot="0">
            <a:off x="3738296" y="3428396"/>
            <a:ext cx="13765929" cy="3734008"/>
          </a:xfrm>
          <a:custGeom>
            <a:avLst/>
            <a:gdLst/>
            <a:ahLst/>
            <a:cxnLst/>
            <a:rect r="r" b="b" t="t" l="l"/>
            <a:pathLst>
              <a:path h="3734008" w="13765929">
                <a:moveTo>
                  <a:pt x="0" y="0"/>
                </a:moveTo>
                <a:lnTo>
                  <a:pt x="13765929" y="0"/>
                </a:lnTo>
                <a:lnTo>
                  <a:pt x="13765929" y="3734008"/>
                </a:lnTo>
                <a:lnTo>
                  <a:pt x="0" y="3734008"/>
                </a:lnTo>
                <a:lnTo>
                  <a:pt x="0" y="0"/>
                </a:lnTo>
                <a:close/>
              </a:path>
            </a:pathLst>
          </a:custGeom>
          <a:blipFill>
            <a:blip r:embed="rId5"/>
            <a:stretch>
              <a:fillRect l="0" t="0" r="0" b="0"/>
            </a:stretch>
          </a:blipFill>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01509D"/>
        </a:solidFill>
      </p:bgPr>
    </p:bg>
    <p:spTree>
      <p:nvGrpSpPr>
        <p:cNvPr id="1" name=""/>
        <p:cNvGrpSpPr/>
        <p:nvPr/>
      </p:nvGrpSpPr>
      <p:grpSpPr>
        <a:xfrm>
          <a:off x="0" y="0"/>
          <a:ext cx="0" cy="0"/>
          <a:chOff x="0" y="0"/>
          <a:chExt cx="0" cy="0"/>
        </a:xfrm>
      </p:grpSpPr>
      <p:sp>
        <p:nvSpPr>
          <p:cNvPr name="Freeform 2" id="2"/>
          <p:cNvSpPr/>
          <p:nvPr/>
        </p:nvSpPr>
        <p:spPr>
          <a:xfrm flipH="false" flipV="false" rot="0">
            <a:off x="-86999" y="0"/>
            <a:ext cx="18300850" cy="10590800"/>
          </a:xfrm>
          <a:custGeom>
            <a:avLst/>
            <a:gdLst/>
            <a:ahLst/>
            <a:cxnLst/>
            <a:rect r="r" b="b" t="t" l="l"/>
            <a:pathLst>
              <a:path h="10590800" w="18300850">
                <a:moveTo>
                  <a:pt x="0" y="0"/>
                </a:moveTo>
                <a:lnTo>
                  <a:pt x="18300850" y="0"/>
                </a:lnTo>
                <a:lnTo>
                  <a:pt x="18300850" y="10590800"/>
                </a:lnTo>
                <a:lnTo>
                  <a:pt x="0" y="10590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3" id="3"/>
          <p:cNvSpPr txBox="true"/>
          <p:nvPr/>
        </p:nvSpPr>
        <p:spPr>
          <a:xfrm rot="0">
            <a:off x="3379967" y="571500"/>
            <a:ext cx="12942750" cy="819150"/>
          </a:xfrm>
          <a:prstGeom prst="rect">
            <a:avLst/>
          </a:prstGeom>
        </p:spPr>
        <p:txBody>
          <a:bodyPr anchor="t" rtlCol="false" tIns="0" lIns="0" bIns="0" rIns="0">
            <a:spAutoFit/>
          </a:bodyPr>
          <a:lstStyle/>
          <a:p>
            <a:pPr algn="just">
              <a:lnSpc>
                <a:spcPts val="5759"/>
              </a:lnSpc>
            </a:pPr>
            <a:r>
              <a:rPr lang="en-US" b="true" sz="4800">
                <a:solidFill>
                  <a:srgbClr val="FFFFFF"/>
                </a:solidFill>
                <a:latin typeface="Arial Bold"/>
                <a:ea typeface="Arial Bold"/>
                <a:cs typeface="Arial Bold"/>
                <a:sym typeface="Arial Bold"/>
              </a:rPr>
              <a:t>Biểu đồ BLD mức đỉnh</a:t>
            </a:r>
          </a:p>
        </p:txBody>
      </p:sp>
      <p:grpSp>
        <p:nvGrpSpPr>
          <p:cNvPr name="Group 4" id="4"/>
          <p:cNvGrpSpPr/>
          <p:nvPr/>
        </p:nvGrpSpPr>
        <p:grpSpPr>
          <a:xfrm rot="-10800000">
            <a:off x="3653360" y="420280"/>
            <a:ext cx="18834853" cy="1216840"/>
            <a:chOff x="0" y="0"/>
            <a:chExt cx="25113137" cy="1622453"/>
          </a:xfrm>
        </p:grpSpPr>
        <p:sp>
          <p:nvSpPr>
            <p:cNvPr name="Freeform 5" id="5"/>
            <p:cNvSpPr/>
            <p:nvPr/>
          </p:nvSpPr>
          <p:spPr>
            <a:xfrm flipH="false" flipV="false" rot="0">
              <a:off x="12850" y="0"/>
              <a:ext cx="25087439" cy="1622552"/>
            </a:xfrm>
            <a:custGeom>
              <a:avLst/>
              <a:gdLst/>
              <a:ahLst/>
              <a:cxnLst/>
              <a:rect r="r" b="b" t="t" l="l"/>
              <a:pathLst>
                <a:path h="1622552" w="25087439">
                  <a:moveTo>
                    <a:pt x="0" y="1047750"/>
                  </a:moveTo>
                  <a:lnTo>
                    <a:pt x="5933541" y="1047750"/>
                  </a:lnTo>
                  <a:lnTo>
                    <a:pt x="5933541" y="1060450"/>
                  </a:lnTo>
                  <a:lnTo>
                    <a:pt x="5924417" y="1051433"/>
                  </a:lnTo>
                  <a:lnTo>
                    <a:pt x="6984576" y="3683"/>
                  </a:lnTo>
                  <a:cubicBezTo>
                    <a:pt x="6987017" y="1270"/>
                    <a:pt x="6990230" y="0"/>
                    <a:pt x="6993699" y="0"/>
                  </a:cubicBezTo>
                  <a:lnTo>
                    <a:pt x="13185534" y="0"/>
                  </a:lnTo>
                  <a:cubicBezTo>
                    <a:pt x="13189002" y="0"/>
                    <a:pt x="13192215" y="1397"/>
                    <a:pt x="13194657" y="3683"/>
                  </a:cubicBezTo>
                  <a:lnTo>
                    <a:pt x="14810079" y="1600835"/>
                  </a:lnTo>
                  <a:lnTo>
                    <a:pt x="14800956" y="1609852"/>
                  </a:lnTo>
                  <a:lnTo>
                    <a:pt x="14800956" y="1597152"/>
                  </a:lnTo>
                  <a:lnTo>
                    <a:pt x="25087440" y="1597152"/>
                  </a:lnTo>
                  <a:lnTo>
                    <a:pt x="25087440" y="1622552"/>
                  </a:lnTo>
                  <a:lnTo>
                    <a:pt x="14800956" y="1622552"/>
                  </a:lnTo>
                  <a:cubicBezTo>
                    <a:pt x="14797486" y="1622552"/>
                    <a:pt x="14794274" y="1621155"/>
                    <a:pt x="14791832" y="1618869"/>
                  </a:cubicBezTo>
                  <a:lnTo>
                    <a:pt x="13176409" y="21717"/>
                  </a:lnTo>
                  <a:lnTo>
                    <a:pt x="13185532" y="12700"/>
                  </a:lnTo>
                  <a:lnTo>
                    <a:pt x="13185532" y="25400"/>
                  </a:lnTo>
                  <a:lnTo>
                    <a:pt x="6993698" y="25400"/>
                  </a:lnTo>
                  <a:lnTo>
                    <a:pt x="6993698" y="12700"/>
                  </a:lnTo>
                  <a:lnTo>
                    <a:pt x="7002823" y="21717"/>
                  </a:lnTo>
                  <a:lnTo>
                    <a:pt x="5942665" y="1069467"/>
                  </a:lnTo>
                  <a:cubicBezTo>
                    <a:pt x="5940223" y="1071880"/>
                    <a:pt x="5937010" y="1073150"/>
                    <a:pt x="5933541" y="1073150"/>
                  </a:cubicBezTo>
                  <a:lnTo>
                    <a:pt x="0" y="1073150"/>
                  </a:lnTo>
                  <a:close/>
                </a:path>
              </a:pathLst>
            </a:custGeom>
            <a:solidFill>
              <a:srgbClr val="7DBFF8"/>
            </a:solidFill>
          </p:spPr>
        </p:sp>
      </p:grpSp>
      <p:grpSp>
        <p:nvGrpSpPr>
          <p:cNvPr name="Group 6" id="6"/>
          <p:cNvGrpSpPr/>
          <p:nvPr/>
        </p:nvGrpSpPr>
        <p:grpSpPr>
          <a:xfrm rot="-10800000">
            <a:off x="-34925" y="7873725"/>
            <a:ext cx="18306932" cy="851402"/>
            <a:chOff x="0" y="0"/>
            <a:chExt cx="24409243" cy="1135203"/>
          </a:xfrm>
        </p:grpSpPr>
        <p:sp>
          <p:nvSpPr>
            <p:cNvPr name="Freeform 7" id="7"/>
            <p:cNvSpPr/>
            <p:nvPr/>
          </p:nvSpPr>
          <p:spPr>
            <a:xfrm flipH="false" flipV="false" rot="0">
              <a:off x="12700" y="508"/>
              <a:ext cx="24383873" cy="1134237"/>
            </a:xfrm>
            <a:custGeom>
              <a:avLst/>
              <a:gdLst/>
              <a:ahLst/>
              <a:cxnLst/>
              <a:rect r="r" b="b" t="t" l="l"/>
              <a:pathLst>
                <a:path h="1134237" w="24383873">
                  <a:moveTo>
                    <a:pt x="24383873" y="25400"/>
                  </a:moveTo>
                  <a:lnTo>
                    <a:pt x="13510640" y="25400"/>
                  </a:lnTo>
                  <a:lnTo>
                    <a:pt x="13510640" y="12700"/>
                  </a:lnTo>
                  <a:lnTo>
                    <a:pt x="13519657" y="21717"/>
                  </a:lnTo>
                  <a:lnTo>
                    <a:pt x="12412218" y="1130554"/>
                  </a:lnTo>
                  <a:cubicBezTo>
                    <a:pt x="12409805" y="1132967"/>
                    <a:pt x="12406630" y="1134237"/>
                    <a:pt x="12403200" y="1134237"/>
                  </a:cubicBezTo>
                  <a:lnTo>
                    <a:pt x="0" y="1134237"/>
                  </a:lnTo>
                  <a:lnTo>
                    <a:pt x="0" y="1108837"/>
                  </a:lnTo>
                  <a:lnTo>
                    <a:pt x="12403201" y="1108837"/>
                  </a:lnTo>
                  <a:lnTo>
                    <a:pt x="12403201" y="1121537"/>
                  </a:lnTo>
                  <a:lnTo>
                    <a:pt x="12394184" y="1112520"/>
                  </a:lnTo>
                  <a:lnTo>
                    <a:pt x="13501624" y="3683"/>
                  </a:lnTo>
                  <a:cubicBezTo>
                    <a:pt x="13504038" y="1270"/>
                    <a:pt x="13507213" y="0"/>
                    <a:pt x="13510640" y="0"/>
                  </a:cubicBezTo>
                  <a:lnTo>
                    <a:pt x="24383873" y="0"/>
                  </a:lnTo>
                  <a:close/>
                </a:path>
              </a:pathLst>
            </a:custGeom>
            <a:solidFill>
              <a:srgbClr val="7DBFF8"/>
            </a:solidFill>
          </p:spPr>
        </p:sp>
      </p:grpSp>
      <p:sp>
        <p:nvSpPr>
          <p:cNvPr name="Freeform 8" id="8"/>
          <p:cNvSpPr/>
          <p:nvPr/>
        </p:nvSpPr>
        <p:spPr>
          <a:xfrm flipH="false" flipV="false" rot="0">
            <a:off x="4029434" y="2223060"/>
            <a:ext cx="13229866" cy="6780307"/>
          </a:xfrm>
          <a:custGeom>
            <a:avLst/>
            <a:gdLst/>
            <a:ahLst/>
            <a:cxnLst/>
            <a:rect r="r" b="b" t="t" l="l"/>
            <a:pathLst>
              <a:path h="6780307" w="13229866">
                <a:moveTo>
                  <a:pt x="0" y="0"/>
                </a:moveTo>
                <a:lnTo>
                  <a:pt x="13229866" y="0"/>
                </a:lnTo>
                <a:lnTo>
                  <a:pt x="13229866" y="6780306"/>
                </a:lnTo>
                <a:lnTo>
                  <a:pt x="0" y="6780306"/>
                </a:lnTo>
                <a:lnTo>
                  <a:pt x="0" y="0"/>
                </a:lnTo>
                <a:close/>
              </a:path>
            </a:pathLst>
          </a:custGeom>
          <a:blipFill>
            <a:blip r:embed="rId5"/>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4A94"/>
        </a:solidFill>
      </p:bgPr>
    </p:bg>
    <p:spTree>
      <p:nvGrpSpPr>
        <p:cNvPr id="1" name=""/>
        <p:cNvGrpSpPr/>
        <p:nvPr/>
      </p:nvGrpSpPr>
      <p:grpSpPr>
        <a:xfrm>
          <a:off x="0" y="0"/>
          <a:ext cx="0" cy="0"/>
          <a:chOff x="0" y="0"/>
          <a:chExt cx="0" cy="0"/>
        </a:xfrm>
      </p:grpSpPr>
      <p:sp>
        <p:nvSpPr>
          <p:cNvPr name="Freeform 2" id="2"/>
          <p:cNvSpPr/>
          <p:nvPr/>
        </p:nvSpPr>
        <p:spPr>
          <a:xfrm flipH="false" flipV="false" rot="0">
            <a:off x="-502297" y="-209895"/>
            <a:ext cx="20292389" cy="10706791"/>
          </a:xfrm>
          <a:custGeom>
            <a:avLst/>
            <a:gdLst/>
            <a:ahLst/>
            <a:cxnLst/>
            <a:rect r="r" b="b" t="t" l="l"/>
            <a:pathLst>
              <a:path h="10706791" w="20292389">
                <a:moveTo>
                  <a:pt x="0" y="0"/>
                </a:moveTo>
                <a:lnTo>
                  <a:pt x="20292389" y="0"/>
                </a:lnTo>
                <a:lnTo>
                  <a:pt x="20292389" y="10706791"/>
                </a:lnTo>
                <a:lnTo>
                  <a:pt x="0" y="1070679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TextBox 3" id="3"/>
          <p:cNvSpPr txBox="true"/>
          <p:nvPr/>
        </p:nvSpPr>
        <p:spPr>
          <a:xfrm rot="0">
            <a:off x="1680605" y="904875"/>
            <a:ext cx="15246750" cy="1038225"/>
          </a:xfrm>
          <a:prstGeom prst="rect">
            <a:avLst/>
          </a:prstGeom>
        </p:spPr>
        <p:txBody>
          <a:bodyPr anchor="t" rtlCol="false" tIns="0" lIns="0" bIns="0" rIns="0">
            <a:spAutoFit/>
          </a:bodyPr>
          <a:lstStyle/>
          <a:p>
            <a:pPr algn="l">
              <a:lnSpc>
                <a:spcPts val="7200"/>
              </a:lnSpc>
            </a:pPr>
            <a:r>
              <a:rPr lang="en-US" b="true" sz="6000">
                <a:solidFill>
                  <a:srgbClr val="FFFFFF"/>
                </a:solidFill>
                <a:latin typeface="Arial Bold"/>
                <a:ea typeface="Arial Bold"/>
                <a:cs typeface="Arial Bold"/>
                <a:sym typeface="Arial Bold"/>
              </a:rPr>
              <a:t>Mục lục</a:t>
            </a:r>
          </a:p>
        </p:txBody>
      </p:sp>
      <p:sp>
        <p:nvSpPr>
          <p:cNvPr name="TextBox 4" id="4"/>
          <p:cNvSpPr txBox="true"/>
          <p:nvPr/>
        </p:nvSpPr>
        <p:spPr>
          <a:xfrm rot="0">
            <a:off x="2747097" y="2226314"/>
            <a:ext cx="1639350" cy="1190625"/>
          </a:xfrm>
          <a:prstGeom prst="rect">
            <a:avLst/>
          </a:prstGeom>
        </p:spPr>
        <p:txBody>
          <a:bodyPr anchor="t" rtlCol="false" tIns="0" lIns="0" bIns="0" rIns="0">
            <a:spAutoFit/>
          </a:bodyPr>
          <a:lstStyle/>
          <a:p>
            <a:pPr algn="l">
              <a:lnSpc>
                <a:spcPts val="8399"/>
              </a:lnSpc>
            </a:pPr>
            <a:r>
              <a:rPr lang="en-US" b="true" sz="6999">
                <a:solidFill>
                  <a:srgbClr val="FFFFFF"/>
                </a:solidFill>
                <a:latin typeface="Arial Bold"/>
                <a:ea typeface="Arial Bold"/>
                <a:cs typeface="Arial Bold"/>
                <a:sym typeface="Arial Bold"/>
              </a:rPr>
              <a:t>1.</a:t>
            </a:r>
          </a:p>
        </p:txBody>
      </p:sp>
      <p:sp>
        <p:nvSpPr>
          <p:cNvPr name="TextBox 5" id="5"/>
          <p:cNvSpPr txBox="true"/>
          <p:nvPr/>
        </p:nvSpPr>
        <p:spPr>
          <a:xfrm rot="0">
            <a:off x="2747077" y="3563349"/>
            <a:ext cx="6896821" cy="723900"/>
          </a:xfrm>
          <a:prstGeom prst="rect">
            <a:avLst/>
          </a:prstGeom>
        </p:spPr>
        <p:txBody>
          <a:bodyPr anchor="t" rtlCol="false" tIns="0" lIns="0" bIns="0" rIns="0">
            <a:spAutoFit/>
          </a:bodyPr>
          <a:lstStyle/>
          <a:p>
            <a:pPr algn="l">
              <a:lnSpc>
                <a:spcPts val="5040"/>
              </a:lnSpc>
            </a:pPr>
            <a:r>
              <a:rPr lang="en-US" b="true" sz="4200">
                <a:solidFill>
                  <a:srgbClr val="FFFFFF"/>
                </a:solidFill>
                <a:latin typeface="Arial Bold"/>
                <a:ea typeface="Arial Bold"/>
                <a:cs typeface="Arial Bold"/>
                <a:sym typeface="Arial Bold"/>
              </a:rPr>
              <a:t>Cơ sở lý thuyết</a:t>
            </a:r>
          </a:p>
        </p:txBody>
      </p:sp>
      <p:sp>
        <p:nvSpPr>
          <p:cNvPr name="TextBox 6" id="6"/>
          <p:cNvSpPr txBox="true"/>
          <p:nvPr/>
        </p:nvSpPr>
        <p:spPr>
          <a:xfrm rot="0">
            <a:off x="2747077" y="4416345"/>
            <a:ext cx="4815150" cy="895350"/>
          </a:xfrm>
          <a:prstGeom prst="rect">
            <a:avLst/>
          </a:prstGeom>
        </p:spPr>
        <p:txBody>
          <a:bodyPr anchor="t" rtlCol="false" tIns="0" lIns="0" bIns="0" rIns="0">
            <a:spAutoFit/>
          </a:bodyPr>
          <a:lstStyle/>
          <a:p>
            <a:pPr algn="l">
              <a:lnSpc>
                <a:spcPts val="3359"/>
              </a:lnSpc>
            </a:pPr>
            <a:r>
              <a:rPr lang="en-US" sz="2799">
                <a:solidFill>
                  <a:srgbClr val="FFFFFF"/>
                </a:solidFill>
                <a:latin typeface="Arial"/>
                <a:ea typeface="Arial"/>
                <a:cs typeface="Arial"/>
                <a:sym typeface="Arial"/>
              </a:rPr>
              <a:t>Tổng quan về cơ sở lý thuyết, hiện trạng vấn đề </a:t>
            </a:r>
          </a:p>
        </p:txBody>
      </p:sp>
      <p:sp>
        <p:nvSpPr>
          <p:cNvPr name="TextBox 7" id="7"/>
          <p:cNvSpPr txBox="true"/>
          <p:nvPr/>
        </p:nvSpPr>
        <p:spPr>
          <a:xfrm rot="0">
            <a:off x="10001675" y="2226314"/>
            <a:ext cx="1639350" cy="1190625"/>
          </a:xfrm>
          <a:prstGeom prst="rect">
            <a:avLst/>
          </a:prstGeom>
        </p:spPr>
        <p:txBody>
          <a:bodyPr anchor="t" rtlCol="false" tIns="0" lIns="0" bIns="0" rIns="0">
            <a:spAutoFit/>
          </a:bodyPr>
          <a:lstStyle/>
          <a:p>
            <a:pPr algn="l">
              <a:lnSpc>
                <a:spcPts val="8399"/>
              </a:lnSpc>
            </a:pPr>
            <a:r>
              <a:rPr lang="en-US" b="true" sz="6999">
                <a:solidFill>
                  <a:srgbClr val="FFFFFF"/>
                </a:solidFill>
                <a:latin typeface="Arial Bold"/>
                <a:ea typeface="Arial Bold"/>
                <a:cs typeface="Arial Bold"/>
                <a:sym typeface="Arial Bold"/>
              </a:rPr>
              <a:t>2.</a:t>
            </a:r>
          </a:p>
        </p:txBody>
      </p:sp>
      <p:sp>
        <p:nvSpPr>
          <p:cNvPr name="TextBox 8" id="8"/>
          <p:cNvSpPr txBox="true"/>
          <p:nvPr/>
        </p:nvSpPr>
        <p:spPr>
          <a:xfrm rot="0">
            <a:off x="10001675" y="3563349"/>
            <a:ext cx="6098550" cy="723900"/>
          </a:xfrm>
          <a:prstGeom prst="rect">
            <a:avLst/>
          </a:prstGeom>
        </p:spPr>
        <p:txBody>
          <a:bodyPr anchor="t" rtlCol="false" tIns="0" lIns="0" bIns="0" rIns="0">
            <a:spAutoFit/>
          </a:bodyPr>
          <a:lstStyle/>
          <a:p>
            <a:pPr algn="l">
              <a:lnSpc>
                <a:spcPts val="5040"/>
              </a:lnSpc>
            </a:pPr>
            <a:r>
              <a:rPr lang="en-US" b="true" sz="4200">
                <a:solidFill>
                  <a:srgbClr val="FFFFFF"/>
                </a:solidFill>
                <a:latin typeface="Arial Bold"/>
                <a:ea typeface="Arial Bold"/>
                <a:cs typeface="Arial Bold"/>
                <a:sym typeface="Arial Bold"/>
              </a:rPr>
              <a:t>Xây dựng phần mềm </a:t>
            </a:r>
          </a:p>
        </p:txBody>
      </p:sp>
      <p:sp>
        <p:nvSpPr>
          <p:cNvPr name="TextBox 9" id="9"/>
          <p:cNvSpPr txBox="true"/>
          <p:nvPr/>
        </p:nvSpPr>
        <p:spPr>
          <a:xfrm rot="0">
            <a:off x="10001675" y="4458699"/>
            <a:ext cx="6098550" cy="895350"/>
          </a:xfrm>
          <a:prstGeom prst="rect">
            <a:avLst/>
          </a:prstGeom>
        </p:spPr>
        <p:txBody>
          <a:bodyPr anchor="t" rtlCol="false" tIns="0" lIns="0" bIns="0" rIns="0">
            <a:spAutoFit/>
          </a:bodyPr>
          <a:lstStyle/>
          <a:p>
            <a:pPr algn="l">
              <a:lnSpc>
                <a:spcPts val="3359"/>
              </a:lnSpc>
            </a:pPr>
            <a:r>
              <a:rPr lang="en-US" sz="2799">
                <a:solidFill>
                  <a:srgbClr val="FFFFFF"/>
                </a:solidFill>
                <a:latin typeface="Arial"/>
                <a:ea typeface="Arial"/>
                <a:cs typeface="Arial"/>
                <a:sym typeface="Arial"/>
              </a:rPr>
              <a:t>Xác định các yêu cầu chức năng và phi chức năng, đặc tả yêu cầu </a:t>
            </a:r>
          </a:p>
        </p:txBody>
      </p:sp>
      <p:sp>
        <p:nvSpPr>
          <p:cNvPr name="TextBox 10" id="10"/>
          <p:cNvSpPr txBox="true"/>
          <p:nvPr/>
        </p:nvSpPr>
        <p:spPr>
          <a:xfrm rot="0">
            <a:off x="2747097" y="5406945"/>
            <a:ext cx="1639350" cy="1190625"/>
          </a:xfrm>
          <a:prstGeom prst="rect">
            <a:avLst/>
          </a:prstGeom>
        </p:spPr>
        <p:txBody>
          <a:bodyPr anchor="t" rtlCol="false" tIns="0" lIns="0" bIns="0" rIns="0">
            <a:spAutoFit/>
          </a:bodyPr>
          <a:lstStyle/>
          <a:p>
            <a:pPr algn="l">
              <a:lnSpc>
                <a:spcPts val="8399"/>
              </a:lnSpc>
            </a:pPr>
            <a:r>
              <a:rPr lang="en-US" b="true" sz="6999">
                <a:solidFill>
                  <a:srgbClr val="FFFFFF"/>
                </a:solidFill>
                <a:latin typeface="Arial Bold"/>
                <a:ea typeface="Arial Bold"/>
                <a:cs typeface="Arial Bold"/>
                <a:sym typeface="Arial Bold"/>
              </a:rPr>
              <a:t>3.</a:t>
            </a:r>
          </a:p>
        </p:txBody>
      </p:sp>
      <p:sp>
        <p:nvSpPr>
          <p:cNvPr name="TextBox 11" id="11"/>
          <p:cNvSpPr txBox="true"/>
          <p:nvPr/>
        </p:nvSpPr>
        <p:spPr>
          <a:xfrm rot="0">
            <a:off x="2747077" y="6838783"/>
            <a:ext cx="6896821" cy="723900"/>
          </a:xfrm>
          <a:prstGeom prst="rect">
            <a:avLst/>
          </a:prstGeom>
        </p:spPr>
        <p:txBody>
          <a:bodyPr anchor="t" rtlCol="false" tIns="0" lIns="0" bIns="0" rIns="0">
            <a:spAutoFit/>
          </a:bodyPr>
          <a:lstStyle/>
          <a:p>
            <a:pPr algn="l">
              <a:lnSpc>
                <a:spcPts val="5040"/>
              </a:lnSpc>
            </a:pPr>
            <a:r>
              <a:rPr lang="en-US" b="true" sz="4200">
                <a:solidFill>
                  <a:srgbClr val="FFFFFF"/>
                </a:solidFill>
                <a:latin typeface="Arial Bold"/>
                <a:ea typeface="Arial Bold"/>
                <a:cs typeface="Arial Bold"/>
                <a:sym typeface="Arial Bold"/>
              </a:rPr>
              <a:t>Triển khai thực nghiệm</a:t>
            </a:r>
          </a:p>
        </p:txBody>
      </p:sp>
      <p:sp>
        <p:nvSpPr>
          <p:cNvPr name="TextBox 12" id="12"/>
          <p:cNvSpPr txBox="true"/>
          <p:nvPr/>
        </p:nvSpPr>
        <p:spPr>
          <a:xfrm rot="0">
            <a:off x="2747077" y="7696033"/>
            <a:ext cx="6396923" cy="895350"/>
          </a:xfrm>
          <a:prstGeom prst="rect">
            <a:avLst/>
          </a:prstGeom>
        </p:spPr>
        <p:txBody>
          <a:bodyPr anchor="t" rtlCol="false" tIns="0" lIns="0" bIns="0" rIns="0">
            <a:spAutoFit/>
          </a:bodyPr>
          <a:lstStyle/>
          <a:p>
            <a:pPr algn="l">
              <a:lnSpc>
                <a:spcPts val="3359"/>
              </a:lnSpc>
            </a:pPr>
            <a:r>
              <a:rPr lang="en-US" sz="2799">
                <a:solidFill>
                  <a:srgbClr val="FFFFFF"/>
                </a:solidFill>
                <a:latin typeface="Arial"/>
                <a:ea typeface="Arial"/>
                <a:cs typeface="Arial"/>
                <a:sym typeface="Arial"/>
              </a:rPr>
              <a:t>Triển khai phần mềm xây dựng , giới thiệu giao diện </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01509D"/>
        </a:solidFill>
      </p:bgPr>
    </p:bg>
    <p:spTree>
      <p:nvGrpSpPr>
        <p:cNvPr id="1" name=""/>
        <p:cNvGrpSpPr/>
        <p:nvPr/>
      </p:nvGrpSpPr>
      <p:grpSpPr>
        <a:xfrm>
          <a:off x="0" y="0"/>
          <a:ext cx="0" cy="0"/>
          <a:chOff x="0" y="0"/>
          <a:chExt cx="0" cy="0"/>
        </a:xfrm>
      </p:grpSpPr>
      <p:sp>
        <p:nvSpPr>
          <p:cNvPr name="Freeform 2" id="2"/>
          <p:cNvSpPr/>
          <p:nvPr/>
        </p:nvSpPr>
        <p:spPr>
          <a:xfrm flipH="false" flipV="false" rot="0">
            <a:off x="-86999" y="0"/>
            <a:ext cx="18300850" cy="10590800"/>
          </a:xfrm>
          <a:custGeom>
            <a:avLst/>
            <a:gdLst/>
            <a:ahLst/>
            <a:cxnLst/>
            <a:rect r="r" b="b" t="t" l="l"/>
            <a:pathLst>
              <a:path h="10590800" w="18300850">
                <a:moveTo>
                  <a:pt x="0" y="0"/>
                </a:moveTo>
                <a:lnTo>
                  <a:pt x="18300850" y="0"/>
                </a:lnTo>
                <a:lnTo>
                  <a:pt x="18300850" y="10590800"/>
                </a:lnTo>
                <a:lnTo>
                  <a:pt x="0" y="10590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3" id="3"/>
          <p:cNvSpPr txBox="true"/>
          <p:nvPr/>
        </p:nvSpPr>
        <p:spPr>
          <a:xfrm rot="0">
            <a:off x="3379967" y="571500"/>
            <a:ext cx="12942750" cy="819150"/>
          </a:xfrm>
          <a:prstGeom prst="rect">
            <a:avLst/>
          </a:prstGeom>
        </p:spPr>
        <p:txBody>
          <a:bodyPr anchor="t" rtlCol="false" tIns="0" lIns="0" bIns="0" rIns="0">
            <a:spAutoFit/>
          </a:bodyPr>
          <a:lstStyle/>
          <a:p>
            <a:pPr algn="just">
              <a:lnSpc>
                <a:spcPts val="5759"/>
              </a:lnSpc>
            </a:pPr>
            <a:r>
              <a:rPr lang="en-US" b="true" sz="4800">
                <a:solidFill>
                  <a:srgbClr val="FFFFFF"/>
                </a:solidFill>
                <a:latin typeface="Arial Bold"/>
                <a:ea typeface="Arial Bold"/>
                <a:cs typeface="Arial Bold"/>
                <a:sym typeface="Arial Bold"/>
              </a:rPr>
              <a:t>Biểu đồ BLD mức dưới đỉnh</a:t>
            </a:r>
          </a:p>
        </p:txBody>
      </p:sp>
      <p:grpSp>
        <p:nvGrpSpPr>
          <p:cNvPr name="Group 4" id="4"/>
          <p:cNvGrpSpPr/>
          <p:nvPr/>
        </p:nvGrpSpPr>
        <p:grpSpPr>
          <a:xfrm rot="-10800000">
            <a:off x="3653360" y="420280"/>
            <a:ext cx="18834853" cy="1216840"/>
            <a:chOff x="0" y="0"/>
            <a:chExt cx="25113137" cy="1622453"/>
          </a:xfrm>
        </p:grpSpPr>
        <p:sp>
          <p:nvSpPr>
            <p:cNvPr name="Freeform 5" id="5"/>
            <p:cNvSpPr/>
            <p:nvPr/>
          </p:nvSpPr>
          <p:spPr>
            <a:xfrm flipH="false" flipV="false" rot="0">
              <a:off x="12850" y="0"/>
              <a:ext cx="25087439" cy="1622552"/>
            </a:xfrm>
            <a:custGeom>
              <a:avLst/>
              <a:gdLst/>
              <a:ahLst/>
              <a:cxnLst/>
              <a:rect r="r" b="b" t="t" l="l"/>
              <a:pathLst>
                <a:path h="1622552" w="25087439">
                  <a:moveTo>
                    <a:pt x="0" y="1047750"/>
                  </a:moveTo>
                  <a:lnTo>
                    <a:pt x="5933541" y="1047750"/>
                  </a:lnTo>
                  <a:lnTo>
                    <a:pt x="5933541" y="1060450"/>
                  </a:lnTo>
                  <a:lnTo>
                    <a:pt x="5924417" y="1051433"/>
                  </a:lnTo>
                  <a:lnTo>
                    <a:pt x="6984576" y="3683"/>
                  </a:lnTo>
                  <a:cubicBezTo>
                    <a:pt x="6987017" y="1270"/>
                    <a:pt x="6990230" y="0"/>
                    <a:pt x="6993699" y="0"/>
                  </a:cubicBezTo>
                  <a:lnTo>
                    <a:pt x="13185534" y="0"/>
                  </a:lnTo>
                  <a:cubicBezTo>
                    <a:pt x="13189002" y="0"/>
                    <a:pt x="13192215" y="1397"/>
                    <a:pt x="13194657" y="3683"/>
                  </a:cubicBezTo>
                  <a:lnTo>
                    <a:pt x="14810079" y="1600835"/>
                  </a:lnTo>
                  <a:lnTo>
                    <a:pt x="14800956" y="1609852"/>
                  </a:lnTo>
                  <a:lnTo>
                    <a:pt x="14800956" y="1597152"/>
                  </a:lnTo>
                  <a:lnTo>
                    <a:pt x="25087440" y="1597152"/>
                  </a:lnTo>
                  <a:lnTo>
                    <a:pt x="25087440" y="1622552"/>
                  </a:lnTo>
                  <a:lnTo>
                    <a:pt x="14800956" y="1622552"/>
                  </a:lnTo>
                  <a:cubicBezTo>
                    <a:pt x="14797486" y="1622552"/>
                    <a:pt x="14794274" y="1621155"/>
                    <a:pt x="14791832" y="1618869"/>
                  </a:cubicBezTo>
                  <a:lnTo>
                    <a:pt x="13176409" y="21717"/>
                  </a:lnTo>
                  <a:lnTo>
                    <a:pt x="13185532" y="12700"/>
                  </a:lnTo>
                  <a:lnTo>
                    <a:pt x="13185532" y="25400"/>
                  </a:lnTo>
                  <a:lnTo>
                    <a:pt x="6993698" y="25400"/>
                  </a:lnTo>
                  <a:lnTo>
                    <a:pt x="6993698" y="12700"/>
                  </a:lnTo>
                  <a:lnTo>
                    <a:pt x="7002823" y="21717"/>
                  </a:lnTo>
                  <a:lnTo>
                    <a:pt x="5942665" y="1069467"/>
                  </a:lnTo>
                  <a:cubicBezTo>
                    <a:pt x="5940223" y="1071880"/>
                    <a:pt x="5937010" y="1073150"/>
                    <a:pt x="5933541" y="1073150"/>
                  </a:cubicBezTo>
                  <a:lnTo>
                    <a:pt x="0" y="1073150"/>
                  </a:lnTo>
                  <a:close/>
                </a:path>
              </a:pathLst>
            </a:custGeom>
            <a:solidFill>
              <a:srgbClr val="7DBFF8"/>
            </a:solidFill>
          </p:spPr>
        </p:sp>
      </p:grpSp>
      <p:grpSp>
        <p:nvGrpSpPr>
          <p:cNvPr name="Group 6" id="6"/>
          <p:cNvGrpSpPr/>
          <p:nvPr/>
        </p:nvGrpSpPr>
        <p:grpSpPr>
          <a:xfrm rot="-10800000">
            <a:off x="-34925" y="7873725"/>
            <a:ext cx="18306932" cy="851402"/>
            <a:chOff x="0" y="0"/>
            <a:chExt cx="24409243" cy="1135203"/>
          </a:xfrm>
        </p:grpSpPr>
        <p:sp>
          <p:nvSpPr>
            <p:cNvPr name="Freeform 7" id="7"/>
            <p:cNvSpPr/>
            <p:nvPr/>
          </p:nvSpPr>
          <p:spPr>
            <a:xfrm flipH="false" flipV="false" rot="0">
              <a:off x="12700" y="508"/>
              <a:ext cx="24383873" cy="1134237"/>
            </a:xfrm>
            <a:custGeom>
              <a:avLst/>
              <a:gdLst/>
              <a:ahLst/>
              <a:cxnLst/>
              <a:rect r="r" b="b" t="t" l="l"/>
              <a:pathLst>
                <a:path h="1134237" w="24383873">
                  <a:moveTo>
                    <a:pt x="24383873" y="25400"/>
                  </a:moveTo>
                  <a:lnTo>
                    <a:pt x="13510640" y="25400"/>
                  </a:lnTo>
                  <a:lnTo>
                    <a:pt x="13510640" y="12700"/>
                  </a:lnTo>
                  <a:lnTo>
                    <a:pt x="13519657" y="21717"/>
                  </a:lnTo>
                  <a:lnTo>
                    <a:pt x="12412218" y="1130554"/>
                  </a:lnTo>
                  <a:cubicBezTo>
                    <a:pt x="12409805" y="1132967"/>
                    <a:pt x="12406630" y="1134237"/>
                    <a:pt x="12403200" y="1134237"/>
                  </a:cubicBezTo>
                  <a:lnTo>
                    <a:pt x="0" y="1134237"/>
                  </a:lnTo>
                  <a:lnTo>
                    <a:pt x="0" y="1108837"/>
                  </a:lnTo>
                  <a:lnTo>
                    <a:pt x="12403201" y="1108837"/>
                  </a:lnTo>
                  <a:lnTo>
                    <a:pt x="12403201" y="1121537"/>
                  </a:lnTo>
                  <a:lnTo>
                    <a:pt x="12394184" y="1112520"/>
                  </a:lnTo>
                  <a:lnTo>
                    <a:pt x="13501624" y="3683"/>
                  </a:lnTo>
                  <a:cubicBezTo>
                    <a:pt x="13504038" y="1270"/>
                    <a:pt x="13507213" y="0"/>
                    <a:pt x="13510640" y="0"/>
                  </a:cubicBezTo>
                  <a:lnTo>
                    <a:pt x="24383873" y="0"/>
                  </a:lnTo>
                  <a:close/>
                </a:path>
              </a:pathLst>
            </a:custGeom>
            <a:solidFill>
              <a:srgbClr val="7DBFF8"/>
            </a:solidFill>
          </p:spPr>
        </p:sp>
      </p:grpSp>
      <p:sp>
        <p:nvSpPr>
          <p:cNvPr name="Freeform 8" id="8"/>
          <p:cNvSpPr/>
          <p:nvPr/>
        </p:nvSpPr>
        <p:spPr>
          <a:xfrm flipH="false" flipV="false" rot="0">
            <a:off x="6152257" y="1965021"/>
            <a:ext cx="7418062" cy="7881075"/>
          </a:xfrm>
          <a:custGeom>
            <a:avLst/>
            <a:gdLst/>
            <a:ahLst/>
            <a:cxnLst/>
            <a:rect r="r" b="b" t="t" l="l"/>
            <a:pathLst>
              <a:path h="7881075" w="7418062">
                <a:moveTo>
                  <a:pt x="0" y="0"/>
                </a:moveTo>
                <a:lnTo>
                  <a:pt x="7418062" y="0"/>
                </a:lnTo>
                <a:lnTo>
                  <a:pt x="7418062" y="7881075"/>
                </a:lnTo>
                <a:lnTo>
                  <a:pt x="0" y="7881075"/>
                </a:lnTo>
                <a:lnTo>
                  <a:pt x="0" y="0"/>
                </a:lnTo>
                <a:close/>
              </a:path>
            </a:pathLst>
          </a:custGeom>
          <a:blipFill>
            <a:blip r:embed="rId5"/>
            <a:stretch>
              <a:fillRect l="0" t="0" r="0" b="0"/>
            </a:stretch>
          </a:blipFill>
        </p:spPr>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01509D"/>
        </a:solidFill>
      </p:bgPr>
    </p:bg>
    <p:spTree>
      <p:nvGrpSpPr>
        <p:cNvPr id="1" name=""/>
        <p:cNvGrpSpPr/>
        <p:nvPr/>
      </p:nvGrpSpPr>
      <p:grpSpPr>
        <a:xfrm>
          <a:off x="0" y="0"/>
          <a:ext cx="0" cy="0"/>
          <a:chOff x="0" y="0"/>
          <a:chExt cx="0" cy="0"/>
        </a:xfrm>
      </p:grpSpPr>
      <p:grpSp>
        <p:nvGrpSpPr>
          <p:cNvPr name="Group 2" id="2"/>
          <p:cNvGrpSpPr/>
          <p:nvPr/>
        </p:nvGrpSpPr>
        <p:grpSpPr>
          <a:xfrm rot="-10800000">
            <a:off x="-62127" y="408123"/>
            <a:ext cx="16919634" cy="788252"/>
            <a:chOff x="0" y="0"/>
            <a:chExt cx="22559512" cy="1051003"/>
          </a:xfrm>
        </p:grpSpPr>
        <p:sp>
          <p:nvSpPr>
            <p:cNvPr name="Freeform 3" id="3"/>
            <p:cNvSpPr/>
            <p:nvPr/>
          </p:nvSpPr>
          <p:spPr>
            <a:xfrm flipH="false" flipV="false" rot="0">
              <a:off x="12700" y="508"/>
              <a:ext cx="22534118" cy="1050036"/>
            </a:xfrm>
            <a:custGeom>
              <a:avLst/>
              <a:gdLst/>
              <a:ahLst/>
              <a:cxnLst/>
              <a:rect r="r" b="b" t="t" l="l"/>
              <a:pathLst>
                <a:path h="1050036" w="22534118">
                  <a:moveTo>
                    <a:pt x="22534118" y="25273"/>
                  </a:moveTo>
                  <a:lnTo>
                    <a:pt x="12485751" y="25273"/>
                  </a:lnTo>
                  <a:lnTo>
                    <a:pt x="12485751" y="12573"/>
                  </a:lnTo>
                  <a:lnTo>
                    <a:pt x="12494768" y="21590"/>
                  </a:lnTo>
                  <a:lnTo>
                    <a:pt x="11471402" y="1046353"/>
                  </a:lnTo>
                  <a:cubicBezTo>
                    <a:pt x="11468989" y="1048766"/>
                    <a:pt x="11465814" y="1050036"/>
                    <a:pt x="11462385" y="1050036"/>
                  </a:cubicBezTo>
                  <a:lnTo>
                    <a:pt x="0" y="1050036"/>
                  </a:lnTo>
                  <a:lnTo>
                    <a:pt x="0" y="1024636"/>
                  </a:lnTo>
                  <a:lnTo>
                    <a:pt x="11462385" y="1024636"/>
                  </a:lnTo>
                  <a:lnTo>
                    <a:pt x="11462385" y="1037336"/>
                  </a:lnTo>
                  <a:lnTo>
                    <a:pt x="11453368" y="1028319"/>
                  </a:lnTo>
                  <a:lnTo>
                    <a:pt x="12476734" y="3683"/>
                  </a:lnTo>
                  <a:cubicBezTo>
                    <a:pt x="12479147" y="1270"/>
                    <a:pt x="12482322" y="0"/>
                    <a:pt x="12485751" y="0"/>
                  </a:cubicBezTo>
                  <a:lnTo>
                    <a:pt x="22534118" y="0"/>
                  </a:lnTo>
                  <a:close/>
                </a:path>
              </a:pathLst>
            </a:custGeom>
            <a:solidFill>
              <a:srgbClr val="7DBFF8"/>
            </a:solidFill>
          </p:spPr>
        </p:sp>
      </p:grpSp>
      <p:grpSp>
        <p:nvGrpSpPr>
          <p:cNvPr name="Group 4" id="4"/>
          <p:cNvGrpSpPr/>
          <p:nvPr/>
        </p:nvGrpSpPr>
        <p:grpSpPr>
          <a:xfrm rot="0">
            <a:off x="10361450" y="-128350"/>
            <a:ext cx="7934350" cy="1346050"/>
            <a:chOff x="0" y="0"/>
            <a:chExt cx="10579133" cy="1794733"/>
          </a:xfrm>
        </p:grpSpPr>
        <p:sp>
          <p:nvSpPr>
            <p:cNvPr name="Freeform 5" id="5"/>
            <p:cNvSpPr/>
            <p:nvPr/>
          </p:nvSpPr>
          <p:spPr>
            <a:xfrm flipH="false" flipV="false" rot="0">
              <a:off x="0" y="0"/>
              <a:ext cx="10579100" cy="1794764"/>
            </a:xfrm>
            <a:custGeom>
              <a:avLst/>
              <a:gdLst/>
              <a:ahLst/>
              <a:cxnLst/>
              <a:rect r="r" b="b" t="t" l="l"/>
              <a:pathLst>
                <a:path h="1794764" w="10579100">
                  <a:moveTo>
                    <a:pt x="461899" y="0"/>
                  </a:moveTo>
                  <a:lnTo>
                    <a:pt x="0" y="1794764"/>
                  </a:lnTo>
                  <a:lnTo>
                    <a:pt x="10525760" y="1764792"/>
                  </a:lnTo>
                  <a:lnTo>
                    <a:pt x="10579100" y="12700"/>
                  </a:lnTo>
                  <a:close/>
                </a:path>
              </a:pathLst>
            </a:custGeom>
            <a:solidFill>
              <a:srgbClr val="7DBFF8"/>
            </a:solidFill>
          </p:spPr>
        </p:sp>
      </p:grpSp>
      <p:grpSp>
        <p:nvGrpSpPr>
          <p:cNvPr name="Group 6" id="6"/>
          <p:cNvGrpSpPr/>
          <p:nvPr/>
        </p:nvGrpSpPr>
        <p:grpSpPr>
          <a:xfrm rot="0">
            <a:off x="11252806" y="0"/>
            <a:ext cx="2263700" cy="1334850"/>
            <a:chOff x="0" y="0"/>
            <a:chExt cx="3018267" cy="1779800"/>
          </a:xfrm>
        </p:grpSpPr>
        <p:sp>
          <p:nvSpPr>
            <p:cNvPr name="Freeform 7" id="7"/>
            <p:cNvSpPr/>
            <p:nvPr/>
          </p:nvSpPr>
          <p:spPr>
            <a:xfrm flipH="false" flipV="false" rot="0">
              <a:off x="0" y="0"/>
              <a:ext cx="3018282" cy="1779778"/>
            </a:xfrm>
            <a:custGeom>
              <a:avLst/>
              <a:gdLst/>
              <a:ahLst/>
              <a:cxnLst/>
              <a:rect r="r" b="b" t="t" l="l"/>
              <a:pathLst>
                <a:path h="1779778" w="3018282">
                  <a:moveTo>
                    <a:pt x="459613" y="0"/>
                  </a:moveTo>
                  <a:lnTo>
                    <a:pt x="0" y="1776222"/>
                  </a:lnTo>
                  <a:lnTo>
                    <a:pt x="2556383" y="1779778"/>
                  </a:lnTo>
                  <a:lnTo>
                    <a:pt x="3018282" y="12573"/>
                  </a:lnTo>
                  <a:close/>
                </a:path>
              </a:pathLst>
            </a:custGeom>
            <a:solidFill>
              <a:srgbClr val="7DBFF8"/>
            </a:solidFill>
          </p:spPr>
        </p:sp>
      </p:grpSp>
      <p:grpSp>
        <p:nvGrpSpPr>
          <p:cNvPr name="Group 8" id="8"/>
          <p:cNvGrpSpPr/>
          <p:nvPr/>
        </p:nvGrpSpPr>
        <p:grpSpPr>
          <a:xfrm rot="0">
            <a:off x="14244600" y="-123600"/>
            <a:ext cx="4060700" cy="1332150"/>
            <a:chOff x="0" y="0"/>
            <a:chExt cx="5414267" cy="1776200"/>
          </a:xfrm>
        </p:grpSpPr>
        <p:sp>
          <p:nvSpPr>
            <p:cNvPr name="Freeform 9" id="9"/>
            <p:cNvSpPr/>
            <p:nvPr/>
          </p:nvSpPr>
          <p:spPr>
            <a:xfrm flipH="false" flipV="false" rot="0">
              <a:off x="0" y="0"/>
              <a:ext cx="5414264" cy="1776222"/>
            </a:xfrm>
            <a:custGeom>
              <a:avLst/>
              <a:gdLst/>
              <a:ahLst/>
              <a:cxnLst/>
              <a:rect r="r" b="b" t="t" l="l"/>
              <a:pathLst>
                <a:path h="1776222" w="5414264">
                  <a:moveTo>
                    <a:pt x="468757" y="6223"/>
                  </a:moveTo>
                  <a:lnTo>
                    <a:pt x="0" y="1776222"/>
                  </a:lnTo>
                  <a:lnTo>
                    <a:pt x="5391150" y="1765935"/>
                  </a:lnTo>
                  <a:lnTo>
                    <a:pt x="5414264" y="0"/>
                  </a:lnTo>
                  <a:close/>
                </a:path>
              </a:pathLst>
            </a:custGeom>
            <a:solidFill>
              <a:srgbClr val="7DBFF8"/>
            </a:solidFill>
          </p:spPr>
        </p:sp>
      </p:grpSp>
      <p:grpSp>
        <p:nvGrpSpPr>
          <p:cNvPr name="Group 10" id="10"/>
          <p:cNvGrpSpPr/>
          <p:nvPr/>
        </p:nvGrpSpPr>
        <p:grpSpPr>
          <a:xfrm rot="-5400000">
            <a:off x="12277800" y="4487250"/>
            <a:ext cx="10591800" cy="1428600"/>
            <a:chOff x="0" y="0"/>
            <a:chExt cx="14122400" cy="1904800"/>
          </a:xfrm>
        </p:grpSpPr>
        <p:sp>
          <p:nvSpPr>
            <p:cNvPr name="Freeform 11" id="11"/>
            <p:cNvSpPr/>
            <p:nvPr/>
          </p:nvSpPr>
          <p:spPr>
            <a:xfrm flipH="false" flipV="false" rot="0">
              <a:off x="0" y="0"/>
              <a:ext cx="14122400" cy="1904746"/>
            </a:xfrm>
            <a:custGeom>
              <a:avLst/>
              <a:gdLst/>
              <a:ahLst/>
              <a:cxnLst/>
              <a:rect r="r" b="b" t="t" l="l"/>
              <a:pathLst>
                <a:path h="1904746" w="14122400">
                  <a:moveTo>
                    <a:pt x="0" y="0"/>
                  </a:moveTo>
                  <a:lnTo>
                    <a:pt x="14122400" y="0"/>
                  </a:lnTo>
                  <a:lnTo>
                    <a:pt x="14122400" y="1904746"/>
                  </a:lnTo>
                  <a:lnTo>
                    <a:pt x="0" y="1904746"/>
                  </a:lnTo>
                  <a:close/>
                </a:path>
              </a:pathLst>
            </a:custGeom>
            <a:solidFill>
              <a:srgbClr val="003060"/>
            </a:solidFill>
          </p:spPr>
        </p:sp>
      </p:grpSp>
      <p:grpSp>
        <p:nvGrpSpPr>
          <p:cNvPr name="Group 12" id="12"/>
          <p:cNvGrpSpPr/>
          <p:nvPr/>
        </p:nvGrpSpPr>
        <p:grpSpPr>
          <a:xfrm rot="0">
            <a:off x="5634037" y="9389799"/>
            <a:ext cx="11237538" cy="1113762"/>
            <a:chOff x="0" y="0"/>
            <a:chExt cx="14983384" cy="1485016"/>
          </a:xfrm>
        </p:grpSpPr>
        <p:sp>
          <p:nvSpPr>
            <p:cNvPr name="Freeform 13" id="13"/>
            <p:cNvSpPr/>
            <p:nvPr/>
          </p:nvSpPr>
          <p:spPr>
            <a:xfrm flipH="false" flipV="false" rot="0">
              <a:off x="12700" y="381"/>
              <a:ext cx="14957679" cy="1484630"/>
            </a:xfrm>
            <a:custGeom>
              <a:avLst/>
              <a:gdLst/>
              <a:ahLst/>
              <a:cxnLst/>
              <a:rect r="r" b="b" t="t" l="l"/>
              <a:pathLst>
                <a:path h="1484630" w="14957679">
                  <a:moveTo>
                    <a:pt x="14957679" y="992886"/>
                  </a:moveTo>
                  <a:lnTo>
                    <a:pt x="12741275" y="992886"/>
                  </a:lnTo>
                  <a:cubicBezTo>
                    <a:pt x="12737846" y="992886"/>
                    <a:pt x="12734671" y="991489"/>
                    <a:pt x="12732258" y="989203"/>
                  </a:cubicBezTo>
                  <a:lnTo>
                    <a:pt x="11764645" y="21590"/>
                  </a:lnTo>
                  <a:lnTo>
                    <a:pt x="11773662" y="12573"/>
                  </a:lnTo>
                  <a:lnTo>
                    <a:pt x="11773662" y="25273"/>
                  </a:lnTo>
                  <a:lnTo>
                    <a:pt x="6250432" y="25273"/>
                  </a:lnTo>
                  <a:lnTo>
                    <a:pt x="6250432" y="12573"/>
                  </a:lnTo>
                  <a:lnTo>
                    <a:pt x="6259449" y="21590"/>
                  </a:lnTo>
                  <a:lnTo>
                    <a:pt x="4799203" y="1480947"/>
                  </a:lnTo>
                  <a:cubicBezTo>
                    <a:pt x="4796790" y="1483360"/>
                    <a:pt x="4793615" y="1484630"/>
                    <a:pt x="4790186" y="1484630"/>
                  </a:cubicBezTo>
                  <a:lnTo>
                    <a:pt x="0" y="1484630"/>
                  </a:lnTo>
                  <a:lnTo>
                    <a:pt x="0" y="1459230"/>
                  </a:lnTo>
                  <a:lnTo>
                    <a:pt x="4790186" y="1459230"/>
                  </a:lnTo>
                  <a:lnTo>
                    <a:pt x="4790186" y="1471930"/>
                  </a:lnTo>
                  <a:lnTo>
                    <a:pt x="4781169" y="1462913"/>
                  </a:lnTo>
                  <a:lnTo>
                    <a:pt x="6241415" y="3683"/>
                  </a:lnTo>
                  <a:cubicBezTo>
                    <a:pt x="6243828" y="1270"/>
                    <a:pt x="6247003" y="0"/>
                    <a:pt x="6250432" y="0"/>
                  </a:cubicBezTo>
                  <a:lnTo>
                    <a:pt x="11773662" y="0"/>
                  </a:lnTo>
                  <a:cubicBezTo>
                    <a:pt x="11777091" y="0"/>
                    <a:pt x="11780266" y="1397"/>
                    <a:pt x="11782679" y="3683"/>
                  </a:cubicBezTo>
                  <a:lnTo>
                    <a:pt x="12750292" y="971296"/>
                  </a:lnTo>
                  <a:lnTo>
                    <a:pt x="12741275" y="980313"/>
                  </a:lnTo>
                  <a:lnTo>
                    <a:pt x="12741275" y="967613"/>
                  </a:lnTo>
                  <a:lnTo>
                    <a:pt x="14957679" y="967613"/>
                  </a:lnTo>
                  <a:close/>
                </a:path>
              </a:pathLst>
            </a:custGeom>
            <a:solidFill>
              <a:srgbClr val="7DBFF8"/>
            </a:solidFill>
          </p:spPr>
        </p:sp>
      </p:grpSp>
      <p:sp>
        <p:nvSpPr>
          <p:cNvPr name="Freeform 14" id="14"/>
          <p:cNvSpPr/>
          <p:nvPr/>
        </p:nvSpPr>
        <p:spPr>
          <a:xfrm flipH="false" flipV="false" rot="0">
            <a:off x="8757525" y="1217700"/>
            <a:ext cx="8099982" cy="9069300"/>
          </a:xfrm>
          <a:custGeom>
            <a:avLst/>
            <a:gdLst/>
            <a:ahLst/>
            <a:cxnLst/>
            <a:rect r="r" b="b" t="t" l="l"/>
            <a:pathLst>
              <a:path h="9069300" w="8099982">
                <a:moveTo>
                  <a:pt x="0" y="0"/>
                </a:moveTo>
                <a:lnTo>
                  <a:pt x="8099982" y="0"/>
                </a:lnTo>
                <a:lnTo>
                  <a:pt x="8099982" y="9069300"/>
                </a:lnTo>
                <a:lnTo>
                  <a:pt x="0" y="9069300"/>
                </a:lnTo>
                <a:lnTo>
                  <a:pt x="0" y="0"/>
                </a:lnTo>
                <a:close/>
              </a:path>
            </a:pathLst>
          </a:custGeom>
          <a:blipFill>
            <a:blip r:embed="rId3"/>
            <a:stretch>
              <a:fillRect l="-29718" t="0" r="-38336" b="0"/>
            </a:stretch>
          </a:blipFill>
        </p:spPr>
      </p:sp>
      <p:grpSp>
        <p:nvGrpSpPr>
          <p:cNvPr name="Group 15" id="15"/>
          <p:cNvGrpSpPr/>
          <p:nvPr/>
        </p:nvGrpSpPr>
        <p:grpSpPr>
          <a:xfrm rot="0">
            <a:off x="-1197553" y="8976121"/>
            <a:ext cx="10717780" cy="917842"/>
            <a:chOff x="0" y="0"/>
            <a:chExt cx="14290373" cy="1223789"/>
          </a:xfrm>
        </p:grpSpPr>
        <p:sp>
          <p:nvSpPr>
            <p:cNvPr name="Freeform 16" id="16"/>
            <p:cNvSpPr/>
            <p:nvPr/>
          </p:nvSpPr>
          <p:spPr>
            <a:xfrm flipH="false" flipV="false" rot="0">
              <a:off x="12954" y="254"/>
              <a:ext cx="14264767" cy="1223264"/>
            </a:xfrm>
            <a:custGeom>
              <a:avLst/>
              <a:gdLst/>
              <a:ahLst/>
              <a:cxnLst/>
              <a:rect r="r" b="b" t="t" l="l"/>
              <a:pathLst>
                <a:path h="1223264" w="14264767">
                  <a:moveTo>
                    <a:pt x="14264767" y="1223264"/>
                  </a:moveTo>
                  <a:lnTo>
                    <a:pt x="7792085" y="1223264"/>
                  </a:lnTo>
                  <a:cubicBezTo>
                    <a:pt x="7788656" y="1223264"/>
                    <a:pt x="7785481" y="1221867"/>
                    <a:pt x="7783068" y="1219581"/>
                  </a:cubicBezTo>
                  <a:lnTo>
                    <a:pt x="6585077" y="21717"/>
                  </a:lnTo>
                  <a:lnTo>
                    <a:pt x="6594095" y="12700"/>
                  </a:lnTo>
                  <a:lnTo>
                    <a:pt x="6594095" y="25400"/>
                  </a:lnTo>
                  <a:lnTo>
                    <a:pt x="0" y="25400"/>
                  </a:lnTo>
                  <a:lnTo>
                    <a:pt x="0" y="0"/>
                  </a:lnTo>
                  <a:lnTo>
                    <a:pt x="6594094" y="0"/>
                  </a:lnTo>
                  <a:cubicBezTo>
                    <a:pt x="6597523" y="0"/>
                    <a:pt x="6600698" y="1397"/>
                    <a:pt x="6603111" y="3683"/>
                  </a:cubicBezTo>
                  <a:lnTo>
                    <a:pt x="7800975" y="1201547"/>
                  </a:lnTo>
                  <a:lnTo>
                    <a:pt x="7791958" y="1210564"/>
                  </a:lnTo>
                  <a:lnTo>
                    <a:pt x="7791958" y="1197864"/>
                  </a:lnTo>
                  <a:lnTo>
                    <a:pt x="14264640" y="1197864"/>
                  </a:lnTo>
                  <a:close/>
                </a:path>
              </a:pathLst>
            </a:custGeom>
            <a:solidFill>
              <a:srgbClr val="7DBFF8"/>
            </a:solidFill>
          </p:spPr>
        </p:sp>
      </p:grpSp>
      <p:sp>
        <p:nvSpPr>
          <p:cNvPr name="TextBox 17" id="17"/>
          <p:cNvSpPr txBox="true"/>
          <p:nvPr/>
        </p:nvSpPr>
        <p:spPr>
          <a:xfrm rot="0">
            <a:off x="1755143" y="4714125"/>
            <a:ext cx="5147311" cy="1952625"/>
          </a:xfrm>
          <a:prstGeom prst="rect">
            <a:avLst/>
          </a:prstGeom>
        </p:spPr>
        <p:txBody>
          <a:bodyPr anchor="t" rtlCol="false" tIns="0" lIns="0" bIns="0" rIns="0">
            <a:spAutoFit/>
          </a:bodyPr>
          <a:lstStyle/>
          <a:p>
            <a:pPr algn="l">
              <a:lnSpc>
                <a:spcPts val="7200"/>
              </a:lnSpc>
            </a:pPr>
            <a:r>
              <a:rPr lang="en-US" b="true" sz="6000">
                <a:solidFill>
                  <a:srgbClr val="FFFFFF"/>
                </a:solidFill>
                <a:latin typeface="Arial Bold"/>
                <a:ea typeface="Arial Bold"/>
                <a:cs typeface="Arial Bold"/>
                <a:sym typeface="Arial Bold"/>
              </a:rPr>
              <a:t>Triển khai thực nghiệm</a:t>
            </a:r>
          </a:p>
        </p:txBody>
      </p:sp>
      <p:sp>
        <p:nvSpPr>
          <p:cNvPr name="TextBox 18" id="18"/>
          <p:cNvSpPr txBox="true"/>
          <p:nvPr/>
        </p:nvSpPr>
        <p:spPr>
          <a:xfrm rot="0">
            <a:off x="1755143" y="2443084"/>
            <a:ext cx="2938350" cy="2219325"/>
          </a:xfrm>
          <a:prstGeom prst="rect">
            <a:avLst/>
          </a:prstGeom>
        </p:spPr>
        <p:txBody>
          <a:bodyPr anchor="t" rtlCol="false" tIns="0" lIns="0" bIns="0" rIns="0">
            <a:spAutoFit/>
          </a:bodyPr>
          <a:lstStyle/>
          <a:p>
            <a:pPr algn="l">
              <a:lnSpc>
                <a:spcPts val="15599"/>
              </a:lnSpc>
            </a:pPr>
            <a:r>
              <a:rPr lang="en-US" b="true" sz="12999">
                <a:solidFill>
                  <a:srgbClr val="FFFFFF"/>
                </a:solidFill>
                <a:latin typeface="Arial Bold"/>
                <a:ea typeface="Arial Bold"/>
                <a:cs typeface="Arial Bold"/>
                <a:sym typeface="Arial Bold"/>
              </a:rPr>
              <a:t>3.</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01509D"/>
        </a:solidFill>
      </p:bgPr>
    </p:bg>
    <p:spTree>
      <p:nvGrpSpPr>
        <p:cNvPr id="1" name=""/>
        <p:cNvGrpSpPr/>
        <p:nvPr/>
      </p:nvGrpSpPr>
      <p:grpSpPr>
        <a:xfrm>
          <a:off x="0" y="0"/>
          <a:ext cx="0" cy="0"/>
          <a:chOff x="0" y="0"/>
          <a:chExt cx="0" cy="0"/>
        </a:xfrm>
      </p:grpSpPr>
      <p:sp>
        <p:nvSpPr>
          <p:cNvPr name="Freeform 2" id="2"/>
          <p:cNvSpPr/>
          <p:nvPr/>
        </p:nvSpPr>
        <p:spPr>
          <a:xfrm flipH="false" flipV="false" rot="0">
            <a:off x="-86999" y="0"/>
            <a:ext cx="18300850" cy="10590800"/>
          </a:xfrm>
          <a:custGeom>
            <a:avLst/>
            <a:gdLst/>
            <a:ahLst/>
            <a:cxnLst/>
            <a:rect r="r" b="b" t="t" l="l"/>
            <a:pathLst>
              <a:path h="10590800" w="18300850">
                <a:moveTo>
                  <a:pt x="0" y="0"/>
                </a:moveTo>
                <a:lnTo>
                  <a:pt x="18300850" y="0"/>
                </a:lnTo>
                <a:lnTo>
                  <a:pt x="18300850" y="10590800"/>
                </a:lnTo>
                <a:lnTo>
                  <a:pt x="0" y="10590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3" id="3"/>
          <p:cNvSpPr txBox="true"/>
          <p:nvPr/>
        </p:nvSpPr>
        <p:spPr>
          <a:xfrm rot="0">
            <a:off x="3379967" y="1157093"/>
            <a:ext cx="12942750" cy="923925"/>
          </a:xfrm>
          <a:prstGeom prst="rect">
            <a:avLst/>
          </a:prstGeom>
        </p:spPr>
        <p:txBody>
          <a:bodyPr anchor="t" rtlCol="false" tIns="0" lIns="0" bIns="0" rIns="0">
            <a:spAutoFit/>
          </a:bodyPr>
          <a:lstStyle/>
          <a:p>
            <a:pPr algn="just">
              <a:lnSpc>
                <a:spcPts val="6480"/>
              </a:lnSpc>
            </a:pPr>
            <a:r>
              <a:rPr lang="en-US" b="true" sz="5400">
                <a:solidFill>
                  <a:srgbClr val="FFFFFF"/>
                </a:solidFill>
                <a:latin typeface="Arial Bold"/>
                <a:ea typeface="Arial Bold"/>
                <a:cs typeface="Arial Bold"/>
                <a:sym typeface="Arial Bold"/>
              </a:rPr>
              <a:t>Cấu hình và chạy dự án</a:t>
            </a:r>
          </a:p>
        </p:txBody>
      </p:sp>
      <p:grpSp>
        <p:nvGrpSpPr>
          <p:cNvPr name="Group 4" id="4"/>
          <p:cNvGrpSpPr/>
          <p:nvPr/>
        </p:nvGrpSpPr>
        <p:grpSpPr>
          <a:xfrm rot="-10800000">
            <a:off x="3781996" y="653448"/>
            <a:ext cx="18614420" cy="1216840"/>
            <a:chOff x="0" y="0"/>
            <a:chExt cx="24819227" cy="1622453"/>
          </a:xfrm>
        </p:grpSpPr>
        <p:sp>
          <p:nvSpPr>
            <p:cNvPr name="Freeform 5" id="5"/>
            <p:cNvSpPr/>
            <p:nvPr/>
          </p:nvSpPr>
          <p:spPr>
            <a:xfrm flipH="false" flipV="false" rot="0">
              <a:off x="12700" y="0"/>
              <a:ext cx="24793829" cy="1622552"/>
            </a:xfrm>
            <a:custGeom>
              <a:avLst/>
              <a:gdLst/>
              <a:ahLst/>
              <a:cxnLst/>
              <a:rect r="r" b="b" t="t" l="l"/>
              <a:pathLst>
                <a:path h="1622552" w="24793829">
                  <a:moveTo>
                    <a:pt x="0" y="1047750"/>
                  </a:moveTo>
                  <a:lnTo>
                    <a:pt x="5864098" y="1047750"/>
                  </a:lnTo>
                  <a:lnTo>
                    <a:pt x="5864098" y="1060450"/>
                  </a:lnTo>
                  <a:lnTo>
                    <a:pt x="5855081" y="1051433"/>
                  </a:lnTo>
                  <a:lnTo>
                    <a:pt x="6902831" y="3683"/>
                  </a:lnTo>
                  <a:cubicBezTo>
                    <a:pt x="6905244" y="1270"/>
                    <a:pt x="6908419" y="0"/>
                    <a:pt x="6911849" y="0"/>
                  </a:cubicBezTo>
                  <a:lnTo>
                    <a:pt x="13031217" y="0"/>
                  </a:lnTo>
                  <a:cubicBezTo>
                    <a:pt x="13034645" y="0"/>
                    <a:pt x="13037820" y="1397"/>
                    <a:pt x="13040233" y="3683"/>
                  </a:cubicBezTo>
                  <a:lnTo>
                    <a:pt x="14636750" y="1600835"/>
                  </a:lnTo>
                  <a:lnTo>
                    <a:pt x="14627733" y="1609852"/>
                  </a:lnTo>
                  <a:lnTo>
                    <a:pt x="14627733" y="1597152"/>
                  </a:lnTo>
                  <a:lnTo>
                    <a:pt x="24793829" y="1597152"/>
                  </a:lnTo>
                  <a:lnTo>
                    <a:pt x="24793829" y="1622552"/>
                  </a:lnTo>
                  <a:lnTo>
                    <a:pt x="14627733" y="1622552"/>
                  </a:lnTo>
                  <a:cubicBezTo>
                    <a:pt x="14624304" y="1622552"/>
                    <a:pt x="14621129" y="1621155"/>
                    <a:pt x="14618717" y="1618869"/>
                  </a:cubicBezTo>
                  <a:lnTo>
                    <a:pt x="13022199" y="21717"/>
                  </a:lnTo>
                  <a:lnTo>
                    <a:pt x="13031215" y="12700"/>
                  </a:lnTo>
                  <a:lnTo>
                    <a:pt x="13031215" y="25400"/>
                  </a:lnTo>
                  <a:lnTo>
                    <a:pt x="6911848" y="25400"/>
                  </a:lnTo>
                  <a:lnTo>
                    <a:pt x="6911848" y="12700"/>
                  </a:lnTo>
                  <a:lnTo>
                    <a:pt x="6920865" y="21717"/>
                  </a:lnTo>
                  <a:lnTo>
                    <a:pt x="5873115" y="1069467"/>
                  </a:lnTo>
                  <a:cubicBezTo>
                    <a:pt x="5870702" y="1071880"/>
                    <a:pt x="5867527" y="1073150"/>
                    <a:pt x="5864098" y="1073150"/>
                  </a:cubicBezTo>
                  <a:lnTo>
                    <a:pt x="0" y="1073150"/>
                  </a:lnTo>
                  <a:close/>
                </a:path>
              </a:pathLst>
            </a:custGeom>
            <a:solidFill>
              <a:srgbClr val="7DBFF8"/>
            </a:solidFill>
          </p:spPr>
        </p:sp>
      </p:grpSp>
      <p:grpSp>
        <p:nvGrpSpPr>
          <p:cNvPr name="Group 6" id="6"/>
          <p:cNvGrpSpPr/>
          <p:nvPr/>
        </p:nvGrpSpPr>
        <p:grpSpPr>
          <a:xfrm rot="-10800000">
            <a:off x="-34925" y="7873725"/>
            <a:ext cx="18306932" cy="851402"/>
            <a:chOff x="0" y="0"/>
            <a:chExt cx="24409243" cy="1135203"/>
          </a:xfrm>
        </p:grpSpPr>
        <p:sp>
          <p:nvSpPr>
            <p:cNvPr name="Freeform 7" id="7"/>
            <p:cNvSpPr/>
            <p:nvPr/>
          </p:nvSpPr>
          <p:spPr>
            <a:xfrm flipH="false" flipV="false" rot="0">
              <a:off x="12700" y="508"/>
              <a:ext cx="24383873" cy="1134237"/>
            </a:xfrm>
            <a:custGeom>
              <a:avLst/>
              <a:gdLst/>
              <a:ahLst/>
              <a:cxnLst/>
              <a:rect r="r" b="b" t="t" l="l"/>
              <a:pathLst>
                <a:path h="1134237" w="24383873">
                  <a:moveTo>
                    <a:pt x="24383873" y="25400"/>
                  </a:moveTo>
                  <a:lnTo>
                    <a:pt x="13510640" y="25400"/>
                  </a:lnTo>
                  <a:lnTo>
                    <a:pt x="13510640" y="12700"/>
                  </a:lnTo>
                  <a:lnTo>
                    <a:pt x="13519657" y="21717"/>
                  </a:lnTo>
                  <a:lnTo>
                    <a:pt x="12412218" y="1130554"/>
                  </a:lnTo>
                  <a:cubicBezTo>
                    <a:pt x="12409805" y="1132967"/>
                    <a:pt x="12406630" y="1134237"/>
                    <a:pt x="12403200" y="1134237"/>
                  </a:cubicBezTo>
                  <a:lnTo>
                    <a:pt x="0" y="1134237"/>
                  </a:lnTo>
                  <a:lnTo>
                    <a:pt x="0" y="1108837"/>
                  </a:lnTo>
                  <a:lnTo>
                    <a:pt x="12403201" y="1108837"/>
                  </a:lnTo>
                  <a:lnTo>
                    <a:pt x="12403201" y="1121537"/>
                  </a:lnTo>
                  <a:lnTo>
                    <a:pt x="12394184" y="1112520"/>
                  </a:lnTo>
                  <a:lnTo>
                    <a:pt x="13501624" y="3683"/>
                  </a:lnTo>
                  <a:cubicBezTo>
                    <a:pt x="13504038" y="1270"/>
                    <a:pt x="13507213" y="0"/>
                    <a:pt x="13510640" y="0"/>
                  </a:cubicBezTo>
                  <a:lnTo>
                    <a:pt x="24383873" y="0"/>
                  </a:lnTo>
                  <a:close/>
                </a:path>
              </a:pathLst>
            </a:custGeom>
            <a:solidFill>
              <a:srgbClr val="7DBFF8"/>
            </a:solidFill>
          </p:spPr>
        </p:sp>
      </p:grpSp>
      <p:sp>
        <p:nvSpPr>
          <p:cNvPr name="Freeform 8" id="8"/>
          <p:cNvSpPr/>
          <p:nvPr/>
        </p:nvSpPr>
        <p:spPr>
          <a:xfrm flipH="false" flipV="false" rot="0">
            <a:off x="12702129" y="2710397"/>
            <a:ext cx="5233685" cy="4211417"/>
          </a:xfrm>
          <a:custGeom>
            <a:avLst/>
            <a:gdLst/>
            <a:ahLst/>
            <a:cxnLst/>
            <a:rect r="r" b="b" t="t" l="l"/>
            <a:pathLst>
              <a:path h="4211417" w="5233685">
                <a:moveTo>
                  <a:pt x="0" y="0"/>
                </a:moveTo>
                <a:lnTo>
                  <a:pt x="5233684" y="0"/>
                </a:lnTo>
                <a:lnTo>
                  <a:pt x="5233684" y="4211417"/>
                </a:lnTo>
                <a:lnTo>
                  <a:pt x="0" y="4211417"/>
                </a:lnTo>
                <a:lnTo>
                  <a:pt x="0" y="0"/>
                </a:lnTo>
                <a:close/>
              </a:path>
            </a:pathLst>
          </a:custGeom>
          <a:blipFill>
            <a:blip r:embed="rId5"/>
            <a:stretch>
              <a:fillRect l="-21893" t="0" r="0" b="-987"/>
            </a:stretch>
          </a:blipFill>
        </p:spPr>
      </p:sp>
      <p:sp>
        <p:nvSpPr>
          <p:cNvPr name="TextBox 9" id="9"/>
          <p:cNvSpPr txBox="true"/>
          <p:nvPr/>
        </p:nvSpPr>
        <p:spPr>
          <a:xfrm rot="0">
            <a:off x="3741778" y="2539536"/>
            <a:ext cx="8185329" cy="1733550"/>
          </a:xfrm>
          <a:prstGeom prst="rect">
            <a:avLst/>
          </a:prstGeom>
        </p:spPr>
        <p:txBody>
          <a:bodyPr anchor="t" rtlCol="false" tIns="0" lIns="0" bIns="0" rIns="0">
            <a:spAutoFit/>
          </a:bodyPr>
          <a:lstStyle/>
          <a:p>
            <a:pPr algn="l">
              <a:lnSpc>
                <a:spcPts val="3359"/>
              </a:lnSpc>
              <a:spcBef>
                <a:spcPct val="0"/>
              </a:spcBef>
            </a:pPr>
            <a:r>
              <a:rPr lang="en-US" sz="2799">
                <a:solidFill>
                  <a:srgbClr val="FFFFFF"/>
                </a:solidFill>
                <a:latin typeface="Arial"/>
                <a:ea typeface="Arial"/>
                <a:cs typeface="Arial"/>
                <a:sym typeface="Arial"/>
              </a:rPr>
              <a:t>Trong thư mục config sẽ chứa các file cấu hình cơ sở dữ liệu. File default.js để lưu các cấu hình tài khoản mặc định, development.js để lưu cấu hình trong quá trình phát triển.</a:t>
            </a:r>
          </a:p>
        </p:txBody>
      </p:sp>
      <p:sp>
        <p:nvSpPr>
          <p:cNvPr name="TextBox 10" id="10"/>
          <p:cNvSpPr txBox="true"/>
          <p:nvPr/>
        </p:nvSpPr>
        <p:spPr>
          <a:xfrm rot="0">
            <a:off x="3781996" y="4758956"/>
            <a:ext cx="8657756" cy="2571750"/>
          </a:xfrm>
          <a:prstGeom prst="rect">
            <a:avLst/>
          </a:prstGeom>
        </p:spPr>
        <p:txBody>
          <a:bodyPr anchor="t" rtlCol="false" tIns="0" lIns="0" bIns="0" rIns="0">
            <a:spAutoFit/>
          </a:bodyPr>
          <a:lstStyle/>
          <a:p>
            <a:pPr algn="l">
              <a:lnSpc>
                <a:spcPts val="3359"/>
              </a:lnSpc>
              <a:spcBef>
                <a:spcPct val="0"/>
              </a:spcBef>
            </a:pPr>
            <a:r>
              <a:rPr lang="en-US" sz="2799">
                <a:solidFill>
                  <a:srgbClr val="FFFFFF"/>
                </a:solidFill>
                <a:latin typeface="Arial"/>
                <a:ea typeface="Arial"/>
                <a:cs typeface="Arial"/>
                <a:sym typeface="Arial"/>
              </a:rPr>
              <a:t>Cấu hình database sẽ được lưu dưới dạng json. Trong đó, db chứa các thông tin cần thiết trong việc cấu hình cơ sở dữ liệu, host là tên máy chủ, user là tên người dùng, password là mật khẩu, database là tên cơ sở dữ liệu cần kết nối. Thay đổi thông tin các mục trên để kết nối cơ sở dữ liệu.</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01509D"/>
        </a:solidFill>
      </p:bgPr>
    </p:bg>
    <p:spTree>
      <p:nvGrpSpPr>
        <p:cNvPr id="1" name=""/>
        <p:cNvGrpSpPr/>
        <p:nvPr/>
      </p:nvGrpSpPr>
      <p:grpSpPr>
        <a:xfrm>
          <a:off x="0" y="0"/>
          <a:ext cx="0" cy="0"/>
          <a:chOff x="0" y="0"/>
          <a:chExt cx="0" cy="0"/>
        </a:xfrm>
      </p:grpSpPr>
      <p:sp>
        <p:nvSpPr>
          <p:cNvPr name="Freeform 2" id="2"/>
          <p:cNvSpPr/>
          <p:nvPr/>
        </p:nvSpPr>
        <p:spPr>
          <a:xfrm flipH="false" flipV="false" rot="0">
            <a:off x="-86999" y="0"/>
            <a:ext cx="18300850" cy="10590800"/>
          </a:xfrm>
          <a:custGeom>
            <a:avLst/>
            <a:gdLst/>
            <a:ahLst/>
            <a:cxnLst/>
            <a:rect r="r" b="b" t="t" l="l"/>
            <a:pathLst>
              <a:path h="10590800" w="18300850">
                <a:moveTo>
                  <a:pt x="0" y="0"/>
                </a:moveTo>
                <a:lnTo>
                  <a:pt x="18300850" y="0"/>
                </a:lnTo>
                <a:lnTo>
                  <a:pt x="18300850" y="10590800"/>
                </a:lnTo>
                <a:lnTo>
                  <a:pt x="0" y="10590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3" id="3"/>
          <p:cNvSpPr txBox="true"/>
          <p:nvPr/>
        </p:nvSpPr>
        <p:spPr>
          <a:xfrm rot="0">
            <a:off x="3379967" y="571500"/>
            <a:ext cx="12942750" cy="819150"/>
          </a:xfrm>
          <a:prstGeom prst="rect">
            <a:avLst/>
          </a:prstGeom>
        </p:spPr>
        <p:txBody>
          <a:bodyPr anchor="t" rtlCol="false" tIns="0" lIns="0" bIns="0" rIns="0">
            <a:spAutoFit/>
          </a:bodyPr>
          <a:lstStyle/>
          <a:p>
            <a:pPr algn="just">
              <a:lnSpc>
                <a:spcPts val="5759"/>
              </a:lnSpc>
            </a:pPr>
            <a:r>
              <a:rPr lang="en-US" b="true" sz="4800">
                <a:solidFill>
                  <a:srgbClr val="FFFFFF"/>
                </a:solidFill>
                <a:latin typeface="Arial Bold"/>
                <a:ea typeface="Arial Bold"/>
                <a:cs typeface="Arial Bold"/>
                <a:sym typeface="Arial Bold"/>
              </a:rPr>
              <a:t>Giao diện trang chủ</a:t>
            </a:r>
          </a:p>
        </p:txBody>
      </p:sp>
      <p:grpSp>
        <p:nvGrpSpPr>
          <p:cNvPr name="Group 4" id="4"/>
          <p:cNvGrpSpPr/>
          <p:nvPr/>
        </p:nvGrpSpPr>
        <p:grpSpPr>
          <a:xfrm rot="-10800000">
            <a:off x="2159316" y="420280"/>
            <a:ext cx="18834853" cy="1216840"/>
            <a:chOff x="0" y="0"/>
            <a:chExt cx="25113137" cy="1622453"/>
          </a:xfrm>
        </p:grpSpPr>
        <p:sp>
          <p:nvSpPr>
            <p:cNvPr name="Freeform 5" id="5"/>
            <p:cNvSpPr/>
            <p:nvPr/>
          </p:nvSpPr>
          <p:spPr>
            <a:xfrm flipH="false" flipV="false" rot="0">
              <a:off x="12850" y="0"/>
              <a:ext cx="25087439" cy="1622552"/>
            </a:xfrm>
            <a:custGeom>
              <a:avLst/>
              <a:gdLst/>
              <a:ahLst/>
              <a:cxnLst/>
              <a:rect r="r" b="b" t="t" l="l"/>
              <a:pathLst>
                <a:path h="1622552" w="25087439">
                  <a:moveTo>
                    <a:pt x="0" y="1047750"/>
                  </a:moveTo>
                  <a:lnTo>
                    <a:pt x="5933541" y="1047750"/>
                  </a:lnTo>
                  <a:lnTo>
                    <a:pt x="5933541" y="1060450"/>
                  </a:lnTo>
                  <a:lnTo>
                    <a:pt x="5924417" y="1051433"/>
                  </a:lnTo>
                  <a:lnTo>
                    <a:pt x="6984576" y="3683"/>
                  </a:lnTo>
                  <a:cubicBezTo>
                    <a:pt x="6987017" y="1270"/>
                    <a:pt x="6990230" y="0"/>
                    <a:pt x="6993699" y="0"/>
                  </a:cubicBezTo>
                  <a:lnTo>
                    <a:pt x="13185534" y="0"/>
                  </a:lnTo>
                  <a:cubicBezTo>
                    <a:pt x="13189002" y="0"/>
                    <a:pt x="13192215" y="1397"/>
                    <a:pt x="13194657" y="3683"/>
                  </a:cubicBezTo>
                  <a:lnTo>
                    <a:pt x="14810079" y="1600835"/>
                  </a:lnTo>
                  <a:lnTo>
                    <a:pt x="14800956" y="1609852"/>
                  </a:lnTo>
                  <a:lnTo>
                    <a:pt x="14800956" y="1597152"/>
                  </a:lnTo>
                  <a:lnTo>
                    <a:pt x="25087440" y="1597152"/>
                  </a:lnTo>
                  <a:lnTo>
                    <a:pt x="25087440" y="1622552"/>
                  </a:lnTo>
                  <a:lnTo>
                    <a:pt x="14800956" y="1622552"/>
                  </a:lnTo>
                  <a:cubicBezTo>
                    <a:pt x="14797486" y="1622552"/>
                    <a:pt x="14794274" y="1621155"/>
                    <a:pt x="14791832" y="1618869"/>
                  </a:cubicBezTo>
                  <a:lnTo>
                    <a:pt x="13176409" y="21717"/>
                  </a:lnTo>
                  <a:lnTo>
                    <a:pt x="13185532" y="12700"/>
                  </a:lnTo>
                  <a:lnTo>
                    <a:pt x="13185532" y="25400"/>
                  </a:lnTo>
                  <a:lnTo>
                    <a:pt x="6993698" y="25400"/>
                  </a:lnTo>
                  <a:lnTo>
                    <a:pt x="6993698" y="12700"/>
                  </a:lnTo>
                  <a:lnTo>
                    <a:pt x="7002823" y="21717"/>
                  </a:lnTo>
                  <a:lnTo>
                    <a:pt x="5942665" y="1069467"/>
                  </a:lnTo>
                  <a:cubicBezTo>
                    <a:pt x="5940223" y="1071880"/>
                    <a:pt x="5937010" y="1073150"/>
                    <a:pt x="5933541" y="1073150"/>
                  </a:cubicBezTo>
                  <a:lnTo>
                    <a:pt x="0" y="1073150"/>
                  </a:lnTo>
                  <a:close/>
                </a:path>
              </a:pathLst>
            </a:custGeom>
            <a:solidFill>
              <a:srgbClr val="7DBFF8"/>
            </a:solidFill>
          </p:spPr>
        </p:sp>
      </p:grpSp>
      <p:grpSp>
        <p:nvGrpSpPr>
          <p:cNvPr name="Group 6" id="6"/>
          <p:cNvGrpSpPr/>
          <p:nvPr/>
        </p:nvGrpSpPr>
        <p:grpSpPr>
          <a:xfrm rot="-10800000">
            <a:off x="-34925" y="7873725"/>
            <a:ext cx="18306932" cy="851402"/>
            <a:chOff x="0" y="0"/>
            <a:chExt cx="24409243" cy="1135203"/>
          </a:xfrm>
        </p:grpSpPr>
        <p:sp>
          <p:nvSpPr>
            <p:cNvPr name="Freeform 7" id="7"/>
            <p:cNvSpPr/>
            <p:nvPr/>
          </p:nvSpPr>
          <p:spPr>
            <a:xfrm flipH="false" flipV="false" rot="0">
              <a:off x="12700" y="508"/>
              <a:ext cx="24383873" cy="1134237"/>
            </a:xfrm>
            <a:custGeom>
              <a:avLst/>
              <a:gdLst/>
              <a:ahLst/>
              <a:cxnLst/>
              <a:rect r="r" b="b" t="t" l="l"/>
              <a:pathLst>
                <a:path h="1134237" w="24383873">
                  <a:moveTo>
                    <a:pt x="24383873" y="25400"/>
                  </a:moveTo>
                  <a:lnTo>
                    <a:pt x="13510640" y="25400"/>
                  </a:lnTo>
                  <a:lnTo>
                    <a:pt x="13510640" y="12700"/>
                  </a:lnTo>
                  <a:lnTo>
                    <a:pt x="13519657" y="21717"/>
                  </a:lnTo>
                  <a:lnTo>
                    <a:pt x="12412218" y="1130554"/>
                  </a:lnTo>
                  <a:cubicBezTo>
                    <a:pt x="12409805" y="1132967"/>
                    <a:pt x="12406630" y="1134237"/>
                    <a:pt x="12403200" y="1134237"/>
                  </a:cubicBezTo>
                  <a:lnTo>
                    <a:pt x="0" y="1134237"/>
                  </a:lnTo>
                  <a:lnTo>
                    <a:pt x="0" y="1108837"/>
                  </a:lnTo>
                  <a:lnTo>
                    <a:pt x="12403201" y="1108837"/>
                  </a:lnTo>
                  <a:lnTo>
                    <a:pt x="12403201" y="1121537"/>
                  </a:lnTo>
                  <a:lnTo>
                    <a:pt x="12394184" y="1112520"/>
                  </a:lnTo>
                  <a:lnTo>
                    <a:pt x="13501624" y="3683"/>
                  </a:lnTo>
                  <a:cubicBezTo>
                    <a:pt x="13504038" y="1270"/>
                    <a:pt x="13507213" y="0"/>
                    <a:pt x="13510640" y="0"/>
                  </a:cubicBezTo>
                  <a:lnTo>
                    <a:pt x="24383873" y="0"/>
                  </a:lnTo>
                  <a:close/>
                </a:path>
              </a:pathLst>
            </a:custGeom>
            <a:solidFill>
              <a:srgbClr val="7DBFF8"/>
            </a:solidFill>
          </p:spPr>
        </p:sp>
      </p:grpSp>
      <p:sp>
        <p:nvSpPr>
          <p:cNvPr name="Freeform 8" id="8"/>
          <p:cNvSpPr/>
          <p:nvPr/>
        </p:nvSpPr>
        <p:spPr>
          <a:xfrm flipH="false" flipV="false" rot="0">
            <a:off x="4081191" y="2381394"/>
            <a:ext cx="12541304" cy="7054483"/>
          </a:xfrm>
          <a:custGeom>
            <a:avLst/>
            <a:gdLst/>
            <a:ahLst/>
            <a:cxnLst/>
            <a:rect r="r" b="b" t="t" l="l"/>
            <a:pathLst>
              <a:path h="7054483" w="12541304">
                <a:moveTo>
                  <a:pt x="0" y="0"/>
                </a:moveTo>
                <a:lnTo>
                  <a:pt x="12541304" y="0"/>
                </a:lnTo>
                <a:lnTo>
                  <a:pt x="12541304" y="7054483"/>
                </a:lnTo>
                <a:lnTo>
                  <a:pt x="0" y="7054483"/>
                </a:lnTo>
                <a:lnTo>
                  <a:pt x="0" y="0"/>
                </a:lnTo>
                <a:close/>
              </a:path>
            </a:pathLst>
          </a:custGeom>
          <a:blipFill>
            <a:blip r:embed="rId5"/>
            <a:stretch>
              <a:fillRect l="0" t="0" r="0" b="0"/>
            </a:stretch>
          </a:blipFill>
        </p:spPr>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01509D"/>
        </a:solidFill>
      </p:bgPr>
    </p:bg>
    <p:spTree>
      <p:nvGrpSpPr>
        <p:cNvPr id="1" name=""/>
        <p:cNvGrpSpPr/>
        <p:nvPr/>
      </p:nvGrpSpPr>
      <p:grpSpPr>
        <a:xfrm>
          <a:off x="0" y="0"/>
          <a:ext cx="0" cy="0"/>
          <a:chOff x="0" y="0"/>
          <a:chExt cx="0" cy="0"/>
        </a:xfrm>
      </p:grpSpPr>
      <p:sp>
        <p:nvSpPr>
          <p:cNvPr name="Freeform 2" id="2"/>
          <p:cNvSpPr/>
          <p:nvPr/>
        </p:nvSpPr>
        <p:spPr>
          <a:xfrm flipH="false" flipV="false" rot="0">
            <a:off x="-86999" y="0"/>
            <a:ext cx="18300850" cy="10590800"/>
          </a:xfrm>
          <a:custGeom>
            <a:avLst/>
            <a:gdLst/>
            <a:ahLst/>
            <a:cxnLst/>
            <a:rect r="r" b="b" t="t" l="l"/>
            <a:pathLst>
              <a:path h="10590800" w="18300850">
                <a:moveTo>
                  <a:pt x="0" y="0"/>
                </a:moveTo>
                <a:lnTo>
                  <a:pt x="18300850" y="0"/>
                </a:lnTo>
                <a:lnTo>
                  <a:pt x="18300850" y="10590800"/>
                </a:lnTo>
                <a:lnTo>
                  <a:pt x="0" y="10590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3" id="3"/>
          <p:cNvSpPr txBox="true"/>
          <p:nvPr/>
        </p:nvSpPr>
        <p:spPr>
          <a:xfrm rot="0">
            <a:off x="3379967" y="571500"/>
            <a:ext cx="12942750" cy="819150"/>
          </a:xfrm>
          <a:prstGeom prst="rect">
            <a:avLst/>
          </a:prstGeom>
        </p:spPr>
        <p:txBody>
          <a:bodyPr anchor="t" rtlCol="false" tIns="0" lIns="0" bIns="0" rIns="0">
            <a:spAutoFit/>
          </a:bodyPr>
          <a:lstStyle/>
          <a:p>
            <a:pPr algn="just">
              <a:lnSpc>
                <a:spcPts val="5759"/>
              </a:lnSpc>
            </a:pPr>
            <a:r>
              <a:rPr lang="en-US" b="true" sz="4800">
                <a:solidFill>
                  <a:srgbClr val="FFFFFF"/>
                </a:solidFill>
                <a:latin typeface="Arial Bold"/>
                <a:ea typeface="Arial Bold"/>
                <a:cs typeface="Arial Bold"/>
                <a:sym typeface="Arial Bold"/>
              </a:rPr>
              <a:t>Giao diện hiển thị kết quả </a:t>
            </a:r>
          </a:p>
        </p:txBody>
      </p:sp>
      <p:grpSp>
        <p:nvGrpSpPr>
          <p:cNvPr name="Group 4" id="4"/>
          <p:cNvGrpSpPr/>
          <p:nvPr/>
        </p:nvGrpSpPr>
        <p:grpSpPr>
          <a:xfrm rot="-10800000">
            <a:off x="3379967" y="420280"/>
            <a:ext cx="18834853" cy="1216840"/>
            <a:chOff x="0" y="0"/>
            <a:chExt cx="25113137" cy="1622453"/>
          </a:xfrm>
        </p:grpSpPr>
        <p:sp>
          <p:nvSpPr>
            <p:cNvPr name="Freeform 5" id="5"/>
            <p:cNvSpPr/>
            <p:nvPr/>
          </p:nvSpPr>
          <p:spPr>
            <a:xfrm flipH="false" flipV="false" rot="0">
              <a:off x="12850" y="0"/>
              <a:ext cx="25087439" cy="1622552"/>
            </a:xfrm>
            <a:custGeom>
              <a:avLst/>
              <a:gdLst/>
              <a:ahLst/>
              <a:cxnLst/>
              <a:rect r="r" b="b" t="t" l="l"/>
              <a:pathLst>
                <a:path h="1622552" w="25087439">
                  <a:moveTo>
                    <a:pt x="0" y="1047750"/>
                  </a:moveTo>
                  <a:lnTo>
                    <a:pt x="5933541" y="1047750"/>
                  </a:lnTo>
                  <a:lnTo>
                    <a:pt x="5933541" y="1060450"/>
                  </a:lnTo>
                  <a:lnTo>
                    <a:pt x="5924417" y="1051433"/>
                  </a:lnTo>
                  <a:lnTo>
                    <a:pt x="6984576" y="3683"/>
                  </a:lnTo>
                  <a:cubicBezTo>
                    <a:pt x="6987017" y="1270"/>
                    <a:pt x="6990230" y="0"/>
                    <a:pt x="6993699" y="0"/>
                  </a:cubicBezTo>
                  <a:lnTo>
                    <a:pt x="13185534" y="0"/>
                  </a:lnTo>
                  <a:cubicBezTo>
                    <a:pt x="13189002" y="0"/>
                    <a:pt x="13192215" y="1397"/>
                    <a:pt x="13194657" y="3683"/>
                  </a:cubicBezTo>
                  <a:lnTo>
                    <a:pt x="14810079" y="1600835"/>
                  </a:lnTo>
                  <a:lnTo>
                    <a:pt x="14800956" y="1609852"/>
                  </a:lnTo>
                  <a:lnTo>
                    <a:pt x="14800956" y="1597152"/>
                  </a:lnTo>
                  <a:lnTo>
                    <a:pt x="25087440" y="1597152"/>
                  </a:lnTo>
                  <a:lnTo>
                    <a:pt x="25087440" y="1622552"/>
                  </a:lnTo>
                  <a:lnTo>
                    <a:pt x="14800956" y="1622552"/>
                  </a:lnTo>
                  <a:cubicBezTo>
                    <a:pt x="14797486" y="1622552"/>
                    <a:pt x="14794274" y="1621155"/>
                    <a:pt x="14791832" y="1618869"/>
                  </a:cubicBezTo>
                  <a:lnTo>
                    <a:pt x="13176409" y="21717"/>
                  </a:lnTo>
                  <a:lnTo>
                    <a:pt x="13185532" y="12700"/>
                  </a:lnTo>
                  <a:lnTo>
                    <a:pt x="13185532" y="25400"/>
                  </a:lnTo>
                  <a:lnTo>
                    <a:pt x="6993698" y="25400"/>
                  </a:lnTo>
                  <a:lnTo>
                    <a:pt x="6993698" y="12700"/>
                  </a:lnTo>
                  <a:lnTo>
                    <a:pt x="7002823" y="21717"/>
                  </a:lnTo>
                  <a:lnTo>
                    <a:pt x="5942665" y="1069467"/>
                  </a:lnTo>
                  <a:cubicBezTo>
                    <a:pt x="5940223" y="1071880"/>
                    <a:pt x="5937010" y="1073150"/>
                    <a:pt x="5933541" y="1073150"/>
                  </a:cubicBezTo>
                  <a:lnTo>
                    <a:pt x="0" y="1073150"/>
                  </a:lnTo>
                  <a:close/>
                </a:path>
              </a:pathLst>
            </a:custGeom>
            <a:solidFill>
              <a:srgbClr val="7DBFF8"/>
            </a:solidFill>
          </p:spPr>
        </p:sp>
      </p:grpSp>
      <p:grpSp>
        <p:nvGrpSpPr>
          <p:cNvPr name="Group 6" id="6"/>
          <p:cNvGrpSpPr/>
          <p:nvPr/>
        </p:nvGrpSpPr>
        <p:grpSpPr>
          <a:xfrm rot="-10800000">
            <a:off x="-34925" y="7873725"/>
            <a:ext cx="18306932" cy="851402"/>
            <a:chOff x="0" y="0"/>
            <a:chExt cx="24409243" cy="1135203"/>
          </a:xfrm>
        </p:grpSpPr>
        <p:sp>
          <p:nvSpPr>
            <p:cNvPr name="Freeform 7" id="7"/>
            <p:cNvSpPr/>
            <p:nvPr/>
          </p:nvSpPr>
          <p:spPr>
            <a:xfrm flipH="false" flipV="false" rot="0">
              <a:off x="12700" y="508"/>
              <a:ext cx="24383873" cy="1134237"/>
            </a:xfrm>
            <a:custGeom>
              <a:avLst/>
              <a:gdLst/>
              <a:ahLst/>
              <a:cxnLst/>
              <a:rect r="r" b="b" t="t" l="l"/>
              <a:pathLst>
                <a:path h="1134237" w="24383873">
                  <a:moveTo>
                    <a:pt x="24383873" y="25400"/>
                  </a:moveTo>
                  <a:lnTo>
                    <a:pt x="13510640" y="25400"/>
                  </a:lnTo>
                  <a:lnTo>
                    <a:pt x="13510640" y="12700"/>
                  </a:lnTo>
                  <a:lnTo>
                    <a:pt x="13519657" y="21717"/>
                  </a:lnTo>
                  <a:lnTo>
                    <a:pt x="12412218" y="1130554"/>
                  </a:lnTo>
                  <a:cubicBezTo>
                    <a:pt x="12409805" y="1132967"/>
                    <a:pt x="12406630" y="1134237"/>
                    <a:pt x="12403200" y="1134237"/>
                  </a:cubicBezTo>
                  <a:lnTo>
                    <a:pt x="0" y="1134237"/>
                  </a:lnTo>
                  <a:lnTo>
                    <a:pt x="0" y="1108837"/>
                  </a:lnTo>
                  <a:lnTo>
                    <a:pt x="12403201" y="1108837"/>
                  </a:lnTo>
                  <a:lnTo>
                    <a:pt x="12403201" y="1121537"/>
                  </a:lnTo>
                  <a:lnTo>
                    <a:pt x="12394184" y="1112520"/>
                  </a:lnTo>
                  <a:lnTo>
                    <a:pt x="13501624" y="3683"/>
                  </a:lnTo>
                  <a:cubicBezTo>
                    <a:pt x="13504038" y="1270"/>
                    <a:pt x="13507213" y="0"/>
                    <a:pt x="13510640" y="0"/>
                  </a:cubicBezTo>
                  <a:lnTo>
                    <a:pt x="24383873" y="0"/>
                  </a:lnTo>
                  <a:close/>
                </a:path>
              </a:pathLst>
            </a:custGeom>
            <a:solidFill>
              <a:srgbClr val="7DBFF8"/>
            </a:solidFill>
          </p:spPr>
        </p:sp>
      </p:grpSp>
      <p:sp>
        <p:nvSpPr>
          <p:cNvPr name="Freeform 8" id="8"/>
          <p:cNvSpPr/>
          <p:nvPr/>
        </p:nvSpPr>
        <p:spPr>
          <a:xfrm flipH="false" flipV="false" rot="0">
            <a:off x="3831190" y="1867051"/>
            <a:ext cx="13428110" cy="7553312"/>
          </a:xfrm>
          <a:custGeom>
            <a:avLst/>
            <a:gdLst/>
            <a:ahLst/>
            <a:cxnLst/>
            <a:rect r="r" b="b" t="t" l="l"/>
            <a:pathLst>
              <a:path h="7553312" w="13428110">
                <a:moveTo>
                  <a:pt x="0" y="0"/>
                </a:moveTo>
                <a:lnTo>
                  <a:pt x="13428110" y="0"/>
                </a:lnTo>
                <a:lnTo>
                  <a:pt x="13428110" y="7553312"/>
                </a:lnTo>
                <a:lnTo>
                  <a:pt x="0" y="7553312"/>
                </a:lnTo>
                <a:lnTo>
                  <a:pt x="0" y="0"/>
                </a:lnTo>
                <a:close/>
              </a:path>
            </a:pathLst>
          </a:custGeom>
          <a:blipFill>
            <a:blip r:embed="rId5"/>
            <a:stretch>
              <a:fillRect l="0" t="0" r="0" b="0"/>
            </a:stretch>
          </a:blipFill>
        </p:spPr>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01509D"/>
        </a:solidFill>
      </p:bgPr>
    </p:bg>
    <p:spTree>
      <p:nvGrpSpPr>
        <p:cNvPr id="1" name=""/>
        <p:cNvGrpSpPr/>
        <p:nvPr/>
      </p:nvGrpSpPr>
      <p:grpSpPr>
        <a:xfrm>
          <a:off x="0" y="0"/>
          <a:ext cx="0" cy="0"/>
          <a:chOff x="0" y="0"/>
          <a:chExt cx="0" cy="0"/>
        </a:xfrm>
      </p:grpSpPr>
      <p:sp>
        <p:nvSpPr>
          <p:cNvPr name="Freeform 2" id="2"/>
          <p:cNvSpPr/>
          <p:nvPr/>
        </p:nvSpPr>
        <p:spPr>
          <a:xfrm flipH="false" flipV="false" rot="0">
            <a:off x="-86999" y="0"/>
            <a:ext cx="18300850" cy="10590800"/>
          </a:xfrm>
          <a:custGeom>
            <a:avLst/>
            <a:gdLst/>
            <a:ahLst/>
            <a:cxnLst/>
            <a:rect r="r" b="b" t="t" l="l"/>
            <a:pathLst>
              <a:path h="10590800" w="18300850">
                <a:moveTo>
                  <a:pt x="0" y="0"/>
                </a:moveTo>
                <a:lnTo>
                  <a:pt x="18300850" y="0"/>
                </a:lnTo>
                <a:lnTo>
                  <a:pt x="18300850" y="10590800"/>
                </a:lnTo>
                <a:lnTo>
                  <a:pt x="0" y="10590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3" id="3"/>
          <p:cNvSpPr txBox="true"/>
          <p:nvPr/>
        </p:nvSpPr>
        <p:spPr>
          <a:xfrm rot="0">
            <a:off x="3379967" y="571500"/>
            <a:ext cx="12942750" cy="819150"/>
          </a:xfrm>
          <a:prstGeom prst="rect">
            <a:avLst/>
          </a:prstGeom>
        </p:spPr>
        <p:txBody>
          <a:bodyPr anchor="t" rtlCol="false" tIns="0" lIns="0" bIns="0" rIns="0">
            <a:spAutoFit/>
          </a:bodyPr>
          <a:lstStyle/>
          <a:p>
            <a:pPr algn="just">
              <a:lnSpc>
                <a:spcPts val="5759"/>
              </a:lnSpc>
            </a:pPr>
            <a:r>
              <a:rPr lang="en-US" b="true" sz="4800">
                <a:solidFill>
                  <a:srgbClr val="FFFFFF"/>
                </a:solidFill>
                <a:latin typeface="Arial Bold"/>
                <a:ea typeface="Arial Bold"/>
                <a:cs typeface="Arial Bold"/>
                <a:sym typeface="Arial Bold"/>
              </a:rPr>
              <a:t>Giao diện hiển thị xếp hạng tay đua </a:t>
            </a:r>
          </a:p>
        </p:txBody>
      </p:sp>
      <p:grpSp>
        <p:nvGrpSpPr>
          <p:cNvPr name="Group 4" id="4"/>
          <p:cNvGrpSpPr/>
          <p:nvPr/>
        </p:nvGrpSpPr>
        <p:grpSpPr>
          <a:xfrm rot="-10800000">
            <a:off x="5808701" y="420280"/>
            <a:ext cx="18834853" cy="1216840"/>
            <a:chOff x="0" y="0"/>
            <a:chExt cx="25113137" cy="1622453"/>
          </a:xfrm>
        </p:grpSpPr>
        <p:sp>
          <p:nvSpPr>
            <p:cNvPr name="Freeform 5" id="5"/>
            <p:cNvSpPr/>
            <p:nvPr/>
          </p:nvSpPr>
          <p:spPr>
            <a:xfrm flipH="false" flipV="false" rot="0">
              <a:off x="12850" y="0"/>
              <a:ext cx="25087439" cy="1622552"/>
            </a:xfrm>
            <a:custGeom>
              <a:avLst/>
              <a:gdLst/>
              <a:ahLst/>
              <a:cxnLst/>
              <a:rect r="r" b="b" t="t" l="l"/>
              <a:pathLst>
                <a:path h="1622552" w="25087439">
                  <a:moveTo>
                    <a:pt x="0" y="1047750"/>
                  </a:moveTo>
                  <a:lnTo>
                    <a:pt x="5933541" y="1047750"/>
                  </a:lnTo>
                  <a:lnTo>
                    <a:pt x="5933541" y="1060450"/>
                  </a:lnTo>
                  <a:lnTo>
                    <a:pt x="5924417" y="1051433"/>
                  </a:lnTo>
                  <a:lnTo>
                    <a:pt x="6984576" y="3683"/>
                  </a:lnTo>
                  <a:cubicBezTo>
                    <a:pt x="6987017" y="1270"/>
                    <a:pt x="6990230" y="0"/>
                    <a:pt x="6993699" y="0"/>
                  </a:cubicBezTo>
                  <a:lnTo>
                    <a:pt x="13185534" y="0"/>
                  </a:lnTo>
                  <a:cubicBezTo>
                    <a:pt x="13189002" y="0"/>
                    <a:pt x="13192215" y="1397"/>
                    <a:pt x="13194657" y="3683"/>
                  </a:cubicBezTo>
                  <a:lnTo>
                    <a:pt x="14810079" y="1600835"/>
                  </a:lnTo>
                  <a:lnTo>
                    <a:pt x="14800956" y="1609852"/>
                  </a:lnTo>
                  <a:lnTo>
                    <a:pt x="14800956" y="1597152"/>
                  </a:lnTo>
                  <a:lnTo>
                    <a:pt x="25087440" y="1597152"/>
                  </a:lnTo>
                  <a:lnTo>
                    <a:pt x="25087440" y="1622552"/>
                  </a:lnTo>
                  <a:lnTo>
                    <a:pt x="14800956" y="1622552"/>
                  </a:lnTo>
                  <a:cubicBezTo>
                    <a:pt x="14797486" y="1622552"/>
                    <a:pt x="14794274" y="1621155"/>
                    <a:pt x="14791832" y="1618869"/>
                  </a:cubicBezTo>
                  <a:lnTo>
                    <a:pt x="13176409" y="21717"/>
                  </a:lnTo>
                  <a:lnTo>
                    <a:pt x="13185532" y="12700"/>
                  </a:lnTo>
                  <a:lnTo>
                    <a:pt x="13185532" y="25400"/>
                  </a:lnTo>
                  <a:lnTo>
                    <a:pt x="6993698" y="25400"/>
                  </a:lnTo>
                  <a:lnTo>
                    <a:pt x="6993698" y="12700"/>
                  </a:lnTo>
                  <a:lnTo>
                    <a:pt x="7002823" y="21717"/>
                  </a:lnTo>
                  <a:lnTo>
                    <a:pt x="5942665" y="1069467"/>
                  </a:lnTo>
                  <a:cubicBezTo>
                    <a:pt x="5940223" y="1071880"/>
                    <a:pt x="5937010" y="1073150"/>
                    <a:pt x="5933541" y="1073150"/>
                  </a:cubicBezTo>
                  <a:lnTo>
                    <a:pt x="0" y="1073150"/>
                  </a:lnTo>
                  <a:close/>
                </a:path>
              </a:pathLst>
            </a:custGeom>
            <a:solidFill>
              <a:srgbClr val="7DBFF8"/>
            </a:solidFill>
          </p:spPr>
        </p:sp>
      </p:grpSp>
      <p:grpSp>
        <p:nvGrpSpPr>
          <p:cNvPr name="Group 6" id="6"/>
          <p:cNvGrpSpPr/>
          <p:nvPr/>
        </p:nvGrpSpPr>
        <p:grpSpPr>
          <a:xfrm rot="-10800000">
            <a:off x="-34925" y="7873725"/>
            <a:ext cx="18306932" cy="851402"/>
            <a:chOff x="0" y="0"/>
            <a:chExt cx="24409243" cy="1135203"/>
          </a:xfrm>
        </p:grpSpPr>
        <p:sp>
          <p:nvSpPr>
            <p:cNvPr name="Freeform 7" id="7"/>
            <p:cNvSpPr/>
            <p:nvPr/>
          </p:nvSpPr>
          <p:spPr>
            <a:xfrm flipH="false" flipV="false" rot="0">
              <a:off x="12700" y="508"/>
              <a:ext cx="24383873" cy="1134237"/>
            </a:xfrm>
            <a:custGeom>
              <a:avLst/>
              <a:gdLst/>
              <a:ahLst/>
              <a:cxnLst/>
              <a:rect r="r" b="b" t="t" l="l"/>
              <a:pathLst>
                <a:path h="1134237" w="24383873">
                  <a:moveTo>
                    <a:pt x="24383873" y="25400"/>
                  </a:moveTo>
                  <a:lnTo>
                    <a:pt x="13510640" y="25400"/>
                  </a:lnTo>
                  <a:lnTo>
                    <a:pt x="13510640" y="12700"/>
                  </a:lnTo>
                  <a:lnTo>
                    <a:pt x="13519657" y="21717"/>
                  </a:lnTo>
                  <a:lnTo>
                    <a:pt x="12412218" y="1130554"/>
                  </a:lnTo>
                  <a:cubicBezTo>
                    <a:pt x="12409805" y="1132967"/>
                    <a:pt x="12406630" y="1134237"/>
                    <a:pt x="12403200" y="1134237"/>
                  </a:cubicBezTo>
                  <a:lnTo>
                    <a:pt x="0" y="1134237"/>
                  </a:lnTo>
                  <a:lnTo>
                    <a:pt x="0" y="1108837"/>
                  </a:lnTo>
                  <a:lnTo>
                    <a:pt x="12403201" y="1108837"/>
                  </a:lnTo>
                  <a:lnTo>
                    <a:pt x="12403201" y="1121537"/>
                  </a:lnTo>
                  <a:lnTo>
                    <a:pt x="12394184" y="1112520"/>
                  </a:lnTo>
                  <a:lnTo>
                    <a:pt x="13501624" y="3683"/>
                  </a:lnTo>
                  <a:cubicBezTo>
                    <a:pt x="13504038" y="1270"/>
                    <a:pt x="13507213" y="0"/>
                    <a:pt x="13510640" y="0"/>
                  </a:cubicBezTo>
                  <a:lnTo>
                    <a:pt x="24383873" y="0"/>
                  </a:lnTo>
                  <a:close/>
                </a:path>
              </a:pathLst>
            </a:custGeom>
            <a:solidFill>
              <a:srgbClr val="7DBFF8"/>
            </a:solidFill>
          </p:spPr>
        </p:sp>
      </p:grpSp>
      <p:sp>
        <p:nvSpPr>
          <p:cNvPr name="Freeform 8" id="8"/>
          <p:cNvSpPr/>
          <p:nvPr/>
        </p:nvSpPr>
        <p:spPr>
          <a:xfrm flipH="false" flipV="false" rot="0">
            <a:off x="3885251" y="2160961"/>
            <a:ext cx="13559512" cy="7627226"/>
          </a:xfrm>
          <a:custGeom>
            <a:avLst/>
            <a:gdLst/>
            <a:ahLst/>
            <a:cxnLst/>
            <a:rect r="r" b="b" t="t" l="l"/>
            <a:pathLst>
              <a:path h="7627226" w="13559512">
                <a:moveTo>
                  <a:pt x="0" y="0"/>
                </a:moveTo>
                <a:lnTo>
                  <a:pt x="13559512" y="0"/>
                </a:lnTo>
                <a:lnTo>
                  <a:pt x="13559512" y="7627226"/>
                </a:lnTo>
                <a:lnTo>
                  <a:pt x="0" y="7627226"/>
                </a:lnTo>
                <a:lnTo>
                  <a:pt x="0" y="0"/>
                </a:lnTo>
                <a:close/>
              </a:path>
            </a:pathLst>
          </a:custGeom>
          <a:blipFill>
            <a:blip r:embed="rId5"/>
            <a:stretch>
              <a:fillRect l="0" t="0" r="0" b="0"/>
            </a:stretch>
          </a:blipFill>
        </p:spPr>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01509D"/>
        </a:solidFill>
      </p:bgPr>
    </p:bg>
    <p:spTree>
      <p:nvGrpSpPr>
        <p:cNvPr id="1" name=""/>
        <p:cNvGrpSpPr/>
        <p:nvPr/>
      </p:nvGrpSpPr>
      <p:grpSpPr>
        <a:xfrm>
          <a:off x="0" y="0"/>
          <a:ext cx="0" cy="0"/>
          <a:chOff x="0" y="0"/>
          <a:chExt cx="0" cy="0"/>
        </a:xfrm>
      </p:grpSpPr>
      <p:sp>
        <p:nvSpPr>
          <p:cNvPr name="Freeform 2" id="2"/>
          <p:cNvSpPr/>
          <p:nvPr/>
        </p:nvSpPr>
        <p:spPr>
          <a:xfrm flipH="false" flipV="false" rot="0">
            <a:off x="-86999" y="0"/>
            <a:ext cx="18300850" cy="10590800"/>
          </a:xfrm>
          <a:custGeom>
            <a:avLst/>
            <a:gdLst/>
            <a:ahLst/>
            <a:cxnLst/>
            <a:rect r="r" b="b" t="t" l="l"/>
            <a:pathLst>
              <a:path h="10590800" w="18300850">
                <a:moveTo>
                  <a:pt x="0" y="0"/>
                </a:moveTo>
                <a:lnTo>
                  <a:pt x="18300850" y="0"/>
                </a:lnTo>
                <a:lnTo>
                  <a:pt x="18300850" y="10590800"/>
                </a:lnTo>
                <a:lnTo>
                  <a:pt x="0" y="10590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3" id="3"/>
          <p:cNvSpPr txBox="true"/>
          <p:nvPr/>
        </p:nvSpPr>
        <p:spPr>
          <a:xfrm rot="0">
            <a:off x="3379967" y="571500"/>
            <a:ext cx="12942750" cy="819150"/>
          </a:xfrm>
          <a:prstGeom prst="rect">
            <a:avLst/>
          </a:prstGeom>
        </p:spPr>
        <p:txBody>
          <a:bodyPr anchor="t" rtlCol="false" tIns="0" lIns="0" bIns="0" rIns="0">
            <a:spAutoFit/>
          </a:bodyPr>
          <a:lstStyle/>
          <a:p>
            <a:pPr algn="just">
              <a:lnSpc>
                <a:spcPts val="5759"/>
              </a:lnSpc>
            </a:pPr>
            <a:r>
              <a:rPr lang="en-US" b="true" sz="4800">
                <a:solidFill>
                  <a:srgbClr val="FFFFFF"/>
                </a:solidFill>
                <a:latin typeface="Arial Bold"/>
                <a:ea typeface="Arial Bold"/>
                <a:cs typeface="Arial Bold"/>
                <a:sym typeface="Arial Bold"/>
              </a:rPr>
              <a:t>Giao diện hiển thị lịch trình</a:t>
            </a:r>
          </a:p>
        </p:txBody>
      </p:sp>
      <p:grpSp>
        <p:nvGrpSpPr>
          <p:cNvPr name="Group 4" id="4"/>
          <p:cNvGrpSpPr/>
          <p:nvPr/>
        </p:nvGrpSpPr>
        <p:grpSpPr>
          <a:xfrm rot="-10800000">
            <a:off x="3653360" y="420280"/>
            <a:ext cx="18834853" cy="1216840"/>
            <a:chOff x="0" y="0"/>
            <a:chExt cx="25113137" cy="1622453"/>
          </a:xfrm>
        </p:grpSpPr>
        <p:sp>
          <p:nvSpPr>
            <p:cNvPr name="Freeform 5" id="5"/>
            <p:cNvSpPr/>
            <p:nvPr/>
          </p:nvSpPr>
          <p:spPr>
            <a:xfrm flipH="false" flipV="false" rot="0">
              <a:off x="12850" y="0"/>
              <a:ext cx="25087439" cy="1622552"/>
            </a:xfrm>
            <a:custGeom>
              <a:avLst/>
              <a:gdLst/>
              <a:ahLst/>
              <a:cxnLst/>
              <a:rect r="r" b="b" t="t" l="l"/>
              <a:pathLst>
                <a:path h="1622552" w="25087439">
                  <a:moveTo>
                    <a:pt x="0" y="1047750"/>
                  </a:moveTo>
                  <a:lnTo>
                    <a:pt x="5933541" y="1047750"/>
                  </a:lnTo>
                  <a:lnTo>
                    <a:pt x="5933541" y="1060450"/>
                  </a:lnTo>
                  <a:lnTo>
                    <a:pt x="5924417" y="1051433"/>
                  </a:lnTo>
                  <a:lnTo>
                    <a:pt x="6984576" y="3683"/>
                  </a:lnTo>
                  <a:cubicBezTo>
                    <a:pt x="6987017" y="1270"/>
                    <a:pt x="6990230" y="0"/>
                    <a:pt x="6993699" y="0"/>
                  </a:cubicBezTo>
                  <a:lnTo>
                    <a:pt x="13185534" y="0"/>
                  </a:lnTo>
                  <a:cubicBezTo>
                    <a:pt x="13189002" y="0"/>
                    <a:pt x="13192215" y="1397"/>
                    <a:pt x="13194657" y="3683"/>
                  </a:cubicBezTo>
                  <a:lnTo>
                    <a:pt x="14810079" y="1600835"/>
                  </a:lnTo>
                  <a:lnTo>
                    <a:pt x="14800956" y="1609852"/>
                  </a:lnTo>
                  <a:lnTo>
                    <a:pt x="14800956" y="1597152"/>
                  </a:lnTo>
                  <a:lnTo>
                    <a:pt x="25087440" y="1597152"/>
                  </a:lnTo>
                  <a:lnTo>
                    <a:pt x="25087440" y="1622552"/>
                  </a:lnTo>
                  <a:lnTo>
                    <a:pt x="14800956" y="1622552"/>
                  </a:lnTo>
                  <a:cubicBezTo>
                    <a:pt x="14797486" y="1622552"/>
                    <a:pt x="14794274" y="1621155"/>
                    <a:pt x="14791832" y="1618869"/>
                  </a:cubicBezTo>
                  <a:lnTo>
                    <a:pt x="13176409" y="21717"/>
                  </a:lnTo>
                  <a:lnTo>
                    <a:pt x="13185532" y="12700"/>
                  </a:lnTo>
                  <a:lnTo>
                    <a:pt x="13185532" y="25400"/>
                  </a:lnTo>
                  <a:lnTo>
                    <a:pt x="6993698" y="25400"/>
                  </a:lnTo>
                  <a:lnTo>
                    <a:pt x="6993698" y="12700"/>
                  </a:lnTo>
                  <a:lnTo>
                    <a:pt x="7002823" y="21717"/>
                  </a:lnTo>
                  <a:lnTo>
                    <a:pt x="5942665" y="1069467"/>
                  </a:lnTo>
                  <a:cubicBezTo>
                    <a:pt x="5940223" y="1071880"/>
                    <a:pt x="5937010" y="1073150"/>
                    <a:pt x="5933541" y="1073150"/>
                  </a:cubicBezTo>
                  <a:lnTo>
                    <a:pt x="0" y="1073150"/>
                  </a:lnTo>
                  <a:close/>
                </a:path>
              </a:pathLst>
            </a:custGeom>
            <a:solidFill>
              <a:srgbClr val="7DBFF8"/>
            </a:solidFill>
          </p:spPr>
        </p:sp>
      </p:grpSp>
      <p:grpSp>
        <p:nvGrpSpPr>
          <p:cNvPr name="Group 6" id="6"/>
          <p:cNvGrpSpPr/>
          <p:nvPr/>
        </p:nvGrpSpPr>
        <p:grpSpPr>
          <a:xfrm rot="-10800000">
            <a:off x="-34925" y="7873725"/>
            <a:ext cx="18306932" cy="851402"/>
            <a:chOff x="0" y="0"/>
            <a:chExt cx="24409243" cy="1135203"/>
          </a:xfrm>
        </p:grpSpPr>
        <p:sp>
          <p:nvSpPr>
            <p:cNvPr name="Freeform 7" id="7"/>
            <p:cNvSpPr/>
            <p:nvPr/>
          </p:nvSpPr>
          <p:spPr>
            <a:xfrm flipH="false" flipV="false" rot="0">
              <a:off x="12700" y="508"/>
              <a:ext cx="24383873" cy="1134237"/>
            </a:xfrm>
            <a:custGeom>
              <a:avLst/>
              <a:gdLst/>
              <a:ahLst/>
              <a:cxnLst/>
              <a:rect r="r" b="b" t="t" l="l"/>
              <a:pathLst>
                <a:path h="1134237" w="24383873">
                  <a:moveTo>
                    <a:pt x="24383873" y="25400"/>
                  </a:moveTo>
                  <a:lnTo>
                    <a:pt x="13510640" y="25400"/>
                  </a:lnTo>
                  <a:lnTo>
                    <a:pt x="13510640" y="12700"/>
                  </a:lnTo>
                  <a:lnTo>
                    <a:pt x="13519657" y="21717"/>
                  </a:lnTo>
                  <a:lnTo>
                    <a:pt x="12412218" y="1130554"/>
                  </a:lnTo>
                  <a:cubicBezTo>
                    <a:pt x="12409805" y="1132967"/>
                    <a:pt x="12406630" y="1134237"/>
                    <a:pt x="12403200" y="1134237"/>
                  </a:cubicBezTo>
                  <a:lnTo>
                    <a:pt x="0" y="1134237"/>
                  </a:lnTo>
                  <a:lnTo>
                    <a:pt x="0" y="1108837"/>
                  </a:lnTo>
                  <a:lnTo>
                    <a:pt x="12403201" y="1108837"/>
                  </a:lnTo>
                  <a:lnTo>
                    <a:pt x="12403201" y="1121537"/>
                  </a:lnTo>
                  <a:lnTo>
                    <a:pt x="12394184" y="1112520"/>
                  </a:lnTo>
                  <a:lnTo>
                    <a:pt x="13501624" y="3683"/>
                  </a:lnTo>
                  <a:cubicBezTo>
                    <a:pt x="13504038" y="1270"/>
                    <a:pt x="13507213" y="0"/>
                    <a:pt x="13510640" y="0"/>
                  </a:cubicBezTo>
                  <a:lnTo>
                    <a:pt x="24383873" y="0"/>
                  </a:lnTo>
                  <a:close/>
                </a:path>
              </a:pathLst>
            </a:custGeom>
            <a:solidFill>
              <a:srgbClr val="7DBFF8"/>
            </a:solidFill>
          </p:spPr>
        </p:sp>
      </p:grpSp>
      <p:sp>
        <p:nvSpPr>
          <p:cNvPr name="Freeform 8" id="8"/>
          <p:cNvSpPr/>
          <p:nvPr/>
        </p:nvSpPr>
        <p:spPr>
          <a:xfrm flipH="false" flipV="false" rot="0">
            <a:off x="3493371" y="1842558"/>
            <a:ext cx="13765929" cy="7743335"/>
          </a:xfrm>
          <a:custGeom>
            <a:avLst/>
            <a:gdLst/>
            <a:ahLst/>
            <a:cxnLst/>
            <a:rect r="r" b="b" t="t" l="l"/>
            <a:pathLst>
              <a:path h="7743335" w="13765929">
                <a:moveTo>
                  <a:pt x="0" y="0"/>
                </a:moveTo>
                <a:lnTo>
                  <a:pt x="13765929" y="0"/>
                </a:lnTo>
                <a:lnTo>
                  <a:pt x="13765929" y="7743336"/>
                </a:lnTo>
                <a:lnTo>
                  <a:pt x="0" y="7743336"/>
                </a:lnTo>
                <a:lnTo>
                  <a:pt x="0" y="0"/>
                </a:lnTo>
                <a:close/>
              </a:path>
            </a:pathLst>
          </a:custGeom>
          <a:blipFill>
            <a:blip r:embed="rId5"/>
            <a:stretch>
              <a:fillRect l="0" t="0" r="0" b="0"/>
            </a:stretch>
          </a:blipFill>
        </p:spPr>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01509D"/>
        </a:solidFill>
      </p:bgPr>
    </p:bg>
    <p:spTree>
      <p:nvGrpSpPr>
        <p:cNvPr id="1" name=""/>
        <p:cNvGrpSpPr/>
        <p:nvPr/>
      </p:nvGrpSpPr>
      <p:grpSpPr>
        <a:xfrm>
          <a:off x="0" y="0"/>
          <a:ext cx="0" cy="0"/>
          <a:chOff x="0" y="0"/>
          <a:chExt cx="0" cy="0"/>
        </a:xfrm>
      </p:grpSpPr>
      <p:sp>
        <p:nvSpPr>
          <p:cNvPr name="Freeform 2" id="2"/>
          <p:cNvSpPr/>
          <p:nvPr/>
        </p:nvSpPr>
        <p:spPr>
          <a:xfrm flipH="false" flipV="false" rot="0">
            <a:off x="-86999" y="0"/>
            <a:ext cx="18300850" cy="10590800"/>
          </a:xfrm>
          <a:custGeom>
            <a:avLst/>
            <a:gdLst/>
            <a:ahLst/>
            <a:cxnLst/>
            <a:rect r="r" b="b" t="t" l="l"/>
            <a:pathLst>
              <a:path h="10590800" w="18300850">
                <a:moveTo>
                  <a:pt x="0" y="0"/>
                </a:moveTo>
                <a:lnTo>
                  <a:pt x="18300850" y="0"/>
                </a:lnTo>
                <a:lnTo>
                  <a:pt x="18300850" y="10590800"/>
                </a:lnTo>
                <a:lnTo>
                  <a:pt x="0" y="10590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3" id="3"/>
          <p:cNvSpPr txBox="true"/>
          <p:nvPr/>
        </p:nvSpPr>
        <p:spPr>
          <a:xfrm rot="0">
            <a:off x="3379967" y="571500"/>
            <a:ext cx="12942750" cy="819150"/>
          </a:xfrm>
          <a:prstGeom prst="rect">
            <a:avLst/>
          </a:prstGeom>
        </p:spPr>
        <p:txBody>
          <a:bodyPr anchor="t" rtlCol="false" tIns="0" lIns="0" bIns="0" rIns="0">
            <a:spAutoFit/>
          </a:bodyPr>
          <a:lstStyle/>
          <a:p>
            <a:pPr algn="just">
              <a:lnSpc>
                <a:spcPts val="5759"/>
              </a:lnSpc>
            </a:pPr>
            <a:r>
              <a:rPr lang="en-US" b="true" sz="4800">
                <a:solidFill>
                  <a:srgbClr val="FFFFFF"/>
                </a:solidFill>
                <a:latin typeface="Arial Bold"/>
                <a:ea typeface="Arial Bold"/>
                <a:cs typeface="Arial Bold"/>
                <a:sym typeface="Arial Bold"/>
              </a:rPr>
              <a:t>Giao diện hiển thị tay đua</a:t>
            </a:r>
          </a:p>
        </p:txBody>
      </p:sp>
      <p:grpSp>
        <p:nvGrpSpPr>
          <p:cNvPr name="Group 4" id="4"/>
          <p:cNvGrpSpPr/>
          <p:nvPr/>
        </p:nvGrpSpPr>
        <p:grpSpPr>
          <a:xfrm rot="-10800000">
            <a:off x="3139017" y="420280"/>
            <a:ext cx="18834853" cy="1216840"/>
            <a:chOff x="0" y="0"/>
            <a:chExt cx="25113137" cy="1622453"/>
          </a:xfrm>
        </p:grpSpPr>
        <p:sp>
          <p:nvSpPr>
            <p:cNvPr name="Freeform 5" id="5"/>
            <p:cNvSpPr/>
            <p:nvPr/>
          </p:nvSpPr>
          <p:spPr>
            <a:xfrm flipH="false" flipV="false" rot="0">
              <a:off x="12850" y="0"/>
              <a:ext cx="25087439" cy="1622552"/>
            </a:xfrm>
            <a:custGeom>
              <a:avLst/>
              <a:gdLst/>
              <a:ahLst/>
              <a:cxnLst/>
              <a:rect r="r" b="b" t="t" l="l"/>
              <a:pathLst>
                <a:path h="1622552" w="25087439">
                  <a:moveTo>
                    <a:pt x="0" y="1047750"/>
                  </a:moveTo>
                  <a:lnTo>
                    <a:pt x="5933541" y="1047750"/>
                  </a:lnTo>
                  <a:lnTo>
                    <a:pt x="5933541" y="1060450"/>
                  </a:lnTo>
                  <a:lnTo>
                    <a:pt x="5924417" y="1051433"/>
                  </a:lnTo>
                  <a:lnTo>
                    <a:pt x="6984576" y="3683"/>
                  </a:lnTo>
                  <a:cubicBezTo>
                    <a:pt x="6987017" y="1270"/>
                    <a:pt x="6990230" y="0"/>
                    <a:pt x="6993699" y="0"/>
                  </a:cubicBezTo>
                  <a:lnTo>
                    <a:pt x="13185534" y="0"/>
                  </a:lnTo>
                  <a:cubicBezTo>
                    <a:pt x="13189002" y="0"/>
                    <a:pt x="13192215" y="1397"/>
                    <a:pt x="13194657" y="3683"/>
                  </a:cubicBezTo>
                  <a:lnTo>
                    <a:pt x="14810079" y="1600835"/>
                  </a:lnTo>
                  <a:lnTo>
                    <a:pt x="14800956" y="1609852"/>
                  </a:lnTo>
                  <a:lnTo>
                    <a:pt x="14800956" y="1597152"/>
                  </a:lnTo>
                  <a:lnTo>
                    <a:pt x="25087440" y="1597152"/>
                  </a:lnTo>
                  <a:lnTo>
                    <a:pt x="25087440" y="1622552"/>
                  </a:lnTo>
                  <a:lnTo>
                    <a:pt x="14800956" y="1622552"/>
                  </a:lnTo>
                  <a:cubicBezTo>
                    <a:pt x="14797486" y="1622552"/>
                    <a:pt x="14794274" y="1621155"/>
                    <a:pt x="14791832" y="1618869"/>
                  </a:cubicBezTo>
                  <a:lnTo>
                    <a:pt x="13176409" y="21717"/>
                  </a:lnTo>
                  <a:lnTo>
                    <a:pt x="13185532" y="12700"/>
                  </a:lnTo>
                  <a:lnTo>
                    <a:pt x="13185532" y="25400"/>
                  </a:lnTo>
                  <a:lnTo>
                    <a:pt x="6993698" y="25400"/>
                  </a:lnTo>
                  <a:lnTo>
                    <a:pt x="6993698" y="12700"/>
                  </a:lnTo>
                  <a:lnTo>
                    <a:pt x="7002823" y="21717"/>
                  </a:lnTo>
                  <a:lnTo>
                    <a:pt x="5942665" y="1069467"/>
                  </a:lnTo>
                  <a:cubicBezTo>
                    <a:pt x="5940223" y="1071880"/>
                    <a:pt x="5937010" y="1073150"/>
                    <a:pt x="5933541" y="1073150"/>
                  </a:cubicBezTo>
                  <a:lnTo>
                    <a:pt x="0" y="1073150"/>
                  </a:lnTo>
                  <a:close/>
                </a:path>
              </a:pathLst>
            </a:custGeom>
            <a:solidFill>
              <a:srgbClr val="7DBFF8"/>
            </a:solidFill>
          </p:spPr>
        </p:sp>
      </p:grpSp>
      <p:grpSp>
        <p:nvGrpSpPr>
          <p:cNvPr name="Group 6" id="6"/>
          <p:cNvGrpSpPr/>
          <p:nvPr/>
        </p:nvGrpSpPr>
        <p:grpSpPr>
          <a:xfrm rot="-10800000">
            <a:off x="-34925" y="7873725"/>
            <a:ext cx="18306932" cy="851402"/>
            <a:chOff x="0" y="0"/>
            <a:chExt cx="24409243" cy="1135203"/>
          </a:xfrm>
        </p:grpSpPr>
        <p:sp>
          <p:nvSpPr>
            <p:cNvPr name="Freeform 7" id="7"/>
            <p:cNvSpPr/>
            <p:nvPr/>
          </p:nvSpPr>
          <p:spPr>
            <a:xfrm flipH="false" flipV="false" rot="0">
              <a:off x="12700" y="508"/>
              <a:ext cx="24383873" cy="1134237"/>
            </a:xfrm>
            <a:custGeom>
              <a:avLst/>
              <a:gdLst/>
              <a:ahLst/>
              <a:cxnLst/>
              <a:rect r="r" b="b" t="t" l="l"/>
              <a:pathLst>
                <a:path h="1134237" w="24383873">
                  <a:moveTo>
                    <a:pt x="24383873" y="25400"/>
                  </a:moveTo>
                  <a:lnTo>
                    <a:pt x="13510640" y="25400"/>
                  </a:lnTo>
                  <a:lnTo>
                    <a:pt x="13510640" y="12700"/>
                  </a:lnTo>
                  <a:lnTo>
                    <a:pt x="13519657" y="21717"/>
                  </a:lnTo>
                  <a:lnTo>
                    <a:pt x="12412218" y="1130554"/>
                  </a:lnTo>
                  <a:cubicBezTo>
                    <a:pt x="12409805" y="1132967"/>
                    <a:pt x="12406630" y="1134237"/>
                    <a:pt x="12403200" y="1134237"/>
                  </a:cubicBezTo>
                  <a:lnTo>
                    <a:pt x="0" y="1134237"/>
                  </a:lnTo>
                  <a:lnTo>
                    <a:pt x="0" y="1108837"/>
                  </a:lnTo>
                  <a:lnTo>
                    <a:pt x="12403201" y="1108837"/>
                  </a:lnTo>
                  <a:lnTo>
                    <a:pt x="12403201" y="1121537"/>
                  </a:lnTo>
                  <a:lnTo>
                    <a:pt x="12394184" y="1112520"/>
                  </a:lnTo>
                  <a:lnTo>
                    <a:pt x="13501624" y="3683"/>
                  </a:lnTo>
                  <a:cubicBezTo>
                    <a:pt x="13504038" y="1270"/>
                    <a:pt x="13507213" y="0"/>
                    <a:pt x="13510640" y="0"/>
                  </a:cubicBezTo>
                  <a:lnTo>
                    <a:pt x="24383873" y="0"/>
                  </a:lnTo>
                  <a:close/>
                </a:path>
              </a:pathLst>
            </a:custGeom>
            <a:solidFill>
              <a:srgbClr val="7DBFF8"/>
            </a:solidFill>
          </p:spPr>
        </p:sp>
      </p:grpSp>
      <p:sp>
        <p:nvSpPr>
          <p:cNvPr name="Freeform 8" id="8"/>
          <p:cNvSpPr/>
          <p:nvPr/>
        </p:nvSpPr>
        <p:spPr>
          <a:xfrm flipH="false" flipV="false" rot="0">
            <a:off x="3493371" y="1965021"/>
            <a:ext cx="13765929" cy="7743335"/>
          </a:xfrm>
          <a:custGeom>
            <a:avLst/>
            <a:gdLst/>
            <a:ahLst/>
            <a:cxnLst/>
            <a:rect r="r" b="b" t="t" l="l"/>
            <a:pathLst>
              <a:path h="7743335" w="13765929">
                <a:moveTo>
                  <a:pt x="0" y="0"/>
                </a:moveTo>
                <a:lnTo>
                  <a:pt x="13765929" y="0"/>
                </a:lnTo>
                <a:lnTo>
                  <a:pt x="13765929" y="7743335"/>
                </a:lnTo>
                <a:lnTo>
                  <a:pt x="0" y="7743335"/>
                </a:lnTo>
                <a:lnTo>
                  <a:pt x="0" y="0"/>
                </a:lnTo>
                <a:close/>
              </a:path>
            </a:pathLst>
          </a:custGeom>
          <a:blipFill>
            <a:blip r:embed="rId5"/>
            <a:stretch>
              <a:fillRect l="0" t="0" r="0" b="0"/>
            </a:stretch>
          </a:blipFill>
        </p:spPr>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01509D"/>
        </a:solidFill>
      </p:bgPr>
    </p:bg>
    <p:spTree>
      <p:nvGrpSpPr>
        <p:cNvPr id="1" name=""/>
        <p:cNvGrpSpPr/>
        <p:nvPr/>
      </p:nvGrpSpPr>
      <p:grpSpPr>
        <a:xfrm>
          <a:off x="0" y="0"/>
          <a:ext cx="0" cy="0"/>
          <a:chOff x="0" y="0"/>
          <a:chExt cx="0" cy="0"/>
        </a:xfrm>
      </p:grpSpPr>
      <p:sp>
        <p:nvSpPr>
          <p:cNvPr name="Freeform 2" id="2"/>
          <p:cNvSpPr/>
          <p:nvPr/>
        </p:nvSpPr>
        <p:spPr>
          <a:xfrm flipH="false" flipV="false" rot="0">
            <a:off x="-86999" y="0"/>
            <a:ext cx="18300850" cy="10590800"/>
          </a:xfrm>
          <a:custGeom>
            <a:avLst/>
            <a:gdLst/>
            <a:ahLst/>
            <a:cxnLst/>
            <a:rect r="r" b="b" t="t" l="l"/>
            <a:pathLst>
              <a:path h="10590800" w="18300850">
                <a:moveTo>
                  <a:pt x="0" y="0"/>
                </a:moveTo>
                <a:lnTo>
                  <a:pt x="18300850" y="0"/>
                </a:lnTo>
                <a:lnTo>
                  <a:pt x="18300850" y="10590800"/>
                </a:lnTo>
                <a:lnTo>
                  <a:pt x="0" y="10590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3" id="3"/>
          <p:cNvSpPr txBox="true"/>
          <p:nvPr/>
        </p:nvSpPr>
        <p:spPr>
          <a:xfrm rot="0">
            <a:off x="3379967" y="571500"/>
            <a:ext cx="12942750" cy="819150"/>
          </a:xfrm>
          <a:prstGeom prst="rect">
            <a:avLst/>
          </a:prstGeom>
        </p:spPr>
        <p:txBody>
          <a:bodyPr anchor="t" rtlCol="false" tIns="0" lIns="0" bIns="0" rIns="0">
            <a:spAutoFit/>
          </a:bodyPr>
          <a:lstStyle/>
          <a:p>
            <a:pPr algn="just">
              <a:lnSpc>
                <a:spcPts val="5759"/>
              </a:lnSpc>
            </a:pPr>
            <a:r>
              <a:rPr lang="en-US" b="true" sz="4800">
                <a:solidFill>
                  <a:srgbClr val="FFFFFF"/>
                </a:solidFill>
                <a:latin typeface="Arial Bold"/>
                <a:ea typeface="Arial Bold"/>
                <a:cs typeface="Arial Bold"/>
                <a:sym typeface="Arial Bold"/>
              </a:rPr>
              <a:t>Giao diện hiển thị trường đua</a:t>
            </a:r>
          </a:p>
        </p:txBody>
      </p:sp>
      <p:grpSp>
        <p:nvGrpSpPr>
          <p:cNvPr name="Group 4" id="4"/>
          <p:cNvGrpSpPr/>
          <p:nvPr/>
        </p:nvGrpSpPr>
        <p:grpSpPr>
          <a:xfrm rot="-10800000">
            <a:off x="4535090" y="420280"/>
            <a:ext cx="18834853" cy="1216840"/>
            <a:chOff x="0" y="0"/>
            <a:chExt cx="25113137" cy="1622453"/>
          </a:xfrm>
        </p:grpSpPr>
        <p:sp>
          <p:nvSpPr>
            <p:cNvPr name="Freeform 5" id="5"/>
            <p:cNvSpPr/>
            <p:nvPr/>
          </p:nvSpPr>
          <p:spPr>
            <a:xfrm flipH="false" flipV="false" rot="0">
              <a:off x="12850" y="0"/>
              <a:ext cx="25087439" cy="1622552"/>
            </a:xfrm>
            <a:custGeom>
              <a:avLst/>
              <a:gdLst/>
              <a:ahLst/>
              <a:cxnLst/>
              <a:rect r="r" b="b" t="t" l="l"/>
              <a:pathLst>
                <a:path h="1622552" w="25087439">
                  <a:moveTo>
                    <a:pt x="0" y="1047750"/>
                  </a:moveTo>
                  <a:lnTo>
                    <a:pt x="5933541" y="1047750"/>
                  </a:lnTo>
                  <a:lnTo>
                    <a:pt x="5933541" y="1060450"/>
                  </a:lnTo>
                  <a:lnTo>
                    <a:pt x="5924417" y="1051433"/>
                  </a:lnTo>
                  <a:lnTo>
                    <a:pt x="6984576" y="3683"/>
                  </a:lnTo>
                  <a:cubicBezTo>
                    <a:pt x="6987017" y="1270"/>
                    <a:pt x="6990230" y="0"/>
                    <a:pt x="6993699" y="0"/>
                  </a:cubicBezTo>
                  <a:lnTo>
                    <a:pt x="13185534" y="0"/>
                  </a:lnTo>
                  <a:cubicBezTo>
                    <a:pt x="13189002" y="0"/>
                    <a:pt x="13192215" y="1397"/>
                    <a:pt x="13194657" y="3683"/>
                  </a:cubicBezTo>
                  <a:lnTo>
                    <a:pt x="14810079" y="1600835"/>
                  </a:lnTo>
                  <a:lnTo>
                    <a:pt x="14800956" y="1609852"/>
                  </a:lnTo>
                  <a:lnTo>
                    <a:pt x="14800956" y="1597152"/>
                  </a:lnTo>
                  <a:lnTo>
                    <a:pt x="25087440" y="1597152"/>
                  </a:lnTo>
                  <a:lnTo>
                    <a:pt x="25087440" y="1622552"/>
                  </a:lnTo>
                  <a:lnTo>
                    <a:pt x="14800956" y="1622552"/>
                  </a:lnTo>
                  <a:cubicBezTo>
                    <a:pt x="14797486" y="1622552"/>
                    <a:pt x="14794274" y="1621155"/>
                    <a:pt x="14791832" y="1618869"/>
                  </a:cubicBezTo>
                  <a:lnTo>
                    <a:pt x="13176409" y="21717"/>
                  </a:lnTo>
                  <a:lnTo>
                    <a:pt x="13185532" y="12700"/>
                  </a:lnTo>
                  <a:lnTo>
                    <a:pt x="13185532" y="25400"/>
                  </a:lnTo>
                  <a:lnTo>
                    <a:pt x="6993698" y="25400"/>
                  </a:lnTo>
                  <a:lnTo>
                    <a:pt x="6993698" y="12700"/>
                  </a:lnTo>
                  <a:lnTo>
                    <a:pt x="7002823" y="21717"/>
                  </a:lnTo>
                  <a:lnTo>
                    <a:pt x="5942665" y="1069467"/>
                  </a:lnTo>
                  <a:cubicBezTo>
                    <a:pt x="5940223" y="1071880"/>
                    <a:pt x="5937010" y="1073150"/>
                    <a:pt x="5933541" y="1073150"/>
                  </a:cubicBezTo>
                  <a:lnTo>
                    <a:pt x="0" y="1073150"/>
                  </a:lnTo>
                  <a:close/>
                </a:path>
              </a:pathLst>
            </a:custGeom>
            <a:solidFill>
              <a:srgbClr val="7DBFF8"/>
            </a:solidFill>
          </p:spPr>
        </p:sp>
      </p:grpSp>
      <p:grpSp>
        <p:nvGrpSpPr>
          <p:cNvPr name="Group 6" id="6"/>
          <p:cNvGrpSpPr/>
          <p:nvPr/>
        </p:nvGrpSpPr>
        <p:grpSpPr>
          <a:xfrm rot="-10800000">
            <a:off x="-34925" y="7873725"/>
            <a:ext cx="18306932" cy="851402"/>
            <a:chOff x="0" y="0"/>
            <a:chExt cx="24409243" cy="1135203"/>
          </a:xfrm>
        </p:grpSpPr>
        <p:sp>
          <p:nvSpPr>
            <p:cNvPr name="Freeform 7" id="7"/>
            <p:cNvSpPr/>
            <p:nvPr/>
          </p:nvSpPr>
          <p:spPr>
            <a:xfrm flipH="false" flipV="false" rot="0">
              <a:off x="12700" y="508"/>
              <a:ext cx="24383873" cy="1134237"/>
            </a:xfrm>
            <a:custGeom>
              <a:avLst/>
              <a:gdLst/>
              <a:ahLst/>
              <a:cxnLst/>
              <a:rect r="r" b="b" t="t" l="l"/>
              <a:pathLst>
                <a:path h="1134237" w="24383873">
                  <a:moveTo>
                    <a:pt x="24383873" y="25400"/>
                  </a:moveTo>
                  <a:lnTo>
                    <a:pt x="13510640" y="25400"/>
                  </a:lnTo>
                  <a:lnTo>
                    <a:pt x="13510640" y="12700"/>
                  </a:lnTo>
                  <a:lnTo>
                    <a:pt x="13519657" y="21717"/>
                  </a:lnTo>
                  <a:lnTo>
                    <a:pt x="12412218" y="1130554"/>
                  </a:lnTo>
                  <a:cubicBezTo>
                    <a:pt x="12409805" y="1132967"/>
                    <a:pt x="12406630" y="1134237"/>
                    <a:pt x="12403200" y="1134237"/>
                  </a:cubicBezTo>
                  <a:lnTo>
                    <a:pt x="0" y="1134237"/>
                  </a:lnTo>
                  <a:lnTo>
                    <a:pt x="0" y="1108837"/>
                  </a:lnTo>
                  <a:lnTo>
                    <a:pt x="12403201" y="1108837"/>
                  </a:lnTo>
                  <a:lnTo>
                    <a:pt x="12403201" y="1121537"/>
                  </a:lnTo>
                  <a:lnTo>
                    <a:pt x="12394184" y="1112520"/>
                  </a:lnTo>
                  <a:lnTo>
                    <a:pt x="13501624" y="3683"/>
                  </a:lnTo>
                  <a:cubicBezTo>
                    <a:pt x="13504038" y="1270"/>
                    <a:pt x="13507213" y="0"/>
                    <a:pt x="13510640" y="0"/>
                  </a:cubicBezTo>
                  <a:lnTo>
                    <a:pt x="24383873" y="0"/>
                  </a:lnTo>
                  <a:close/>
                </a:path>
              </a:pathLst>
            </a:custGeom>
            <a:solidFill>
              <a:srgbClr val="7DBFF8"/>
            </a:solidFill>
          </p:spPr>
        </p:sp>
      </p:grpSp>
      <p:sp>
        <p:nvSpPr>
          <p:cNvPr name="Freeform 8" id="8"/>
          <p:cNvSpPr/>
          <p:nvPr/>
        </p:nvSpPr>
        <p:spPr>
          <a:xfrm flipH="false" flipV="false" rot="0">
            <a:off x="3493371" y="1965021"/>
            <a:ext cx="14021164" cy="7886905"/>
          </a:xfrm>
          <a:custGeom>
            <a:avLst/>
            <a:gdLst/>
            <a:ahLst/>
            <a:cxnLst/>
            <a:rect r="r" b="b" t="t" l="l"/>
            <a:pathLst>
              <a:path h="7886905" w="14021164">
                <a:moveTo>
                  <a:pt x="0" y="0"/>
                </a:moveTo>
                <a:lnTo>
                  <a:pt x="14021163" y="0"/>
                </a:lnTo>
                <a:lnTo>
                  <a:pt x="14021163" y="7886904"/>
                </a:lnTo>
                <a:lnTo>
                  <a:pt x="0" y="7886904"/>
                </a:lnTo>
                <a:lnTo>
                  <a:pt x="0" y="0"/>
                </a:lnTo>
                <a:close/>
              </a:path>
            </a:pathLst>
          </a:custGeom>
          <a:blipFill>
            <a:blip r:embed="rId5"/>
            <a:stretch>
              <a:fillRect l="0" t="0" r="0" b="0"/>
            </a:stretch>
          </a:blipFill>
        </p:spPr>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01509D"/>
        </a:solidFill>
      </p:bgPr>
    </p:bg>
    <p:spTree>
      <p:nvGrpSpPr>
        <p:cNvPr id="1" name=""/>
        <p:cNvGrpSpPr/>
        <p:nvPr/>
      </p:nvGrpSpPr>
      <p:grpSpPr>
        <a:xfrm>
          <a:off x="0" y="0"/>
          <a:ext cx="0" cy="0"/>
          <a:chOff x="0" y="0"/>
          <a:chExt cx="0" cy="0"/>
        </a:xfrm>
      </p:grpSpPr>
      <p:sp>
        <p:nvSpPr>
          <p:cNvPr name="Freeform 2" id="2"/>
          <p:cNvSpPr/>
          <p:nvPr/>
        </p:nvSpPr>
        <p:spPr>
          <a:xfrm flipH="false" flipV="false" rot="0">
            <a:off x="-86999" y="0"/>
            <a:ext cx="18300850" cy="10590800"/>
          </a:xfrm>
          <a:custGeom>
            <a:avLst/>
            <a:gdLst/>
            <a:ahLst/>
            <a:cxnLst/>
            <a:rect r="r" b="b" t="t" l="l"/>
            <a:pathLst>
              <a:path h="10590800" w="18300850">
                <a:moveTo>
                  <a:pt x="0" y="0"/>
                </a:moveTo>
                <a:lnTo>
                  <a:pt x="18300850" y="0"/>
                </a:lnTo>
                <a:lnTo>
                  <a:pt x="18300850" y="10590800"/>
                </a:lnTo>
                <a:lnTo>
                  <a:pt x="0" y="10590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3" id="3"/>
          <p:cNvSpPr txBox="true"/>
          <p:nvPr/>
        </p:nvSpPr>
        <p:spPr>
          <a:xfrm rot="0">
            <a:off x="3379967" y="1157093"/>
            <a:ext cx="12942750" cy="923925"/>
          </a:xfrm>
          <a:prstGeom prst="rect">
            <a:avLst/>
          </a:prstGeom>
        </p:spPr>
        <p:txBody>
          <a:bodyPr anchor="t" rtlCol="false" tIns="0" lIns="0" bIns="0" rIns="0">
            <a:spAutoFit/>
          </a:bodyPr>
          <a:lstStyle/>
          <a:p>
            <a:pPr algn="just">
              <a:lnSpc>
                <a:spcPts val="6480"/>
              </a:lnSpc>
            </a:pPr>
            <a:r>
              <a:rPr lang="en-US" b="true" sz="5400">
                <a:solidFill>
                  <a:srgbClr val="FFFFFF"/>
                </a:solidFill>
                <a:latin typeface="Arial Bold"/>
                <a:ea typeface="Arial Bold"/>
                <a:cs typeface="Arial Bold"/>
                <a:sym typeface="Arial Bold"/>
              </a:rPr>
              <a:t>Kết luận</a:t>
            </a:r>
          </a:p>
        </p:txBody>
      </p:sp>
      <p:sp>
        <p:nvSpPr>
          <p:cNvPr name="TextBox 4" id="4"/>
          <p:cNvSpPr txBox="true"/>
          <p:nvPr/>
        </p:nvSpPr>
        <p:spPr>
          <a:xfrm rot="0">
            <a:off x="3831285" y="2352675"/>
            <a:ext cx="12942750" cy="5133975"/>
          </a:xfrm>
          <a:prstGeom prst="rect">
            <a:avLst/>
          </a:prstGeom>
        </p:spPr>
        <p:txBody>
          <a:bodyPr anchor="t" rtlCol="false" tIns="0" lIns="0" bIns="0" rIns="0">
            <a:spAutoFit/>
          </a:bodyPr>
          <a:lstStyle/>
          <a:p>
            <a:pPr algn="just">
              <a:lnSpc>
                <a:spcPts val="3120"/>
              </a:lnSpc>
            </a:pPr>
            <a:r>
              <a:rPr lang="en-US" sz="2600">
                <a:solidFill>
                  <a:srgbClr val="FFFFFF"/>
                </a:solidFill>
                <a:latin typeface="Arial"/>
                <a:ea typeface="Arial"/>
                <a:cs typeface="Arial"/>
                <a:sym typeface="Arial"/>
              </a:rPr>
              <a:t>     Phần mềm có giao diện trực quan, hài hòa, dễ sử dụng, truy xuất nhanh chóng và đạt đủ các mục tiêu đề ra. Đồng thời, mã nguồn và cấu hình cũng dễ dàng cho việc bảo trì và nâng cấp. Tuy nhiên, phần mềm còn có một vài nhược điểm như có quá ít chức năng và chức năng chỉ tập trung xây dựng cho đối tượng người dùng cuối. Điều này khiến việc cập nhật, sửa đổi thông tin của đối tượng người quản trị sẽ có nhiều bất cập. Dữ liệu sử dụng hiển thị chưa đa dạng, mới chỉ có các dữ liệu trong năm 2024 và chưa có chức năng tự động cập nhật kết quả từ trang web www.formula1.com chính thức. Một số chỗ trong giao diện chưa thực sự hợp lý.   </a:t>
            </a:r>
          </a:p>
          <a:p>
            <a:pPr algn="just">
              <a:lnSpc>
                <a:spcPts val="3120"/>
              </a:lnSpc>
            </a:pPr>
            <a:r>
              <a:rPr lang="en-US" sz="2600">
                <a:solidFill>
                  <a:srgbClr val="FFFFFF"/>
                </a:solidFill>
                <a:latin typeface="Arial"/>
                <a:ea typeface="Arial"/>
                <a:cs typeface="Arial"/>
                <a:sym typeface="Arial"/>
              </a:rPr>
              <a:t>     </a:t>
            </a:r>
            <a:r>
              <a:rPr lang="en-US" sz="2600">
                <a:solidFill>
                  <a:srgbClr val="FFFFFF"/>
                </a:solidFill>
                <a:latin typeface="Arial"/>
                <a:ea typeface="Arial"/>
                <a:cs typeface="Arial"/>
                <a:sym typeface="Arial"/>
              </a:rPr>
              <a:t>Về phương hướng phát triển, phần mềm dự định sẽ nâng cấp thêm giao diện, cải thiện hiệu suất. Ngoài ra còn thêm một số chức năng cập nhật dữ liệu cho người quản trị, thêm chức năng tìm kiếm, gửi email về thông tin mới cho người dùng. Cập nhật thêm các mục thông tin người dùng muốn xem.</a:t>
            </a:r>
          </a:p>
          <a:p>
            <a:pPr algn="just">
              <a:lnSpc>
                <a:spcPts val="3120"/>
              </a:lnSpc>
            </a:pPr>
          </a:p>
        </p:txBody>
      </p:sp>
      <p:grpSp>
        <p:nvGrpSpPr>
          <p:cNvPr name="Group 5" id="5"/>
          <p:cNvGrpSpPr/>
          <p:nvPr/>
        </p:nvGrpSpPr>
        <p:grpSpPr>
          <a:xfrm rot="-10800000">
            <a:off x="256964" y="864178"/>
            <a:ext cx="18614420" cy="1216840"/>
            <a:chOff x="0" y="0"/>
            <a:chExt cx="24819227" cy="1622453"/>
          </a:xfrm>
        </p:grpSpPr>
        <p:sp>
          <p:nvSpPr>
            <p:cNvPr name="Freeform 6" id="6"/>
            <p:cNvSpPr/>
            <p:nvPr/>
          </p:nvSpPr>
          <p:spPr>
            <a:xfrm flipH="false" flipV="false" rot="0">
              <a:off x="12700" y="0"/>
              <a:ext cx="24793829" cy="1622552"/>
            </a:xfrm>
            <a:custGeom>
              <a:avLst/>
              <a:gdLst/>
              <a:ahLst/>
              <a:cxnLst/>
              <a:rect r="r" b="b" t="t" l="l"/>
              <a:pathLst>
                <a:path h="1622552" w="24793829">
                  <a:moveTo>
                    <a:pt x="0" y="1047750"/>
                  </a:moveTo>
                  <a:lnTo>
                    <a:pt x="5864098" y="1047750"/>
                  </a:lnTo>
                  <a:lnTo>
                    <a:pt x="5864098" y="1060450"/>
                  </a:lnTo>
                  <a:lnTo>
                    <a:pt x="5855081" y="1051433"/>
                  </a:lnTo>
                  <a:lnTo>
                    <a:pt x="6902831" y="3683"/>
                  </a:lnTo>
                  <a:cubicBezTo>
                    <a:pt x="6905244" y="1270"/>
                    <a:pt x="6908419" y="0"/>
                    <a:pt x="6911849" y="0"/>
                  </a:cubicBezTo>
                  <a:lnTo>
                    <a:pt x="13031217" y="0"/>
                  </a:lnTo>
                  <a:cubicBezTo>
                    <a:pt x="13034645" y="0"/>
                    <a:pt x="13037820" y="1397"/>
                    <a:pt x="13040233" y="3683"/>
                  </a:cubicBezTo>
                  <a:lnTo>
                    <a:pt x="14636750" y="1600835"/>
                  </a:lnTo>
                  <a:lnTo>
                    <a:pt x="14627733" y="1609852"/>
                  </a:lnTo>
                  <a:lnTo>
                    <a:pt x="14627733" y="1597152"/>
                  </a:lnTo>
                  <a:lnTo>
                    <a:pt x="24793829" y="1597152"/>
                  </a:lnTo>
                  <a:lnTo>
                    <a:pt x="24793829" y="1622552"/>
                  </a:lnTo>
                  <a:lnTo>
                    <a:pt x="14627733" y="1622552"/>
                  </a:lnTo>
                  <a:cubicBezTo>
                    <a:pt x="14624304" y="1622552"/>
                    <a:pt x="14621129" y="1621155"/>
                    <a:pt x="14618717" y="1618869"/>
                  </a:cubicBezTo>
                  <a:lnTo>
                    <a:pt x="13022199" y="21717"/>
                  </a:lnTo>
                  <a:lnTo>
                    <a:pt x="13031215" y="12700"/>
                  </a:lnTo>
                  <a:lnTo>
                    <a:pt x="13031215" y="25400"/>
                  </a:lnTo>
                  <a:lnTo>
                    <a:pt x="6911848" y="25400"/>
                  </a:lnTo>
                  <a:lnTo>
                    <a:pt x="6911848" y="12700"/>
                  </a:lnTo>
                  <a:lnTo>
                    <a:pt x="6920865" y="21717"/>
                  </a:lnTo>
                  <a:lnTo>
                    <a:pt x="5873115" y="1069467"/>
                  </a:lnTo>
                  <a:cubicBezTo>
                    <a:pt x="5870702" y="1071880"/>
                    <a:pt x="5867527" y="1073150"/>
                    <a:pt x="5864098" y="1073150"/>
                  </a:cubicBezTo>
                  <a:lnTo>
                    <a:pt x="0" y="1073150"/>
                  </a:lnTo>
                  <a:close/>
                </a:path>
              </a:pathLst>
            </a:custGeom>
            <a:solidFill>
              <a:srgbClr val="7DBFF8"/>
            </a:solidFill>
          </p:spPr>
        </p:sp>
      </p:grpSp>
      <p:grpSp>
        <p:nvGrpSpPr>
          <p:cNvPr name="Group 7" id="7"/>
          <p:cNvGrpSpPr/>
          <p:nvPr/>
        </p:nvGrpSpPr>
        <p:grpSpPr>
          <a:xfrm rot="-10800000">
            <a:off x="-34925" y="7873725"/>
            <a:ext cx="18306932" cy="851402"/>
            <a:chOff x="0" y="0"/>
            <a:chExt cx="24409243" cy="1135203"/>
          </a:xfrm>
        </p:grpSpPr>
        <p:sp>
          <p:nvSpPr>
            <p:cNvPr name="Freeform 8" id="8"/>
            <p:cNvSpPr/>
            <p:nvPr/>
          </p:nvSpPr>
          <p:spPr>
            <a:xfrm flipH="false" flipV="false" rot="0">
              <a:off x="12700" y="508"/>
              <a:ext cx="24383873" cy="1134237"/>
            </a:xfrm>
            <a:custGeom>
              <a:avLst/>
              <a:gdLst/>
              <a:ahLst/>
              <a:cxnLst/>
              <a:rect r="r" b="b" t="t" l="l"/>
              <a:pathLst>
                <a:path h="1134237" w="24383873">
                  <a:moveTo>
                    <a:pt x="24383873" y="25400"/>
                  </a:moveTo>
                  <a:lnTo>
                    <a:pt x="13510640" y="25400"/>
                  </a:lnTo>
                  <a:lnTo>
                    <a:pt x="13510640" y="12700"/>
                  </a:lnTo>
                  <a:lnTo>
                    <a:pt x="13519657" y="21717"/>
                  </a:lnTo>
                  <a:lnTo>
                    <a:pt x="12412218" y="1130554"/>
                  </a:lnTo>
                  <a:cubicBezTo>
                    <a:pt x="12409805" y="1132967"/>
                    <a:pt x="12406630" y="1134237"/>
                    <a:pt x="12403200" y="1134237"/>
                  </a:cubicBezTo>
                  <a:lnTo>
                    <a:pt x="0" y="1134237"/>
                  </a:lnTo>
                  <a:lnTo>
                    <a:pt x="0" y="1108837"/>
                  </a:lnTo>
                  <a:lnTo>
                    <a:pt x="12403201" y="1108837"/>
                  </a:lnTo>
                  <a:lnTo>
                    <a:pt x="12403201" y="1121537"/>
                  </a:lnTo>
                  <a:lnTo>
                    <a:pt x="12394184" y="1112520"/>
                  </a:lnTo>
                  <a:lnTo>
                    <a:pt x="13501624" y="3683"/>
                  </a:lnTo>
                  <a:cubicBezTo>
                    <a:pt x="13504038" y="1270"/>
                    <a:pt x="13507213" y="0"/>
                    <a:pt x="13510640" y="0"/>
                  </a:cubicBezTo>
                  <a:lnTo>
                    <a:pt x="24383873" y="0"/>
                  </a:lnTo>
                  <a:close/>
                </a:path>
              </a:pathLst>
            </a:custGeom>
            <a:solidFill>
              <a:srgbClr val="7DBFF8"/>
            </a:solidFill>
          </p:spPr>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1509D"/>
        </a:solidFill>
      </p:bgPr>
    </p:bg>
    <p:spTree>
      <p:nvGrpSpPr>
        <p:cNvPr id="1" name=""/>
        <p:cNvGrpSpPr/>
        <p:nvPr/>
      </p:nvGrpSpPr>
      <p:grpSpPr>
        <a:xfrm>
          <a:off x="0" y="0"/>
          <a:ext cx="0" cy="0"/>
          <a:chOff x="0" y="0"/>
          <a:chExt cx="0" cy="0"/>
        </a:xfrm>
      </p:grpSpPr>
      <p:sp>
        <p:nvSpPr>
          <p:cNvPr name="Freeform 2" id="2"/>
          <p:cNvSpPr/>
          <p:nvPr/>
        </p:nvSpPr>
        <p:spPr>
          <a:xfrm flipH="false" flipV="false" rot="0">
            <a:off x="-86999" y="0"/>
            <a:ext cx="18300850" cy="10590800"/>
          </a:xfrm>
          <a:custGeom>
            <a:avLst/>
            <a:gdLst/>
            <a:ahLst/>
            <a:cxnLst/>
            <a:rect r="r" b="b" t="t" l="l"/>
            <a:pathLst>
              <a:path h="10590800" w="18300850">
                <a:moveTo>
                  <a:pt x="0" y="0"/>
                </a:moveTo>
                <a:lnTo>
                  <a:pt x="18300850" y="0"/>
                </a:lnTo>
                <a:lnTo>
                  <a:pt x="18300850" y="10590800"/>
                </a:lnTo>
                <a:lnTo>
                  <a:pt x="0" y="10590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3" id="3"/>
          <p:cNvSpPr txBox="true"/>
          <p:nvPr/>
        </p:nvSpPr>
        <p:spPr>
          <a:xfrm rot="0">
            <a:off x="3379967" y="1157093"/>
            <a:ext cx="12942750" cy="923925"/>
          </a:xfrm>
          <a:prstGeom prst="rect">
            <a:avLst/>
          </a:prstGeom>
        </p:spPr>
        <p:txBody>
          <a:bodyPr anchor="t" rtlCol="false" tIns="0" lIns="0" bIns="0" rIns="0">
            <a:spAutoFit/>
          </a:bodyPr>
          <a:lstStyle/>
          <a:p>
            <a:pPr algn="just">
              <a:lnSpc>
                <a:spcPts val="6480"/>
              </a:lnSpc>
            </a:pPr>
            <a:r>
              <a:rPr lang="en-US" b="true" sz="5400">
                <a:solidFill>
                  <a:srgbClr val="FFFFFF"/>
                </a:solidFill>
                <a:latin typeface="Arial Bold"/>
                <a:ea typeface="Arial Bold"/>
                <a:cs typeface="Arial Bold"/>
                <a:sym typeface="Arial Bold"/>
              </a:rPr>
              <a:t>Lời mở đầu</a:t>
            </a:r>
          </a:p>
        </p:txBody>
      </p:sp>
      <p:sp>
        <p:nvSpPr>
          <p:cNvPr name="TextBox 4" id="4"/>
          <p:cNvSpPr txBox="true"/>
          <p:nvPr/>
        </p:nvSpPr>
        <p:spPr>
          <a:xfrm rot="0">
            <a:off x="4134654" y="2222713"/>
            <a:ext cx="12942750" cy="5915025"/>
          </a:xfrm>
          <a:prstGeom prst="rect">
            <a:avLst/>
          </a:prstGeom>
        </p:spPr>
        <p:txBody>
          <a:bodyPr anchor="t" rtlCol="false" tIns="0" lIns="0" bIns="0" rIns="0">
            <a:spAutoFit/>
          </a:bodyPr>
          <a:lstStyle/>
          <a:p>
            <a:pPr algn="just">
              <a:lnSpc>
                <a:spcPts val="3120"/>
              </a:lnSpc>
            </a:pPr>
            <a:r>
              <a:rPr lang="en-US" sz="2600">
                <a:solidFill>
                  <a:srgbClr val="FFFFFF"/>
                </a:solidFill>
                <a:latin typeface="Arial"/>
                <a:ea typeface="Arial"/>
                <a:cs typeface="Arial"/>
                <a:sym typeface="Arial"/>
              </a:rPr>
              <a:t>     Giải đua Công thức Một (Formula One - F1) là giải đua xe thể thao bắt nguồn từ giải vô địch Grand Prix châu Âu trong khoảng thập niên 1920 và 1930. </a:t>
            </a:r>
          </a:p>
          <a:p>
            <a:pPr algn="just">
              <a:lnSpc>
                <a:spcPts val="3120"/>
              </a:lnSpc>
            </a:pPr>
            <a:r>
              <a:rPr lang="en-US" sz="2600">
                <a:solidFill>
                  <a:srgbClr val="FFFFFF"/>
                </a:solidFill>
                <a:latin typeface="Arial"/>
                <a:ea typeface="Arial"/>
                <a:cs typeface="Arial"/>
                <a:sym typeface="Arial"/>
              </a:rPr>
              <a:t>     Theo tạp chí Forbes, số lượng người tham dự sự kiện của F1 đã tăng lên đáng kể trong vài năm gần đây. Vào năm 2022, năm đầu tiên mở cửa sau đại dịch Covid-19 đã thu hút 5,7 triệu người hâm mộ. Vào năm 2023, tổng lượng người tham dự là 6,15 triệu người, tăng hơn 2 triệu người so với năm 2019 (4,1 triệu người). Sự tăng trưởng của số lượng người hâm mộ F1 sau 4 năm (trong đấy có 2 năm đóng cửa do chịu ảnh hưởng của Covid-19) đã tăng lên đến 50%. </a:t>
            </a:r>
          </a:p>
          <a:p>
            <a:pPr algn="just">
              <a:lnSpc>
                <a:spcPts val="3120"/>
              </a:lnSpc>
            </a:pPr>
            <a:r>
              <a:rPr lang="en-US" sz="2600">
                <a:solidFill>
                  <a:srgbClr val="FFFFFF"/>
                </a:solidFill>
                <a:latin typeface="Arial"/>
                <a:ea typeface="Arial"/>
                <a:cs typeface="Arial"/>
                <a:sym typeface="Arial"/>
              </a:rPr>
              <a:t>     Điều này chứng tỏ sức hấp dẫn mạnh mẽ của giải đua xe thể thao F1 và cũng là một trong những lý do cần xây dựng phần mềm quản lý giải đua F1 và những thông tin liên quan về đội đua, tay đua, lịch trình cũng như kết quả…Phần mềm không chỉ hệ thống các thông tin này một cách khoa học mà còn giúp người hâm mộ giải đua có thể dễ dàng cập nhật các thông tin về vòng đua, lịch trình và kết quả.</a:t>
            </a:r>
          </a:p>
          <a:p>
            <a:pPr algn="just">
              <a:lnSpc>
                <a:spcPts val="3120"/>
              </a:lnSpc>
            </a:pPr>
          </a:p>
          <a:p>
            <a:pPr algn="just">
              <a:lnSpc>
                <a:spcPts val="3120"/>
              </a:lnSpc>
            </a:pPr>
          </a:p>
        </p:txBody>
      </p:sp>
      <p:grpSp>
        <p:nvGrpSpPr>
          <p:cNvPr name="Group 5" id="5"/>
          <p:cNvGrpSpPr/>
          <p:nvPr/>
        </p:nvGrpSpPr>
        <p:grpSpPr>
          <a:xfrm rot="-10800000">
            <a:off x="-86999" y="864178"/>
            <a:ext cx="18614420" cy="1216840"/>
            <a:chOff x="0" y="0"/>
            <a:chExt cx="24819227" cy="1622453"/>
          </a:xfrm>
        </p:grpSpPr>
        <p:sp>
          <p:nvSpPr>
            <p:cNvPr name="Freeform 6" id="6"/>
            <p:cNvSpPr/>
            <p:nvPr/>
          </p:nvSpPr>
          <p:spPr>
            <a:xfrm flipH="false" flipV="false" rot="0">
              <a:off x="12700" y="0"/>
              <a:ext cx="24793829" cy="1622552"/>
            </a:xfrm>
            <a:custGeom>
              <a:avLst/>
              <a:gdLst/>
              <a:ahLst/>
              <a:cxnLst/>
              <a:rect r="r" b="b" t="t" l="l"/>
              <a:pathLst>
                <a:path h="1622552" w="24793829">
                  <a:moveTo>
                    <a:pt x="0" y="1047750"/>
                  </a:moveTo>
                  <a:lnTo>
                    <a:pt x="5864098" y="1047750"/>
                  </a:lnTo>
                  <a:lnTo>
                    <a:pt x="5864098" y="1060450"/>
                  </a:lnTo>
                  <a:lnTo>
                    <a:pt x="5855081" y="1051433"/>
                  </a:lnTo>
                  <a:lnTo>
                    <a:pt x="6902831" y="3683"/>
                  </a:lnTo>
                  <a:cubicBezTo>
                    <a:pt x="6905244" y="1270"/>
                    <a:pt x="6908419" y="0"/>
                    <a:pt x="6911849" y="0"/>
                  </a:cubicBezTo>
                  <a:lnTo>
                    <a:pt x="13031217" y="0"/>
                  </a:lnTo>
                  <a:cubicBezTo>
                    <a:pt x="13034645" y="0"/>
                    <a:pt x="13037820" y="1397"/>
                    <a:pt x="13040233" y="3683"/>
                  </a:cubicBezTo>
                  <a:lnTo>
                    <a:pt x="14636750" y="1600835"/>
                  </a:lnTo>
                  <a:lnTo>
                    <a:pt x="14627733" y="1609852"/>
                  </a:lnTo>
                  <a:lnTo>
                    <a:pt x="14627733" y="1597152"/>
                  </a:lnTo>
                  <a:lnTo>
                    <a:pt x="24793829" y="1597152"/>
                  </a:lnTo>
                  <a:lnTo>
                    <a:pt x="24793829" y="1622552"/>
                  </a:lnTo>
                  <a:lnTo>
                    <a:pt x="14627733" y="1622552"/>
                  </a:lnTo>
                  <a:cubicBezTo>
                    <a:pt x="14624304" y="1622552"/>
                    <a:pt x="14621129" y="1621155"/>
                    <a:pt x="14618717" y="1618869"/>
                  </a:cubicBezTo>
                  <a:lnTo>
                    <a:pt x="13022199" y="21717"/>
                  </a:lnTo>
                  <a:lnTo>
                    <a:pt x="13031215" y="12700"/>
                  </a:lnTo>
                  <a:lnTo>
                    <a:pt x="13031215" y="25400"/>
                  </a:lnTo>
                  <a:lnTo>
                    <a:pt x="6911848" y="25400"/>
                  </a:lnTo>
                  <a:lnTo>
                    <a:pt x="6911848" y="12700"/>
                  </a:lnTo>
                  <a:lnTo>
                    <a:pt x="6920865" y="21717"/>
                  </a:lnTo>
                  <a:lnTo>
                    <a:pt x="5873115" y="1069467"/>
                  </a:lnTo>
                  <a:cubicBezTo>
                    <a:pt x="5870702" y="1071880"/>
                    <a:pt x="5867527" y="1073150"/>
                    <a:pt x="5864098" y="1073150"/>
                  </a:cubicBezTo>
                  <a:lnTo>
                    <a:pt x="0" y="1073150"/>
                  </a:lnTo>
                  <a:close/>
                </a:path>
              </a:pathLst>
            </a:custGeom>
            <a:solidFill>
              <a:srgbClr val="7DBFF8"/>
            </a:solidFill>
          </p:spPr>
        </p:sp>
      </p:grpSp>
      <p:grpSp>
        <p:nvGrpSpPr>
          <p:cNvPr name="Group 7" id="7"/>
          <p:cNvGrpSpPr/>
          <p:nvPr/>
        </p:nvGrpSpPr>
        <p:grpSpPr>
          <a:xfrm rot="-10800000">
            <a:off x="-34925" y="7873725"/>
            <a:ext cx="18306932" cy="851402"/>
            <a:chOff x="0" y="0"/>
            <a:chExt cx="24409243" cy="1135203"/>
          </a:xfrm>
        </p:grpSpPr>
        <p:sp>
          <p:nvSpPr>
            <p:cNvPr name="Freeform 8" id="8"/>
            <p:cNvSpPr/>
            <p:nvPr/>
          </p:nvSpPr>
          <p:spPr>
            <a:xfrm flipH="false" flipV="false" rot="0">
              <a:off x="12700" y="508"/>
              <a:ext cx="24383873" cy="1134237"/>
            </a:xfrm>
            <a:custGeom>
              <a:avLst/>
              <a:gdLst/>
              <a:ahLst/>
              <a:cxnLst/>
              <a:rect r="r" b="b" t="t" l="l"/>
              <a:pathLst>
                <a:path h="1134237" w="24383873">
                  <a:moveTo>
                    <a:pt x="24383873" y="25400"/>
                  </a:moveTo>
                  <a:lnTo>
                    <a:pt x="13510640" y="25400"/>
                  </a:lnTo>
                  <a:lnTo>
                    <a:pt x="13510640" y="12700"/>
                  </a:lnTo>
                  <a:lnTo>
                    <a:pt x="13519657" y="21717"/>
                  </a:lnTo>
                  <a:lnTo>
                    <a:pt x="12412218" y="1130554"/>
                  </a:lnTo>
                  <a:cubicBezTo>
                    <a:pt x="12409805" y="1132967"/>
                    <a:pt x="12406630" y="1134237"/>
                    <a:pt x="12403200" y="1134237"/>
                  </a:cubicBezTo>
                  <a:lnTo>
                    <a:pt x="0" y="1134237"/>
                  </a:lnTo>
                  <a:lnTo>
                    <a:pt x="0" y="1108837"/>
                  </a:lnTo>
                  <a:lnTo>
                    <a:pt x="12403201" y="1108837"/>
                  </a:lnTo>
                  <a:lnTo>
                    <a:pt x="12403201" y="1121537"/>
                  </a:lnTo>
                  <a:lnTo>
                    <a:pt x="12394184" y="1112520"/>
                  </a:lnTo>
                  <a:lnTo>
                    <a:pt x="13501624" y="3683"/>
                  </a:lnTo>
                  <a:cubicBezTo>
                    <a:pt x="13504038" y="1270"/>
                    <a:pt x="13507213" y="0"/>
                    <a:pt x="13510640" y="0"/>
                  </a:cubicBezTo>
                  <a:lnTo>
                    <a:pt x="24383873" y="0"/>
                  </a:lnTo>
                  <a:close/>
                </a:path>
              </a:pathLst>
            </a:custGeom>
            <a:solidFill>
              <a:srgbClr val="7DBFF8"/>
            </a:solidFill>
          </p:spPr>
        </p:sp>
      </p:gr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004A94"/>
        </a:solidFill>
      </p:bgPr>
    </p:bg>
    <p:spTree>
      <p:nvGrpSpPr>
        <p:cNvPr id="1" name=""/>
        <p:cNvGrpSpPr/>
        <p:nvPr/>
      </p:nvGrpSpPr>
      <p:grpSpPr>
        <a:xfrm>
          <a:off x="0" y="0"/>
          <a:ext cx="0" cy="0"/>
          <a:chOff x="0" y="0"/>
          <a:chExt cx="0" cy="0"/>
        </a:xfrm>
      </p:grpSpPr>
      <p:sp>
        <p:nvSpPr>
          <p:cNvPr name="Freeform 2" id="2"/>
          <p:cNvSpPr/>
          <p:nvPr/>
        </p:nvSpPr>
        <p:spPr>
          <a:xfrm flipH="false" flipV="false" rot="0">
            <a:off x="-163210" y="1431481"/>
            <a:ext cx="18614420" cy="8855519"/>
          </a:xfrm>
          <a:custGeom>
            <a:avLst/>
            <a:gdLst/>
            <a:ahLst/>
            <a:cxnLst/>
            <a:rect r="r" b="b" t="t" l="l"/>
            <a:pathLst>
              <a:path h="8855519" w="18614420">
                <a:moveTo>
                  <a:pt x="0" y="0"/>
                </a:moveTo>
                <a:lnTo>
                  <a:pt x="18614420" y="0"/>
                </a:lnTo>
                <a:lnTo>
                  <a:pt x="18614420" y="8855519"/>
                </a:lnTo>
                <a:lnTo>
                  <a:pt x="0" y="885551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3" id="3"/>
          <p:cNvSpPr txBox="true"/>
          <p:nvPr/>
        </p:nvSpPr>
        <p:spPr>
          <a:xfrm rot="0">
            <a:off x="2480325" y="3971925"/>
            <a:ext cx="13327350" cy="2066925"/>
          </a:xfrm>
          <a:prstGeom prst="rect">
            <a:avLst/>
          </a:prstGeom>
        </p:spPr>
        <p:txBody>
          <a:bodyPr anchor="t" rtlCol="false" tIns="0" lIns="0" bIns="0" rIns="0">
            <a:spAutoFit/>
          </a:bodyPr>
          <a:lstStyle/>
          <a:p>
            <a:pPr algn="ctr">
              <a:lnSpc>
                <a:spcPts val="14400"/>
              </a:lnSpc>
            </a:pPr>
            <a:r>
              <a:rPr lang="en-US" b="true" sz="12000">
                <a:solidFill>
                  <a:srgbClr val="FFFFFF"/>
                </a:solidFill>
                <a:latin typeface="Arial Bold"/>
                <a:ea typeface="Arial Bold"/>
                <a:cs typeface="Arial Bold"/>
                <a:sym typeface="Arial Bold"/>
              </a:rPr>
              <a:t>Thank you!</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1509D"/>
        </a:solidFill>
      </p:bgPr>
    </p:bg>
    <p:spTree>
      <p:nvGrpSpPr>
        <p:cNvPr id="1" name=""/>
        <p:cNvGrpSpPr/>
        <p:nvPr/>
      </p:nvGrpSpPr>
      <p:grpSpPr>
        <a:xfrm>
          <a:off x="0" y="0"/>
          <a:ext cx="0" cy="0"/>
          <a:chOff x="0" y="0"/>
          <a:chExt cx="0" cy="0"/>
        </a:xfrm>
      </p:grpSpPr>
      <p:grpSp>
        <p:nvGrpSpPr>
          <p:cNvPr name="Group 2" id="2"/>
          <p:cNvGrpSpPr/>
          <p:nvPr/>
        </p:nvGrpSpPr>
        <p:grpSpPr>
          <a:xfrm rot="-10800000">
            <a:off x="-62127" y="408123"/>
            <a:ext cx="16919634" cy="788252"/>
            <a:chOff x="0" y="0"/>
            <a:chExt cx="22559512" cy="1051003"/>
          </a:xfrm>
        </p:grpSpPr>
        <p:sp>
          <p:nvSpPr>
            <p:cNvPr name="Freeform 3" id="3"/>
            <p:cNvSpPr/>
            <p:nvPr/>
          </p:nvSpPr>
          <p:spPr>
            <a:xfrm flipH="false" flipV="false" rot="0">
              <a:off x="12700" y="508"/>
              <a:ext cx="22534118" cy="1050036"/>
            </a:xfrm>
            <a:custGeom>
              <a:avLst/>
              <a:gdLst/>
              <a:ahLst/>
              <a:cxnLst/>
              <a:rect r="r" b="b" t="t" l="l"/>
              <a:pathLst>
                <a:path h="1050036" w="22534118">
                  <a:moveTo>
                    <a:pt x="22534118" y="25273"/>
                  </a:moveTo>
                  <a:lnTo>
                    <a:pt x="12485751" y="25273"/>
                  </a:lnTo>
                  <a:lnTo>
                    <a:pt x="12485751" y="12573"/>
                  </a:lnTo>
                  <a:lnTo>
                    <a:pt x="12494768" y="21590"/>
                  </a:lnTo>
                  <a:lnTo>
                    <a:pt x="11471402" y="1046353"/>
                  </a:lnTo>
                  <a:cubicBezTo>
                    <a:pt x="11468989" y="1048766"/>
                    <a:pt x="11465814" y="1050036"/>
                    <a:pt x="11462385" y="1050036"/>
                  </a:cubicBezTo>
                  <a:lnTo>
                    <a:pt x="0" y="1050036"/>
                  </a:lnTo>
                  <a:lnTo>
                    <a:pt x="0" y="1024636"/>
                  </a:lnTo>
                  <a:lnTo>
                    <a:pt x="11462385" y="1024636"/>
                  </a:lnTo>
                  <a:lnTo>
                    <a:pt x="11462385" y="1037336"/>
                  </a:lnTo>
                  <a:lnTo>
                    <a:pt x="11453368" y="1028319"/>
                  </a:lnTo>
                  <a:lnTo>
                    <a:pt x="12476734" y="3683"/>
                  </a:lnTo>
                  <a:cubicBezTo>
                    <a:pt x="12479147" y="1270"/>
                    <a:pt x="12482322" y="0"/>
                    <a:pt x="12485751" y="0"/>
                  </a:cubicBezTo>
                  <a:lnTo>
                    <a:pt x="22534118" y="0"/>
                  </a:lnTo>
                  <a:close/>
                </a:path>
              </a:pathLst>
            </a:custGeom>
            <a:solidFill>
              <a:srgbClr val="7DBFF8"/>
            </a:solidFill>
          </p:spPr>
        </p:sp>
      </p:grpSp>
      <p:grpSp>
        <p:nvGrpSpPr>
          <p:cNvPr name="Group 4" id="4"/>
          <p:cNvGrpSpPr/>
          <p:nvPr/>
        </p:nvGrpSpPr>
        <p:grpSpPr>
          <a:xfrm rot="0">
            <a:off x="10361450" y="-128350"/>
            <a:ext cx="7934350" cy="1346050"/>
            <a:chOff x="0" y="0"/>
            <a:chExt cx="10579133" cy="1794733"/>
          </a:xfrm>
        </p:grpSpPr>
        <p:sp>
          <p:nvSpPr>
            <p:cNvPr name="Freeform 5" id="5"/>
            <p:cNvSpPr/>
            <p:nvPr/>
          </p:nvSpPr>
          <p:spPr>
            <a:xfrm flipH="false" flipV="false" rot="0">
              <a:off x="0" y="0"/>
              <a:ext cx="10579100" cy="1794764"/>
            </a:xfrm>
            <a:custGeom>
              <a:avLst/>
              <a:gdLst/>
              <a:ahLst/>
              <a:cxnLst/>
              <a:rect r="r" b="b" t="t" l="l"/>
              <a:pathLst>
                <a:path h="1794764" w="10579100">
                  <a:moveTo>
                    <a:pt x="461899" y="0"/>
                  </a:moveTo>
                  <a:lnTo>
                    <a:pt x="0" y="1794764"/>
                  </a:lnTo>
                  <a:lnTo>
                    <a:pt x="10525760" y="1764792"/>
                  </a:lnTo>
                  <a:lnTo>
                    <a:pt x="10579100" y="12700"/>
                  </a:lnTo>
                  <a:close/>
                </a:path>
              </a:pathLst>
            </a:custGeom>
            <a:solidFill>
              <a:srgbClr val="7DBFF8"/>
            </a:solidFill>
          </p:spPr>
        </p:sp>
      </p:grpSp>
      <p:grpSp>
        <p:nvGrpSpPr>
          <p:cNvPr name="Group 6" id="6"/>
          <p:cNvGrpSpPr/>
          <p:nvPr/>
        </p:nvGrpSpPr>
        <p:grpSpPr>
          <a:xfrm rot="0">
            <a:off x="11252806" y="0"/>
            <a:ext cx="2263700" cy="1334850"/>
            <a:chOff x="0" y="0"/>
            <a:chExt cx="3018267" cy="1779800"/>
          </a:xfrm>
        </p:grpSpPr>
        <p:sp>
          <p:nvSpPr>
            <p:cNvPr name="Freeform 7" id="7"/>
            <p:cNvSpPr/>
            <p:nvPr/>
          </p:nvSpPr>
          <p:spPr>
            <a:xfrm flipH="false" flipV="false" rot="0">
              <a:off x="0" y="0"/>
              <a:ext cx="3018282" cy="1779778"/>
            </a:xfrm>
            <a:custGeom>
              <a:avLst/>
              <a:gdLst/>
              <a:ahLst/>
              <a:cxnLst/>
              <a:rect r="r" b="b" t="t" l="l"/>
              <a:pathLst>
                <a:path h="1779778" w="3018282">
                  <a:moveTo>
                    <a:pt x="459613" y="0"/>
                  </a:moveTo>
                  <a:lnTo>
                    <a:pt x="0" y="1776222"/>
                  </a:lnTo>
                  <a:lnTo>
                    <a:pt x="2556383" y="1779778"/>
                  </a:lnTo>
                  <a:lnTo>
                    <a:pt x="3018282" y="12573"/>
                  </a:lnTo>
                  <a:close/>
                </a:path>
              </a:pathLst>
            </a:custGeom>
            <a:solidFill>
              <a:srgbClr val="7DBFF8"/>
            </a:solidFill>
          </p:spPr>
        </p:sp>
      </p:grpSp>
      <p:grpSp>
        <p:nvGrpSpPr>
          <p:cNvPr name="Group 8" id="8"/>
          <p:cNvGrpSpPr/>
          <p:nvPr/>
        </p:nvGrpSpPr>
        <p:grpSpPr>
          <a:xfrm rot="0">
            <a:off x="14244600" y="-123600"/>
            <a:ext cx="4060700" cy="1332150"/>
            <a:chOff x="0" y="0"/>
            <a:chExt cx="5414267" cy="1776200"/>
          </a:xfrm>
        </p:grpSpPr>
        <p:sp>
          <p:nvSpPr>
            <p:cNvPr name="Freeform 9" id="9"/>
            <p:cNvSpPr/>
            <p:nvPr/>
          </p:nvSpPr>
          <p:spPr>
            <a:xfrm flipH="false" flipV="false" rot="0">
              <a:off x="0" y="0"/>
              <a:ext cx="5414264" cy="1776222"/>
            </a:xfrm>
            <a:custGeom>
              <a:avLst/>
              <a:gdLst/>
              <a:ahLst/>
              <a:cxnLst/>
              <a:rect r="r" b="b" t="t" l="l"/>
              <a:pathLst>
                <a:path h="1776222" w="5414264">
                  <a:moveTo>
                    <a:pt x="468757" y="6223"/>
                  </a:moveTo>
                  <a:lnTo>
                    <a:pt x="0" y="1776222"/>
                  </a:lnTo>
                  <a:lnTo>
                    <a:pt x="5391150" y="1765935"/>
                  </a:lnTo>
                  <a:lnTo>
                    <a:pt x="5414264" y="0"/>
                  </a:lnTo>
                  <a:close/>
                </a:path>
              </a:pathLst>
            </a:custGeom>
            <a:solidFill>
              <a:srgbClr val="7DBFF8"/>
            </a:solidFill>
          </p:spPr>
        </p:sp>
      </p:grpSp>
      <p:grpSp>
        <p:nvGrpSpPr>
          <p:cNvPr name="Group 10" id="10"/>
          <p:cNvGrpSpPr/>
          <p:nvPr/>
        </p:nvGrpSpPr>
        <p:grpSpPr>
          <a:xfrm rot="-5400000">
            <a:off x="12277800" y="4487250"/>
            <a:ext cx="10591800" cy="1428600"/>
            <a:chOff x="0" y="0"/>
            <a:chExt cx="14122400" cy="1904800"/>
          </a:xfrm>
        </p:grpSpPr>
        <p:sp>
          <p:nvSpPr>
            <p:cNvPr name="Freeform 11" id="11"/>
            <p:cNvSpPr/>
            <p:nvPr/>
          </p:nvSpPr>
          <p:spPr>
            <a:xfrm flipH="false" flipV="false" rot="0">
              <a:off x="0" y="0"/>
              <a:ext cx="14122400" cy="1904746"/>
            </a:xfrm>
            <a:custGeom>
              <a:avLst/>
              <a:gdLst/>
              <a:ahLst/>
              <a:cxnLst/>
              <a:rect r="r" b="b" t="t" l="l"/>
              <a:pathLst>
                <a:path h="1904746" w="14122400">
                  <a:moveTo>
                    <a:pt x="0" y="0"/>
                  </a:moveTo>
                  <a:lnTo>
                    <a:pt x="14122400" y="0"/>
                  </a:lnTo>
                  <a:lnTo>
                    <a:pt x="14122400" y="1904746"/>
                  </a:lnTo>
                  <a:lnTo>
                    <a:pt x="0" y="1904746"/>
                  </a:lnTo>
                  <a:close/>
                </a:path>
              </a:pathLst>
            </a:custGeom>
            <a:solidFill>
              <a:srgbClr val="003060"/>
            </a:solidFill>
          </p:spPr>
        </p:sp>
      </p:grpSp>
      <p:grpSp>
        <p:nvGrpSpPr>
          <p:cNvPr name="Group 12" id="12"/>
          <p:cNvGrpSpPr/>
          <p:nvPr/>
        </p:nvGrpSpPr>
        <p:grpSpPr>
          <a:xfrm rot="0">
            <a:off x="5634037" y="9389799"/>
            <a:ext cx="11237538" cy="1113762"/>
            <a:chOff x="0" y="0"/>
            <a:chExt cx="14983384" cy="1485016"/>
          </a:xfrm>
        </p:grpSpPr>
        <p:sp>
          <p:nvSpPr>
            <p:cNvPr name="Freeform 13" id="13"/>
            <p:cNvSpPr/>
            <p:nvPr/>
          </p:nvSpPr>
          <p:spPr>
            <a:xfrm flipH="false" flipV="false" rot="0">
              <a:off x="12700" y="381"/>
              <a:ext cx="14957679" cy="1484630"/>
            </a:xfrm>
            <a:custGeom>
              <a:avLst/>
              <a:gdLst/>
              <a:ahLst/>
              <a:cxnLst/>
              <a:rect r="r" b="b" t="t" l="l"/>
              <a:pathLst>
                <a:path h="1484630" w="14957679">
                  <a:moveTo>
                    <a:pt x="14957679" y="992886"/>
                  </a:moveTo>
                  <a:lnTo>
                    <a:pt x="12741275" y="992886"/>
                  </a:lnTo>
                  <a:cubicBezTo>
                    <a:pt x="12737846" y="992886"/>
                    <a:pt x="12734671" y="991489"/>
                    <a:pt x="12732258" y="989203"/>
                  </a:cubicBezTo>
                  <a:lnTo>
                    <a:pt x="11764645" y="21590"/>
                  </a:lnTo>
                  <a:lnTo>
                    <a:pt x="11773662" y="12573"/>
                  </a:lnTo>
                  <a:lnTo>
                    <a:pt x="11773662" y="25273"/>
                  </a:lnTo>
                  <a:lnTo>
                    <a:pt x="6250432" y="25273"/>
                  </a:lnTo>
                  <a:lnTo>
                    <a:pt x="6250432" y="12573"/>
                  </a:lnTo>
                  <a:lnTo>
                    <a:pt x="6259449" y="21590"/>
                  </a:lnTo>
                  <a:lnTo>
                    <a:pt x="4799203" y="1480947"/>
                  </a:lnTo>
                  <a:cubicBezTo>
                    <a:pt x="4796790" y="1483360"/>
                    <a:pt x="4793615" y="1484630"/>
                    <a:pt x="4790186" y="1484630"/>
                  </a:cubicBezTo>
                  <a:lnTo>
                    <a:pt x="0" y="1484630"/>
                  </a:lnTo>
                  <a:lnTo>
                    <a:pt x="0" y="1459230"/>
                  </a:lnTo>
                  <a:lnTo>
                    <a:pt x="4790186" y="1459230"/>
                  </a:lnTo>
                  <a:lnTo>
                    <a:pt x="4790186" y="1471930"/>
                  </a:lnTo>
                  <a:lnTo>
                    <a:pt x="4781169" y="1462913"/>
                  </a:lnTo>
                  <a:lnTo>
                    <a:pt x="6241415" y="3683"/>
                  </a:lnTo>
                  <a:cubicBezTo>
                    <a:pt x="6243828" y="1270"/>
                    <a:pt x="6247003" y="0"/>
                    <a:pt x="6250432" y="0"/>
                  </a:cubicBezTo>
                  <a:lnTo>
                    <a:pt x="11773662" y="0"/>
                  </a:lnTo>
                  <a:cubicBezTo>
                    <a:pt x="11777091" y="0"/>
                    <a:pt x="11780266" y="1397"/>
                    <a:pt x="11782679" y="3683"/>
                  </a:cubicBezTo>
                  <a:lnTo>
                    <a:pt x="12750292" y="971296"/>
                  </a:lnTo>
                  <a:lnTo>
                    <a:pt x="12741275" y="980313"/>
                  </a:lnTo>
                  <a:lnTo>
                    <a:pt x="12741275" y="967613"/>
                  </a:lnTo>
                  <a:lnTo>
                    <a:pt x="14957679" y="967613"/>
                  </a:lnTo>
                  <a:close/>
                </a:path>
              </a:pathLst>
            </a:custGeom>
            <a:solidFill>
              <a:srgbClr val="7DBFF8"/>
            </a:solidFill>
          </p:spPr>
        </p:sp>
      </p:grpSp>
      <p:sp>
        <p:nvSpPr>
          <p:cNvPr name="Freeform 14" id="14"/>
          <p:cNvSpPr/>
          <p:nvPr/>
        </p:nvSpPr>
        <p:spPr>
          <a:xfrm flipH="false" flipV="false" rot="0">
            <a:off x="8757525" y="1217700"/>
            <a:ext cx="8099982" cy="9069300"/>
          </a:xfrm>
          <a:custGeom>
            <a:avLst/>
            <a:gdLst/>
            <a:ahLst/>
            <a:cxnLst/>
            <a:rect r="r" b="b" t="t" l="l"/>
            <a:pathLst>
              <a:path h="9069300" w="8099982">
                <a:moveTo>
                  <a:pt x="0" y="0"/>
                </a:moveTo>
                <a:lnTo>
                  <a:pt x="8099982" y="0"/>
                </a:lnTo>
                <a:lnTo>
                  <a:pt x="8099982" y="9069300"/>
                </a:lnTo>
                <a:lnTo>
                  <a:pt x="0" y="9069300"/>
                </a:lnTo>
                <a:lnTo>
                  <a:pt x="0" y="0"/>
                </a:lnTo>
                <a:close/>
              </a:path>
            </a:pathLst>
          </a:custGeom>
          <a:blipFill>
            <a:blip r:embed="rId3"/>
            <a:stretch>
              <a:fillRect l="-29718" t="0" r="-38336" b="0"/>
            </a:stretch>
          </a:blipFill>
        </p:spPr>
      </p:sp>
      <p:grpSp>
        <p:nvGrpSpPr>
          <p:cNvPr name="Group 15" id="15"/>
          <p:cNvGrpSpPr/>
          <p:nvPr/>
        </p:nvGrpSpPr>
        <p:grpSpPr>
          <a:xfrm rot="0">
            <a:off x="-1197553" y="8976121"/>
            <a:ext cx="10717780" cy="917842"/>
            <a:chOff x="0" y="0"/>
            <a:chExt cx="14290373" cy="1223789"/>
          </a:xfrm>
        </p:grpSpPr>
        <p:sp>
          <p:nvSpPr>
            <p:cNvPr name="Freeform 16" id="16"/>
            <p:cNvSpPr/>
            <p:nvPr/>
          </p:nvSpPr>
          <p:spPr>
            <a:xfrm flipH="false" flipV="false" rot="0">
              <a:off x="12954" y="254"/>
              <a:ext cx="14264767" cy="1223264"/>
            </a:xfrm>
            <a:custGeom>
              <a:avLst/>
              <a:gdLst/>
              <a:ahLst/>
              <a:cxnLst/>
              <a:rect r="r" b="b" t="t" l="l"/>
              <a:pathLst>
                <a:path h="1223264" w="14264767">
                  <a:moveTo>
                    <a:pt x="14264767" y="1223264"/>
                  </a:moveTo>
                  <a:lnTo>
                    <a:pt x="7792085" y="1223264"/>
                  </a:lnTo>
                  <a:cubicBezTo>
                    <a:pt x="7788656" y="1223264"/>
                    <a:pt x="7785481" y="1221867"/>
                    <a:pt x="7783068" y="1219581"/>
                  </a:cubicBezTo>
                  <a:lnTo>
                    <a:pt x="6585077" y="21717"/>
                  </a:lnTo>
                  <a:lnTo>
                    <a:pt x="6594095" y="12700"/>
                  </a:lnTo>
                  <a:lnTo>
                    <a:pt x="6594095" y="25400"/>
                  </a:lnTo>
                  <a:lnTo>
                    <a:pt x="0" y="25400"/>
                  </a:lnTo>
                  <a:lnTo>
                    <a:pt x="0" y="0"/>
                  </a:lnTo>
                  <a:lnTo>
                    <a:pt x="6594094" y="0"/>
                  </a:lnTo>
                  <a:cubicBezTo>
                    <a:pt x="6597523" y="0"/>
                    <a:pt x="6600698" y="1397"/>
                    <a:pt x="6603111" y="3683"/>
                  </a:cubicBezTo>
                  <a:lnTo>
                    <a:pt x="7800975" y="1201547"/>
                  </a:lnTo>
                  <a:lnTo>
                    <a:pt x="7791958" y="1210564"/>
                  </a:lnTo>
                  <a:lnTo>
                    <a:pt x="7791958" y="1197864"/>
                  </a:lnTo>
                  <a:lnTo>
                    <a:pt x="14264640" y="1197864"/>
                  </a:lnTo>
                  <a:close/>
                </a:path>
              </a:pathLst>
            </a:custGeom>
            <a:solidFill>
              <a:srgbClr val="7DBFF8"/>
            </a:solidFill>
          </p:spPr>
        </p:sp>
      </p:grpSp>
      <p:sp>
        <p:nvSpPr>
          <p:cNvPr name="TextBox 17" id="17"/>
          <p:cNvSpPr txBox="true"/>
          <p:nvPr/>
        </p:nvSpPr>
        <p:spPr>
          <a:xfrm rot="0">
            <a:off x="1755143" y="4714125"/>
            <a:ext cx="7909193" cy="1038225"/>
          </a:xfrm>
          <a:prstGeom prst="rect">
            <a:avLst/>
          </a:prstGeom>
        </p:spPr>
        <p:txBody>
          <a:bodyPr anchor="t" rtlCol="false" tIns="0" lIns="0" bIns="0" rIns="0">
            <a:spAutoFit/>
          </a:bodyPr>
          <a:lstStyle/>
          <a:p>
            <a:pPr algn="l">
              <a:lnSpc>
                <a:spcPts val="7200"/>
              </a:lnSpc>
            </a:pPr>
            <a:r>
              <a:rPr lang="en-US" b="true" sz="6000">
                <a:solidFill>
                  <a:srgbClr val="FFFFFF"/>
                </a:solidFill>
                <a:latin typeface="Arial Bold"/>
                <a:ea typeface="Arial Bold"/>
                <a:cs typeface="Arial Bold"/>
                <a:sym typeface="Arial Bold"/>
              </a:rPr>
              <a:t>Cơ sở lý thuyết</a:t>
            </a:r>
          </a:p>
        </p:txBody>
      </p:sp>
      <p:sp>
        <p:nvSpPr>
          <p:cNvPr name="TextBox 18" id="18"/>
          <p:cNvSpPr txBox="true"/>
          <p:nvPr/>
        </p:nvSpPr>
        <p:spPr>
          <a:xfrm rot="0">
            <a:off x="1755143" y="2443084"/>
            <a:ext cx="2938350" cy="2219325"/>
          </a:xfrm>
          <a:prstGeom prst="rect">
            <a:avLst/>
          </a:prstGeom>
        </p:spPr>
        <p:txBody>
          <a:bodyPr anchor="t" rtlCol="false" tIns="0" lIns="0" bIns="0" rIns="0">
            <a:spAutoFit/>
          </a:bodyPr>
          <a:lstStyle/>
          <a:p>
            <a:pPr algn="l">
              <a:lnSpc>
                <a:spcPts val="15599"/>
              </a:lnSpc>
            </a:pPr>
            <a:r>
              <a:rPr lang="en-US" b="true" sz="12999">
                <a:solidFill>
                  <a:srgbClr val="FFFFFF"/>
                </a:solidFill>
                <a:latin typeface="Arial Bold"/>
                <a:ea typeface="Arial Bold"/>
                <a:cs typeface="Arial Bold"/>
                <a:sym typeface="Arial Bold"/>
              </a:rPr>
              <a:t>1.</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1509D"/>
        </a:solidFill>
      </p:bgPr>
    </p:bg>
    <p:spTree>
      <p:nvGrpSpPr>
        <p:cNvPr id="1" name=""/>
        <p:cNvGrpSpPr/>
        <p:nvPr/>
      </p:nvGrpSpPr>
      <p:grpSpPr>
        <a:xfrm>
          <a:off x="0" y="0"/>
          <a:ext cx="0" cy="0"/>
          <a:chOff x="0" y="0"/>
          <a:chExt cx="0" cy="0"/>
        </a:xfrm>
      </p:grpSpPr>
      <p:sp>
        <p:nvSpPr>
          <p:cNvPr name="Freeform 2" id="2"/>
          <p:cNvSpPr/>
          <p:nvPr/>
        </p:nvSpPr>
        <p:spPr>
          <a:xfrm flipH="false" flipV="false" rot="0">
            <a:off x="-86999" y="0"/>
            <a:ext cx="18300850" cy="10590800"/>
          </a:xfrm>
          <a:custGeom>
            <a:avLst/>
            <a:gdLst/>
            <a:ahLst/>
            <a:cxnLst/>
            <a:rect r="r" b="b" t="t" l="l"/>
            <a:pathLst>
              <a:path h="10590800" w="18300850">
                <a:moveTo>
                  <a:pt x="0" y="0"/>
                </a:moveTo>
                <a:lnTo>
                  <a:pt x="18300850" y="0"/>
                </a:lnTo>
                <a:lnTo>
                  <a:pt x="18300850" y="10590800"/>
                </a:lnTo>
                <a:lnTo>
                  <a:pt x="0" y="10590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3" id="3"/>
          <p:cNvGrpSpPr/>
          <p:nvPr/>
        </p:nvGrpSpPr>
        <p:grpSpPr>
          <a:xfrm rot="-10800000">
            <a:off x="2879658" y="1227545"/>
            <a:ext cx="18614420" cy="1216840"/>
            <a:chOff x="0" y="0"/>
            <a:chExt cx="24819227" cy="1622453"/>
          </a:xfrm>
        </p:grpSpPr>
        <p:sp>
          <p:nvSpPr>
            <p:cNvPr name="Freeform 4" id="4"/>
            <p:cNvSpPr/>
            <p:nvPr/>
          </p:nvSpPr>
          <p:spPr>
            <a:xfrm flipH="false" flipV="false" rot="0">
              <a:off x="12700" y="0"/>
              <a:ext cx="24793829" cy="1622552"/>
            </a:xfrm>
            <a:custGeom>
              <a:avLst/>
              <a:gdLst/>
              <a:ahLst/>
              <a:cxnLst/>
              <a:rect r="r" b="b" t="t" l="l"/>
              <a:pathLst>
                <a:path h="1622552" w="24793829">
                  <a:moveTo>
                    <a:pt x="0" y="1047750"/>
                  </a:moveTo>
                  <a:lnTo>
                    <a:pt x="5864098" y="1047750"/>
                  </a:lnTo>
                  <a:lnTo>
                    <a:pt x="5864098" y="1060450"/>
                  </a:lnTo>
                  <a:lnTo>
                    <a:pt x="5855081" y="1051433"/>
                  </a:lnTo>
                  <a:lnTo>
                    <a:pt x="6902831" y="3683"/>
                  </a:lnTo>
                  <a:cubicBezTo>
                    <a:pt x="6905244" y="1270"/>
                    <a:pt x="6908419" y="0"/>
                    <a:pt x="6911849" y="0"/>
                  </a:cubicBezTo>
                  <a:lnTo>
                    <a:pt x="13031217" y="0"/>
                  </a:lnTo>
                  <a:cubicBezTo>
                    <a:pt x="13034645" y="0"/>
                    <a:pt x="13037820" y="1397"/>
                    <a:pt x="13040233" y="3683"/>
                  </a:cubicBezTo>
                  <a:lnTo>
                    <a:pt x="14636750" y="1600835"/>
                  </a:lnTo>
                  <a:lnTo>
                    <a:pt x="14627733" y="1609852"/>
                  </a:lnTo>
                  <a:lnTo>
                    <a:pt x="14627733" y="1597152"/>
                  </a:lnTo>
                  <a:lnTo>
                    <a:pt x="24793829" y="1597152"/>
                  </a:lnTo>
                  <a:lnTo>
                    <a:pt x="24793829" y="1622552"/>
                  </a:lnTo>
                  <a:lnTo>
                    <a:pt x="14627733" y="1622552"/>
                  </a:lnTo>
                  <a:cubicBezTo>
                    <a:pt x="14624304" y="1622552"/>
                    <a:pt x="14621129" y="1621155"/>
                    <a:pt x="14618717" y="1618869"/>
                  </a:cubicBezTo>
                  <a:lnTo>
                    <a:pt x="13022199" y="21717"/>
                  </a:lnTo>
                  <a:lnTo>
                    <a:pt x="13031215" y="12700"/>
                  </a:lnTo>
                  <a:lnTo>
                    <a:pt x="13031215" y="25400"/>
                  </a:lnTo>
                  <a:lnTo>
                    <a:pt x="6911848" y="25400"/>
                  </a:lnTo>
                  <a:lnTo>
                    <a:pt x="6911848" y="12700"/>
                  </a:lnTo>
                  <a:lnTo>
                    <a:pt x="6920865" y="21717"/>
                  </a:lnTo>
                  <a:lnTo>
                    <a:pt x="5873115" y="1069467"/>
                  </a:lnTo>
                  <a:cubicBezTo>
                    <a:pt x="5870702" y="1071880"/>
                    <a:pt x="5867527" y="1073150"/>
                    <a:pt x="5864098" y="1073150"/>
                  </a:cubicBezTo>
                  <a:lnTo>
                    <a:pt x="0" y="1073150"/>
                  </a:lnTo>
                  <a:close/>
                </a:path>
              </a:pathLst>
            </a:custGeom>
            <a:solidFill>
              <a:srgbClr val="7DBFF8"/>
            </a:solidFill>
          </p:spPr>
        </p:sp>
      </p:grpSp>
      <p:sp>
        <p:nvSpPr>
          <p:cNvPr name="TextBox 5" id="5"/>
          <p:cNvSpPr txBox="true"/>
          <p:nvPr/>
        </p:nvSpPr>
        <p:spPr>
          <a:xfrm rot="0">
            <a:off x="3661391" y="1321615"/>
            <a:ext cx="12942750" cy="923925"/>
          </a:xfrm>
          <a:prstGeom prst="rect">
            <a:avLst/>
          </a:prstGeom>
        </p:spPr>
        <p:txBody>
          <a:bodyPr anchor="t" rtlCol="false" tIns="0" lIns="0" bIns="0" rIns="0">
            <a:spAutoFit/>
          </a:bodyPr>
          <a:lstStyle/>
          <a:p>
            <a:pPr algn="just">
              <a:lnSpc>
                <a:spcPts val="6480"/>
              </a:lnSpc>
            </a:pPr>
            <a:r>
              <a:rPr lang="en-US" b="true" sz="5400">
                <a:solidFill>
                  <a:srgbClr val="FFFFFF"/>
                </a:solidFill>
                <a:latin typeface="Arial Bold"/>
                <a:ea typeface="Arial Bold"/>
                <a:cs typeface="Arial Bold"/>
                <a:sym typeface="Arial Bold"/>
              </a:rPr>
              <a:t>Khảo sát thực trạng</a:t>
            </a:r>
          </a:p>
        </p:txBody>
      </p:sp>
      <p:sp>
        <p:nvSpPr>
          <p:cNvPr name="TextBox 6" id="6"/>
          <p:cNvSpPr txBox="true"/>
          <p:nvPr/>
        </p:nvSpPr>
        <p:spPr>
          <a:xfrm rot="0">
            <a:off x="4316550" y="3049858"/>
            <a:ext cx="12942750" cy="3181350"/>
          </a:xfrm>
          <a:prstGeom prst="rect">
            <a:avLst/>
          </a:prstGeom>
        </p:spPr>
        <p:txBody>
          <a:bodyPr anchor="t" rtlCol="false" tIns="0" lIns="0" bIns="0" rIns="0">
            <a:spAutoFit/>
          </a:bodyPr>
          <a:lstStyle/>
          <a:p>
            <a:pPr algn="just">
              <a:lnSpc>
                <a:spcPts val="3120"/>
              </a:lnSpc>
            </a:pPr>
            <a:r>
              <a:rPr lang="en-US" sz="2600">
                <a:solidFill>
                  <a:srgbClr val="FFFFFF"/>
                </a:solidFill>
                <a:latin typeface="Arial"/>
                <a:ea typeface="Arial"/>
                <a:cs typeface="Arial"/>
                <a:sym typeface="Arial"/>
              </a:rPr>
              <a:t>   Hiện nay, các trang web về Giải đua Công thức một, đặc biệt là formula1.com, đã trở thành nguồn thông tin quen thuộc cho người hâm mộ toàn cầu, cung cấp dữ liệu chi tiết về lịch thi đấu, kết quả, bảng xếp hạng và tin tức. Tuy nhiên, các trang web này vẫn chưa đáp ứng đủ nhu cầu về trải nghiệm tương tác và nội dung cá nhân hóa. Phần lớn tập trung vào thông tin thời gian thực và phân tích kỹ thuật, thiếu không gian tương tác cho người mới hoặc người muốn tìm hiểu sâu hơn về F1. Do đó, việc phát triển một trang web tối ưu hóa trải nghiệm người dùng, bổ sung tính năng tương tác và nội dung cá nhân hóa sẽ giúp người hâm mộ hòa mình vào thế giới F1 một cách toàn diện hơn.</a:t>
            </a:r>
          </a:p>
        </p:txBody>
      </p:sp>
      <p:grpSp>
        <p:nvGrpSpPr>
          <p:cNvPr name="Group 7" id="7"/>
          <p:cNvGrpSpPr/>
          <p:nvPr/>
        </p:nvGrpSpPr>
        <p:grpSpPr>
          <a:xfrm rot="-10800000">
            <a:off x="-34925" y="7873725"/>
            <a:ext cx="18306932" cy="851402"/>
            <a:chOff x="0" y="0"/>
            <a:chExt cx="24409243" cy="1135203"/>
          </a:xfrm>
        </p:grpSpPr>
        <p:sp>
          <p:nvSpPr>
            <p:cNvPr name="Freeform 8" id="8"/>
            <p:cNvSpPr/>
            <p:nvPr/>
          </p:nvSpPr>
          <p:spPr>
            <a:xfrm flipH="false" flipV="false" rot="0">
              <a:off x="12700" y="508"/>
              <a:ext cx="24383873" cy="1134237"/>
            </a:xfrm>
            <a:custGeom>
              <a:avLst/>
              <a:gdLst/>
              <a:ahLst/>
              <a:cxnLst/>
              <a:rect r="r" b="b" t="t" l="l"/>
              <a:pathLst>
                <a:path h="1134237" w="24383873">
                  <a:moveTo>
                    <a:pt x="24383873" y="25400"/>
                  </a:moveTo>
                  <a:lnTo>
                    <a:pt x="13510640" y="25400"/>
                  </a:lnTo>
                  <a:lnTo>
                    <a:pt x="13510640" y="12700"/>
                  </a:lnTo>
                  <a:lnTo>
                    <a:pt x="13519657" y="21717"/>
                  </a:lnTo>
                  <a:lnTo>
                    <a:pt x="12412218" y="1130554"/>
                  </a:lnTo>
                  <a:cubicBezTo>
                    <a:pt x="12409805" y="1132967"/>
                    <a:pt x="12406630" y="1134237"/>
                    <a:pt x="12403200" y="1134237"/>
                  </a:cubicBezTo>
                  <a:lnTo>
                    <a:pt x="0" y="1134237"/>
                  </a:lnTo>
                  <a:lnTo>
                    <a:pt x="0" y="1108837"/>
                  </a:lnTo>
                  <a:lnTo>
                    <a:pt x="12403201" y="1108837"/>
                  </a:lnTo>
                  <a:lnTo>
                    <a:pt x="12403201" y="1121537"/>
                  </a:lnTo>
                  <a:lnTo>
                    <a:pt x="12394184" y="1112520"/>
                  </a:lnTo>
                  <a:lnTo>
                    <a:pt x="13501624" y="3683"/>
                  </a:lnTo>
                  <a:cubicBezTo>
                    <a:pt x="13504038" y="1270"/>
                    <a:pt x="13507213" y="0"/>
                    <a:pt x="13510640" y="0"/>
                  </a:cubicBezTo>
                  <a:lnTo>
                    <a:pt x="24383873" y="0"/>
                  </a:lnTo>
                  <a:close/>
                </a:path>
              </a:pathLst>
            </a:custGeom>
            <a:solidFill>
              <a:srgbClr val="7DBFF8"/>
            </a:solidFill>
          </p:spPr>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1509D"/>
        </a:solidFill>
      </p:bgPr>
    </p:bg>
    <p:spTree>
      <p:nvGrpSpPr>
        <p:cNvPr id="1" name=""/>
        <p:cNvGrpSpPr/>
        <p:nvPr/>
      </p:nvGrpSpPr>
      <p:grpSpPr>
        <a:xfrm>
          <a:off x="0" y="0"/>
          <a:ext cx="0" cy="0"/>
          <a:chOff x="0" y="0"/>
          <a:chExt cx="0" cy="0"/>
        </a:xfrm>
      </p:grpSpPr>
      <p:sp>
        <p:nvSpPr>
          <p:cNvPr name="Freeform 2" id="2"/>
          <p:cNvSpPr/>
          <p:nvPr/>
        </p:nvSpPr>
        <p:spPr>
          <a:xfrm flipH="false" flipV="false" rot="0">
            <a:off x="-86999" y="0"/>
            <a:ext cx="18300850" cy="10590800"/>
          </a:xfrm>
          <a:custGeom>
            <a:avLst/>
            <a:gdLst/>
            <a:ahLst/>
            <a:cxnLst/>
            <a:rect r="r" b="b" t="t" l="l"/>
            <a:pathLst>
              <a:path h="10590800" w="18300850">
                <a:moveTo>
                  <a:pt x="0" y="0"/>
                </a:moveTo>
                <a:lnTo>
                  <a:pt x="18300850" y="0"/>
                </a:lnTo>
                <a:lnTo>
                  <a:pt x="18300850" y="10590800"/>
                </a:lnTo>
                <a:lnTo>
                  <a:pt x="0" y="10590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3" id="3"/>
          <p:cNvGrpSpPr/>
          <p:nvPr/>
        </p:nvGrpSpPr>
        <p:grpSpPr>
          <a:xfrm rot="-10800000">
            <a:off x="3347201" y="1227545"/>
            <a:ext cx="20490580" cy="1216840"/>
            <a:chOff x="0" y="0"/>
            <a:chExt cx="27320773" cy="1622453"/>
          </a:xfrm>
        </p:grpSpPr>
        <p:sp>
          <p:nvSpPr>
            <p:cNvPr name="Freeform 4" id="4"/>
            <p:cNvSpPr/>
            <p:nvPr/>
          </p:nvSpPr>
          <p:spPr>
            <a:xfrm flipH="false" flipV="false" rot="0">
              <a:off x="13980" y="0"/>
              <a:ext cx="27292815" cy="1622552"/>
            </a:xfrm>
            <a:custGeom>
              <a:avLst/>
              <a:gdLst/>
              <a:ahLst/>
              <a:cxnLst/>
              <a:rect r="r" b="b" t="t" l="l"/>
              <a:pathLst>
                <a:path h="1622552" w="27292815">
                  <a:moveTo>
                    <a:pt x="0" y="1047750"/>
                  </a:moveTo>
                  <a:lnTo>
                    <a:pt x="6455144" y="1047750"/>
                  </a:lnTo>
                  <a:lnTo>
                    <a:pt x="6455144" y="1060450"/>
                  </a:lnTo>
                  <a:lnTo>
                    <a:pt x="6445219" y="1051433"/>
                  </a:lnTo>
                  <a:lnTo>
                    <a:pt x="7598572" y="3683"/>
                  </a:lnTo>
                  <a:cubicBezTo>
                    <a:pt x="7601229" y="1270"/>
                    <a:pt x="7604724" y="0"/>
                    <a:pt x="7608499" y="0"/>
                  </a:cubicBezTo>
                  <a:lnTo>
                    <a:pt x="14344643" y="0"/>
                  </a:lnTo>
                  <a:cubicBezTo>
                    <a:pt x="14348416" y="0"/>
                    <a:pt x="14351911" y="1397"/>
                    <a:pt x="14354568" y="3683"/>
                  </a:cubicBezTo>
                  <a:lnTo>
                    <a:pt x="16111998" y="1600835"/>
                  </a:lnTo>
                  <a:lnTo>
                    <a:pt x="16102074" y="1609852"/>
                  </a:lnTo>
                  <a:lnTo>
                    <a:pt x="16102074" y="1597152"/>
                  </a:lnTo>
                  <a:lnTo>
                    <a:pt x="27292815" y="1597152"/>
                  </a:lnTo>
                  <a:lnTo>
                    <a:pt x="27292815" y="1622552"/>
                  </a:lnTo>
                  <a:lnTo>
                    <a:pt x="16102074" y="1622552"/>
                  </a:lnTo>
                  <a:cubicBezTo>
                    <a:pt x="16098299" y="1622552"/>
                    <a:pt x="16094803" y="1621155"/>
                    <a:pt x="16092147" y="1618869"/>
                  </a:cubicBezTo>
                  <a:lnTo>
                    <a:pt x="14334715" y="21717"/>
                  </a:lnTo>
                  <a:lnTo>
                    <a:pt x="14344641" y="12700"/>
                  </a:lnTo>
                  <a:lnTo>
                    <a:pt x="14344641" y="25400"/>
                  </a:lnTo>
                  <a:lnTo>
                    <a:pt x="7608497" y="25400"/>
                  </a:lnTo>
                  <a:lnTo>
                    <a:pt x="7608497" y="12700"/>
                  </a:lnTo>
                  <a:lnTo>
                    <a:pt x="7618424" y="21717"/>
                  </a:lnTo>
                  <a:lnTo>
                    <a:pt x="6465070" y="1069467"/>
                  </a:lnTo>
                  <a:cubicBezTo>
                    <a:pt x="6462414" y="1071880"/>
                    <a:pt x="6458919" y="1073150"/>
                    <a:pt x="6455144" y="1073150"/>
                  </a:cubicBezTo>
                  <a:lnTo>
                    <a:pt x="0" y="1073150"/>
                  </a:lnTo>
                  <a:close/>
                </a:path>
              </a:pathLst>
            </a:custGeom>
            <a:solidFill>
              <a:srgbClr val="7DBFF8"/>
            </a:solidFill>
          </p:spPr>
        </p:sp>
      </p:grpSp>
      <p:sp>
        <p:nvSpPr>
          <p:cNvPr name="TextBox 5" id="5"/>
          <p:cNvSpPr txBox="true"/>
          <p:nvPr/>
        </p:nvSpPr>
        <p:spPr>
          <a:xfrm rot="0">
            <a:off x="3661391" y="1321615"/>
            <a:ext cx="12942750" cy="923925"/>
          </a:xfrm>
          <a:prstGeom prst="rect">
            <a:avLst/>
          </a:prstGeom>
        </p:spPr>
        <p:txBody>
          <a:bodyPr anchor="t" rtlCol="false" tIns="0" lIns="0" bIns="0" rIns="0">
            <a:spAutoFit/>
          </a:bodyPr>
          <a:lstStyle/>
          <a:p>
            <a:pPr algn="just">
              <a:lnSpc>
                <a:spcPts val="6480"/>
              </a:lnSpc>
            </a:pPr>
            <a:r>
              <a:rPr lang="en-US" b="true" sz="5400">
                <a:solidFill>
                  <a:srgbClr val="FFFFFF"/>
                </a:solidFill>
                <a:latin typeface="Arial Bold"/>
                <a:ea typeface="Arial Bold"/>
                <a:cs typeface="Arial Bold"/>
                <a:sym typeface="Arial Bold"/>
              </a:rPr>
              <a:t>Giới thiệu về phần mềm</a:t>
            </a:r>
          </a:p>
        </p:txBody>
      </p:sp>
      <p:sp>
        <p:nvSpPr>
          <p:cNvPr name="TextBox 6" id="6"/>
          <p:cNvSpPr txBox="true"/>
          <p:nvPr/>
        </p:nvSpPr>
        <p:spPr>
          <a:xfrm rot="0">
            <a:off x="4316550" y="3049858"/>
            <a:ext cx="12942750" cy="3962400"/>
          </a:xfrm>
          <a:prstGeom prst="rect">
            <a:avLst/>
          </a:prstGeom>
        </p:spPr>
        <p:txBody>
          <a:bodyPr anchor="t" rtlCol="false" tIns="0" lIns="0" bIns="0" rIns="0">
            <a:spAutoFit/>
          </a:bodyPr>
          <a:lstStyle/>
          <a:p>
            <a:pPr algn="just">
              <a:lnSpc>
                <a:spcPts val="3120"/>
              </a:lnSpc>
            </a:pPr>
            <a:r>
              <a:rPr lang="en-US" sz="2600">
                <a:solidFill>
                  <a:srgbClr val="FFFFFF"/>
                </a:solidFill>
                <a:latin typeface="Arial"/>
                <a:ea typeface="Arial"/>
                <a:cs typeface="Arial"/>
                <a:sym typeface="Arial"/>
              </a:rPr>
              <a:t>     Đề tài hướng đến xây dựng phần mềm quản lý giải đua xe F1 dành cho những người hâm mộ môn thể thao đua xe. </a:t>
            </a:r>
          </a:p>
          <a:p>
            <a:pPr algn="just">
              <a:lnSpc>
                <a:spcPts val="3120"/>
              </a:lnSpc>
            </a:pPr>
            <a:r>
              <a:rPr lang="en-US" sz="2600">
                <a:solidFill>
                  <a:srgbClr val="FFFFFF"/>
                </a:solidFill>
                <a:latin typeface="Arial"/>
                <a:ea typeface="Arial"/>
                <a:cs typeface="Arial"/>
                <a:sym typeface="Arial"/>
              </a:rPr>
              <a:t>     Phần mềm quản lý về giải đua xe F1 sẽ tập trung vào một số chủ đề chính sau đây: Danh sách các tay đua, đội đua; Hiển thị lịch thi đấu; các trường đua; Kết quả từng chặng đua và Kết quả toàn mùa giải.</a:t>
            </a:r>
          </a:p>
          <a:p>
            <a:pPr algn="just">
              <a:lnSpc>
                <a:spcPts val="3120"/>
              </a:lnSpc>
            </a:pPr>
            <a:r>
              <a:rPr lang="en-US" sz="2600">
                <a:solidFill>
                  <a:srgbClr val="FFFFFF"/>
                </a:solidFill>
                <a:latin typeface="Arial"/>
                <a:ea typeface="Arial"/>
                <a:cs typeface="Arial"/>
                <a:sym typeface="Arial"/>
              </a:rPr>
              <a:t>     Về chức năng, phần mềm được xây dựng để quản lý và hiển thị các thông tin cơ bản nhất của giải đua như: Hiển thị lịch trình thi đấu của các chặng, Danh sách các chặng đua trong năm, Danh sách các đội đua và tay đua, Kết quả của từng chặng đua và kết quả tổng kết mùa. </a:t>
            </a:r>
          </a:p>
          <a:p>
            <a:pPr algn="just">
              <a:lnSpc>
                <a:spcPts val="3120"/>
              </a:lnSpc>
            </a:pPr>
          </a:p>
        </p:txBody>
      </p:sp>
      <p:grpSp>
        <p:nvGrpSpPr>
          <p:cNvPr name="Group 7" id="7"/>
          <p:cNvGrpSpPr/>
          <p:nvPr/>
        </p:nvGrpSpPr>
        <p:grpSpPr>
          <a:xfrm rot="-10800000">
            <a:off x="-34925" y="7873725"/>
            <a:ext cx="18306932" cy="851402"/>
            <a:chOff x="0" y="0"/>
            <a:chExt cx="24409243" cy="1135203"/>
          </a:xfrm>
        </p:grpSpPr>
        <p:sp>
          <p:nvSpPr>
            <p:cNvPr name="Freeform 8" id="8"/>
            <p:cNvSpPr/>
            <p:nvPr/>
          </p:nvSpPr>
          <p:spPr>
            <a:xfrm flipH="false" flipV="false" rot="0">
              <a:off x="12700" y="508"/>
              <a:ext cx="24383873" cy="1134237"/>
            </a:xfrm>
            <a:custGeom>
              <a:avLst/>
              <a:gdLst/>
              <a:ahLst/>
              <a:cxnLst/>
              <a:rect r="r" b="b" t="t" l="l"/>
              <a:pathLst>
                <a:path h="1134237" w="24383873">
                  <a:moveTo>
                    <a:pt x="24383873" y="25400"/>
                  </a:moveTo>
                  <a:lnTo>
                    <a:pt x="13510640" y="25400"/>
                  </a:lnTo>
                  <a:lnTo>
                    <a:pt x="13510640" y="12700"/>
                  </a:lnTo>
                  <a:lnTo>
                    <a:pt x="13519657" y="21717"/>
                  </a:lnTo>
                  <a:lnTo>
                    <a:pt x="12412218" y="1130554"/>
                  </a:lnTo>
                  <a:cubicBezTo>
                    <a:pt x="12409805" y="1132967"/>
                    <a:pt x="12406630" y="1134237"/>
                    <a:pt x="12403200" y="1134237"/>
                  </a:cubicBezTo>
                  <a:lnTo>
                    <a:pt x="0" y="1134237"/>
                  </a:lnTo>
                  <a:lnTo>
                    <a:pt x="0" y="1108837"/>
                  </a:lnTo>
                  <a:lnTo>
                    <a:pt x="12403201" y="1108837"/>
                  </a:lnTo>
                  <a:lnTo>
                    <a:pt x="12403201" y="1121537"/>
                  </a:lnTo>
                  <a:lnTo>
                    <a:pt x="12394184" y="1112520"/>
                  </a:lnTo>
                  <a:lnTo>
                    <a:pt x="13501624" y="3683"/>
                  </a:lnTo>
                  <a:cubicBezTo>
                    <a:pt x="13504038" y="1270"/>
                    <a:pt x="13507213" y="0"/>
                    <a:pt x="13510640" y="0"/>
                  </a:cubicBezTo>
                  <a:lnTo>
                    <a:pt x="24383873" y="0"/>
                  </a:lnTo>
                  <a:close/>
                </a:path>
              </a:pathLst>
            </a:custGeom>
            <a:solidFill>
              <a:srgbClr val="7DBFF8"/>
            </a:solidFill>
          </p:spPr>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4A94"/>
        </a:solidFill>
      </p:bgPr>
    </p:bg>
    <p:spTree>
      <p:nvGrpSpPr>
        <p:cNvPr id="1" name=""/>
        <p:cNvGrpSpPr/>
        <p:nvPr/>
      </p:nvGrpSpPr>
      <p:grpSpPr>
        <a:xfrm>
          <a:off x="0" y="0"/>
          <a:ext cx="0" cy="0"/>
          <a:chOff x="0" y="0"/>
          <a:chExt cx="0" cy="0"/>
        </a:xfrm>
      </p:grpSpPr>
      <p:sp>
        <p:nvSpPr>
          <p:cNvPr name="Freeform 2" id="2"/>
          <p:cNvSpPr/>
          <p:nvPr/>
        </p:nvSpPr>
        <p:spPr>
          <a:xfrm flipH="false" flipV="false" rot="0">
            <a:off x="-448353" y="-209895"/>
            <a:ext cx="20292389" cy="10706791"/>
          </a:xfrm>
          <a:custGeom>
            <a:avLst/>
            <a:gdLst/>
            <a:ahLst/>
            <a:cxnLst/>
            <a:rect r="r" b="b" t="t" l="l"/>
            <a:pathLst>
              <a:path h="10706791" w="20292389">
                <a:moveTo>
                  <a:pt x="0" y="0"/>
                </a:moveTo>
                <a:lnTo>
                  <a:pt x="20292389" y="0"/>
                </a:lnTo>
                <a:lnTo>
                  <a:pt x="20292389" y="10706791"/>
                </a:lnTo>
                <a:lnTo>
                  <a:pt x="0" y="1070679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3" id="3"/>
          <p:cNvSpPr txBox="true"/>
          <p:nvPr/>
        </p:nvSpPr>
        <p:spPr>
          <a:xfrm rot="0">
            <a:off x="2012550" y="1006702"/>
            <a:ext cx="15246750" cy="1038225"/>
          </a:xfrm>
          <a:prstGeom prst="rect">
            <a:avLst/>
          </a:prstGeom>
        </p:spPr>
        <p:txBody>
          <a:bodyPr anchor="t" rtlCol="false" tIns="0" lIns="0" bIns="0" rIns="0">
            <a:spAutoFit/>
          </a:bodyPr>
          <a:lstStyle/>
          <a:p>
            <a:pPr algn="l">
              <a:lnSpc>
                <a:spcPts val="7200"/>
              </a:lnSpc>
            </a:pPr>
            <a:r>
              <a:rPr lang="en-US" b="true" sz="6000">
                <a:solidFill>
                  <a:srgbClr val="FFFFFF"/>
                </a:solidFill>
                <a:latin typeface="Arial Bold"/>
                <a:ea typeface="Arial Bold"/>
                <a:cs typeface="Arial Bold"/>
                <a:sym typeface="Arial Bold"/>
              </a:rPr>
              <a:t>Công nghệ sử dụng</a:t>
            </a:r>
          </a:p>
        </p:txBody>
      </p:sp>
      <p:sp>
        <p:nvSpPr>
          <p:cNvPr name="TextBox 4" id="4"/>
          <p:cNvSpPr txBox="true"/>
          <p:nvPr/>
        </p:nvSpPr>
        <p:spPr>
          <a:xfrm rot="0">
            <a:off x="4205525" y="3464152"/>
            <a:ext cx="5012550" cy="752475"/>
          </a:xfrm>
          <a:prstGeom prst="rect">
            <a:avLst/>
          </a:prstGeom>
        </p:spPr>
        <p:txBody>
          <a:bodyPr anchor="t" rtlCol="false" tIns="0" lIns="0" bIns="0" rIns="0">
            <a:spAutoFit/>
          </a:bodyPr>
          <a:lstStyle/>
          <a:p>
            <a:pPr algn="l">
              <a:lnSpc>
                <a:spcPts val="5280"/>
              </a:lnSpc>
            </a:pPr>
            <a:r>
              <a:rPr lang="en-US" b="true" sz="4400">
                <a:solidFill>
                  <a:srgbClr val="FFFFFF"/>
                </a:solidFill>
                <a:latin typeface="Arial Bold"/>
                <a:ea typeface="Arial Bold"/>
                <a:cs typeface="Arial Bold"/>
                <a:sym typeface="Arial Bold"/>
              </a:rPr>
              <a:t>HTML</a:t>
            </a:r>
          </a:p>
        </p:txBody>
      </p:sp>
      <p:sp>
        <p:nvSpPr>
          <p:cNvPr name="TextBox 5" id="5"/>
          <p:cNvSpPr txBox="true"/>
          <p:nvPr/>
        </p:nvSpPr>
        <p:spPr>
          <a:xfrm rot="0">
            <a:off x="4205527" y="4168931"/>
            <a:ext cx="5012550" cy="1314450"/>
          </a:xfrm>
          <a:prstGeom prst="rect">
            <a:avLst/>
          </a:prstGeom>
        </p:spPr>
        <p:txBody>
          <a:bodyPr anchor="t" rtlCol="false" tIns="0" lIns="0" bIns="0" rIns="0">
            <a:spAutoFit/>
          </a:bodyPr>
          <a:lstStyle/>
          <a:p>
            <a:pPr algn="l">
              <a:lnSpc>
                <a:spcPts val="3359"/>
              </a:lnSpc>
            </a:pPr>
            <a:r>
              <a:rPr lang="en-US" sz="2799">
                <a:solidFill>
                  <a:srgbClr val="FFFFFF"/>
                </a:solidFill>
                <a:latin typeface="Arial"/>
                <a:ea typeface="Arial"/>
                <a:cs typeface="Arial"/>
                <a:sym typeface="Arial"/>
              </a:rPr>
              <a:t>Ngôn ngữ chuẩn để tạo cấu trúc cho các trang web trên internet.</a:t>
            </a:r>
          </a:p>
        </p:txBody>
      </p:sp>
      <p:sp>
        <p:nvSpPr>
          <p:cNvPr name="TextBox 6" id="6"/>
          <p:cNvSpPr txBox="true"/>
          <p:nvPr/>
        </p:nvSpPr>
        <p:spPr>
          <a:xfrm rot="0">
            <a:off x="11550075" y="3464152"/>
            <a:ext cx="5012550" cy="752475"/>
          </a:xfrm>
          <a:prstGeom prst="rect">
            <a:avLst/>
          </a:prstGeom>
        </p:spPr>
        <p:txBody>
          <a:bodyPr anchor="t" rtlCol="false" tIns="0" lIns="0" bIns="0" rIns="0">
            <a:spAutoFit/>
          </a:bodyPr>
          <a:lstStyle/>
          <a:p>
            <a:pPr algn="l">
              <a:lnSpc>
                <a:spcPts val="5280"/>
              </a:lnSpc>
            </a:pPr>
            <a:r>
              <a:rPr lang="en-US" b="true" sz="4400">
                <a:solidFill>
                  <a:srgbClr val="FFFFFF"/>
                </a:solidFill>
                <a:latin typeface="Arial Bold"/>
                <a:ea typeface="Arial Bold"/>
                <a:cs typeface="Arial Bold"/>
                <a:sym typeface="Arial Bold"/>
              </a:rPr>
              <a:t>CSS</a:t>
            </a:r>
          </a:p>
        </p:txBody>
      </p:sp>
      <p:sp>
        <p:nvSpPr>
          <p:cNvPr name="TextBox 7" id="7"/>
          <p:cNvSpPr txBox="true"/>
          <p:nvPr/>
        </p:nvSpPr>
        <p:spPr>
          <a:xfrm rot="0">
            <a:off x="11550077" y="4168931"/>
            <a:ext cx="5012550" cy="1314450"/>
          </a:xfrm>
          <a:prstGeom prst="rect">
            <a:avLst/>
          </a:prstGeom>
        </p:spPr>
        <p:txBody>
          <a:bodyPr anchor="t" rtlCol="false" tIns="0" lIns="0" bIns="0" rIns="0">
            <a:spAutoFit/>
          </a:bodyPr>
          <a:lstStyle/>
          <a:p>
            <a:pPr algn="l">
              <a:lnSpc>
                <a:spcPts val="3359"/>
              </a:lnSpc>
            </a:pPr>
            <a:r>
              <a:rPr lang="en-US" sz="2799">
                <a:solidFill>
                  <a:srgbClr val="FFFFFF"/>
                </a:solidFill>
                <a:latin typeface="Arial"/>
                <a:ea typeface="Arial"/>
                <a:cs typeface="Arial"/>
                <a:sym typeface="Arial"/>
              </a:rPr>
              <a:t>Định dạng và tạo kiểu cho nội dung trang web được viết bằng HTML</a:t>
            </a:r>
          </a:p>
        </p:txBody>
      </p:sp>
      <p:sp>
        <p:nvSpPr>
          <p:cNvPr name="TextBox 8" id="8"/>
          <p:cNvSpPr txBox="true"/>
          <p:nvPr/>
        </p:nvSpPr>
        <p:spPr>
          <a:xfrm rot="0">
            <a:off x="4205525" y="6230240"/>
            <a:ext cx="5012550" cy="752475"/>
          </a:xfrm>
          <a:prstGeom prst="rect">
            <a:avLst/>
          </a:prstGeom>
        </p:spPr>
        <p:txBody>
          <a:bodyPr anchor="t" rtlCol="false" tIns="0" lIns="0" bIns="0" rIns="0">
            <a:spAutoFit/>
          </a:bodyPr>
          <a:lstStyle/>
          <a:p>
            <a:pPr algn="l">
              <a:lnSpc>
                <a:spcPts val="5280"/>
              </a:lnSpc>
            </a:pPr>
            <a:r>
              <a:rPr lang="en-US" b="true" sz="4400">
                <a:solidFill>
                  <a:srgbClr val="FFFFFF"/>
                </a:solidFill>
                <a:latin typeface="Arial Bold"/>
                <a:ea typeface="Arial Bold"/>
                <a:cs typeface="Arial Bold"/>
                <a:sym typeface="Arial Bold"/>
              </a:rPr>
              <a:t>JavaScript </a:t>
            </a:r>
          </a:p>
        </p:txBody>
      </p:sp>
      <p:sp>
        <p:nvSpPr>
          <p:cNvPr name="TextBox 9" id="9"/>
          <p:cNvSpPr txBox="true"/>
          <p:nvPr/>
        </p:nvSpPr>
        <p:spPr>
          <a:xfrm rot="0">
            <a:off x="4205527" y="6935017"/>
            <a:ext cx="5012550" cy="895350"/>
          </a:xfrm>
          <a:prstGeom prst="rect">
            <a:avLst/>
          </a:prstGeom>
        </p:spPr>
        <p:txBody>
          <a:bodyPr anchor="t" rtlCol="false" tIns="0" lIns="0" bIns="0" rIns="0">
            <a:spAutoFit/>
          </a:bodyPr>
          <a:lstStyle/>
          <a:p>
            <a:pPr algn="l">
              <a:lnSpc>
                <a:spcPts val="3359"/>
              </a:lnSpc>
            </a:pPr>
            <a:r>
              <a:rPr lang="en-US" sz="2799">
                <a:solidFill>
                  <a:srgbClr val="FFFFFF"/>
                </a:solidFill>
                <a:latin typeface="Arial"/>
                <a:ea typeface="Arial"/>
                <a:cs typeface="Arial"/>
                <a:sym typeface="Arial"/>
              </a:rPr>
              <a:t>Ngôn ngữ lập trình phổ biến nhất cho phát triển web</a:t>
            </a:r>
          </a:p>
        </p:txBody>
      </p:sp>
      <p:sp>
        <p:nvSpPr>
          <p:cNvPr name="TextBox 10" id="10"/>
          <p:cNvSpPr txBox="true"/>
          <p:nvPr/>
        </p:nvSpPr>
        <p:spPr>
          <a:xfrm rot="0">
            <a:off x="11550075" y="6230240"/>
            <a:ext cx="5012550" cy="752475"/>
          </a:xfrm>
          <a:prstGeom prst="rect">
            <a:avLst/>
          </a:prstGeom>
        </p:spPr>
        <p:txBody>
          <a:bodyPr anchor="t" rtlCol="false" tIns="0" lIns="0" bIns="0" rIns="0">
            <a:spAutoFit/>
          </a:bodyPr>
          <a:lstStyle/>
          <a:p>
            <a:pPr algn="l">
              <a:lnSpc>
                <a:spcPts val="5280"/>
              </a:lnSpc>
            </a:pPr>
            <a:r>
              <a:rPr lang="en-US" b="true" sz="4400">
                <a:solidFill>
                  <a:srgbClr val="FFFFFF"/>
                </a:solidFill>
                <a:latin typeface="Arial Bold"/>
                <a:ea typeface="Arial Bold"/>
                <a:cs typeface="Arial Bold"/>
                <a:sym typeface="Arial Bold"/>
              </a:rPr>
              <a:t>MySQL </a:t>
            </a:r>
          </a:p>
        </p:txBody>
      </p:sp>
      <p:sp>
        <p:nvSpPr>
          <p:cNvPr name="TextBox 11" id="11"/>
          <p:cNvSpPr txBox="true"/>
          <p:nvPr/>
        </p:nvSpPr>
        <p:spPr>
          <a:xfrm rot="0">
            <a:off x="11550077" y="6935017"/>
            <a:ext cx="5012550" cy="895350"/>
          </a:xfrm>
          <a:prstGeom prst="rect">
            <a:avLst/>
          </a:prstGeom>
        </p:spPr>
        <p:txBody>
          <a:bodyPr anchor="t" rtlCol="false" tIns="0" lIns="0" bIns="0" rIns="0">
            <a:spAutoFit/>
          </a:bodyPr>
          <a:lstStyle/>
          <a:p>
            <a:pPr algn="l">
              <a:lnSpc>
                <a:spcPts val="3359"/>
              </a:lnSpc>
            </a:pPr>
            <a:r>
              <a:rPr lang="en-US" sz="2799">
                <a:solidFill>
                  <a:srgbClr val="FFFFFF"/>
                </a:solidFill>
                <a:latin typeface="Arial"/>
                <a:ea typeface="Arial"/>
                <a:cs typeface="Arial"/>
                <a:sym typeface="Arial"/>
              </a:rPr>
              <a:t>Hệ thống quản lý cơ sở dữ liệu rất phổ biến</a:t>
            </a:r>
          </a:p>
        </p:txBody>
      </p:sp>
      <p:sp>
        <p:nvSpPr>
          <p:cNvPr name="Freeform 12" id="12"/>
          <p:cNvSpPr/>
          <p:nvPr/>
        </p:nvSpPr>
        <p:spPr>
          <a:xfrm flipH="false" flipV="false" rot="0">
            <a:off x="2692576" y="6759965"/>
            <a:ext cx="1036534" cy="911133"/>
          </a:xfrm>
          <a:custGeom>
            <a:avLst/>
            <a:gdLst/>
            <a:ahLst/>
            <a:cxnLst/>
            <a:rect r="r" b="b" t="t" l="l"/>
            <a:pathLst>
              <a:path h="911133" w="1036534">
                <a:moveTo>
                  <a:pt x="0" y="0"/>
                </a:moveTo>
                <a:lnTo>
                  <a:pt x="1036534" y="0"/>
                </a:lnTo>
                <a:lnTo>
                  <a:pt x="1036534" y="911133"/>
                </a:lnTo>
                <a:lnTo>
                  <a:pt x="0" y="91113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3" id="13"/>
          <p:cNvSpPr/>
          <p:nvPr/>
        </p:nvSpPr>
        <p:spPr>
          <a:xfrm flipH="false" flipV="false" rot="0">
            <a:off x="10094860" y="6700624"/>
            <a:ext cx="1036534" cy="1029815"/>
          </a:xfrm>
          <a:custGeom>
            <a:avLst/>
            <a:gdLst/>
            <a:ahLst/>
            <a:cxnLst/>
            <a:rect r="r" b="b" t="t" l="l"/>
            <a:pathLst>
              <a:path h="1029815" w="1036534">
                <a:moveTo>
                  <a:pt x="0" y="0"/>
                </a:moveTo>
                <a:lnTo>
                  <a:pt x="1036534" y="0"/>
                </a:lnTo>
                <a:lnTo>
                  <a:pt x="1036534" y="1029815"/>
                </a:lnTo>
                <a:lnTo>
                  <a:pt x="0" y="102981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4" id="14"/>
          <p:cNvSpPr/>
          <p:nvPr/>
        </p:nvSpPr>
        <p:spPr>
          <a:xfrm flipH="false" flipV="false" rot="0">
            <a:off x="2692576" y="3689085"/>
            <a:ext cx="1036534" cy="1179249"/>
          </a:xfrm>
          <a:custGeom>
            <a:avLst/>
            <a:gdLst/>
            <a:ahLst/>
            <a:cxnLst/>
            <a:rect r="r" b="b" t="t" l="l"/>
            <a:pathLst>
              <a:path h="1179249" w="1036534">
                <a:moveTo>
                  <a:pt x="0" y="0"/>
                </a:moveTo>
                <a:lnTo>
                  <a:pt x="1036534" y="0"/>
                </a:lnTo>
                <a:lnTo>
                  <a:pt x="1036534" y="1179248"/>
                </a:lnTo>
                <a:lnTo>
                  <a:pt x="0" y="117924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5" id="15"/>
          <p:cNvSpPr/>
          <p:nvPr/>
        </p:nvSpPr>
        <p:spPr>
          <a:xfrm flipH="false" flipV="false" rot="0">
            <a:off x="10202551" y="3750675"/>
            <a:ext cx="928843" cy="1056067"/>
          </a:xfrm>
          <a:custGeom>
            <a:avLst/>
            <a:gdLst/>
            <a:ahLst/>
            <a:cxnLst/>
            <a:rect r="r" b="b" t="t" l="l"/>
            <a:pathLst>
              <a:path h="1056067" w="928843">
                <a:moveTo>
                  <a:pt x="0" y="0"/>
                </a:moveTo>
                <a:lnTo>
                  <a:pt x="928843" y="0"/>
                </a:lnTo>
                <a:lnTo>
                  <a:pt x="928843" y="1056068"/>
                </a:lnTo>
                <a:lnTo>
                  <a:pt x="0" y="1056068"/>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1509D"/>
        </a:solidFill>
      </p:bgPr>
    </p:bg>
    <p:spTree>
      <p:nvGrpSpPr>
        <p:cNvPr id="1" name=""/>
        <p:cNvGrpSpPr/>
        <p:nvPr/>
      </p:nvGrpSpPr>
      <p:grpSpPr>
        <a:xfrm>
          <a:off x="0" y="0"/>
          <a:ext cx="0" cy="0"/>
          <a:chOff x="0" y="0"/>
          <a:chExt cx="0" cy="0"/>
        </a:xfrm>
      </p:grpSpPr>
      <p:sp>
        <p:nvSpPr>
          <p:cNvPr name="Freeform 2" id="2"/>
          <p:cNvSpPr/>
          <p:nvPr/>
        </p:nvSpPr>
        <p:spPr>
          <a:xfrm flipH="false" flipV="false" rot="0">
            <a:off x="-7379" y="-109505"/>
            <a:ext cx="20178577" cy="10718911"/>
          </a:xfrm>
          <a:custGeom>
            <a:avLst/>
            <a:gdLst/>
            <a:ahLst/>
            <a:cxnLst/>
            <a:rect r="r" b="b" t="t" l="l"/>
            <a:pathLst>
              <a:path h="10718911" w="20178577">
                <a:moveTo>
                  <a:pt x="0" y="0"/>
                </a:moveTo>
                <a:lnTo>
                  <a:pt x="20178577" y="0"/>
                </a:lnTo>
                <a:lnTo>
                  <a:pt x="20178577" y="10718911"/>
                </a:lnTo>
                <a:lnTo>
                  <a:pt x="0" y="1071891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3" id="3"/>
          <p:cNvSpPr txBox="true"/>
          <p:nvPr/>
        </p:nvSpPr>
        <p:spPr>
          <a:xfrm rot="0">
            <a:off x="1520775" y="1010050"/>
            <a:ext cx="15246750" cy="1038225"/>
          </a:xfrm>
          <a:prstGeom prst="rect">
            <a:avLst/>
          </a:prstGeom>
        </p:spPr>
        <p:txBody>
          <a:bodyPr anchor="t" rtlCol="false" tIns="0" lIns="0" bIns="0" rIns="0">
            <a:spAutoFit/>
          </a:bodyPr>
          <a:lstStyle/>
          <a:p>
            <a:pPr algn="l">
              <a:lnSpc>
                <a:spcPts val="7200"/>
              </a:lnSpc>
            </a:pPr>
            <a:r>
              <a:rPr lang="en-US" b="true" sz="6000">
                <a:solidFill>
                  <a:srgbClr val="FFFFFF"/>
                </a:solidFill>
                <a:latin typeface="Arial Bold"/>
                <a:ea typeface="Arial Bold"/>
                <a:cs typeface="Arial Bold"/>
                <a:sym typeface="Arial Bold"/>
              </a:rPr>
              <a:t>Môi trường, framework và thư viện</a:t>
            </a:r>
          </a:p>
        </p:txBody>
      </p:sp>
      <p:sp>
        <p:nvSpPr>
          <p:cNvPr name="TextBox 4" id="4"/>
          <p:cNvSpPr txBox="true"/>
          <p:nvPr/>
        </p:nvSpPr>
        <p:spPr>
          <a:xfrm rot="0">
            <a:off x="1992425" y="4816150"/>
            <a:ext cx="4303950" cy="752475"/>
          </a:xfrm>
          <a:prstGeom prst="rect">
            <a:avLst/>
          </a:prstGeom>
        </p:spPr>
        <p:txBody>
          <a:bodyPr anchor="t" rtlCol="false" tIns="0" lIns="0" bIns="0" rIns="0">
            <a:spAutoFit/>
          </a:bodyPr>
          <a:lstStyle/>
          <a:p>
            <a:pPr algn="l">
              <a:lnSpc>
                <a:spcPts val="5280"/>
              </a:lnSpc>
            </a:pPr>
            <a:r>
              <a:rPr lang="en-US" b="true" sz="4400">
                <a:solidFill>
                  <a:srgbClr val="FFFFFF"/>
                </a:solidFill>
                <a:latin typeface="Arial Bold"/>
                <a:ea typeface="Arial Bold"/>
                <a:cs typeface="Arial Bold"/>
                <a:sym typeface="Arial Bold"/>
              </a:rPr>
              <a:t>Node.js</a:t>
            </a:r>
          </a:p>
        </p:txBody>
      </p:sp>
      <p:sp>
        <p:nvSpPr>
          <p:cNvPr name="TextBox 5" id="5"/>
          <p:cNvSpPr txBox="true"/>
          <p:nvPr/>
        </p:nvSpPr>
        <p:spPr>
          <a:xfrm rot="0">
            <a:off x="1992425" y="5512743"/>
            <a:ext cx="4303950" cy="1314450"/>
          </a:xfrm>
          <a:prstGeom prst="rect">
            <a:avLst/>
          </a:prstGeom>
        </p:spPr>
        <p:txBody>
          <a:bodyPr anchor="t" rtlCol="false" tIns="0" lIns="0" bIns="0" rIns="0">
            <a:spAutoFit/>
          </a:bodyPr>
          <a:lstStyle/>
          <a:p>
            <a:pPr algn="l">
              <a:lnSpc>
                <a:spcPts val="3359"/>
              </a:lnSpc>
            </a:pPr>
            <a:r>
              <a:rPr lang="en-US" sz="2799">
                <a:solidFill>
                  <a:srgbClr val="FFFFFF"/>
                </a:solidFill>
                <a:latin typeface="Arial"/>
                <a:ea typeface="Arial"/>
                <a:cs typeface="Arial"/>
                <a:sym typeface="Arial"/>
              </a:rPr>
              <a:t>Môi trường thực thi cho phép chạy JavaScript trên máy chủ.</a:t>
            </a:r>
          </a:p>
        </p:txBody>
      </p:sp>
      <p:sp>
        <p:nvSpPr>
          <p:cNvPr name="TextBox 6" id="6"/>
          <p:cNvSpPr txBox="true"/>
          <p:nvPr/>
        </p:nvSpPr>
        <p:spPr>
          <a:xfrm rot="0">
            <a:off x="6873231" y="4816150"/>
            <a:ext cx="4303950" cy="752475"/>
          </a:xfrm>
          <a:prstGeom prst="rect">
            <a:avLst/>
          </a:prstGeom>
        </p:spPr>
        <p:txBody>
          <a:bodyPr anchor="t" rtlCol="false" tIns="0" lIns="0" bIns="0" rIns="0">
            <a:spAutoFit/>
          </a:bodyPr>
          <a:lstStyle/>
          <a:p>
            <a:pPr algn="l">
              <a:lnSpc>
                <a:spcPts val="5280"/>
              </a:lnSpc>
            </a:pPr>
            <a:r>
              <a:rPr lang="en-US" b="true" sz="4400">
                <a:solidFill>
                  <a:srgbClr val="FFFFFF"/>
                </a:solidFill>
                <a:latin typeface="Arial Bold"/>
                <a:ea typeface="Arial Bold"/>
                <a:cs typeface="Arial Bold"/>
                <a:sym typeface="Arial Bold"/>
              </a:rPr>
              <a:t>Express.js</a:t>
            </a:r>
          </a:p>
        </p:txBody>
      </p:sp>
      <p:sp>
        <p:nvSpPr>
          <p:cNvPr name="TextBox 7" id="7"/>
          <p:cNvSpPr txBox="true"/>
          <p:nvPr/>
        </p:nvSpPr>
        <p:spPr>
          <a:xfrm rot="0">
            <a:off x="6873225" y="5512743"/>
            <a:ext cx="4303956" cy="1733550"/>
          </a:xfrm>
          <a:prstGeom prst="rect">
            <a:avLst/>
          </a:prstGeom>
        </p:spPr>
        <p:txBody>
          <a:bodyPr anchor="t" rtlCol="false" tIns="0" lIns="0" bIns="0" rIns="0">
            <a:spAutoFit/>
          </a:bodyPr>
          <a:lstStyle/>
          <a:p>
            <a:pPr algn="l">
              <a:lnSpc>
                <a:spcPts val="3359"/>
              </a:lnSpc>
            </a:pPr>
            <a:r>
              <a:rPr lang="en-US" sz="2799">
                <a:solidFill>
                  <a:srgbClr val="FFFFFF"/>
                </a:solidFill>
                <a:latin typeface="Arial"/>
                <a:ea typeface="Arial"/>
                <a:cs typeface="Arial"/>
                <a:sym typeface="Arial"/>
              </a:rPr>
              <a:t>Framework web xây dựng dựa trên Node.js. Hỗ trợ routing, middleware và các công cụ khác.</a:t>
            </a:r>
          </a:p>
        </p:txBody>
      </p:sp>
      <p:sp>
        <p:nvSpPr>
          <p:cNvPr name="TextBox 8" id="8"/>
          <p:cNvSpPr txBox="true"/>
          <p:nvPr/>
        </p:nvSpPr>
        <p:spPr>
          <a:xfrm rot="0">
            <a:off x="11754035" y="4816150"/>
            <a:ext cx="4303950" cy="752475"/>
          </a:xfrm>
          <a:prstGeom prst="rect">
            <a:avLst/>
          </a:prstGeom>
        </p:spPr>
        <p:txBody>
          <a:bodyPr anchor="t" rtlCol="false" tIns="0" lIns="0" bIns="0" rIns="0">
            <a:spAutoFit/>
          </a:bodyPr>
          <a:lstStyle/>
          <a:p>
            <a:pPr algn="l">
              <a:lnSpc>
                <a:spcPts val="5280"/>
              </a:lnSpc>
            </a:pPr>
            <a:r>
              <a:rPr lang="en-US" b="true" sz="4400">
                <a:solidFill>
                  <a:srgbClr val="FFFFFF"/>
                </a:solidFill>
                <a:latin typeface="Arial Bold"/>
                <a:ea typeface="Arial Bold"/>
                <a:cs typeface="Arial Bold"/>
                <a:sym typeface="Arial Bold"/>
              </a:rPr>
              <a:t>mysql</a:t>
            </a:r>
          </a:p>
        </p:txBody>
      </p:sp>
      <p:sp>
        <p:nvSpPr>
          <p:cNvPr name="TextBox 9" id="9"/>
          <p:cNvSpPr txBox="true"/>
          <p:nvPr/>
        </p:nvSpPr>
        <p:spPr>
          <a:xfrm rot="0">
            <a:off x="11754025" y="5512743"/>
            <a:ext cx="4303950" cy="1314450"/>
          </a:xfrm>
          <a:prstGeom prst="rect">
            <a:avLst/>
          </a:prstGeom>
        </p:spPr>
        <p:txBody>
          <a:bodyPr anchor="t" rtlCol="false" tIns="0" lIns="0" bIns="0" rIns="0">
            <a:spAutoFit/>
          </a:bodyPr>
          <a:lstStyle/>
          <a:p>
            <a:pPr algn="l">
              <a:lnSpc>
                <a:spcPts val="3359"/>
              </a:lnSpc>
            </a:pPr>
            <a:r>
              <a:rPr lang="en-US" sz="2799">
                <a:solidFill>
                  <a:srgbClr val="FFFFFF"/>
                </a:solidFill>
                <a:latin typeface="Arial"/>
                <a:ea typeface="Arial"/>
                <a:cs typeface="Arial"/>
                <a:sym typeface="Arial"/>
              </a:rPr>
              <a:t>thư viện cơ bản nhất để làm việc với MySQL trong Node.js.</a:t>
            </a:r>
          </a:p>
        </p:txBody>
      </p:sp>
      <p:sp>
        <p:nvSpPr>
          <p:cNvPr name="Freeform 10" id="10"/>
          <p:cNvSpPr/>
          <p:nvPr/>
        </p:nvSpPr>
        <p:spPr>
          <a:xfrm flipH="false" flipV="false" rot="0">
            <a:off x="11892402" y="3756166"/>
            <a:ext cx="1074983" cy="724127"/>
          </a:xfrm>
          <a:custGeom>
            <a:avLst/>
            <a:gdLst/>
            <a:ahLst/>
            <a:cxnLst/>
            <a:rect r="r" b="b" t="t" l="l"/>
            <a:pathLst>
              <a:path h="724127" w="1074983">
                <a:moveTo>
                  <a:pt x="0" y="0"/>
                </a:moveTo>
                <a:lnTo>
                  <a:pt x="1074983" y="0"/>
                </a:lnTo>
                <a:lnTo>
                  <a:pt x="1074983" y="724127"/>
                </a:lnTo>
                <a:lnTo>
                  <a:pt x="0" y="72412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7053636" y="3546694"/>
            <a:ext cx="991235" cy="981001"/>
          </a:xfrm>
          <a:custGeom>
            <a:avLst/>
            <a:gdLst/>
            <a:ahLst/>
            <a:cxnLst/>
            <a:rect r="r" b="b" t="t" l="l"/>
            <a:pathLst>
              <a:path h="981001" w="991235">
                <a:moveTo>
                  <a:pt x="0" y="0"/>
                </a:moveTo>
                <a:lnTo>
                  <a:pt x="991235" y="0"/>
                </a:lnTo>
                <a:lnTo>
                  <a:pt x="991235" y="981001"/>
                </a:lnTo>
                <a:lnTo>
                  <a:pt x="0" y="98100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2" id="12"/>
          <p:cNvSpPr/>
          <p:nvPr/>
        </p:nvSpPr>
        <p:spPr>
          <a:xfrm flipH="false" flipV="false" rot="0">
            <a:off x="2131098" y="3480552"/>
            <a:ext cx="1074984" cy="999758"/>
          </a:xfrm>
          <a:custGeom>
            <a:avLst/>
            <a:gdLst/>
            <a:ahLst/>
            <a:cxnLst/>
            <a:rect r="r" b="b" t="t" l="l"/>
            <a:pathLst>
              <a:path h="999758" w="1074984">
                <a:moveTo>
                  <a:pt x="0" y="0"/>
                </a:moveTo>
                <a:lnTo>
                  <a:pt x="1074984" y="0"/>
                </a:lnTo>
                <a:lnTo>
                  <a:pt x="1074984" y="999758"/>
                </a:lnTo>
                <a:lnTo>
                  <a:pt x="0" y="99975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13" id="13"/>
          <p:cNvGrpSpPr/>
          <p:nvPr/>
        </p:nvGrpSpPr>
        <p:grpSpPr>
          <a:xfrm rot="-10800000">
            <a:off x="-7379" y="7873725"/>
            <a:ext cx="18306932" cy="851402"/>
            <a:chOff x="0" y="0"/>
            <a:chExt cx="24409243" cy="1135203"/>
          </a:xfrm>
        </p:grpSpPr>
        <p:sp>
          <p:nvSpPr>
            <p:cNvPr name="Freeform 14" id="14"/>
            <p:cNvSpPr/>
            <p:nvPr/>
          </p:nvSpPr>
          <p:spPr>
            <a:xfrm flipH="false" flipV="false" rot="0">
              <a:off x="12700" y="508"/>
              <a:ext cx="24383873" cy="1134237"/>
            </a:xfrm>
            <a:custGeom>
              <a:avLst/>
              <a:gdLst/>
              <a:ahLst/>
              <a:cxnLst/>
              <a:rect r="r" b="b" t="t" l="l"/>
              <a:pathLst>
                <a:path h="1134237" w="24383873">
                  <a:moveTo>
                    <a:pt x="0" y="0"/>
                  </a:moveTo>
                  <a:lnTo>
                    <a:pt x="10873232" y="0"/>
                  </a:lnTo>
                  <a:cubicBezTo>
                    <a:pt x="10876661" y="0"/>
                    <a:pt x="10879836" y="1397"/>
                    <a:pt x="10882249" y="3683"/>
                  </a:cubicBezTo>
                  <a:lnTo>
                    <a:pt x="11989688" y="1112520"/>
                  </a:lnTo>
                  <a:lnTo>
                    <a:pt x="11980672" y="1121537"/>
                  </a:lnTo>
                  <a:lnTo>
                    <a:pt x="11980672" y="1108837"/>
                  </a:lnTo>
                  <a:lnTo>
                    <a:pt x="24383873" y="1108837"/>
                  </a:lnTo>
                  <a:lnTo>
                    <a:pt x="24383873" y="1134237"/>
                  </a:lnTo>
                  <a:lnTo>
                    <a:pt x="11980545" y="1134237"/>
                  </a:lnTo>
                  <a:cubicBezTo>
                    <a:pt x="11977115" y="1134237"/>
                    <a:pt x="11973940" y="1132840"/>
                    <a:pt x="11971527" y="1130554"/>
                  </a:cubicBezTo>
                  <a:lnTo>
                    <a:pt x="10864215" y="21590"/>
                  </a:lnTo>
                  <a:lnTo>
                    <a:pt x="10873232" y="12573"/>
                  </a:lnTo>
                  <a:lnTo>
                    <a:pt x="10873232" y="25273"/>
                  </a:lnTo>
                  <a:lnTo>
                    <a:pt x="0" y="25273"/>
                  </a:lnTo>
                  <a:close/>
                </a:path>
              </a:pathLst>
            </a:custGeom>
            <a:solidFill>
              <a:srgbClr val="7DBFF8"/>
            </a:solidFill>
          </p:spPr>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1509D"/>
        </a:solidFill>
      </p:bgPr>
    </p:bg>
    <p:spTree>
      <p:nvGrpSpPr>
        <p:cNvPr id="1" name=""/>
        <p:cNvGrpSpPr/>
        <p:nvPr/>
      </p:nvGrpSpPr>
      <p:grpSpPr>
        <a:xfrm>
          <a:off x="0" y="0"/>
          <a:ext cx="0" cy="0"/>
          <a:chOff x="0" y="0"/>
          <a:chExt cx="0" cy="0"/>
        </a:xfrm>
      </p:grpSpPr>
      <p:grpSp>
        <p:nvGrpSpPr>
          <p:cNvPr name="Group 2" id="2"/>
          <p:cNvGrpSpPr/>
          <p:nvPr/>
        </p:nvGrpSpPr>
        <p:grpSpPr>
          <a:xfrm rot="-10800000">
            <a:off x="-62127" y="408123"/>
            <a:ext cx="16919634" cy="788252"/>
            <a:chOff x="0" y="0"/>
            <a:chExt cx="22559512" cy="1051003"/>
          </a:xfrm>
        </p:grpSpPr>
        <p:sp>
          <p:nvSpPr>
            <p:cNvPr name="Freeform 3" id="3"/>
            <p:cNvSpPr/>
            <p:nvPr/>
          </p:nvSpPr>
          <p:spPr>
            <a:xfrm flipH="false" flipV="false" rot="0">
              <a:off x="12700" y="508"/>
              <a:ext cx="22534118" cy="1050036"/>
            </a:xfrm>
            <a:custGeom>
              <a:avLst/>
              <a:gdLst/>
              <a:ahLst/>
              <a:cxnLst/>
              <a:rect r="r" b="b" t="t" l="l"/>
              <a:pathLst>
                <a:path h="1050036" w="22534118">
                  <a:moveTo>
                    <a:pt x="22534118" y="25273"/>
                  </a:moveTo>
                  <a:lnTo>
                    <a:pt x="12485751" y="25273"/>
                  </a:lnTo>
                  <a:lnTo>
                    <a:pt x="12485751" y="12573"/>
                  </a:lnTo>
                  <a:lnTo>
                    <a:pt x="12494768" y="21590"/>
                  </a:lnTo>
                  <a:lnTo>
                    <a:pt x="11471402" y="1046353"/>
                  </a:lnTo>
                  <a:cubicBezTo>
                    <a:pt x="11468989" y="1048766"/>
                    <a:pt x="11465814" y="1050036"/>
                    <a:pt x="11462385" y="1050036"/>
                  </a:cubicBezTo>
                  <a:lnTo>
                    <a:pt x="0" y="1050036"/>
                  </a:lnTo>
                  <a:lnTo>
                    <a:pt x="0" y="1024636"/>
                  </a:lnTo>
                  <a:lnTo>
                    <a:pt x="11462385" y="1024636"/>
                  </a:lnTo>
                  <a:lnTo>
                    <a:pt x="11462385" y="1037336"/>
                  </a:lnTo>
                  <a:lnTo>
                    <a:pt x="11453368" y="1028319"/>
                  </a:lnTo>
                  <a:lnTo>
                    <a:pt x="12476734" y="3683"/>
                  </a:lnTo>
                  <a:cubicBezTo>
                    <a:pt x="12479147" y="1270"/>
                    <a:pt x="12482322" y="0"/>
                    <a:pt x="12485751" y="0"/>
                  </a:cubicBezTo>
                  <a:lnTo>
                    <a:pt x="22534118" y="0"/>
                  </a:lnTo>
                  <a:close/>
                </a:path>
              </a:pathLst>
            </a:custGeom>
            <a:solidFill>
              <a:srgbClr val="7DBFF8"/>
            </a:solidFill>
          </p:spPr>
        </p:sp>
      </p:grpSp>
      <p:grpSp>
        <p:nvGrpSpPr>
          <p:cNvPr name="Group 4" id="4"/>
          <p:cNvGrpSpPr/>
          <p:nvPr/>
        </p:nvGrpSpPr>
        <p:grpSpPr>
          <a:xfrm rot="0">
            <a:off x="10361450" y="-128350"/>
            <a:ext cx="7934350" cy="1346050"/>
            <a:chOff x="0" y="0"/>
            <a:chExt cx="10579133" cy="1794733"/>
          </a:xfrm>
        </p:grpSpPr>
        <p:sp>
          <p:nvSpPr>
            <p:cNvPr name="Freeform 5" id="5"/>
            <p:cNvSpPr/>
            <p:nvPr/>
          </p:nvSpPr>
          <p:spPr>
            <a:xfrm flipH="false" flipV="false" rot="0">
              <a:off x="0" y="0"/>
              <a:ext cx="10579100" cy="1794764"/>
            </a:xfrm>
            <a:custGeom>
              <a:avLst/>
              <a:gdLst/>
              <a:ahLst/>
              <a:cxnLst/>
              <a:rect r="r" b="b" t="t" l="l"/>
              <a:pathLst>
                <a:path h="1794764" w="10579100">
                  <a:moveTo>
                    <a:pt x="461899" y="0"/>
                  </a:moveTo>
                  <a:lnTo>
                    <a:pt x="0" y="1794764"/>
                  </a:lnTo>
                  <a:lnTo>
                    <a:pt x="10525760" y="1764792"/>
                  </a:lnTo>
                  <a:lnTo>
                    <a:pt x="10579100" y="12700"/>
                  </a:lnTo>
                  <a:close/>
                </a:path>
              </a:pathLst>
            </a:custGeom>
            <a:solidFill>
              <a:srgbClr val="7DBFF8"/>
            </a:solidFill>
          </p:spPr>
        </p:sp>
      </p:grpSp>
      <p:grpSp>
        <p:nvGrpSpPr>
          <p:cNvPr name="Group 6" id="6"/>
          <p:cNvGrpSpPr/>
          <p:nvPr/>
        </p:nvGrpSpPr>
        <p:grpSpPr>
          <a:xfrm rot="0">
            <a:off x="11252806" y="0"/>
            <a:ext cx="2263700" cy="1334850"/>
            <a:chOff x="0" y="0"/>
            <a:chExt cx="3018267" cy="1779800"/>
          </a:xfrm>
        </p:grpSpPr>
        <p:sp>
          <p:nvSpPr>
            <p:cNvPr name="Freeform 7" id="7"/>
            <p:cNvSpPr/>
            <p:nvPr/>
          </p:nvSpPr>
          <p:spPr>
            <a:xfrm flipH="false" flipV="false" rot="0">
              <a:off x="0" y="0"/>
              <a:ext cx="3018282" cy="1779778"/>
            </a:xfrm>
            <a:custGeom>
              <a:avLst/>
              <a:gdLst/>
              <a:ahLst/>
              <a:cxnLst/>
              <a:rect r="r" b="b" t="t" l="l"/>
              <a:pathLst>
                <a:path h="1779778" w="3018282">
                  <a:moveTo>
                    <a:pt x="459613" y="0"/>
                  </a:moveTo>
                  <a:lnTo>
                    <a:pt x="0" y="1776222"/>
                  </a:lnTo>
                  <a:lnTo>
                    <a:pt x="2556383" y="1779778"/>
                  </a:lnTo>
                  <a:lnTo>
                    <a:pt x="3018282" y="12573"/>
                  </a:lnTo>
                  <a:close/>
                </a:path>
              </a:pathLst>
            </a:custGeom>
            <a:solidFill>
              <a:srgbClr val="7DBFF8"/>
            </a:solidFill>
          </p:spPr>
        </p:sp>
      </p:grpSp>
      <p:grpSp>
        <p:nvGrpSpPr>
          <p:cNvPr name="Group 8" id="8"/>
          <p:cNvGrpSpPr/>
          <p:nvPr/>
        </p:nvGrpSpPr>
        <p:grpSpPr>
          <a:xfrm rot="0">
            <a:off x="14244600" y="-123600"/>
            <a:ext cx="4060700" cy="1332150"/>
            <a:chOff x="0" y="0"/>
            <a:chExt cx="5414267" cy="1776200"/>
          </a:xfrm>
        </p:grpSpPr>
        <p:sp>
          <p:nvSpPr>
            <p:cNvPr name="Freeform 9" id="9"/>
            <p:cNvSpPr/>
            <p:nvPr/>
          </p:nvSpPr>
          <p:spPr>
            <a:xfrm flipH="false" flipV="false" rot="0">
              <a:off x="0" y="0"/>
              <a:ext cx="5414264" cy="1776222"/>
            </a:xfrm>
            <a:custGeom>
              <a:avLst/>
              <a:gdLst/>
              <a:ahLst/>
              <a:cxnLst/>
              <a:rect r="r" b="b" t="t" l="l"/>
              <a:pathLst>
                <a:path h="1776222" w="5414264">
                  <a:moveTo>
                    <a:pt x="468757" y="6223"/>
                  </a:moveTo>
                  <a:lnTo>
                    <a:pt x="0" y="1776222"/>
                  </a:lnTo>
                  <a:lnTo>
                    <a:pt x="5391150" y="1765935"/>
                  </a:lnTo>
                  <a:lnTo>
                    <a:pt x="5414264" y="0"/>
                  </a:lnTo>
                  <a:close/>
                </a:path>
              </a:pathLst>
            </a:custGeom>
            <a:solidFill>
              <a:srgbClr val="7DBFF8"/>
            </a:solidFill>
          </p:spPr>
        </p:sp>
      </p:grpSp>
      <p:grpSp>
        <p:nvGrpSpPr>
          <p:cNvPr name="Group 10" id="10"/>
          <p:cNvGrpSpPr/>
          <p:nvPr/>
        </p:nvGrpSpPr>
        <p:grpSpPr>
          <a:xfrm rot="-5400000">
            <a:off x="12277800" y="4487250"/>
            <a:ext cx="10591800" cy="1428600"/>
            <a:chOff x="0" y="0"/>
            <a:chExt cx="14122400" cy="1904800"/>
          </a:xfrm>
        </p:grpSpPr>
        <p:sp>
          <p:nvSpPr>
            <p:cNvPr name="Freeform 11" id="11"/>
            <p:cNvSpPr/>
            <p:nvPr/>
          </p:nvSpPr>
          <p:spPr>
            <a:xfrm flipH="false" flipV="false" rot="0">
              <a:off x="0" y="0"/>
              <a:ext cx="14122400" cy="1904746"/>
            </a:xfrm>
            <a:custGeom>
              <a:avLst/>
              <a:gdLst/>
              <a:ahLst/>
              <a:cxnLst/>
              <a:rect r="r" b="b" t="t" l="l"/>
              <a:pathLst>
                <a:path h="1904746" w="14122400">
                  <a:moveTo>
                    <a:pt x="0" y="0"/>
                  </a:moveTo>
                  <a:lnTo>
                    <a:pt x="14122400" y="0"/>
                  </a:lnTo>
                  <a:lnTo>
                    <a:pt x="14122400" y="1904746"/>
                  </a:lnTo>
                  <a:lnTo>
                    <a:pt x="0" y="1904746"/>
                  </a:lnTo>
                  <a:close/>
                </a:path>
              </a:pathLst>
            </a:custGeom>
            <a:solidFill>
              <a:srgbClr val="003060"/>
            </a:solidFill>
          </p:spPr>
        </p:sp>
      </p:grpSp>
      <p:grpSp>
        <p:nvGrpSpPr>
          <p:cNvPr name="Group 12" id="12"/>
          <p:cNvGrpSpPr/>
          <p:nvPr/>
        </p:nvGrpSpPr>
        <p:grpSpPr>
          <a:xfrm rot="0">
            <a:off x="5634037" y="9389799"/>
            <a:ext cx="11237538" cy="1113762"/>
            <a:chOff x="0" y="0"/>
            <a:chExt cx="14983384" cy="1485016"/>
          </a:xfrm>
        </p:grpSpPr>
        <p:sp>
          <p:nvSpPr>
            <p:cNvPr name="Freeform 13" id="13"/>
            <p:cNvSpPr/>
            <p:nvPr/>
          </p:nvSpPr>
          <p:spPr>
            <a:xfrm flipH="false" flipV="false" rot="0">
              <a:off x="12700" y="381"/>
              <a:ext cx="14957679" cy="1484630"/>
            </a:xfrm>
            <a:custGeom>
              <a:avLst/>
              <a:gdLst/>
              <a:ahLst/>
              <a:cxnLst/>
              <a:rect r="r" b="b" t="t" l="l"/>
              <a:pathLst>
                <a:path h="1484630" w="14957679">
                  <a:moveTo>
                    <a:pt x="14957679" y="992886"/>
                  </a:moveTo>
                  <a:lnTo>
                    <a:pt x="12741275" y="992886"/>
                  </a:lnTo>
                  <a:cubicBezTo>
                    <a:pt x="12737846" y="992886"/>
                    <a:pt x="12734671" y="991489"/>
                    <a:pt x="12732258" y="989203"/>
                  </a:cubicBezTo>
                  <a:lnTo>
                    <a:pt x="11764645" y="21590"/>
                  </a:lnTo>
                  <a:lnTo>
                    <a:pt x="11773662" y="12573"/>
                  </a:lnTo>
                  <a:lnTo>
                    <a:pt x="11773662" y="25273"/>
                  </a:lnTo>
                  <a:lnTo>
                    <a:pt x="6250432" y="25273"/>
                  </a:lnTo>
                  <a:lnTo>
                    <a:pt x="6250432" y="12573"/>
                  </a:lnTo>
                  <a:lnTo>
                    <a:pt x="6259449" y="21590"/>
                  </a:lnTo>
                  <a:lnTo>
                    <a:pt x="4799203" y="1480947"/>
                  </a:lnTo>
                  <a:cubicBezTo>
                    <a:pt x="4796790" y="1483360"/>
                    <a:pt x="4793615" y="1484630"/>
                    <a:pt x="4790186" y="1484630"/>
                  </a:cubicBezTo>
                  <a:lnTo>
                    <a:pt x="0" y="1484630"/>
                  </a:lnTo>
                  <a:lnTo>
                    <a:pt x="0" y="1459230"/>
                  </a:lnTo>
                  <a:lnTo>
                    <a:pt x="4790186" y="1459230"/>
                  </a:lnTo>
                  <a:lnTo>
                    <a:pt x="4790186" y="1471930"/>
                  </a:lnTo>
                  <a:lnTo>
                    <a:pt x="4781169" y="1462913"/>
                  </a:lnTo>
                  <a:lnTo>
                    <a:pt x="6241415" y="3683"/>
                  </a:lnTo>
                  <a:cubicBezTo>
                    <a:pt x="6243828" y="1270"/>
                    <a:pt x="6247003" y="0"/>
                    <a:pt x="6250432" y="0"/>
                  </a:cubicBezTo>
                  <a:lnTo>
                    <a:pt x="11773662" y="0"/>
                  </a:lnTo>
                  <a:cubicBezTo>
                    <a:pt x="11777091" y="0"/>
                    <a:pt x="11780266" y="1397"/>
                    <a:pt x="11782679" y="3683"/>
                  </a:cubicBezTo>
                  <a:lnTo>
                    <a:pt x="12750292" y="971296"/>
                  </a:lnTo>
                  <a:lnTo>
                    <a:pt x="12741275" y="980313"/>
                  </a:lnTo>
                  <a:lnTo>
                    <a:pt x="12741275" y="967613"/>
                  </a:lnTo>
                  <a:lnTo>
                    <a:pt x="14957679" y="967613"/>
                  </a:lnTo>
                  <a:close/>
                </a:path>
              </a:pathLst>
            </a:custGeom>
            <a:solidFill>
              <a:srgbClr val="7DBFF8"/>
            </a:solidFill>
          </p:spPr>
        </p:sp>
      </p:grpSp>
      <p:sp>
        <p:nvSpPr>
          <p:cNvPr name="Freeform 14" id="14"/>
          <p:cNvSpPr/>
          <p:nvPr/>
        </p:nvSpPr>
        <p:spPr>
          <a:xfrm flipH="false" flipV="false" rot="0">
            <a:off x="8757525" y="1217700"/>
            <a:ext cx="8099982" cy="9069300"/>
          </a:xfrm>
          <a:custGeom>
            <a:avLst/>
            <a:gdLst/>
            <a:ahLst/>
            <a:cxnLst/>
            <a:rect r="r" b="b" t="t" l="l"/>
            <a:pathLst>
              <a:path h="9069300" w="8099982">
                <a:moveTo>
                  <a:pt x="0" y="0"/>
                </a:moveTo>
                <a:lnTo>
                  <a:pt x="8099982" y="0"/>
                </a:lnTo>
                <a:lnTo>
                  <a:pt x="8099982" y="9069300"/>
                </a:lnTo>
                <a:lnTo>
                  <a:pt x="0" y="9069300"/>
                </a:lnTo>
                <a:lnTo>
                  <a:pt x="0" y="0"/>
                </a:lnTo>
                <a:close/>
              </a:path>
            </a:pathLst>
          </a:custGeom>
          <a:blipFill>
            <a:blip r:embed="rId3"/>
            <a:stretch>
              <a:fillRect l="-29718" t="0" r="-38336" b="0"/>
            </a:stretch>
          </a:blipFill>
        </p:spPr>
      </p:sp>
      <p:grpSp>
        <p:nvGrpSpPr>
          <p:cNvPr name="Group 15" id="15"/>
          <p:cNvGrpSpPr/>
          <p:nvPr/>
        </p:nvGrpSpPr>
        <p:grpSpPr>
          <a:xfrm rot="0">
            <a:off x="-1197553" y="8976121"/>
            <a:ext cx="10717780" cy="917842"/>
            <a:chOff x="0" y="0"/>
            <a:chExt cx="14290373" cy="1223789"/>
          </a:xfrm>
        </p:grpSpPr>
        <p:sp>
          <p:nvSpPr>
            <p:cNvPr name="Freeform 16" id="16"/>
            <p:cNvSpPr/>
            <p:nvPr/>
          </p:nvSpPr>
          <p:spPr>
            <a:xfrm flipH="false" flipV="false" rot="0">
              <a:off x="12954" y="254"/>
              <a:ext cx="14264767" cy="1223264"/>
            </a:xfrm>
            <a:custGeom>
              <a:avLst/>
              <a:gdLst/>
              <a:ahLst/>
              <a:cxnLst/>
              <a:rect r="r" b="b" t="t" l="l"/>
              <a:pathLst>
                <a:path h="1223264" w="14264767">
                  <a:moveTo>
                    <a:pt x="14264767" y="1223264"/>
                  </a:moveTo>
                  <a:lnTo>
                    <a:pt x="7792085" y="1223264"/>
                  </a:lnTo>
                  <a:cubicBezTo>
                    <a:pt x="7788656" y="1223264"/>
                    <a:pt x="7785481" y="1221867"/>
                    <a:pt x="7783068" y="1219581"/>
                  </a:cubicBezTo>
                  <a:lnTo>
                    <a:pt x="6585077" y="21717"/>
                  </a:lnTo>
                  <a:lnTo>
                    <a:pt x="6594095" y="12700"/>
                  </a:lnTo>
                  <a:lnTo>
                    <a:pt x="6594095" y="25400"/>
                  </a:lnTo>
                  <a:lnTo>
                    <a:pt x="0" y="25400"/>
                  </a:lnTo>
                  <a:lnTo>
                    <a:pt x="0" y="0"/>
                  </a:lnTo>
                  <a:lnTo>
                    <a:pt x="6594094" y="0"/>
                  </a:lnTo>
                  <a:cubicBezTo>
                    <a:pt x="6597523" y="0"/>
                    <a:pt x="6600698" y="1397"/>
                    <a:pt x="6603111" y="3683"/>
                  </a:cubicBezTo>
                  <a:lnTo>
                    <a:pt x="7800975" y="1201547"/>
                  </a:lnTo>
                  <a:lnTo>
                    <a:pt x="7791958" y="1210564"/>
                  </a:lnTo>
                  <a:lnTo>
                    <a:pt x="7791958" y="1197864"/>
                  </a:lnTo>
                  <a:lnTo>
                    <a:pt x="14264640" y="1197864"/>
                  </a:lnTo>
                  <a:close/>
                </a:path>
              </a:pathLst>
            </a:custGeom>
            <a:solidFill>
              <a:srgbClr val="7DBFF8"/>
            </a:solidFill>
          </p:spPr>
        </p:sp>
      </p:grpSp>
      <p:sp>
        <p:nvSpPr>
          <p:cNvPr name="TextBox 17" id="17"/>
          <p:cNvSpPr txBox="true"/>
          <p:nvPr/>
        </p:nvSpPr>
        <p:spPr>
          <a:xfrm rot="0">
            <a:off x="1755143" y="4714125"/>
            <a:ext cx="7909193" cy="1038225"/>
          </a:xfrm>
          <a:prstGeom prst="rect">
            <a:avLst/>
          </a:prstGeom>
        </p:spPr>
        <p:txBody>
          <a:bodyPr anchor="t" rtlCol="false" tIns="0" lIns="0" bIns="0" rIns="0">
            <a:spAutoFit/>
          </a:bodyPr>
          <a:lstStyle/>
          <a:p>
            <a:pPr algn="l">
              <a:lnSpc>
                <a:spcPts val="7200"/>
              </a:lnSpc>
            </a:pPr>
            <a:r>
              <a:rPr lang="en-US" b="true" sz="6000">
                <a:solidFill>
                  <a:srgbClr val="FFFFFF"/>
                </a:solidFill>
                <a:latin typeface="Arial Bold"/>
                <a:ea typeface="Arial Bold"/>
                <a:cs typeface="Arial Bold"/>
                <a:sym typeface="Arial Bold"/>
              </a:rPr>
              <a:t>Cơ sở lý thuyết</a:t>
            </a:r>
          </a:p>
        </p:txBody>
      </p:sp>
      <p:sp>
        <p:nvSpPr>
          <p:cNvPr name="TextBox 18" id="18"/>
          <p:cNvSpPr txBox="true"/>
          <p:nvPr/>
        </p:nvSpPr>
        <p:spPr>
          <a:xfrm rot="0">
            <a:off x="1755143" y="2443084"/>
            <a:ext cx="2938350" cy="2219325"/>
          </a:xfrm>
          <a:prstGeom prst="rect">
            <a:avLst/>
          </a:prstGeom>
        </p:spPr>
        <p:txBody>
          <a:bodyPr anchor="t" rtlCol="false" tIns="0" lIns="0" bIns="0" rIns="0">
            <a:spAutoFit/>
          </a:bodyPr>
          <a:lstStyle/>
          <a:p>
            <a:pPr algn="l">
              <a:lnSpc>
                <a:spcPts val="15599"/>
              </a:lnSpc>
            </a:pPr>
            <a:r>
              <a:rPr lang="en-US" b="true" sz="12999">
                <a:solidFill>
                  <a:srgbClr val="FFFFFF"/>
                </a:solidFill>
                <a:latin typeface="Arial Bold"/>
                <a:ea typeface="Arial Bold"/>
                <a:cs typeface="Arial Bold"/>
                <a:sym typeface="Arial Bold"/>
              </a:rPr>
              <a:t>2.</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DAGTNwlJ-hQ</dc:identifier>
  <dcterms:modified xsi:type="dcterms:W3CDTF">2011-08-01T06:04:30Z</dcterms:modified>
  <cp:revision>1</cp:revision>
  <dc:title>Công nghệ Web.pptx</dc:title>
</cp:coreProperties>
</file>