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0" r:id="rId6"/>
    <p:sldId id="273" r:id="rId7"/>
    <p:sldId id="274" r:id="rId8"/>
    <p:sldId id="260" r:id="rId9"/>
    <p:sldId id="259" r:id="rId10"/>
    <p:sldId id="261" r:id="rId11"/>
    <p:sldId id="262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51BD3BC-EF5C-4A52-8EE9-F1C229CDEA45}" type="datetimeFigureOut">
              <a:rPr lang="vi-VN" smtClean="0"/>
            </a:fld>
            <a:endParaRPr lang="vi-VN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2F1C00A-26BB-41E4-8E5F-1D675299BD66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/>
          <a:stretch>
            <a:fillRect/>
          </a:stretch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3" name="Straight Arrow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 Văn bản 3"/>
          <p:cNvSpPr txBox="1"/>
          <p:nvPr/>
        </p:nvSpPr>
        <p:spPr>
          <a:xfrm>
            <a:off x="702212" y="158472"/>
            <a:ext cx="4956466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BÁO CÁO THỰC HÀNH MÔN CƠ SỞ DỮ LIỆU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655320" y="2555915"/>
            <a:ext cx="437505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NHÓM SỐ 5: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Lê Huy Hùng 20151782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</a:rPr>
              <a:t> 20152711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</a:rPr>
              <a:t> Chung </a:t>
            </a:r>
            <a:r>
              <a:rPr lang="vi-VN" altLang="en-US" dirty="0">
                <a:latin typeface="Arial" panose="020B0604020202020204" pitchFamily="34" charset="0"/>
              </a:rPr>
              <a:t>20150413</a:t>
            </a:r>
            <a:endParaRPr lang="vi-VN" alt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</a:rPr>
              <a:t> h</a:t>
            </a:r>
            <a:r>
              <a:rPr lang="vi-VN" dirty="0" err="1">
                <a:latin typeface="Arial" panose="020B0604020202020204" pitchFamily="34" charset="0"/>
              </a:rPr>
              <a:t>ướng</a:t>
            </a:r>
            <a:r>
              <a:rPr lang="vi-VN" dirty="0">
                <a:latin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</a:rPr>
              <a:t>dẫn</a:t>
            </a:r>
            <a:r>
              <a:rPr lang="vi-VN" dirty="0">
                <a:latin typeface="Arial" panose="020B0604020202020204" pitchFamily="34" charset="0"/>
              </a:rPr>
              <a:t>: </a:t>
            </a:r>
            <a:endParaRPr lang="vi-VN" dirty="0">
              <a:latin typeface="Arial" panose="020B0604020202020204" pitchFamily="34" charset="0"/>
            </a:endParaRPr>
          </a:p>
          <a:p>
            <a:r>
              <a:rPr lang="vi-VN" dirty="0" err="1">
                <a:latin typeface="Arial" panose="020B0604020202020204" pitchFamily="34" charset="0"/>
              </a:rPr>
              <a:t>Nguyễn</a:t>
            </a:r>
            <a:r>
              <a:rPr lang="vi-VN" dirty="0">
                <a:latin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</a:rPr>
              <a:t>Hồng</a:t>
            </a:r>
            <a:r>
              <a:rPr lang="vi-VN" dirty="0">
                <a:latin typeface="Arial" panose="020B0604020202020204" pitchFamily="34" charset="0"/>
              </a:rPr>
              <a:t> Phương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655173" y="4853354"/>
            <a:ext cx="42285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</a:rPr>
              <a:t>: Trang </a:t>
            </a:r>
            <a:r>
              <a:rPr lang="en-US" dirty="0" err="1">
                <a:latin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mại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             </a:t>
            </a:r>
            <a:r>
              <a:rPr lang="vi-VN" altLang="en-US" dirty="0">
                <a:latin typeface="Arial" panose="020B0604020202020204" pitchFamily="34" charset="0"/>
              </a:rPr>
              <a:t>về </a:t>
            </a:r>
            <a:r>
              <a:rPr lang="en-US" dirty="0" err="1">
                <a:latin typeface="Arial" panose="020B0604020202020204" pitchFamily="34" charset="0"/>
              </a:rPr>
              <a:t>giày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nữ</a:t>
            </a:r>
            <a:r>
              <a:rPr lang="en-US" dirty="0">
                <a:latin typeface="Arial" panose="020B0604020202020204" pitchFamily="34" charset="0"/>
              </a:rPr>
              <a:t> Happy Feet</a:t>
            </a:r>
            <a:endParaRPr lang="vi-V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han4-1.fna.fbcdn.net/v/t35.0-12/26195019_1522205657905782_311177743_o.png?oh=d928b4d9502066f8d569610ffcb39207&amp;oe=5A4A3D1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han4-1.fna.fbcdn.net/v/t35.0-12/26194630_1522205654572449_1285146099_o.png?oh=630a53df7580b8ea3de384bc9c8849fb&amp;oe=5A4A2E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content.fhan4-1.fna.fbcdn.net/v/t35.0-12/26238152_1522205671239114_1657615630_o.png?oh=5dc5ee673408569a339933fe6d03915b&amp;oe=5A4AA7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Hộp Văn bản 10"/>
          <p:cNvSpPr txBox="1"/>
          <p:nvPr/>
        </p:nvSpPr>
        <p:spPr>
          <a:xfrm>
            <a:off x="1600835" y="2838450"/>
            <a:ext cx="8990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sz="6000" dirty="0"/>
              <a:t>Giao diện trang quản trị</a:t>
            </a:r>
            <a:endParaRPr lang="vi-VN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ontent.fhan4-1.fna.fbcdn.net/v/t35.0-12/26236471_1522205661239115_328788733_o.png?oh=b415fec0d4126213c677894705533ac4&amp;oe=5A4A59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content.fhan4-1.fna.fbcdn.net/v/t35.0-12/26510464_1522205677905780_614602409_o.png?oh=020011bec7241d4dc2f2f053f872239f&amp;oe=5A4A9F9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content.fhan4-1.fna.fbcdn.net/v/t35.0-12/26543324_1522205651239116_1707017790_o.png?oh=1481d08f31918d869d08cf4b47ab7173&amp;oe=5A4A4FA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content.fhan4-1.fna.fbcdn.net/v/t35.0-12/26235652_1522205664572448_955822027_o.png?oh=9a1df5f61d611609fa9e992f84cf9883&amp;oe=5A4AA7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scontent.fhan4-1.fna.fbcdn.net/v/t35.0-12/26194787_1522205687905779_1440755702_o.png?oh=2f1601fcb0452b92e85f021c9f9b173d&amp;oe=5A4A569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scontent.fhan4-1.fna.fbcdn.net/v/t35.0-12/26511033_1522205694572445_2115957531_o.png?oh=181adb56397506081c8d01c5c0f7ebf7&amp;oe=5A4A55F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7" y="0"/>
            <a:ext cx="6858000" cy="6858000"/>
          </a:xfrm>
          <a:prstGeom prst="rect">
            <a:avLst/>
          </a:prstGeom>
        </p:spPr>
      </p:pic>
      <p:sp>
        <p:nvSpPr>
          <p:cNvPr id="11" name="Mặt trăng 10"/>
          <p:cNvSpPr/>
          <p:nvPr/>
        </p:nvSpPr>
        <p:spPr>
          <a:xfrm rot="20263728">
            <a:off x="3068631" y="-3473481"/>
            <a:ext cx="8980714" cy="17961428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901148" y="278296"/>
            <a:ext cx="29684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1.Mô </a:t>
            </a:r>
            <a:r>
              <a:rPr lang="en-US" sz="4000" dirty="0" err="1"/>
              <a:t>Tả</a:t>
            </a:r>
            <a:endParaRPr lang="en-US" sz="4000" dirty="0" err="1"/>
          </a:p>
        </p:txBody>
      </p:sp>
      <p:sp>
        <p:nvSpPr>
          <p:cNvPr id="3" name="Hộp Văn bản 2"/>
          <p:cNvSpPr txBox="1"/>
          <p:nvPr/>
        </p:nvSpPr>
        <p:spPr>
          <a:xfrm>
            <a:off x="1139687" y="1348188"/>
            <a:ext cx="81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Happy Feet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1351722" y="2124694"/>
            <a:ext cx="7197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en-US" dirty="0">
                <a:latin typeface="Arial" panose="020B0604020202020204" pitchFamily="34" charset="0"/>
              </a:rPr>
              <a:t>Hướng tới đối tượng khách hàng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sắm</a:t>
            </a:r>
            <a:r>
              <a:rPr lang="en-US" dirty="0">
                <a:latin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</a:rPr>
              <a:t>mạng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351722" y="2777165"/>
            <a:ext cx="404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kinh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doanh </a:t>
            </a:r>
            <a:r>
              <a:rPr lang="vi-VN" altLang="en-US" dirty="0" err="1">
                <a:latin typeface="Arial" panose="020B0604020202020204" pitchFamily="34" charset="0"/>
              </a:rPr>
              <a:t>t</a:t>
            </a:r>
            <a:r>
              <a:rPr lang="vi-VN" altLang="en-US" dirty="0">
                <a:latin typeface="Arial" panose="020B0604020202020204" pitchFamily="34" charset="0"/>
              </a:rPr>
              <a:t>heo cá thể nhỏ lẻ</a:t>
            </a:r>
            <a:endParaRPr lang="vi-VN" altLang="en-US" dirty="0">
              <a:latin typeface="Arial" panose="020B0604020202020204" pitchFamily="34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1351722" y="3429000"/>
            <a:ext cx="6470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 </a:t>
            </a:r>
            <a:r>
              <a:rPr lang="en-US" dirty="0" err="1">
                <a:latin typeface="Arial" panose="020B0604020202020204" pitchFamily="34" charset="0"/>
                <a:sym typeface="Wingdings" panose="05000000000000000000" pitchFamily="2" charset="2"/>
              </a:rPr>
              <a:t>bên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sym typeface="Wingdings" panose="05000000000000000000" pitchFamily="2" charset="2"/>
              </a:rPr>
              <a:t>chuyển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sym typeface="Wingdings" panose="05000000000000000000" pitchFamily="2" charset="2"/>
              </a:rPr>
              <a:t>phát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  ng</a:t>
            </a:r>
            <a:r>
              <a:rPr lang="vi-VN" dirty="0" err="1">
                <a:latin typeface="Arial" panose="020B0604020202020204" pitchFamily="34" charset="0"/>
                <a:sym typeface="Wingdings" panose="05000000000000000000" pitchFamily="2" charset="2"/>
              </a:rPr>
              <a:t>ười</a:t>
            </a:r>
            <a:r>
              <a:rPr lang="vi-VN" dirty="0">
                <a:latin typeface="Arial" panose="020B0604020202020204" pitchFamily="34" charset="0"/>
                <a:sym typeface="Wingdings" panose="05000000000000000000" pitchFamily="2" charset="2"/>
              </a:rPr>
              <a:t> mua</a:t>
            </a:r>
            <a:endParaRPr lang="vi-V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ộp Văn bản 10"/>
          <p:cNvSpPr txBox="1"/>
          <p:nvPr/>
        </p:nvSpPr>
        <p:spPr>
          <a:xfrm>
            <a:off x="936171" y="288066"/>
            <a:ext cx="51598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4000" dirty="0" err="1"/>
              <a:t>4.Kết luận</a:t>
            </a:r>
            <a:endParaRPr lang="vi-VN" altLang="en-US" sz="4000" dirty="0" err="1"/>
          </a:p>
        </p:txBody>
      </p:sp>
      <p:sp>
        <p:nvSpPr>
          <p:cNvPr id="12" name="Hộp Văn bản 11"/>
          <p:cNvSpPr txBox="1"/>
          <p:nvPr/>
        </p:nvSpPr>
        <p:spPr>
          <a:xfrm>
            <a:off x="1488240" y="4265504"/>
            <a:ext cx="873456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Xây dựng thêm phương thức khuyến mại, tích điểm</a:t>
            </a:r>
            <a:endParaRPr lang="vi-VN" altLang="en-GB">
              <a:latin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Cải thiện giao diện,chức năng tìm kiếm thông minh</a:t>
            </a:r>
            <a:endParaRPr lang="vi-VN" altLang="en-GB">
              <a:latin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Hỗ trợ thêm các phương thức thanh toán</a:t>
            </a:r>
            <a:endParaRPr lang="vi-VN" altLang="en-GB">
              <a:latin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Liên kết sản phẩm giữa các cửa hàng khác, kho khác.</a:t>
            </a:r>
            <a:endParaRPr lang="vi-VN" altLang="en-GB">
              <a:latin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Kiểm soát chặt chẽ người dùng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14651" y="1095309"/>
            <a:ext cx="6632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4.1 Những điểm đã đạt </a:t>
            </a:r>
            <a:r>
              <a:rPr lang="vi-VN" b="1" dirty="0" err="1"/>
              <a:t>được</a:t>
            </a:r>
            <a:endParaRPr lang="vi-VN" b="1" dirty="0"/>
          </a:p>
        </p:txBody>
      </p:sp>
      <p:sp>
        <p:nvSpPr>
          <p:cNvPr id="14" name="Hộp Văn bản 13"/>
          <p:cNvSpPr txBox="1"/>
          <p:nvPr/>
        </p:nvSpPr>
        <p:spPr>
          <a:xfrm>
            <a:off x="1488440" y="1549400"/>
            <a:ext cx="88582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Giao diện thân thiện</a:t>
            </a:r>
            <a:endParaRPr lang="vi-VN" altLang="en-GB">
              <a:latin typeface="Arial" panose="020B0604020202020204" pitchFamily="34" charset="0"/>
              <a:sym typeface="+mn-ea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vi-VN" altLang="en-GB">
              <a:latin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Website đáp ứng được yêu cầu xử lý nghệp vụ cơ bản của quá trình bán hàng như quản lý sản phẩm,  đơn hàng,...</a:t>
            </a:r>
            <a:endParaRPr lang="vi-VN" altLang="en-GB">
              <a:latin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Sản phẩm được lưu trữ khoa học, dễ xử lý</a:t>
            </a:r>
            <a:endParaRPr lang="vi-VN" altLang="en-GB">
              <a:latin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Các vùng nhập liệu có kiểm soát, tránh việc sai sót,trùng lặp trong quá trình nhập liệu</a:t>
            </a:r>
            <a:endParaRPr lang="vi-VN" altLang="en-GB">
              <a:latin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>
                <a:latin typeface="Arial" panose="020B0604020202020204" pitchFamily="34" charset="0"/>
                <a:sym typeface="+mn-ea"/>
              </a:rPr>
              <a:t>Hỗ trợ đặt hàng trực tuyến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15" name="Hộp Văn bản 14"/>
          <p:cNvSpPr txBox="1"/>
          <p:nvPr/>
        </p:nvSpPr>
        <p:spPr>
          <a:xfrm>
            <a:off x="1214651" y="3742140"/>
            <a:ext cx="47494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 dirty="0"/>
              <a:t>4</a:t>
            </a:r>
            <a:r>
              <a:rPr lang="en-US" b="1" dirty="0"/>
              <a:t>.2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vi-VN" altLang="en-US" b="1" dirty="0">
                <a:latin typeface="Arial" panose="020B0604020202020204" pitchFamily="34" charset="0"/>
              </a:rPr>
              <a:t>Hướng phát triển</a:t>
            </a:r>
            <a:endParaRPr lang="vi-VN" altLang="en-US" b="1" dirty="0">
              <a:latin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ộp Văn bản 10"/>
          <p:cNvSpPr txBox="1"/>
          <p:nvPr/>
        </p:nvSpPr>
        <p:spPr>
          <a:xfrm>
            <a:off x="936171" y="288066"/>
            <a:ext cx="51598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2.Quá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endParaRPr lang="en-US" sz="4000" dirty="0" err="1"/>
          </a:p>
        </p:txBody>
      </p:sp>
      <p:sp>
        <p:nvSpPr>
          <p:cNvPr id="12" name="Hộp Văn bản 11"/>
          <p:cNvSpPr txBox="1"/>
          <p:nvPr/>
        </p:nvSpPr>
        <p:spPr>
          <a:xfrm>
            <a:off x="1487605" y="3971499"/>
            <a:ext cx="873456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Không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,không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Lập</a:t>
            </a:r>
            <a:r>
              <a:rPr lang="vi-VN" dirty="0"/>
              <a:t> trình </a:t>
            </a:r>
            <a:r>
              <a:rPr lang="vi-VN" dirty="0" err="1"/>
              <a:t>front</a:t>
            </a:r>
            <a:r>
              <a:rPr lang="vi-VN" dirty="0"/>
              <a:t> </a:t>
            </a:r>
            <a:r>
              <a:rPr lang="vi-VN" dirty="0" err="1"/>
              <a:t>end</a:t>
            </a:r>
            <a:r>
              <a:rPr lang="vi-VN" dirty="0"/>
              <a:t> sau </a:t>
            </a:r>
            <a:r>
              <a:rPr lang="vi-VN" dirty="0" err="1"/>
              <a:t>backend</a:t>
            </a:r>
            <a:r>
              <a:rPr lang="vi-VN" dirty="0"/>
              <a:t> nhưng </a:t>
            </a:r>
            <a:r>
              <a:rPr lang="vi-VN" dirty="0" err="1"/>
              <a:t>lại</a:t>
            </a:r>
            <a:r>
              <a:rPr lang="vi-VN" dirty="0"/>
              <a:t> không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thường xuyên gặp lỗi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Chia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mo</a:t>
            </a:r>
            <a:r>
              <a:rPr lang="vi-VN" dirty="0" err="1"/>
              <a:t>dul</a:t>
            </a:r>
            <a:r>
              <a:rPr lang="vi-VN" dirty="0"/>
              <a:t> chưa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lập, ít</a:t>
            </a:r>
            <a:r>
              <a:rPr lang="vi-VN" dirty="0"/>
              <a:t>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nên khi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 hay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 lại.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Không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thủ</a:t>
            </a:r>
            <a:r>
              <a:rPr lang="vi-VN" dirty="0"/>
              <a:t> công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soát.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Hộp Văn bản 12"/>
          <p:cNvSpPr txBox="1"/>
          <p:nvPr/>
        </p:nvSpPr>
        <p:spPr>
          <a:xfrm>
            <a:off x="1214016" y="1278189"/>
            <a:ext cx="6632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2.1 Quy trình </a:t>
            </a:r>
            <a:r>
              <a:rPr lang="vi-VN" b="1" dirty="0" err="1"/>
              <a:t>hiệu</a:t>
            </a:r>
            <a:r>
              <a:rPr lang="vi-VN" b="1" dirty="0"/>
              <a:t> </a:t>
            </a:r>
            <a:r>
              <a:rPr lang="vi-VN" b="1" dirty="0" err="1"/>
              <a:t>quả</a:t>
            </a:r>
            <a:r>
              <a:rPr lang="vi-VN" b="1" dirty="0"/>
              <a:t> </a:t>
            </a:r>
            <a:r>
              <a:rPr lang="vi-VN" b="1" dirty="0" err="1"/>
              <a:t>rút</a:t>
            </a:r>
            <a:r>
              <a:rPr lang="vi-VN" b="1" dirty="0"/>
              <a:t> ra </a:t>
            </a:r>
            <a:r>
              <a:rPr lang="vi-VN" b="1" dirty="0" err="1"/>
              <a:t>được</a:t>
            </a:r>
            <a:endParaRPr lang="vi-VN" b="1" dirty="0"/>
          </a:p>
        </p:txBody>
      </p:sp>
      <p:sp>
        <p:nvSpPr>
          <p:cNvPr id="14" name="Hộp Văn bản 13"/>
          <p:cNvSpPr txBox="1"/>
          <p:nvPr/>
        </p:nvSpPr>
        <p:spPr>
          <a:xfrm>
            <a:off x="1487805" y="1772920"/>
            <a:ext cx="6085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công việc cần làm</a:t>
            </a:r>
            <a:r>
              <a:rPr lang="vi-VN" dirty="0" err="1"/>
              <a:t>, 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mô </a:t>
            </a:r>
            <a:r>
              <a:rPr lang="vi-VN" dirty="0" err="1"/>
              <a:t>tả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giao </a:t>
            </a:r>
            <a:r>
              <a:rPr lang="vi-VN" dirty="0" err="1"/>
              <a:t>diện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back</a:t>
            </a:r>
            <a:r>
              <a:rPr lang="vi-VN" dirty="0"/>
              <a:t> </a:t>
            </a:r>
            <a:r>
              <a:rPr lang="vi-VN" dirty="0" err="1"/>
              <a:t>end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Kiểm tra </a:t>
            </a:r>
            <a:r>
              <a:rPr lang="vi-VN" dirty="0" err="1"/>
              <a:t>lỗi</a:t>
            </a:r>
            <a:endParaRPr lang="vi-VN" dirty="0"/>
          </a:p>
        </p:txBody>
      </p:sp>
      <p:sp>
        <p:nvSpPr>
          <p:cNvPr id="15" name="Hộp Văn bản 14"/>
          <p:cNvSpPr txBox="1"/>
          <p:nvPr/>
        </p:nvSpPr>
        <p:spPr>
          <a:xfrm>
            <a:off x="1214651" y="3527510"/>
            <a:ext cx="47494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2.2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vi-VN" altLang="en-US" b="1" dirty="0">
                <a:latin typeface="Arial" panose="020B0604020202020204" pitchFamily="34" charset="0"/>
              </a:rPr>
              <a:t>C</a:t>
            </a:r>
            <a:r>
              <a:rPr lang="en-US" b="1" dirty="0" err="1">
                <a:latin typeface="Arial" panose="020B0604020202020204" pitchFamily="34" charset="0"/>
              </a:rPr>
              <a:t>ác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sai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lầm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gặp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phải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</a:rPr>
              <a:t> project</a:t>
            </a:r>
            <a:endParaRPr lang="vi-VN" b="1" dirty="0">
              <a:latin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Hình ảnh 7"/>
          <p:cNvPicPr>
            <a:picLocks noChangeAspect="1"/>
          </p:cNvPicPr>
          <p:nvPr/>
        </p:nvPicPr>
        <p:blipFill rotWithShape="1">
          <a:blip r:embed="rId1"/>
          <a:srcRect l="3198" t="16846" r="2279" b="10373"/>
          <a:stretch>
            <a:fillRect/>
          </a:stretch>
        </p:blipFill>
        <p:spPr>
          <a:xfrm>
            <a:off x="629244" y="1503719"/>
            <a:ext cx="10933188" cy="4733037"/>
          </a:xfrm>
          <a:prstGeom prst="rect">
            <a:avLst/>
          </a:prstGeom>
        </p:spPr>
      </p:pic>
      <p:sp>
        <p:nvSpPr>
          <p:cNvPr id="13" name="Hộp Văn bản 12"/>
          <p:cNvSpPr txBox="1"/>
          <p:nvPr/>
        </p:nvSpPr>
        <p:spPr>
          <a:xfrm>
            <a:off x="1214016" y="851469"/>
            <a:ext cx="66328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b="1" dirty="0"/>
              <a:t>Sơ đồ thực thể liên kết </a:t>
            </a:r>
            <a:endParaRPr lang="vi-V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7" y="0"/>
            <a:ext cx="6858000" cy="6858000"/>
          </a:xfrm>
          <a:prstGeom prst="rect">
            <a:avLst/>
          </a:prstGeom>
        </p:spPr>
      </p:pic>
      <p:sp>
        <p:nvSpPr>
          <p:cNvPr id="2" name="Mặt trăng 10"/>
          <p:cNvSpPr/>
          <p:nvPr/>
        </p:nvSpPr>
        <p:spPr>
          <a:xfrm rot="20263728">
            <a:off x="3068631" y="-3432841"/>
            <a:ext cx="8980714" cy="17961428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1" name="Hộp Văn bản 10"/>
          <p:cNvSpPr txBox="1"/>
          <p:nvPr/>
        </p:nvSpPr>
        <p:spPr>
          <a:xfrm>
            <a:off x="936171" y="288066"/>
            <a:ext cx="51598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3.Các chức năng</a:t>
            </a:r>
            <a:endParaRPr lang="vi-VN" sz="4000" dirty="0"/>
          </a:p>
        </p:txBody>
      </p:sp>
      <p:sp>
        <p:nvSpPr>
          <p:cNvPr id="14" name="Hộp Văn bản 13"/>
          <p:cNvSpPr txBox="1"/>
          <p:nvPr/>
        </p:nvSpPr>
        <p:spPr>
          <a:xfrm>
            <a:off x="1487805" y="1342390"/>
            <a:ext cx="8543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Quản lý danh sách sản phẩm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Quản lý danh mục sản phẩm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Quản lý bình luận sản phẩm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Quản lý khách hàng 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Quản lý hóa đơn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Xử lý, thống kê đơn hàng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Xử lý, thống kê sản phẩm trong kho hàng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Hỗ trợ đặt hàng trực tuyến</a:t>
            </a:r>
            <a:endParaRPr lang="vi-VN" altLang="en-GB" sz="2000">
              <a:latin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altLang="en-GB" sz="2000">
                <a:latin typeface="Arial" panose="020B0604020202020204" pitchFamily="34" charset="0"/>
                <a:sym typeface="+mn-ea"/>
              </a:rPr>
              <a:t>Tìm kiếm sản phẩm theo nhiều mục</a:t>
            </a:r>
            <a:endParaRPr lang="vi-V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Hộp Văn bản 10"/>
          <p:cNvSpPr txBox="1"/>
          <p:nvPr/>
        </p:nvSpPr>
        <p:spPr>
          <a:xfrm>
            <a:off x="1600835" y="2838450"/>
            <a:ext cx="8990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sz="6000" dirty="0"/>
              <a:t>Giao diện chương trình</a:t>
            </a:r>
            <a:endParaRPr lang="vi-VN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han4-1.fna.fbcdn.net/v/t35.0-12/26235934_1522205674572447_1559086369_o.png?oh=593a1f6c666f8a624e30765dd162f89e&amp;oe=5A4A652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532263" y="382137"/>
            <a:ext cx="528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3.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pic>
        <p:nvPicPr>
          <p:cNvPr id="1026" name="Picture 2" descr="https://scontent.fhan4-1.fna.fbcdn.net/v/t35.0-12/26513165_1522205681239113_1164813516_o.png?oh=64efaaee8bef81c2c6304756f4340250&amp;oe=5A4A776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han4-1.fna.fbcdn.net/v/t35.0-12/26194973_1522205667905781_54727434_o.png?oh=7b43de34a2c623448241668e608dc973&amp;oe=5A4A28E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Màn hình rộng</PresentationFormat>
  <Paragraphs>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Hùng Lê</dc:creator>
  <cp:lastModifiedBy>LENOVO</cp:lastModifiedBy>
  <cp:revision>10</cp:revision>
  <dcterms:created xsi:type="dcterms:W3CDTF">2017-12-31T00:49:00Z</dcterms:created>
  <dcterms:modified xsi:type="dcterms:W3CDTF">2017-12-31T03:31:53Z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