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57" r:id="rId4"/>
    <p:sldId id="256" r:id="rId5"/>
    <p:sldId id="258" r:id="rId6"/>
    <p:sldId id="259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1130" y="1234440"/>
            <a:ext cx="9144000" cy="1373505"/>
          </a:xfrm>
        </p:spPr>
        <p:txBody>
          <a:bodyPr/>
          <a:p>
            <a:r>
              <a:rPr lang="zh-CN" altLang="en-US"/>
              <a:t>学生管理系统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524000" y="4072890"/>
            <a:ext cx="9144000" cy="908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zh-CN" altLang="en-US"/>
              <a:t>项目设计与实现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2805" y="839470"/>
            <a:ext cx="9144000" cy="534670"/>
          </a:xfrm>
        </p:spPr>
        <p:txBody>
          <a:bodyPr>
            <a:noAutofit/>
          </a:bodyPr>
          <a:p>
            <a:pPr algn="l"/>
            <a:r>
              <a:rPr lang="zh-CN" altLang="en-US" sz="4000"/>
              <a:t>项目实现设计</a:t>
            </a:r>
            <a:endParaRPr lang="zh-CN" altLang="en-US" sz="4000"/>
          </a:p>
          <a:p>
            <a:pPr algn="l"/>
            <a:endParaRPr lang="zh-CN" altLang="en-US" sz="4000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100455" y="2357755"/>
            <a:ext cx="10551795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2</a:t>
            </a:r>
            <a:r>
              <a:rPr lang="zh-CN" altLang="en-US" sz="3200"/>
              <a:t>：系统设计，基于</a:t>
            </a:r>
            <a:r>
              <a:rPr lang="en-US" altLang="zh-CN" sz="3200"/>
              <a:t>file</a:t>
            </a:r>
            <a:r>
              <a:rPr lang="zh-CN" altLang="en-US" sz="3200"/>
              <a:t>：</a:t>
            </a:r>
            <a:r>
              <a:rPr lang="en-US" altLang="zh-CN" sz="3200"/>
              <a:t>open</a:t>
            </a:r>
            <a:r>
              <a:rPr lang="zh-CN" altLang="en-US" sz="3200"/>
              <a:t>的读写功能实现</a:t>
            </a:r>
            <a:r>
              <a:rPr lang="zh-CN" altLang="en-US" sz="3200">
                <a:sym typeface="+mn-ea"/>
              </a:rPr>
              <a:t>增删改查</a:t>
            </a:r>
            <a:endParaRPr lang="zh-CN" altLang="en-US" sz="3200"/>
          </a:p>
          <a:p>
            <a:pPr algn="l"/>
            <a:endParaRPr lang="zh-CN" altLang="en-US" sz="3200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100455" y="1598930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1</a:t>
            </a:r>
            <a:r>
              <a:rPr lang="zh-CN" altLang="en-US" sz="3200"/>
              <a:t>：需求分析：增删改查，</a:t>
            </a:r>
            <a:r>
              <a:rPr lang="en-US" altLang="zh-CN" sz="3200"/>
              <a:t>99%</a:t>
            </a:r>
            <a:r>
              <a:rPr lang="zh-CN" altLang="en-US" sz="3200"/>
              <a:t> </a:t>
            </a:r>
            <a:endParaRPr lang="zh-CN" altLang="en-US" sz="32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1100455" y="3091180"/>
            <a:ext cx="10164445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3</a:t>
            </a:r>
            <a:r>
              <a:rPr lang="zh-CN" altLang="en-US" sz="3200"/>
              <a:t>：系统开发</a:t>
            </a:r>
            <a:r>
              <a:rPr lang="zh-CN" sz="3200"/>
              <a:t>环境</a:t>
            </a:r>
            <a:r>
              <a:rPr lang="zh-CN" altLang="en-US" sz="3200"/>
              <a:t>；</a:t>
            </a:r>
            <a:r>
              <a:rPr lang="en-US" altLang="zh-CN" sz="3200"/>
              <a:t>windows10  ,python:3.6 , pycharm ,</a:t>
            </a:r>
            <a:endParaRPr lang="en-US" altLang="zh-CN" sz="3200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1100455" y="3773805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4</a:t>
            </a:r>
            <a:r>
              <a:rPr lang="zh-CN" altLang="en-US" sz="3200"/>
              <a:t>：主函数设计</a:t>
            </a:r>
            <a:endParaRPr lang="zh-CN" altLang="en-US" sz="3200"/>
          </a:p>
          <a:p>
            <a:pPr algn="l"/>
            <a:endParaRPr lang="zh-CN" altLang="en-US" sz="3200"/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1100455" y="4415155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5</a:t>
            </a:r>
            <a:r>
              <a:rPr lang="zh-CN" altLang="en-US" sz="3200"/>
              <a:t>：学生信息修改实现</a:t>
            </a:r>
            <a:endParaRPr lang="zh-CN" altLang="en-US" sz="3200"/>
          </a:p>
          <a:p>
            <a:pPr algn="l"/>
            <a:endParaRPr lang="zh-CN" altLang="en-US" sz="3200"/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1100455" y="5153025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6</a:t>
            </a:r>
            <a:r>
              <a:rPr lang="zh-CN" altLang="en-US" sz="3200"/>
              <a:t>：查询学生的信息</a:t>
            </a:r>
            <a:endParaRPr lang="zh-CN" altLang="en-US" sz="3200"/>
          </a:p>
          <a:p>
            <a:pPr algn="l"/>
            <a:endParaRPr lang="zh-CN" altLang="en-US" sz="3200"/>
          </a:p>
        </p:txBody>
      </p:sp>
      <p:sp>
        <p:nvSpPr>
          <p:cNvPr id="12" name="副标题 2"/>
          <p:cNvSpPr>
            <a:spLocks noGrp="1"/>
          </p:cNvSpPr>
          <p:nvPr/>
        </p:nvSpPr>
        <p:spPr>
          <a:xfrm>
            <a:off x="1100455" y="5792470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/>
              <a:t>7</a:t>
            </a:r>
            <a:r>
              <a:rPr lang="zh-CN" altLang="en-US" sz="3200"/>
              <a:t>：对学生系统进行打包 </a:t>
            </a:r>
            <a:r>
              <a:rPr lang="en-US" altLang="zh-CN" sz="3200"/>
              <a:t>pyinstaller</a:t>
            </a:r>
            <a:r>
              <a:rPr lang="zh-CN" altLang="en-US" sz="3200"/>
              <a:t>打包</a:t>
            </a:r>
            <a:r>
              <a:rPr lang="en-US" altLang="zh-CN" sz="3200"/>
              <a:t>.exe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9695" y="1744980"/>
            <a:ext cx="9144000" cy="3236595"/>
          </a:xfrm>
        </p:spPr>
        <p:txBody>
          <a:bodyPr>
            <a:noAutofit/>
          </a:bodyPr>
          <a:p>
            <a:pPr algn="l"/>
            <a:r>
              <a:rPr lang="zh-CN" sz="2800"/>
              <a:t>学生有的基本相关信息：</a:t>
            </a:r>
            <a:endParaRPr lang="zh-CN" sz="2800"/>
          </a:p>
          <a:p>
            <a:pPr algn="l"/>
            <a:r>
              <a:rPr lang="zh-CN" sz="2800"/>
              <a:t>姓名，唯一</a:t>
            </a:r>
            <a:r>
              <a:rPr lang="en-US" altLang="zh-CN" sz="2800"/>
              <a:t>ID</a:t>
            </a:r>
            <a:r>
              <a:rPr lang="zh-CN" altLang="en-US" sz="2800"/>
              <a:t>，</a:t>
            </a:r>
            <a:r>
              <a:rPr lang="en-US" altLang="zh-CN" sz="2800"/>
              <a:t>c</a:t>
            </a:r>
            <a:r>
              <a:rPr lang="zh-CN" altLang="en-US" sz="2800"/>
              <a:t>语言成绩</a:t>
            </a:r>
            <a:endParaRPr lang="zh-CN" altLang="en-US" sz="2800"/>
          </a:p>
          <a:p>
            <a:pPr algn="l"/>
            <a:r>
              <a:rPr lang="en-US" altLang="zh-CN" sz="2800"/>
              <a:t>		        python</a:t>
            </a:r>
            <a:r>
              <a:rPr lang="zh-CN" altLang="en-US" sz="2800"/>
              <a:t>成绩    </a:t>
            </a:r>
            <a:endParaRPr lang="zh-CN" altLang="en-US" sz="2800"/>
          </a:p>
          <a:p>
            <a:pPr algn="l"/>
            <a:r>
              <a:rPr lang="en-US" altLang="zh-CN" sz="2800"/>
              <a:t>		        html</a:t>
            </a:r>
            <a:r>
              <a:rPr lang="zh-CN" altLang="en-US" sz="2800"/>
              <a:t>成绩  ；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endParaRPr lang="zh-CN" altLang="en-US" sz="280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524000" y="4072890"/>
            <a:ext cx="9144000" cy="908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832485"/>
            <a:ext cx="9144000" cy="1346200"/>
          </a:xfrm>
        </p:spPr>
        <p:txBody>
          <a:bodyPr/>
          <a:p>
            <a:pPr algn="l"/>
            <a:r>
              <a:rPr lang="en-US" altLang="zh-CN"/>
              <a:t>1</a:t>
            </a:r>
            <a:r>
              <a:rPr lang="zh-CN" altLang="en-US"/>
              <a:t>：需求分析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7665" y="2842260"/>
            <a:ext cx="9144000" cy="544195"/>
          </a:xfrm>
        </p:spPr>
        <p:txBody>
          <a:bodyPr/>
          <a:p>
            <a:pPr algn="l"/>
            <a:r>
              <a:rPr lang="zh-CN" altLang="en-US"/>
              <a:t>添加学生的信息以及学科信息，暂时将文本文档当做数据库</a:t>
            </a:r>
            <a:r>
              <a:rPr lang="en-US" altLang="zh-CN"/>
              <a:t>(sql)</a:t>
            </a:r>
            <a:endParaRPr lang="en-US" altLang="zh-CN"/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1637665" y="3499485"/>
            <a:ext cx="9144000" cy="5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修改和删除学生信息，对文档内的数据进行操作 </a:t>
            </a:r>
            <a:r>
              <a:rPr lang="en-US" altLang="zh-CN"/>
              <a:t>(</a:t>
            </a:r>
            <a:r>
              <a:rPr lang="zh-CN" altLang="en-US"/>
              <a:t>增删改查</a:t>
            </a:r>
            <a:r>
              <a:rPr lang="en-US" altLang="zh-CN"/>
              <a:t>)	</a:t>
            </a:r>
            <a:endParaRPr lang="en-US" altLang="zh-CN"/>
          </a:p>
        </p:txBody>
      </p:sp>
      <p:sp>
        <p:nvSpPr>
          <p:cNvPr id="10" name="副标题 2"/>
          <p:cNvSpPr>
            <a:spLocks noGrp="1"/>
          </p:cNvSpPr>
          <p:nvPr/>
        </p:nvSpPr>
        <p:spPr>
          <a:xfrm>
            <a:off x="1761490" y="5198110"/>
            <a:ext cx="9144000" cy="5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1637665" y="4156710"/>
            <a:ext cx="9144000" cy="5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查询学生的信息，根据</a:t>
            </a:r>
            <a:r>
              <a:rPr lang="en-US" altLang="zh-CN"/>
              <a:t>ID</a:t>
            </a:r>
            <a:r>
              <a:rPr lang="zh-CN" altLang="en-US"/>
              <a:t>，或者姓名</a:t>
            </a:r>
            <a:endParaRPr lang="zh-CN" altLang="en-US"/>
          </a:p>
        </p:txBody>
      </p:sp>
      <p:sp>
        <p:nvSpPr>
          <p:cNvPr id="12" name="副标题 2"/>
          <p:cNvSpPr>
            <a:spLocks noGrp="1"/>
          </p:cNvSpPr>
          <p:nvPr/>
        </p:nvSpPr>
        <p:spPr>
          <a:xfrm>
            <a:off x="1637665" y="4811395"/>
            <a:ext cx="9144000" cy="5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根据学生的成绩进行排序</a:t>
            </a:r>
            <a:r>
              <a:rPr lang="zh-CN" altLang="en-US">
                <a:sym typeface="+mn-ea"/>
              </a:rPr>
              <a:t>统计学生的总分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6140" y="635000"/>
            <a:ext cx="9144000" cy="495300"/>
          </a:xfrm>
        </p:spPr>
        <p:txBody>
          <a:bodyPr/>
          <a:p>
            <a:r>
              <a:rPr lang="zh-CN" altLang="en-US" b="1"/>
              <a:t>系统主要模块</a:t>
            </a:r>
            <a:endParaRPr lang="zh-CN" altLang="en-US" b="1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224915" y="1393825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录入学生信息模块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224915" y="2152650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查找学生信息模块</a:t>
            </a:r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1170940" y="2847975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删除学生信息模块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1170940" y="3542665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修改学生信息模块</a:t>
            </a:r>
            <a:endParaRPr lang="zh-CN" altLang="en-US"/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761365" y="4237355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	</a:t>
            </a:r>
            <a:r>
              <a:rPr lang="zh-CN" altLang="en-US"/>
              <a:t>学生成绩排名模块</a:t>
            </a:r>
            <a:endParaRPr lang="zh-CN" altLang="en-US"/>
          </a:p>
        </p:txBody>
      </p:sp>
      <p:sp>
        <p:nvSpPr>
          <p:cNvPr id="10" name="副标题 2"/>
          <p:cNvSpPr>
            <a:spLocks noGrp="1"/>
          </p:cNvSpPr>
          <p:nvPr/>
        </p:nvSpPr>
        <p:spPr>
          <a:xfrm>
            <a:off x="1383030" y="4931410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显示全部学生信息模块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893445" y="832485"/>
            <a:ext cx="9144000" cy="838200"/>
          </a:xfrm>
        </p:spPr>
        <p:txBody>
          <a:bodyPr>
            <a:normAutofit fontScale="90000"/>
          </a:bodyPr>
          <a:p>
            <a:pPr algn="l"/>
            <a:r>
              <a:rPr lang="zh-CN" altLang="en-US"/>
              <a:t>主函数设计</a:t>
            </a:r>
            <a:endParaRPr lang="zh-CN" altLang="en-US"/>
          </a:p>
        </p:txBody>
      </p: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1544955" y="2119630"/>
          <a:ext cx="853313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65"/>
                <a:gridCol w="633666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退出系统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menu</a:t>
                      </a:r>
                      <a:r>
                        <a:rPr lang="zh-CN" altLang="en-US"/>
                        <a:t>菜单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主函数</a:t>
                      </a:r>
                      <a:r>
                        <a:rPr lang="en-US" altLang="zh-CN"/>
                        <a:t>mains: </a:t>
                      </a:r>
                      <a:r>
                        <a:rPr lang="zh-CN" altLang="en-US"/>
                        <a:t>执行所选函数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录入学生信息，</a:t>
                      </a:r>
                      <a:r>
                        <a:rPr lang="en-US" altLang="zh-CN"/>
                        <a:t>add</a:t>
                      </a:r>
                      <a:r>
                        <a:rPr lang="zh-CN" altLang="en-US"/>
                        <a:t>函数 配合 </a:t>
                      </a:r>
                      <a:r>
                        <a:rPr lang="en-US" altLang="zh-CN"/>
                        <a:t>save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查找学生信息，</a:t>
                      </a:r>
                      <a:r>
                        <a:rPr lang="en-US" altLang="zh-CN"/>
                        <a:t>select</a:t>
                      </a:r>
                      <a:r>
                        <a:rPr lang="zh-CN" altLang="en-US"/>
                        <a:t>函数  配合显示函数 </a:t>
                      </a:r>
                      <a:r>
                        <a:rPr lang="en-US" altLang="zh-CN"/>
                        <a:t>show_all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删除学生信息，</a:t>
                      </a:r>
                      <a:r>
                        <a:rPr lang="en-US" altLang="zh-CN"/>
                        <a:t>delete</a:t>
                      </a:r>
                      <a:r>
                        <a:rPr lang="zh-CN" altLang="en-US"/>
                        <a:t>函数  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修改学生信息，</a:t>
                      </a:r>
                      <a:r>
                        <a:rPr lang="en-US" altLang="zh-CN"/>
                        <a:t>update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对学生成绩排序，调用</a:t>
                      </a:r>
                      <a:r>
                        <a:rPr lang="en-US" altLang="zh-CN"/>
                        <a:t>sort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统计学生总人数，调用</a:t>
                      </a:r>
                      <a:r>
                        <a:rPr lang="en-US" altLang="zh-CN"/>
                        <a:t>alls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412115" y="213995"/>
            <a:ext cx="9144000" cy="838200"/>
          </a:xfrm>
        </p:spPr>
        <p:txBody>
          <a:bodyPr>
            <a:normAutofit/>
          </a:bodyPr>
          <a:p>
            <a:pPr algn="l"/>
            <a:r>
              <a:rPr lang="zh-CN" altLang="en-US" sz="4000"/>
              <a:t>效果实现；</a:t>
            </a:r>
            <a:endParaRPr lang="zh-CN" altLang="en-US" sz="4000"/>
          </a:p>
        </p:txBody>
      </p:sp>
      <p:pic>
        <p:nvPicPr>
          <p:cNvPr id="2" name="图片 1" descr="效果实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1010" y="573405"/>
            <a:ext cx="7215505" cy="5964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1039495" y="781050"/>
            <a:ext cx="9144000" cy="838200"/>
          </a:xfrm>
        </p:spPr>
        <p:txBody>
          <a:bodyPr>
            <a:normAutofit/>
          </a:bodyPr>
          <a:p>
            <a:pPr algn="l"/>
            <a:r>
              <a:rPr lang="zh-CN" altLang="en-US" sz="4000"/>
              <a:t>效果实现逻辑；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507490" y="2329180"/>
            <a:ext cx="76060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通过文本文档，来实现数据的增删改查，在整个项目中文档就相当于数据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库，整个项目的实现与文档数据一一关联，所以实现这个效果，就要对文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档打开的顺序理解十分充分，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37ccc53-1263-4413-a107-fa4209a939a6}"/>
  <p:tag name="TABLE_ENDDRAG_ORIGIN_RECT" val="671*230"/>
  <p:tag name="TABLE_ENDDRAG_RECT" val="121*166*671*23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宽屏</PresentationFormat>
  <Paragraphs>109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学生管理系统</vt:lpstr>
      <vt:lpstr>PowerPoint 演示文稿</vt:lpstr>
      <vt:lpstr>PowerPoint 演示文稿</vt:lpstr>
      <vt:lpstr>1：需求分析</vt:lpstr>
      <vt:lpstr>PowerPoint 演示文稿</vt:lpstr>
      <vt:lpstr>主函数设计</vt:lpstr>
      <vt:lpstr>效果实现；</vt:lpstr>
      <vt:lpstr>效果实现逻辑；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22</cp:revision>
  <dcterms:created xsi:type="dcterms:W3CDTF">2020-11-19T17:29:00Z</dcterms:created>
  <dcterms:modified xsi:type="dcterms:W3CDTF">2021-04-06T11:48:43Z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2052-11.8.2.8721</vt:lpwstr>
  </property>
</Properties>
</file>