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302" r:id="rId7"/>
    <p:sldId id="293" r:id="rId8"/>
    <p:sldId id="264" r:id="rId9"/>
    <p:sldId id="295" r:id="rId10"/>
    <p:sldId id="296" r:id="rId11"/>
    <p:sldId id="297" r:id="rId12"/>
    <p:sldId id="298" r:id="rId13"/>
    <p:sldId id="299" r:id="rId14"/>
    <p:sldId id="276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be348af4-bc1f-42ad-a32d-705aeb0482f7}">
          <p14:sldIdLst>
            <p14:sldId id="256"/>
            <p14:sldId id="257"/>
            <p14:sldId id="258"/>
            <p14:sldId id="302"/>
            <p14:sldId id="293"/>
            <p14:sldId id="264"/>
            <p14:sldId id="295"/>
            <p14:sldId id="297"/>
            <p14:sldId id="298"/>
            <p14:sldId id="299"/>
            <p14:sldId id="276"/>
            <p14:sldId id="296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作者" initials="作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477E"/>
    <a:srgbClr val="E03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6" d="100"/>
          <a:sy n="106" d="100"/>
        </p:scale>
        <p:origin x="210" y="114"/>
      </p:cViewPr>
      <p:guideLst>
        <p:guide orient="horz" pos="224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commentAuthors" Target="commentAuthors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EBB5B-BB93-40AD-893C-F9C4AA93165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56994D-D60E-48CC-954D-DDA17A3009D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2D35B8-394C-4D20-B8E7-F27382F05D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2D35B8-394C-4D20-B8E7-F27382F05D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2D35B8-394C-4D20-B8E7-F27382F05D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2D35B8-394C-4D20-B8E7-F27382F05D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2D35B8-394C-4D20-B8E7-F27382F05D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2D35B8-394C-4D20-B8E7-F27382F05D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36865-1226-4446-AEB4-C7929C1859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7ACF1-9A5B-48F7-8888-66E56A91DE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36865-1226-4446-AEB4-C7929C1859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7ACF1-9A5B-48F7-8888-66E56A91DE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36865-1226-4446-AEB4-C7929C1859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7ACF1-9A5B-48F7-8888-66E56A91DE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36865-1226-4446-AEB4-C7929C1859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7ACF1-9A5B-48F7-8888-66E56A91DE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36865-1226-4446-AEB4-C7929C1859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7ACF1-9A5B-48F7-8888-66E56A91DE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36865-1226-4446-AEB4-C7929C1859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7ACF1-9A5B-48F7-8888-66E56A91DE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36865-1226-4446-AEB4-C7929C1859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7ACF1-9A5B-48F7-8888-66E56A91DE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36865-1226-4446-AEB4-C7929C1859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7ACF1-9A5B-48F7-8888-66E56A91DE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36865-1226-4446-AEB4-C7929C1859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7ACF1-9A5B-48F7-8888-66E56A91DE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36865-1226-4446-AEB4-C7929C1859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7ACF1-9A5B-48F7-8888-66E56A91DE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36865-1226-4446-AEB4-C7929C1859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7ACF1-9A5B-48F7-8888-66E56A91DE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36865-1226-4446-AEB4-C7929C1859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7ACF1-9A5B-48F7-8888-66E56A91DED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7947977" y="-120650"/>
            <a:ext cx="6114098" cy="6915150"/>
          </a:xfrm>
          <a:prstGeom prst="rect">
            <a:avLst/>
          </a:prstGeom>
          <a:solidFill>
            <a:srgbClr val="1B47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143号-正酷超级黑" panose="00000500000000000000" charset="-122"/>
              <a:ea typeface="字魂143号-正酷超级黑" panose="00000500000000000000" charset="-122"/>
              <a:cs typeface="字魂143号-正酷超级黑" panose="00000500000000000000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8200390" y="953770"/>
            <a:ext cx="2505075" cy="5125085"/>
            <a:chOff x="9581" y="1386"/>
            <a:chExt cx="3945" cy="8071"/>
          </a:xfrm>
        </p:grpSpPr>
        <p:sp>
          <p:nvSpPr>
            <p:cNvPr id="3" name="文本框 2"/>
            <p:cNvSpPr txBox="1"/>
            <p:nvPr/>
          </p:nvSpPr>
          <p:spPr>
            <a:xfrm>
              <a:off x="10330" y="3021"/>
              <a:ext cx="3196" cy="643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dist"/>
              <a:r>
                <a:rPr lang="en-US" altLang="zh-CN" sz="12000" b="1" dirty="0" smtClean="0">
                  <a:solidFill>
                    <a:schemeClr val="bg1"/>
                  </a:solidFill>
                  <a:latin typeface="字魂143号-正酷超级黑" panose="00000500000000000000" charset="-122"/>
                  <a:ea typeface="字魂143号-正酷超级黑" panose="00000500000000000000" charset="-122"/>
                  <a:cs typeface="字魂143号-正酷超级黑" panose="00000500000000000000" charset="-122"/>
                  <a:sym typeface="+mn-lt"/>
                </a:rPr>
                <a:t>2021</a:t>
              </a:r>
              <a:endParaRPr lang="zh-CN" altLang="en-US" sz="12000" b="1" dirty="0">
                <a:solidFill>
                  <a:schemeClr val="bg1"/>
                </a:solidFill>
                <a:latin typeface="字魂143号-正酷超级黑" panose="00000500000000000000" charset="-122"/>
                <a:ea typeface="字魂143号-正酷超级黑" panose="00000500000000000000" charset="-122"/>
                <a:cs typeface="字魂143号-正酷超级黑" panose="00000500000000000000" charset="-122"/>
                <a:sym typeface="+mn-lt"/>
              </a:endParaRPr>
            </a:p>
          </p:txBody>
        </p:sp>
        <p:sp>
          <p:nvSpPr>
            <p:cNvPr id="228" name="椭圆 227"/>
            <p:cNvSpPr/>
            <p:nvPr/>
          </p:nvSpPr>
          <p:spPr>
            <a:xfrm>
              <a:off x="11197" y="1855"/>
              <a:ext cx="1946" cy="1946"/>
            </a:xfrm>
            <a:prstGeom prst="ellipse">
              <a:avLst/>
            </a:prstGeom>
            <a:solidFill>
              <a:srgbClr val="60B4FF">
                <a:alpha val="1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>
                <a:latin typeface="字魂143号-正酷超级黑" panose="00000500000000000000" charset="-122"/>
                <a:ea typeface="字魂143号-正酷超级黑" panose="00000500000000000000" charset="-122"/>
                <a:cs typeface="字魂143号-正酷超级黑" panose="00000500000000000000" charset="-122"/>
              </a:endParaRPr>
            </a:p>
          </p:txBody>
        </p:sp>
        <p:sp>
          <p:nvSpPr>
            <p:cNvPr id="4238" name="Freeform 1181"/>
            <p:cNvSpPr>
              <a:spLocks noEditPoints="1"/>
            </p:cNvSpPr>
            <p:nvPr/>
          </p:nvSpPr>
          <p:spPr bwMode="auto">
            <a:xfrm>
              <a:off x="9581" y="1386"/>
              <a:ext cx="1405" cy="1196"/>
            </a:xfrm>
            <a:custGeom>
              <a:avLst/>
              <a:gdLst>
                <a:gd name="T0" fmla="*/ 112 w 173"/>
                <a:gd name="T1" fmla="*/ 147 h 147"/>
                <a:gd name="T2" fmla="*/ 88 w 173"/>
                <a:gd name="T3" fmla="*/ 54 h 147"/>
                <a:gd name="T4" fmla="*/ 150 w 173"/>
                <a:gd name="T5" fmla="*/ 0 h 147"/>
                <a:gd name="T6" fmla="*/ 160 w 173"/>
                <a:gd name="T7" fmla="*/ 23 h 147"/>
                <a:gd name="T8" fmla="*/ 143 w 173"/>
                <a:gd name="T9" fmla="*/ 33 h 147"/>
                <a:gd name="T10" fmla="*/ 122 w 173"/>
                <a:gd name="T11" fmla="*/ 58 h 147"/>
                <a:gd name="T12" fmla="*/ 150 w 173"/>
                <a:gd name="T13" fmla="*/ 63 h 147"/>
                <a:gd name="T14" fmla="*/ 173 w 173"/>
                <a:gd name="T15" fmla="*/ 124 h 147"/>
                <a:gd name="T16" fmla="*/ 143 w 173"/>
                <a:gd name="T17" fmla="*/ 8 h 147"/>
                <a:gd name="T18" fmla="*/ 96 w 173"/>
                <a:gd name="T19" fmla="*/ 124 h 147"/>
                <a:gd name="T20" fmla="*/ 150 w 173"/>
                <a:gd name="T21" fmla="*/ 139 h 147"/>
                <a:gd name="T22" fmla="*/ 165 w 173"/>
                <a:gd name="T23" fmla="*/ 86 h 147"/>
                <a:gd name="T24" fmla="*/ 127 w 173"/>
                <a:gd name="T25" fmla="*/ 71 h 147"/>
                <a:gd name="T26" fmla="*/ 114 w 173"/>
                <a:gd name="T27" fmla="*/ 54 h 147"/>
                <a:gd name="T28" fmla="*/ 150 w 173"/>
                <a:gd name="T29" fmla="*/ 25 h 147"/>
                <a:gd name="T30" fmla="*/ 152 w 173"/>
                <a:gd name="T31" fmla="*/ 10 h 147"/>
                <a:gd name="T32" fmla="*/ 143 w 173"/>
                <a:gd name="T33" fmla="*/ 8 h 147"/>
                <a:gd name="T34" fmla="*/ 23 w 173"/>
                <a:gd name="T35" fmla="*/ 147 h 147"/>
                <a:gd name="T36" fmla="*/ 0 w 173"/>
                <a:gd name="T37" fmla="*/ 54 h 147"/>
                <a:gd name="T38" fmla="*/ 61 w 173"/>
                <a:gd name="T39" fmla="*/ 0 h 147"/>
                <a:gd name="T40" fmla="*/ 71 w 173"/>
                <a:gd name="T41" fmla="*/ 23 h 147"/>
                <a:gd name="T42" fmla="*/ 54 w 173"/>
                <a:gd name="T43" fmla="*/ 33 h 147"/>
                <a:gd name="T44" fmla="*/ 33 w 173"/>
                <a:gd name="T45" fmla="*/ 58 h 147"/>
                <a:gd name="T46" fmla="*/ 61 w 173"/>
                <a:gd name="T47" fmla="*/ 63 h 147"/>
                <a:gd name="T48" fmla="*/ 84 w 173"/>
                <a:gd name="T49" fmla="*/ 124 h 147"/>
                <a:gd name="T50" fmla="*/ 54 w 173"/>
                <a:gd name="T51" fmla="*/ 8 h 147"/>
                <a:gd name="T52" fmla="*/ 8 w 173"/>
                <a:gd name="T53" fmla="*/ 124 h 147"/>
                <a:gd name="T54" fmla="*/ 61 w 173"/>
                <a:gd name="T55" fmla="*/ 139 h 147"/>
                <a:gd name="T56" fmla="*/ 76 w 173"/>
                <a:gd name="T57" fmla="*/ 86 h 147"/>
                <a:gd name="T58" fmla="*/ 38 w 173"/>
                <a:gd name="T59" fmla="*/ 71 h 147"/>
                <a:gd name="T60" fmla="*/ 25 w 173"/>
                <a:gd name="T61" fmla="*/ 54 h 147"/>
                <a:gd name="T62" fmla="*/ 61 w 173"/>
                <a:gd name="T63" fmla="*/ 25 h 147"/>
                <a:gd name="T64" fmla="*/ 63 w 173"/>
                <a:gd name="T65" fmla="*/ 10 h 147"/>
                <a:gd name="T66" fmla="*/ 54 w 173"/>
                <a:gd name="T67" fmla="*/ 8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3" h="147">
                  <a:moveTo>
                    <a:pt x="150" y="147"/>
                  </a:moveTo>
                  <a:cubicBezTo>
                    <a:pt x="112" y="147"/>
                    <a:pt x="112" y="147"/>
                    <a:pt x="112" y="147"/>
                  </a:cubicBezTo>
                  <a:cubicBezTo>
                    <a:pt x="99" y="147"/>
                    <a:pt x="88" y="137"/>
                    <a:pt x="88" y="124"/>
                  </a:cubicBezTo>
                  <a:cubicBezTo>
                    <a:pt x="88" y="54"/>
                    <a:pt x="88" y="54"/>
                    <a:pt x="88" y="54"/>
                  </a:cubicBezTo>
                  <a:cubicBezTo>
                    <a:pt x="88" y="24"/>
                    <a:pt x="113" y="0"/>
                    <a:pt x="143" y="0"/>
                  </a:cubicBezTo>
                  <a:cubicBezTo>
                    <a:pt x="150" y="0"/>
                    <a:pt x="150" y="0"/>
                    <a:pt x="150" y="0"/>
                  </a:cubicBezTo>
                  <a:cubicBezTo>
                    <a:pt x="155" y="0"/>
                    <a:pt x="160" y="4"/>
                    <a:pt x="160" y="10"/>
                  </a:cubicBezTo>
                  <a:cubicBezTo>
                    <a:pt x="160" y="23"/>
                    <a:pt x="160" y="23"/>
                    <a:pt x="160" y="23"/>
                  </a:cubicBezTo>
                  <a:cubicBezTo>
                    <a:pt x="160" y="28"/>
                    <a:pt x="155" y="33"/>
                    <a:pt x="150" y="33"/>
                  </a:cubicBezTo>
                  <a:cubicBezTo>
                    <a:pt x="143" y="33"/>
                    <a:pt x="143" y="33"/>
                    <a:pt x="143" y="33"/>
                  </a:cubicBezTo>
                  <a:cubicBezTo>
                    <a:pt x="132" y="33"/>
                    <a:pt x="122" y="43"/>
                    <a:pt x="122" y="54"/>
                  </a:cubicBezTo>
                  <a:cubicBezTo>
                    <a:pt x="122" y="58"/>
                    <a:pt x="122" y="58"/>
                    <a:pt x="122" y="58"/>
                  </a:cubicBezTo>
                  <a:cubicBezTo>
                    <a:pt x="122" y="61"/>
                    <a:pt x="124" y="63"/>
                    <a:pt x="127" y="63"/>
                  </a:cubicBezTo>
                  <a:cubicBezTo>
                    <a:pt x="150" y="63"/>
                    <a:pt x="150" y="63"/>
                    <a:pt x="150" y="63"/>
                  </a:cubicBezTo>
                  <a:cubicBezTo>
                    <a:pt x="162" y="63"/>
                    <a:pt x="173" y="73"/>
                    <a:pt x="173" y="86"/>
                  </a:cubicBezTo>
                  <a:cubicBezTo>
                    <a:pt x="173" y="124"/>
                    <a:pt x="173" y="124"/>
                    <a:pt x="173" y="124"/>
                  </a:cubicBezTo>
                  <a:cubicBezTo>
                    <a:pt x="173" y="137"/>
                    <a:pt x="162" y="147"/>
                    <a:pt x="150" y="147"/>
                  </a:cubicBezTo>
                  <a:close/>
                  <a:moveTo>
                    <a:pt x="143" y="8"/>
                  </a:moveTo>
                  <a:cubicBezTo>
                    <a:pt x="118" y="8"/>
                    <a:pt x="96" y="29"/>
                    <a:pt x="96" y="54"/>
                  </a:cubicBezTo>
                  <a:cubicBezTo>
                    <a:pt x="96" y="124"/>
                    <a:pt x="96" y="124"/>
                    <a:pt x="96" y="124"/>
                  </a:cubicBezTo>
                  <a:cubicBezTo>
                    <a:pt x="96" y="133"/>
                    <a:pt x="103" y="139"/>
                    <a:pt x="112" y="139"/>
                  </a:cubicBezTo>
                  <a:cubicBezTo>
                    <a:pt x="150" y="139"/>
                    <a:pt x="150" y="139"/>
                    <a:pt x="150" y="139"/>
                  </a:cubicBezTo>
                  <a:cubicBezTo>
                    <a:pt x="158" y="139"/>
                    <a:pt x="165" y="133"/>
                    <a:pt x="165" y="124"/>
                  </a:cubicBezTo>
                  <a:cubicBezTo>
                    <a:pt x="165" y="86"/>
                    <a:pt x="165" y="86"/>
                    <a:pt x="165" y="86"/>
                  </a:cubicBezTo>
                  <a:cubicBezTo>
                    <a:pt x="165" y="78"/>
                    <a:pt x="158" y="71"/>
                    <a:pt x="150" y="71"/>
                  </a:cubicBezTo>
                  <a:cubicBezTo>
                    <a:pt x="127" y="71"/>
                    <a:pt x="127" y="71"/>
                    <a:pt x="127" y="71"/>
                  </a:cubicBezTo>
                  <a:cubicBezTo>
                    <a:pt x="120" y="71"/>
                    <a:pt x="114" y="65"/>
                    <a:pt x="114" y="58"/>
                  </a:cubicBezTo>
                  <a:cubicBezTo>
                    <a:pt x="114" y="54"/>
                    <a:pt x="114" y="54"/>
                    <a:pt x="114" y="54"/>
                  </a:cubicBezTo>
                  <a:cubicBezTo>
                    <a:pt x="114" y="38"/>
                    <a:pt x="127" y="25"/>
                    <a:pt x="143" y="25"/>
                  </a:cubicBezTo>
                  <a:cubicBezTo>
                    <a:pt x="150" y="25"/>
                    <a:pt x="150" y="25"/>
                    <a:pt x="150" y="25"/>
                  </a:cubicBezTo>
                  <a:cubicBezTo>
                    <a:pt x="151" y="25"/>
                    <a:pt x="152" y="24"/>
                    <a:pt x="152" y="23"/>
                  </a:cubicBezTo>
                  <a:cubicBezTo>
                    <a:pt x="152" y="10"/>
                    <a:pt x="152" y="10"/>
                    <a:pt x="152" y="10"/>
                  </a:cubicBezTo>
                  <a:cubicBezTo>
                    <a:pt x="152" y="9"/>
                    <a:pt x="151" y="8"/>
                    <a:pt x="150" y="8"/>
                  </a:cubicBezTo>
                  <a:lnTo>
                    <a:pt x="143" y="8"/>
                  </a:lnTo>
                  <a:close/>
                  <a:moveTo>
                    <a:pt x="61" y="147"/>
                  </a:moveTo>
                  <a:cubicBezTo>
                    <a:pt x="23" y="147"/>
                    <a:pt x="23" y="147"/>
                    <a:pt x="23" y="147"/>
                  </a:cubicBezTo>
                  <a:cubicBezTo>
                    <a:pt x="10" y="147"/>
                    <a:pt x="0" y="137"/>
                    <a:pt x="0" y="12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24"/>
                    <a:pt x="24" y="0"/>
                    <a:pt x="54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6" y="0"/>
                    <a:pt x="71" y="4"/>
                    <a:pt x="71" y="10"/>
                  </a:cubicBezTo>
                  <a:cubicBezTo>
                    <a:pt x="71" y="23"/>
                    <a:pt x="71" y="23"/>
                    <a:pt x="71" y="23"/>
                  </a:cubicBezTo>
                  <a:cubicBezTo>
                    <a:pt x="71" y="28"/>
                    <a:pt x="66" y="33"/>
                    <a:pt x="61" y="33"/>
                  </a:cubicBezTo>
                  <a:cubicBezTo>
                    <a:pt x="54" y="33"/>
                    <a:pt x="54" y="33"/>
                    <a:pt x="54" y="33"/>
                  </a:cubicBezTo>
                  <a:cubicBezTo>
                    <a:pt x="43" y="33"/>
                    <a:pt x="33" y="43"/>
                    <a:pt x="33" y="54"/>
                  </a:cubicBezTo>
                  <a:cubicBezTo>
                    <a:pt x="33" y="58"/>
                    <a:pt x="33" y="58"/>
                    <a:pt x="33" y="58"/>
                  </a:cubicBezTo>
                  <a:cubicBezTo>
                    <a:pt x="33" y="61"/>
                    <a:pt x="35" y="63"/>
                    <a:pt x="38" y="63"/>
                  </a:cubicBezTo>
                  <a:cubicBezTo>
                    <a:pt x="61" y="63"/>
                    <a:pt x="61" y="63"/>
                    <a:pt x="61" y="63"/>
                  </a:cubicBezTo>
                  <a:cubicBezTo>
                    <a:pt x="73" y="63"/>
                    <a:pt x="84" y="73"/>
                    <a:pt x="84" y="86"/>
                  </a:cubicBezTo>
                  <a:cubicBezTo>
                    <a:pt x="84" y="124"/>
                    <a:pt x="84" y="124"/>
                    <a:pt x="84" y="124"/>
                  </a:cubicBezTo>
                  <a:cubicBezTo>
                    <a:pt x="84" y="137"/>
                    <a:pt x="73" y="147"/>
                    <a:pt x="61" y="147"/>
                  </a:cubicBezTo>
                  <a:close/>
                  <a:moveTo>
                    <a:pt x="54" y="8"/>
                  </a:moveTo>
                  <a:cubicBezTo>
                    <a:pt x="29" y="8"/>
                    <a:pt x="8" y="29"/>
                    <a:pt x="8" y="54"/>
                  </a:cubicBezTo>
                  <a:cubicBezTo>
                    <a:pt x="8" y="124"/>
                    <a:pt x="8" y="124"/>
                    <a:pt x="8" y="124"/>
                  </a:cubicBezTo>
                  <a:cubicBezTo>
                    <a:pt x="8" y="133"/>
                    <a:pt x="14" y="139"/>
                    <a:pt x="23" y="139"/>
                  </a:cubicBezTo>
                  <a:cubicBezTo>
                    <a:pt x="61" y="139"/>
                    <a:pt x="61" y="139"/>
                    <a:pt x="61" y="139"/>
                  </a:cubicBezTo>
                  <a:cubicBezTo>
                    <a:pt x="69" y="139"/>
                    <a:pt x="76" y="133"/>
                    <a:pt x="76" y="124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78"/>
                    <a:pt x="69" y="71"/>
                    <a:pt x="61" y="71"/>
                  </a:cubicBezTo>
                  <a:cubicBezTo>
                    <a:pt x="38" y="71"/>
                    <a:pt x="38" y="71"/>
                    <a:pt x="38" y="71"/>
                  </a:cubicBezTo>
                  <a:cubicBezTo>
                    <a:pt x="31" y="71"/>
                    <a:pt x="25" y="65"/>
                    <a:pt x="25" y="58"/>
                  </a:cubicBezTo>
                  <a:cubicBezTo>
                    <a:pt x="25" y="54"/>
                    <a:pt x="25" y="54"/>
                    <a:pt x="25" y="54"/>
                  </a:cubicBezTo>
                  <a:cubicBezTo>
                    <a:pt x="25" y="38"/>
                    <a:pt x="38" y="25"/>
                    <a:pt x="54" y="25"/>
                  </a:cubicBezTo>
                  <a:cubicBezTo>
                    <a:pt x="61" y="25"/>
                    <a:pt x="61" y="25"/>
                    <a:pt x="61" y="25"/>
                  </a:cubicBezTo>
                  <a:cubicBezTo>
                    <a:pt x="62" y="25"/>
                    <a:pt x="63" y="24"/>
                    <a:pt x="63" y="23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3" y="9"/>
                    <a:pt x="62" y="8"/>
                    <a:pt x="61" y="8"/>
                  </a:cubicBezTo>
                  <a:lnTo>
                    <a:pt x="54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字魂143号-正酷超级黑" panose="00000500000000000000" charset="-122"/>
                <a:ea typeface="字魂143号-正酷超级黑" panose="00000500000000000000" charset="-122"/>
                <a:cs typeface="字魂143号-正酷超级黑" panose="00000500000000000000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5592127" y="4699635"/>
            <a:ext cx="1461770" cy="1116330"/>
            <a:chOff x="1705" y="4089"/>
            <a:chExt cx="2302" cy="1758"/>
          </a:xfrm>
        </p:grpSpPr>
        <p:grpSp>
          <p:nvGrpSpPr>
            <p:cNvPr id="32" name="组合 31"/>
            <p:cNvGrpSpPr/>
            <p:nvPr/>
          </p:nvGrpSpPr>
          <p:grpSpPr>
            <a:xfrm>
              <a:off x="1705" y="4089"/>
              <a:ext cx="161" cy="1758"/>
              <a:chOff x="1067" y="12198"/>
              <a:chExt cx="166" cy="1810"/>
            </a:xfrm>
            <a:solidFill>
              <a:srgbClr val="F94561">
                <a:alpha val="96000"/>
              </a:srgbClr>
            </a:solidFill>
          </p:grpSpPr>
          <p:sp>
            <p:nvSpPr>
              <p:cNvPr id="33" name="椭圆 32"/>
              <p:cNvSpPr/>
              <p:nvPr/>
            </p:nvSpPr>
            <p:spPr>
              <a:xfrm>
                <a:off x="1067" y="12198"/>
                <a:ext cx="166" cy="16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latin typeface="字魂143号-正酷超级黑" panose="00000500000000000000" charset="-122"/>
                  <a:ea typeface="字魂143号-正酷超级黑" panose="00000500000000000000" charset="-122"/>
                  <a:cs typeface="字魂143号-正酷超级黑" panose="00000500000000000000" charset="-122"/>
                </a:endParaRPr>
              </a:p>
            </p:txBody>
          </p:sp>
          <p:sp>
            <p:nvSpPr>
              <p:cNvPr id="34" name="椭圆 33"/>
              <p:cNvSpPr/>
              <p:nvPr/>
            </p:nvSpPr>
            <p:spPr>
              <a:xfrm>
                <a:off x="1067" y="12472"/>
                <a:ext cx="166" cy="16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latin typeface="字魂143号-正酷超级黑" panose="00000500000000000000" charset="-122"/>
                  <a:ea typeface="字魂143号-正酷超级黑" panose="00000500000000000000" charset="-122"/>
                  <a:cs typeface="字魂143号-正酷超级黑" panose="00000500000000000000" charset="-122"/>
                </a:endParaRPr>
              </a:p>
            </p:txBody>
          </p:sp>
          <p:sp>
            <p:nvSpPr>
              <p:cNvPr id="35" name="椭圆 34"/>
              <p:cNvSpPr/>
              <p:nvPr/>
            </p:nvSpPr>
            <p:spPr>
              <a:xfrm>
                <a:off x="1067" y="12746"/>
                <a:ext cx="166" cy="16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latin typeface="字魂143号-正酷超级黑" panose="00000500000000000000" charset="-122"/>
                  <a:ea typeface="字魂143号-正酷超级黑" panose="00000500000000000000" charset="-122"/>
                  <a:cs typeface="字魂143号-正酷超级黑" panose="00000500000000000000" charset="-122"/>
                </a:endParaRPr>
              </a:p>
            </p:txBody>
          </p:sp>
          <p:sp>
            <p:nvSpPr>
              <p:cNvPr id="36" name="椭圆 35"/>
              <p:cNvSpPr/>
              <p:nvPr/>
            </p:nvSpPr>
            <p:spPr>
              <a:xfrm>
                <a:off x="1067" y="13020"/>
                <a:ext cx="166" cy="16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latin typeface="字魂143号-正酷超级黑" panose="00000500000000000000" charset="-122"/>
                  <a:ea typeface="字魂143号-正酷超级黑" panose="00000500000000000000" charset="-122"/>
                  <a:cs typeface="字魂143号-正酷超级黑" panose="00000500000000000000" charset="-122"/>
                </a:endParaRPr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1067" y="13294"/>
                <a:ext cx="166" cy="16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latin typeface="字魂143号-正酷超级黑" panose="00000500000000000000" charset="-122"/>
                  <a:ea typeface="字魂143号-正酷超级黑" panose="00000500000000000000" charset="-122"/>
                  <a:cs typeface="字魂143号-正酷超级黑" panose="00000500000000000000" charset="-122"/>
                </a:endParaRPr>
              </a:p>
            </p:txBody>
          </p:sp>
          <p:sp>
            <p:nvSpPr>
              <p:cNvPr id="38" name="椭圆 37"/>
              <p:cNvSpPr/>
              <p:nvPr/>
            </p:nvSpPr>
            <p:spPr>
              <a:xfrm>
                <a:off x="1067" y="13568"/>
                <a:ext cx="166" cy="16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latin typeface="字魂143号-正酷超级黑" panose="00000500000000000000" charset="-122"/>
                  <a:ea typeface="字魂143号-正酷超级黑" panose="00000500000000000000" charset="-122"/>
                  <a:cs typeface="字魂143号-正酷超级黑" panose="00000500000000000000" charset="-122"/>
                </a:endParaRPr>
              </a:p>
            </p:txBody>
          </p:sp>
          <p:sp>
            <p:nvSpPr>
              <p:cNvPr id="39" name="椭圆 38"/>
              <p:cNvSpPr/>
              <p:nvPr/>
            </p:nvSpPr>
            <p:spPr>
              <a:xfrm>
                <a:off x="1067" y="13842"/>
                <a:ext cx="166" cy="16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latin typeface="字魂143号-正酷超级黑" panose="00000500000000000000" charset="-122"/>
                  <a:ea typeface="字魂143号-正酷超级黑" panose="00000500000000000000" charset="-122"/>
                  <a:cs typeface="字魂143号-正酷超级黑" panose="00000500000000000000" charset="-122"/>
                </a:endParaRPr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2181" y="4089"/>
              <a:ext cx="161" cy="1758"/>
              <a:chOff x="1067" y="12198"/>
              <a:chExt cx="166" cy="1810"/>
            </a:xfrm>
            <a:solidFill>
              <a:srgbClr val="F94561">
                <a:alpha val="77000"/>
              </a:srgbClr>
            </a:solidFill>
          </p:grpSpPr>
          <p:sp>
            <p:nvSpPr>
              <p:cNvPr id="150" name="椭圆 149"/>
              <p:cNvSpPr/>
              <p:nvPr/>
            </p:nvSpPr>
            <p:spPr>
              <a:xfrm>
                <a:off x="1067" y="12198"/>
                <a:ext cx="166" cy="16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latin typeface="字魂143号-正酷超级黑" panose="00000500000000000000" charset="-122"/>
                  <a:ea typeface="字魂143号-正酷超级黑" panose="00000500000000000000" charset="-122"/>
                  <a:cs typeface="字魂143号-正酷超级黑" panose="00000500000000000000" charset="-122"/>
                </a:endParaRPr>
              </a:p>
            </p:txBody>
          </p:sp>
          <p:sp>
            <p:nvSpPr>
              <p:cNvPr id="151" name="椭圆 150"/>
              <p:cNvSpPr/>
              <p:nvPr/>
            </p:nvSpPr>
            <p:spPr>
              <a:xfrm>
                <a:off x="1067" y="12472"/>
                <a:ext cx="166" cy="16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latin typeface="字魂143号-正酷超级黑" panose="00000500000000000000" charset="-122"/>
                  <a:ea typeface="字魂143号-正酷超级黑" panose="00000500000000000000" charset="-122"/>
                  <a:cs typeface="字魂143号-正酷超级黑" panose="00000500000000000000" charset="-122"/>
                </a:endParaRPr>
              </a:p>
            </p:txBody>
          </p:sp>
          <p:sp>
            <p:nvSpPr>
              <p:cNvPr id="152" name="椭圆 151"/>
              <p:cNvSpPr/>
              <p:nvPr/>
            </p:nvSpPr>
            <p:spPr>
              <a:xfrm>
                <a:off x="1067" y="12746"/>
                <a:ext cx="166" cy="16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latin typeface="字魂143号-正酷超级黑" panose="00000500000000000000" charset="-122"/>
                  <a:ea typeface="字魂143号-正酷超级黑" panose="00000500000000000000" charset="-122"/>
                  <a:cs typeface="字魂143号-正酷超级黑" panose="00000500000000000000" charset="-122"/>
                </a:endParaRPr>
              </a:p>
            </p:txBody>
          </p:sp>
          <p:sp>
            <p:nvSpPr>
              <p:cNvPr id="153" name="椭圆 152"/>
              <p:cNvSpPr/>
              <p:nvPr/>
            </p:nvSpPr>
            <p:spPr>
              <a:xfrm>
                <a:off x="1067" y="13020"/>
                <a:ext cx="166" cy="16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latin typeface="字魂143号-正酷超级黑" panose="00000500000000000000" charset="-122"/>
                  <a:ea typeface="字魂143号-正酷超级黑" panose="00000500000000000000" charset="-122"/>
                  <a:cs typeface="字魂143号-正酷超级黑" panose="00000500000000000000" charset="-122"/>
                </a:endParaRPr>
              </a:p>
            </p:txBody>
          </p:sp>
          <p:sp>
            <p:nvSpPr>
              <p:cNvPr id="154" name="椭圆 153"/>
              <p:cNvSpPr/>
              <p:nvPr/>
            </p:nvSpPr>
            <p:spPr>
              <a:xfrm>
                <a:off x="1067" y="13294"/>
                <a:ext cx="166" cy="16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latin typeface="字魂143号-正酷超级黑" panose="00000500000000000000" charset="-122"/>
                  <a:ea typeface="字魂143号-正酷超级黑" panose="00000500000000000000" charset="-122"/>
                  <a:cs typeface="字魂143号-正酷超级黑" panose="00000500000000000000" charset="-122"/>
                </a:endParaRPr>
              </a:p>
            </p:txBody>
          </p:sp>
          <p:sp>
            <p:nvSpPr>
              <p:cNvPr id="155" name="椭圆 154"/>
              <p:cNvSpPr/>
              <p:nvPr/>
            </p:nvSpPr>
            <p:spPr>
              <a:xfrm>
                <a:off x="1067" y="13568"/>
                <a:ext cx="166" cy="16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latin typeface="字魂143号-正酷超级黑" panose="00000500000000000000" charset="-122"/>
                  <a:ea typeface="字魂143号-正酷超级黑" panose="00000500000000000000" charset="-122"/>
                  <a:cs typeface="字魂143号-正酷超级黑" panose="00000500000000000000" charset="-122"/>
                </a:endParaRPr>
              </a:p>
            </p:txBody>
          </p:sp>
          <p:sp>
            <p:nvSpPr>
              <p:cNvPr id="156" name="椭圆 155"/>
              <p:cNvSpPr/>
              <p:nvPr/>
            </p:nvSpPr>
            <p:spPr>
              <a:xfrm>
                <a:off x="1067" y="13842"/>
                <a:ext cx="166" cy="16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latin typeface="字魂143号-正酷超级黑" panose="00000500000000000000" charset="-122"/>
                  <a:ea typeface="字魂143号-正酷超级黑" panose="00000500000000000000" charset="-122"/>
                  <a:cs typeface="字魂143号-正酷超级黑" panose="00000500000000000000" charset="-122"/>
                </a:endParaRPr>
              </a:p>
            </p:txBody>
          </p:sp>
        </p:grpSp>
        <p:grpSp>
          <p:nvGrpSpPr>
            <p:cNvPr id="157" name="组合 156"/>
            <p:cNvGrpSpPr/>
            <p:nvPr/>
          </p:nvGrpSpPr>
          <p:grpSpPr>
            <a:xfrm>
              <a:off x="1943" y="4089"/>
              <a:ext cx="161" cy="1758"/>
              <a:chOff x="1067" y="12198"/>
              <a:chExt cx="166" cy="1810"/>
            </a:xfrm>
            <a:solidFill>
              <a:srgbClr val="F94561">
                <a:alpha val="89000"/>
              </a:srgbClr>
            </a:solidFill>
          </p:grpSpPr>
          <p:sp>
            <p:nvSpPr>
              <p:cNvPr id="158" name="椭圆 157"/>
              <p:cNvSpPr/>
              <p:nvPr/>
            </p:nvSpPr>
            <p:spPr>
              <a:xfrm>
                <a:off x="1067" y="12198"/>
                <a:ext cx="166" cy="16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latin typeface="字魂143号-正酷超级黑" panose="00000500000000000000" charset="-122"/>
                  <a:ea typeface="字魂143号-正酷超级黑" panose="00000500000000000000" charset="-122"/>
                  <a:cs typeface="字魂143号-正酷超级黑" panose="00000500000000000000" charset="-122"/>
                </a:endParaRPr>
              </a:p>
            </p:txBody>
          </p:sp>
          <p:sp>
            <p:nvSpPr>
              <p:cNvPr id="159" name="椭圆 158"/>
              <p:cNvSpPr/>
              <p:nvPr/>
            </p:nvSpPr>
            <p:spPr>
              <a:xfrm>
                <a:off x="1067" y="12472"/>
                <a:ext cx="166" cy="16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latin typeface="字魂143号-正酷超级黑" panose="00000500000000000000" charset="-122"/>
                  <a:ea typeface="字魂143号-正酷超级黑" panose="00000500000000000000" charset="-122"/>
                  <a:cs typeface="字魂143号-正酷超级黑" panose="00000500000000000000" charset="-122"/>
                </a:endParaRPr>
              </a:p>
            </p:txBody>
          </p:sp>
          <p:sp>
            <p:nvSpPr>
              <p:cNvPr id="160" name="椭圆 159"/>
              <p:cNvSpPr/>
              <p:nvPr/>
            </p:nvSpPr>
            <p:spPr>
              <a:xfrm>
                <a:off x="1067" y="12746"/>
                <a:ext cx="166" cy="16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latin typeface="字魂143号-正酷超级黑" panose="00000500000000000000" charset="-122"/>
                  <a:ea typeface="字魂143号-正酷超级黑" panose="00000500000000000000" charset="-122"/>
                  <a:cs typeface="字魂143号-正酷超级黑" panose="00000500000000000000" charset="-122"/>
                </a:endParaRPr>
              </a:p>
            </p:txBody>
          </p:sp>
          <p:sp>
            <p:nvSpPr>
              <p:cNvPr id="161" name="椭圆 160"/>
              <p:cNvSpPr/>
              <p:nvPr/>
            </p:nvSpPr>
            <p:spPr>
              <a:xfrm>
                <a:off x="1067" y="13020"/>
                <a:ext cx="166" cy="16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latin typeface="字魂143号-正酷超级黑" panose="00000500000000000000" charset="-122"/>
                  <a:ea typeface="字魂143号-正酷超级黑" panose="00000500000000000000" charset="-122"/>
                  <a:cs typeface="字魂143号-正酷超级黑" panose="00000500000000000000" charset="-122"/>
                </a:endParaRPr>
              </a:p>
            </p:txBody>
          </p:sp>
          <p:sp>
            <p:nvSpPr>
              <p:cNvPr id="162" name="椭圆 161"/>
              <p:cNvSpPr/>
              <p:nvPr/>
            </p:nvSpPr>
            <p:spPr>
              <a:xfrm>
                <a:off x="1067" y="13294"/>
                <a:ext cx="166" cy="16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latin typeface="字魂143号-正酷超级黑" panose="00000500000000000000" charset="-122"/>
                  <a:ea typeface="字魂143号-正酷超级黑" panose="00000500000000000000" charset="-122"/>
                  <a:cs typeface="字魂143号-正酷超级黑" panose="00000500000000000000" charset="-122"/>
                </a:endParaRPr>
              </a:p>
            </p:txBody>
          </p:sp>
          <p:sp>
            <p:nvSpPr>
              <p:cNvPr id="163" name="椭圆 162"/>
              <p:cNvSpPr/>
              <p:nvPr/>
            </p:nvSpPr>
            <p:spPr>
              <a:xfrm>
                <a:off x="1067" y="13568"/>
                <a:ext cx="166" cy="16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latin typeface="字魂143号-正酷超级黑" panose="00000500000000000000" charset="-122"/>
                  <a:ea typeface="字魂143号-正酷超级黑" panose="00000500000000000000" charset="-122"/>
                  <a:cs typeface="字魂143号-正酷超级黑" panose="00000500000000000000" charset="-122"/>
                </a:endParaRPr>
              </a:p>
            </p:txBody>
          </p:sp>
          <p:sp>
            <p:nvSpPr>
              <p:cNvPr id="164" name="椭圆 163"/>
              <p:cNvSpPr/>
              <p:nvPr/>
            </p:nvSpPr>
            <p:spPr>
              <a:xfrm>
                <a:off x="1067" y="13842"/>
                <a:ext cx="166" cy="16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latin typeface="字魂143号-正酷超级黑" panose="00000500000000000000" charset="-122"/>
                  <a:ea typeface="字魂143号-正酷超级黑" panose="00000500000000000000" charset="-122"/>
                  <a:cs typeface="字魂143号-正酷超级黑" panose="00000500000000000000" charset="-122"/>
                </a:endParaRPr>
              </a:p>
            </p:txBody>
          </p:sp>
        </p:grpSp>
        <p:grpSp>
          <p:nvGrpSpPr>
            <p:cNvPr id="165" name="组合 164"/>
            <p:cNvGrpSpPr/>
            <p:nvPr/>
          </p:nvGrpSpPr>
          <p:grpSpPr>
            <a:xfrm>
              <a:off x="2419" y="4089"/>
              <a:ext cx="161" cy="1758"/>
              <a:chOff x="1067" y="12198"/>
              <a:chExt cx="166" cy="1810"/>
            </a:xfrm>
            <a:solidFill>
              <a:srgbClr val="F94561">
                <a:alpha val="68000"/>
              </a:srgbClr>
            </a:solidFill>
          </p:grpSpPr>
          <p:sp>
            <p:nvSpPr>
              <p:cNvPr id="166" name="椭圆 165"/>
              <p:cNvSpPr/>
              <p:nvPr/>
            </p:nvSpPr>
            <p:spPr>
              <a:xfrm>
                <a:off x="1067" y="12198"/>
                <a:ext cx="166" cy="16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latin typeface="字魂143号-正酷超级黑" panose="00000500000000000000" charset="-122"/>
                  <a:ea typeface="字魂143号-正酷超级黑" panose="00000500000000000000" charset="-122"/>
                  <a:cs typeface="字魂143号-正酷超级黑" panose="00000500000000000000" charset="-122"/>
                </a:endParaRPr>
              </a:p>
            </p:txBody>
          </p:sp>
          <p:sp>
            <p:nvSpPr>
              <p:cNvPr id="167" name="椭圆 166"/>
              <p:cNvSpPr/>
              <p:nvPr/>
            </p:nvSpPr>
            <p:spPr>
              <a:xfrm>
                <a:off x="1067" y="12472"/>
                <a:ext cx="166" cy="16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latin typeface="字魂143号-正酷超级黑" panose="00000500000000000000" charset="-122"/>
                  <a:ea typeface="字魂143号-正酷超级黑" panose="00000500000000000000" charset="-122"/>
                  <a:cs typeface="字魂143号-正酷超级黑" panose="00000500000000000000" charset="-122"/>
                </a:endParaRPr>
              </a:p>
            </p:txBody>
          </p:sp>
          <p:sp>
            <p:nvSpPr>
              <p:cNvPr id="168" name="椭圆 167"/>
              <p:cNvSpPr/>
              <p:nvPr/>
            </p:nvSpPr>
            <p:spPr>
              <a:xfrm>
                <a:off x="1067" y="12746"/>
                <a:ext cx="166" cy="16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latin typeface="字魂143号-正酷超级黑" panose="00000500000000000000" charset="-122"/>
                  <a:ea typeface="字魂143号-正酷超级黑" panose="00000500000000000000" charset="-122"/>
                  <a:cs typeface="字魂143号-正酷超级黑" panose="00000500000000000000" charset="-122"/>
                </a:endParaRPr>
              </a:p>
            </p:txBody>
          </p:sp>
          <p:sp>
            <p:nvSpPr>
              <p:cNvPr id="169" name="椭圆 168"/>
              <p:cNvSpPr/>
              <p:nvPr/>
            </p:nvSpPr>
            <p:spPr>
              <a:xfrm>
                <a:off x="1067" y="13020"/>
                <a:ext cx="166" cy="16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latin typeface="字魂143号-正酷超级黑" panose="00000500000000000000" charset="-122"/>
                  <a:ea typeface="字魂143号-正酷超级黑" panose="00000500000000000000" charset="-122"/>
                  <a:cs typeface="字魂143号-正酷超级黑" panose="00000500000000000000" charset="-122"/>
                </a:endParaRPr>
              </a:p>
            </p:txBody>
          </p:sp>
          <p:sp>
            <p:nvSpPr>
              <p:cNvPr id="170" name="椭圆 169"/>
              <p:cNvSpPr/>
              <p:nvPr/>
            </p:nvSpPr>
            <p:spPr>
              <a:xfrm>
                <a:off x="1067" y="13294"/>
                <a:ext cx="166" cy="16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latin typeface="字魂143号-正酷超级黑" panose="00000500000000000000" charset="-122"/>
                  <a:ea typeface="字魂143号-正酷超级黑" panose="00000500000000000000" charset="-122"/>
                  <a:cs typeface="字魂143号-正酷超级黑" panose="00000500000000000000" charset="-122"/>
                </a:endParaRPr>
              </a:p>
            </p:txBody>
          </p:sp>
          <p:sp>
            <p:nvSpPr>
              <p:cNvPr id="171" name="椭圆 170"/>
              <p:cNvSpPr/>
              <p:nvPr/>
            </p:nvSpPr>
            <p:spPr>
              <a:xfrm>
                <a:off x="1067" y="13568"/>
                <a:ext cx="166" cy="16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latin typeface="字魂143号-正酷超级黑" panose="00000500000000000000" charset="-122"/>
                  <a:ea typeface="字魂143号-正酷超级黑" panose="00000500000000000000" charset="-122"/>
                  <a:cs typeface="字魂143号-正酷超级黑" panose="00000500000000000000" charset="-122"/>
                </a:endParaRPr>
              </a:p>
            </p:txBody>
          </p:sp>
          <p:sp>
            <p:nvSpPr>
              <p:cNvPr id="172" name="椭圆 171"/>
              <p:cNvSpPr/>
              <p:nvPr/>
            </p:nvSpPr>
            <p:spPr>
              <a:xfrm>
                <a:off x="1067" y="13842"/>
                <a:ext cx="166" cy="16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latin typeface="字魂143号-正酷超级黑" panose="00000500000000000000" charset="-122"/>
                  <a:ea typeface="字魂143号-正酷超级黑" panose="00000500000000000000" charset="-122"/>
                  <a:cs typeface="字魂143号-正酷超级黑" panose="00000500000000000000" charset="-122"/>
                </a:endParaRPr>
              </a:p>
            </p:txBody>
          </p:sp>
        </p:grpSp>
        <p:grpSp>
          <p:nvGrpSpPr>
            <p:cNvPr id="173" name="组合 172"/>
            <p:cNvGrpSpPr/>
            <p:nvPr/>
          </p:nvGrpSpPr>
          <p:grpSpPr>
            <a:xfrm>
              <a:off x="2657" y="4089"/>
              <a:ext cx="161" cy="1758"/>
              <a:chOff x="1067" y="12198"/>
              <a:chExt cx="166" cy="1810"/>
            </a:xfrm>
            <a:solidFill>
              <a:srgbClr val="F94561">
                <a:alpha val="59000"/>
              </a:srgbClr>
            </a:solidFill>
          </p:grpSpPr>
          <p:sp>
            <p:nvSpPr>
              <p:cNvPr id="174" name="椭圆 173"/>
              <p:cNvSpPr/>
              <p:nvPr/>
            </p:nvSpPr>
            <p:spPr>
              <a:xfrm>
                <a:off x="1067" y="12198"/>
                <a:ext cx="166" cy="16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latin typeface="字魂143号-正酷超级黑" panose="00000500000000000000" charset="-122"/>
                  <a:ea typeface="字魂143号-正酷超级黑" panose="00000500000000000000" charset="-122"/>
                  <a:cs typeface="字魂143号-正酷超级黑" panose="00000500000000000000" charset="-122"/>
                </a:endParaRPr>
              </a:p>
            </p:txBody>
          </p:sp>
          <p:sp>
            <p:nvSpPr>
              <p:cNvPr id="175" name="椭圆 174"/>
              <p:cNvSpPr/>
              <p:nvPr/>
            </p:nvSpPr>
            <p:spPr>
              <a:xfrm>
                <a:off x="1067" y="12472"/>
                <a:ext cx="166" cy="16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latin typeface="字魂143号-正酷超级黑" panose="00000500000000000000" charset="-122"/>
                  <a:ea typeface="字魂143号-正酷超级黑" panose="00000500000000000000" charset="-122"/>
                  <a:cs typeface="字魂143号-正酷超级黑" panose="00000500000000000000" charset="-122"/>
                </a:endParaRPr>
              </a:p>
            </p:txBody>
          </p:sp>
          <p:sp>
            <p:nvSpPr>
              <p:cNvPr id="176" name="椭圆 175"/>
              <p:cNvSpPr/>
              <p:nvPr/>
            </p:nvSpPr>
            <p:spPr>
              <a:xfrm>
                <a:off x="1067" y="12746"/>
                <a:ext cx="166" cy="16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latin typeface="字魂143号-正酷超级黑" panose="00000500000000000000" charset="-122"/>
                  <a:ea typeface="字魂143号-正酷超级黑" panose="00000500000000000000" charset="-122"/>
                  <a:cs typeface="字魂143号-正酷超级黑" panose="00000500000000000000" charset="-122"/>
                </a:endParaRPr>
              </a:p>
            </p:txBody>
          </p:sp>
          <p:sp>
            <p:nvSpPr>
              <p:cNvPr id="177" name="椭圆 176"/>
              <p:cNvSpPr/>
              <p:nvPr/>
            </p:nvSpPr>
            <p:spPr>
              <a:xfrm>
                <a:off x="1067" y="13020"/>
                <a:ext cx="166" cy="16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latin typeface="字魂143号-正酷超级黑" panose="00000500000000000000" charset="-122"/>
                  <a:ea typeface="字魂143号-正酷超级黑" panose="00000500000000000000" charset="-122"/>
                  <a:cs typeface="字魂143号-正酷超级黑" panose="00000500000000000000" charset="-122"/>
                </a:endParaRPr>
              </a:p>
            </p:txBody>
          </p:sp>
          <p:sp>
            <p:nvSpPr>
              <p:cNvPr id="178" name="椭圆 177"/>
              <p:cNvSpPr/>
              <p:nvPr/>
            </p:nvSpPr>
            <p:spPr>
              <a:xfrm>
                <a:off x="1067" y="13294"/>
                <a:ext cx="166" cy="16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latin typeface="字魂143号-正酷超级黑" panose="00000500000000000000" charset="-122"/>
                  <a:ea typeface="字魂143号-正酷超级黑" panose="00000500000000000000" charset="-122"/>
                  <a:cs typeface="字魂143号-正酷超级黑" panose="00000500000000000000" charset="-122"/>
                </a:endParaRPr>
              </a:p>
            </p:txBody>
          </p:sp>
          <p:sp>
            <p:nvSpPr>
              <p:cNvPr id="179" name="椭圆 178"/>
              <p:cNvSpPr/>
              <p:nvPr/>
            </p:nvSpPr>
            <p:spPr>
              <a:xfrm>
                <a:off x="1067" y="13568"/>
                <a:ext cx="166" cy="16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latin typeface="字魂143号-正酷超级黑" panose="00000500000000000000" charset="-122"/>
                  <a:ea typeface="字魂143号-正酷超级黑" panose="00000500000000000000" charset="-122"/>
                  <a:cs typeface="字魂143号-正酷超级黑" panose="00000500000000000000" charset="-122"/>
                </a:endParaRPr>
              </a:p>
            </p:txBody>
          </p:sp>
          <p:sp>
            <p:nvSpPr>
              <p:cNvPr id="180" name="椭圆 179"/>
              <p:cNvSpPr/>
              <p:nvPr/>
            </p:nvSpPr>
            <p:spPr>
              <a:xfrm>
                <a:off x="1067" y="13842"/>
                <a:ext cx="166" cy="16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latin typeface="字魂143号-正酷超级黑" panose="00000500000000000000" charset="-122"/>
                  <a:ea typeface="字魂143号-正酷超级黑" panose="00000500000000000000" charset="-122"/>
                  <a:cs typeface="字魂143号-正酷超级黑" panose="00000500000000000000" charset="-122"/>
                </a:endParaRPr>
              </a:p>
            </p:txBody>
          </p:sp>
        </p:grpSp>
        <p:grpSp>
          <p:nvGrpSpPr>
            <p:cNvPr id="181" name="组合 180"/>
            <p:cNvGrpSpPr/>
            <p:nvPr/>
          </p:nvGrpSpPr>
          <p:grpSpPr>
            <a:xfrm>
              <a:off x="2895" y="4089"/>
              <a:ext cx="161" cy="1758"/>
              <a:chOff x="1067" y="12198"/>
              <a:chExt cx="166" cy="1810"/>
            </a:xfrm>
            <a:solidFill>
              <a:srgbClr val="F94561">
                <a:alpha val="48000"/>
              </a:srgbClr>
            </a:solidFill>
          </p:grpSpPr>
          <p:sp>
            <p:nvSpPr>
              <p:cNvPr id="182" name="椭圆 181"/>
              <p:cNvSpPr/>
              <p:nvPr/>
            </p:nvSpPr>
            <p:spPr>
              <a:xfrm>
                <a:off x="1067" y="12198"/>
                <a:ext cx="166" cy="16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latin typeface="字魂143号-正酷超级黑" panose="00000500000000000000" charset="-122"/>
                  <a:ea typeface="字魂143号-正酷超级黑" panose="00000500000000000000" charset="-122"/>
                  <a:cs typeface="字魂143号-正酷超级黑" panose="00000500000000000000" charset="-122"/>
                </a:endParaRPr>
              </a:p>
            </p:txBody>
          </p:sp>
          <p:sp>
            <p:nvSpPr>
              <p:cNvPr id="183" name="椭圆 182"/>
              <p:cNvSpPr/>
              <p:nvPr/>
            </p:nvSpPr>
            <p:spPr>
              <a:xfrm>
                <a:off x="1067" y="12472"/>
                <a:ext cx="166" cy="16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latin typeface="字魂143号-正酷超级黑" panose="00000500000000000000" charset="-122"/>
                  <a:ea typeface="字魂143号-正酷超级黑" panose="00000500000000000000" charset="-122"/>
                  <a:cs typeface="字魂143号-正酷超级黑" panose="00000500000000000000" charset="-122"/>
                </a:endParaRPr>
              </a:p>
            </p:txBody>
          </p:sp>
          <p:sp>
            <p:nvSpPr>
              <p:cNvPr id="184" name="椭圆 183"/>
              <p:cNvSpPr/>
              <p:nvPr/>
            </p:nvSpPr>
            <p:spPr>
              <a:xfrm>
                <a:off x="1067" y="12746"/>
                <a:ext cx="166" cy="16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latin typeface="字魂143号-正酷超级黑" panose="00000500000000000000" charset="-122"/>
                  <a:ea typeface="字魂143号-正酷超级黑" panose="00000500000000000000" charset="-122"/>
                  <a:cs typeface="字魂143号-正酷超级黑" panose="00000500000000000000" charset="-122"/>
                </a:endParaRPr>
              </a:p>
            </p:txBody>
          </p:sp>
          <p:sp>
            <p:nvSpPr>
              <p:cNvPr id="185" name="椭圆 184"/>
              <p:cNvSpPr/>
              <p:nvPr/>
            </p:nvSpPr>
            <p:spPr>
              <a:xfrm>
                <a:off x="1067" y="13020"/>
                <a:ext cx="166" cy="16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latin typeface="字魂143号-正酷超级黑" panose="00000500000000000000" charset="-122"/>
                  <a:ea typeface="字魂143号-正酷超级黑" panose="00000500000000000000" charset="-122"/>
                  <a:cs typeface="字魂143号-正酷超级黑" panose="00000500000000000000" charset="-122"/>
                </a:endParaRPr>
              </a:p>
            </p:txBody>
          </p:sp>
          <p:sp>
            <p:nvSpPr>
              <p:cNvPr id="186" name="椭圆 185"/>
              <p:cNvSpPr/>
              <p:nvPr/>
            </p:nvSpPr>
            <p:spPr>
              <a:xfrm>
                <a:off x="1067" y="13294"/>
                <a:ext cx="166" cy="16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latin typeface="字魂143号-正酷超级黑" panose="00000500000000000000" charset="-122"/>
                  <a:ea typeface="字魂143号-正酷超级黑" panose="00000500000000000000" charset="-122"/>
                  <a:cs typeface="字魂143号-正酷超级黑" panose="00000500000000000000" charset="-122"/>
                </a:endParaRPr>
              </a:p>
            </p:txBody>
          </p:sp>
          <p:sp>
            <p:nvSpPr>
              <p:cNvPr id="187" name="椭圆 186"/>
              <p:cNvSpPr/>
              <p:nvPr/>
            </p:nvSpPr>
            <p:spPr>
              <a:xfrm>
                <a:off x="1067" y="13568"/>
                <a:ext cx="166" cy="16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latin typeface="字魂143号-正酷超级黑" panose="00000500000000000000" charset="-122"/>
                  <a:ea typeface="字魂143号-正酷超级黑" panose="00000500000000000000" charset="-122"/>
                  <a:cs typeface="字魂143号-正酷超级黑" panose="00000500000000000000" charset="-122"/>
                </a:endParaRPr>
              </a:p>
            </p:txBody>
          </p:sp>
          <p:sp>
            <p:nvSpPr>
              <p:cNvPr id="188" name="椭圆 187"/>
              <p:cNvSpPr/>
              <p:nvPr/>
            </p:nvSpPr>
            <p:spPr>
              <a:xfrm>
                <a:off x="1067" y="13842"/>
                <a:ext cx="166" cy="16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latin typeface="字魂143号-正酷超级黑" panose="00000500000000000000" charset="-122"/>
                  <a:ea typeface="字魂143号-正酷超级黑" panose="00000500000000000000" charset="-122"/>
                  <a:cs typeface="字魂143号-正酷超级黑" panose="00000500000000000000" charset="-122"/>
                </a:endParaRPr>
              </a:p>
            </p:txBody>
          </p:sp>
        </p:grpSp>
        <p:grpSp>
          <p:nvGrpSpPr>
            <p:cNvPr id="189" name="组合 188"/>
            <p:cNvGrpSpPr/>
            <p:nvPr/>
          </p:nvGrpSpPr>
          <p:grpSpPr>
            <a:xfrm>
              <a:off x="3132" y="4089"/>
              <a:ext cx="161" cy="1758"/>
              <a:chOff x="1067" y="12198"/>
              <a:chExt cx="166" cy="1810"/>
            </a:xfrm>
            <a:solidFill>
              <a:srgbClr val="F94561">
                <a:alpha val="39000"/>
              </a:srgbClr>
            </a:solidFill>
          </p:grpSpPr>
          <p:sp>
            <p:nvSpPr>
              <p:cNvPr id="190" name="椭圆 189"/>
              <p:cNvSpPr/>
              <p:nvPr/>
            </p:nvSpPr>
            <p:spPr>
              <a:xfrm>
                <a:off x="1067" y="12198"/>
                <a:ext cx="166" cy="16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latin typeface="字魂143号-正酷超级黑" panose="00000500000000000000" charset="-122"/>
                  <a:ea typeface="字魂143号-正酷超级黑" panose="00000500000000000000" charset="-122"/>
                  <a:cs typeface="字魂143号-正酷超级黑" panose="00000500000000000000" charset="-122"/>
                </a:endParaRPr>
              </a:p>
            </p:txBody>
          </p:sp>
          <p:sp>
            <p:nvSpPr>
              <p:cNvPr id="41" name="椭圆 40"/>
              <p:cNvSpPr/>
              <p:nvPr/>
            </p:nvSpPr>
            <p:spPr>
              <a:xfrm>
                <a:off x="1067" y="12472"/>
                <a:ext cx="166" cy="16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latin typeface="字魂143号-正酷超级黑" panose="00000500000000000000" charset="-122"/>
                  <a:ea typeface="字魂143号-正酷超级黑" panose="00000500000000000000" charset="-122"/>
                  <a:cs typeface="字魂143号-正酷超级黑" panose="00000500000000000000" charset="-122"/>
                </a:endParaRPr>
              </a:p>
            </p:txBody>
          </p:sp>
          <p:sp>
            <p:nvSpPr>
              <p:cNvPr id="42" name="椭圆 41"/>
              <p:cNvSpPr/>
              <p:nvPr/>
            </p:nvSpPr>
            <p:spPr>
              <a:xfrm>
                <a:off x="1067" y="12746"/>
                <a:ext cx="166" cy="16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latin typeface="字魂143号-正酷超级黑" panose="00000500000000000000" charset="-122"/>
                  <a:ea typeface="字魂143号-正酷超级黑" panose="00000500000000000000" charset="-122"/>
                  <a:cs typeface="字魂143号-正酷超级黑" panose="00000500000000000000" charset="-122"/>
                </a:endParaRPr>
              </a:p>
            </p:txBody>
          </p:sp>
          <p:sp>
            <p:nvSpPr>
              <p:cNvPr id="43" name="椭圆 42"/>
              <p:cNvSpPr/>
              <p:nvPr/>
            </p:nvSpPr>
            <p:spPr>
              <a:xfrm>
                <a:off x="1067" y="13020"/>
                <a:ext cx="166" cy="16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latin typeface="字魂143号-正酷超级黑" panose="00000500000000000000" charset="-122"/>
                  <a:ea typeface="字魂143号-正酷超级黑" panose="00000500000000000000" charset="-122"/>
                  <a:cs typeface="字魂143号-正酷超级黑" panose="00000500000000000000" charset="-122"/>
                </a:endParaRPr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1067" y="13294"/>
                <a:ext cx="166" cy="16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latin typeface="字魂143号-正酷超级黑" panose="00000500000000000000" charset="-122"/>
                  <a:ea typeface="字魂143号-正酷超级黑" panose="00000500000000000000" charset="-122"/>
                  <a:cs typeface="字魂143号-正酷超级黑" panose="00000500000000000000" charset="-122"/>
                </a:endParaRPr>
              </a:p>
            </p:txBody>
          </p:sp>
          <p:sp>
            <p:nvSpPr>
              <p:cNvPr id="195" name="椭圆 194"/>
              <p:cNvSpPr/>
              <p:nvPr/>
            </p:nvSpPr>
            <p:spPr>
              <a:xfrm>
                <a:off x="1067" y="13568"/>
                <a:ext cx="166" cy="16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latin typeface="字魂143号-正酷超级黑" panose="00000500000000000000" charset="-122"/>
                  <a:ea typeface="字魂143号-正酷超级黑" panose="00000500000000000000" charset="-122"/>
                  <a:cs typeface="字魂143号-正酷超级黑" panose="00000500000000000000" charset="-122"/>
                </a:endParaRPr>
              </a:p>
            </p:txBody>
          </p:sp>
          <p:sp>
            <p:nvSpPr>
              <p:cNvPr id="196" name="椭圆 195"/>
              <p:cNvSpPr/>
              <p:nvPr/>
            </p:nvSpPr>
            <p:spPr>
              <a:xfrm>
                <a:off x="1067" y="13842"/>
                <a:ext cx="166" cy="16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latin typeface="字魂143号-正酷超级黑" panose="00000500000000000000" charset="-122"/>
                  <a:ea typeface="字魂143号-正酷超级黑" panose="00000500000000000000" charset="-122"/>
                  <a:cs typeface="字魂143号-正酷超级黑" panose="00000500000000000000" charset="-122"/>
                </a:endParaRPr>
              </a:p>
            </p:txBody>
          </p:sp>
        </p:grpSp>
        <p:grpSp>
          <p:nvGrpSpPr>
            <p:cNvPr id="197" name="组合 196"/>
            <p:cNvGrpSpPr/>
            <p:nvPr/>
          </p:nvGrpSpPr>
          <p:grpSpPr>
            <a:xfrm>
              <a:off x="3370" y="4089"/>
              <a:ext cx="161" cy="1758"/>
              <a:chOff x="1067" y="12198"/>
              <a:chExt cx="166" cy="1810"/>
            </a:xfrm>
            <a:solidFill>
              <a:srgbClr val="F94561">
                <a:alpha val="29000"/>
              </a:srgbClr>
            </a:solidFill>
          </p:grpSpPr>
          <p:sp>
            <p:nvSpPr>
              <p:cNvPr id="198" name="椭圆 197"/>
              <p:cNvSpPr/>
              <p:nvPr/>
            </p:nvSpPr>
            <p:spPr>
              <a:xfrm>
                <a:off x="1067" y="12198"/>
                <a:ext cx="166" cy="16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latin typeface="字魂143号-正酷超级黑" panose="00000500000000000000" charset="-122"/>
                  <a:ea typeface="字魂143号-正酷超级黑" panose="00000500000000000000" charset="-122"/>
                  <a:cs typeface="字魂143号-正酷超级黑" panose="00000500000000000000" charset="-122"/>
                </a:endParaRPr>
              </a:p>
            </p:txBody>
          </p:sp>
          <p:sp>
            <p:nvSpPr>
              <p:cNvPr id="45" name="椭圆 44"/>
              <p:cNvSpPr/>
              <p:nvPr/>
            </p:nvSpPr>
            <p:spPr>
              <a:xfrm>
                <a:off x="1067" y="12472"/>
                <a:ext cx="166" cy="16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latin typeface="字魂143号-正酷超级黑" panose="00000500000000000000" charset="-122"/>
                  <a:ea typeface="字魂143号-正酷超级黑" panose="00000500000000000000" charset="-122"/>
                  <a:cs typeface="字魂143号-正酷超级黑" panose="00000500000000000000" charset="-122"/>
                </a:endParaRPr>
              </a:p>
            </p:txBody>
          </p:sp>
          <p:sp>
            <p:nvSpPr>
              <p:cNvPr id="46" name="椭圆 45"/>
              <p:cNvSpPr/>
              <p:nvPr/>
            </p:nvSpPr>
            <p:spPr>
              <a:xfrm>
                <a:off x="1067" y="12746"/>
                <a:ext cx="166" cy="16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latin typeface="字魂143号-正酷超级黑" panose="00000500000000000000" charset="-122"/>
                  <a:ea typeface="字魂143号-正酷超级黑" panose="00000500000000000000" charset="-122"/>
                  <a:cs typeface="字魂143号-正酷超级黑" panose="00000500000000000000" charset="-122"/>
                </a:endParaRPr>
              </a:p>
            </p:txBody>
          </p:sp>
          <p:sp>
            <p:nvSpPr>
              <p:cNvPr id="47" name="椭圆 46"/>
              <p:cNvSpPr/>
              <p:nvPr/>
            </p:nvSpPr>
            <p:spPr>
              <a:xfrm>
                <a:off x="1067" y="13020"/>
                <a:ext cx="166" cy="16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latin typeface="字魂143号-正酷超级黑" panose="00000500000000000000" charset="-122"/>
                  <a:ea typeface="字魂143号-正酷超级黑" panose="00000500000000000000" charset="-122"/>
                  <a:cs typeface="字魂143号-正酷超级黑" panose="00000500000000000000" charset="-122"/>
                </a:endParaRPr>
              </a:p>
            </p:txBody>
          </p:sp>
          <p:sp>
            <p:nvSpPr>
              <p:cNvPr id="48" name="椭圆 47"/>
              <p:cNvSpPr/>
              <p:nvPr/>
            </p:nvSpPr>
            <p:spPr>
              <a:xfrm>
                <a:off x="1067" y="13294"/>
                <a:ext cx="166" cy="16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latin typeface="字魂143号-正酷超级黑" panose="00000500000000000000" charset="-122"/>
                  <a:ea typeface="字魂143号-正酷超级黑" panose="00000500000000000000" charset="-122"/>
                  <a:cs typeface="字魂143号-正酷超级黑" panose="00000500000000000000" charset="-122"/>
                </a:endParaRPr>
              </a:p>
            </p:txBody>
          </p:sp>
          <p:sp>
            <p:nvSpPr>
              <p:cNvPr id="203" name="椭圆 202"/>
              <p:cNvSpPr/>
              <p:nvPr/>
            </p:nvSpPr>
            <p:spPr>
              <a:xfrm>
                <a:off x="1067" y="13568"/>
                <a:ext cx="166" cy="16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latin typeface="字魂143号-正酷超级黑" panose="00000500000000000000" charset="-122"/>
                  <a:ea typeface="字魂143号-正酷超级黑" panose="00000500000000000000" charset="-122"/>
                  <a:cs typeface="字魂143号-正酷超级黑" panose="00000500000000000000" charset="-122"/>
                </a:endParaRPr>
              </a:p>
            </p:txBody>
          </p:sp>
          <p:sp>
            <p:nvSpPr>
              <p:cNvPr id="204" name="椭圆 203"/>
              <p:cNvSpPr/>
              <p:nvPr/>
            </p:nvSpPr>
            <p:spPr>
              <a:xfrm>
                <a:off x="1067" y="13842"/>
                <a:ext cx="166" cy="16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latin typeface="字魂143号-正酷超级黑" panose="00000500000000000000" charset="-122"/>
                  <a:ea typeface="字魂143号-正酷超级黑" panose="00000500000000000000" charset="-122"/>
                  <a:cs typeface="字魂143号-正酷超级黑" panose="00000500000000000000" charset="-122"/>
                </a:endParaRPr>
              </a:p>
            </p:txBody>
          </p:sp>
        </p:grpSp>
        <p:grpSp>
          <p:nvGrpSpPr>
            <p:cNvPr id="205" name="组合 204"/>
            <p:cNvGrpSpPr/>
            <p:nvPr/>
          </p:nvGrpSpPr>
          <p:grpSpPr>
            <a:xfrm>
              <a:off x="3609" y="4089"/>
              <a:ext cx="161" cy="1758"/>
              <a:chOff x="1067" y="12198"/>
              <a:chExt cx="166" cy="1810"/>
            </a:xfrm>
            <a:solidFill>
              <a:srgbClr val="F94561">
                <a:alpha val="20000"/>
              </a:srgbClr>
            </a:solidFill>
          </p:grpSpPr>
          <p:sp>
            <p:nvSpPr>
              <p:cNvPr id="206" name="椭圆 205"/>
              <p:cNvSpPr/>
              <p:nvPr/>
            </p:nvSpPr>
            <p:spPr>
              <a:xfrm>
                <a:off x="1067" y="12198"/>
                <a:ext cx="166" cy="16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latin typeface="字魂143号-正酷超级黑" panose="00000500000000000000" charset="-122"/>
                  <a:ea typeface="字魂143号-正酷超级黑" panose="00000500000000000000" charset="-122"/>
                  <a:cs typeface="字魂143号-正酷超级黑" panose="00000500000000000000" charset="-122"/>
                </a:endParaRPr>
              </a:p>
            </p:txBody>
          </p:sp>
          <p:sp>
            <p:nvSpPr>
              <p:cNvPr id="49" name="椭圆 48"/>
              <p:cNvSpPr/>
              <p:nvPr/>
            </p:nvSpPr>
            <p:spPr>
              <a:xfrm>
                <a:off x="1067" y="12472"/>
                <a:ext cx="166" cy="16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latin typeface="字魂143号-正酷超级黑" panose="00000500000000000000" charset="-122"/>
                  <a:ea typeface="字魂143号-正酷超级黑" panose="00000500000000000000" charset="-122"/>
                  <a:cs typeface="字魂143号-正酷超级黑" panose="00000500000000000000" charset="-122"/>
                </a:endParaRPr>
              </a:p>
            </p:txBody>
          </p:sp>
          <p:sp>
            <p:nvSpPr>
              <p:cNvPr id="50" name="椭圆 49"/>
              <p:cNvSpPr/>
              <p:nvPr/>
            </p:nvSpPr>
            <p:spPr>
              <a:xfrm>
                <a:off x="1067" y="12746"/>
                <a:ext cx="166" cy="16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latin typeface="字魂143号-正酷超级黑" panose="00000500000000000000" charset="-122"/>
                  <a:ea typeface="字魂143号-正酷超级黑" panose="00000500000000000000" charset="-122"/>
                  <a:cs typeface="字魂143号-正酷超级黑" panose="00000500000000000000" charset="-122"/>
                </a:endParaRPr>
              </a:p>
            </p:txBody>
          </p:sp>
          <p:sp>
            <p:nvSpPr>
              <p:cNvPr id="51" name="椭圆 50"/>
              <p:cNvSpPr/>
              <p:nvPr/>
            </p:nvSpPr>
            <p:spPr>
              <a:xfrm>
                <a:off x="1067" y="13020"/>
                <a:ext cx="166" cy="16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latin typeface="字魂143号-正酷超级黑" panose="00000500000000000000" charset="-122"/>
                  <a:ea typeface="字魂143号-正酷超级黑" panose="00000500000000000000" charset="-122"/>
                  <a:cs typeface="字魂143号-正酷超级黑" panose="00000500000000000000" charset="-122"/>
                </a:endParaRPr>
              </a:p>
            </p:txBody>
          </p:sp>
          <p:sp>
            <p:nvSpPr>
              <p:cNvPr id="52" name="椭圆 51"/>
              <p:cNvSpPr/>
              <p:nvPr/>
            </p:nvSpPr>
            <p:spPr>
              <a:xfrm>
                <a:off x="1067" y="13294"/>
                <a:ext cx="166" cy="16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latin typeface="字魂143号-正酷超级黑" panose="00000500000000000000" charset="-122"/>
                  <a:ea typeface="字魂143号-正酷超级黑" panose="00000500000000000000" charset="-122"/>
                  <a:cs typeface="字魂143号-正酷超级黑" panose="00000500000000000000" charset="-122"/>
                </a:endParaRPr>
              </a:p>
            </p:txBody>
          </p:sp>
          <p:sp>
            <p:nvSpPr>
              <p:cNvPr id="211" name="椭圆 210"/>
              <p:cNvSpPr/>
              <p:nvPr/>
            </p:nvSpPr>
            <p:spPr>
              <a:xfrm>
                <a:off x="1067" y="13568"/>
                <a:ext cx="166" cy="16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latin typeface="字魂143号-正酷超级黑" panose="00000500000000000000" charset="-122"/>
                  <a:ea typeface="字魂143号-正酷超级黑" panose="00000500000000000000" charset="-122"/>
                  <a:cs typeface="字魂143号-正酷超级黑" panose="00000500000000000000" charset="-122"/>
                </a:endParaRPr>
              </a:p>
            </p:txBody>
          </p:sp>
          <p:sp>
            <p:nvSpPr>
              <p:cNvPr id="212" name="椭圆 211"/>
              <p:cNvSpPr/>
              <p:nvPr/>
            </p:nvSpPr>
            <p:spPr>
              <a:xfrm>
                <a:off x="1067" y="13842"/>
                <a:ext cx="166" cy="16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latin typeface="字魂143号-正酷超级黑" panose="00000500000000000000" charset="-122"/>
                  <a:ea typeface="字魂143号-正酷超级黑" panose="00000500000000000000" charset="-122"/>
                  <a:cs typeface="字魂143号-正酷超级黑" panose="00000500000000000000" charset="-122"/>
                </a:endParaRPr>
              </a:p>
            </p:txBody>
          </p:sp>
        </p:grpSp>
        <p:grpSp>
          <p:nvGrpSpPr>
            <p:cNvPr id="213" name="组合 212"/>
            <p:cNvGrpSpPr/>
            <p:nvPr/>
          </p:nvGrpSpPr>
          <p:grpSpPr>
            <a:xfrm>
              <a:off x="3847" y="4089"/>
              <a:ext cx="161" cy="1758"/>
              <a:chOff x="1067" y="12198"/>
              <a:chExt cx="166" cy="1810"/>
            </a:xfrm>
            <a:solidFill>
              <a:srgbClr val="F94561">
                <a:alpha val="8000"/>
              </a:srgbClr>
            </a:solidFill>
          </p:grpSpPr>
          <p:sp>
            <p:nvSpPr>
              <p:cNvPr id="214" name="椭圆 213"/>
              <p:cNvSpPr/>
              <p:nvPr/>
            </p:nvSpPr>
            <p:spPr>
              <a:xfrm>
                <a:off x="1067" y="12198"/>
                <a:ext cx="166" cy="16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latin typeface="字魂143号-正酷超级黑" panose="00000500000000000000" charset="-122"/>
                  <a:ea typeface="字魂143号-正酷超级黑" panose="00000500000000000000" charset="-122"/>
                  <a:cs typeface="字魂143号-正酷超级黑" panose="00000500000000000000" charset="-122"/>
                </a:endParaRPr>
              </a:p>
            </p:txBody>
          </p:sp>
          <p:sp>
            <p:nvSpPr>
              <p:cNvPr id="53" name="椭圆 52"/>
              <p:cNvSpPr/>
              <p:nvPr/>
            </p:nvSpPr>
            <p:spPr>
              <a:xfrm>
                <a:off x="1067" y="12472"/>
                <a:ext cx="166" cy="16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latin typeface="字魂143号-正酷超级黑" panose="00000500000000000000" charset="-122"/>
                  <a:ea typeface="字魂143号-正酷超级黑" panose="00000500000000000000" charset="-122"/>
                  <a:cs typeface="字魂143号-正酷超级黑" panose="00000500000000000000" charset="-122"/>
                </a:endParaRPr>
              </a:p>
            </p:txBody>
          </p:sp>
          <p:sp>
            <p:nvSpPr>
              <p:cNvPr id="54" name="椭圆 53"/>
              <p:cNvSpPr/>
              <p:nvPr/>
            </p:nvSpPr>
            <p:spPr>
              <a:xfrm>
                <a:off x="1067" y="12746"/>
                <a:ext cx="166" cy="16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latin typeface="字魂143号-正酷超级黑" panose="00000500000000000000" charset="-122"/>
                  <a:ea typeface="字魂143号-正酷超级黑" panose="00000500000000000000" charset="-122"/>
                  <a:cs typeface="字魂143号-正酷超级黑" panose="00000500000000000000" charset="-122"/>
                </a:endParaRPr>
              </a:p>
            </p:txBody>
          </p:sp>
          <p:sp>
            <p:nvSpPr>
              <p:cNvPr id="55" name="椭圆 54"/>
              <p:cNvSpPr/>
              <p:nvPr/>
            </p:nvSpPr>
            <p:spPr>
              <a:xfrm>
                <a:off x="1067" y="13020"/>
                <a:ext cx="166" cy="16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latin typeface="字魂143号-正酷超级黑" panose="00000500000000000000" charset="-122"/>
                  <a:ea typeface="字魂143号-正酷超级黑" panose="00000500000000000000" charset="-122"/>
                  <a:cs typeface="字魂143号-正酷超级黑" panose="00000500000000000000" charset="-122"/>
                </a:endParaRPr>
              </a:p>
            </p:txBody>
          </p:sp>
          <p:sp>
            <p:nvSpPr>
              <p:cNvPr id="56" name="椭圆 55"/>
              <p:cNvSpPr/>
              <p:nvPr/>
            </p:nvSpPr>
            <p:spPr>
              <a:xfrm>
                <a:off x="1067" y="13294"/>
                <a:ext cx="166" cy="16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latin typeface="字魂143号-正酷超级黑" panose="00000500000000000000" charset="-122"/>
                  <a:ea typeface="字魂143号-正酷超级黑" panose="00000500000000000000" charset="-122"/>
                  <a:cs typeface="字魂143号-正酷超级黑" panose="00000500000000000000" charset="-122"/>
                </a:endParaRPr>
              </a:p>
            </p:txBody>
          </p:sp>
          <p:sp>
            <p:nvSpPr>
              <p:cNvPr id="219" name="椭圆 218"/>
              <p:cNvSpPr/>
              <p:nvPr/>
            </p:nvSpPr>
            <p:spPr>
              <a:xfrm>
                <a:off x="1067" y="13568"/>
                <a:ext cx="166" cy="16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latin typeface="字魂143号-正酷超级黑" panose="00000500000000000000" charset="-122"/>
                  <a:ea typeface="字魂143号-正酷超级黑" panose="00000500000000000000" charset="-122"/>
                  <a:cs typeface="字魂143号-正酷超级黑" panose="00000500000000000000" charset="-122"/>
                </a:endParaRPr>
              </a:p>
            </p:txBody>
          </p:sp>
          <p:sp>
            <p:nvSpPr>
              <p:cNvPr id="220" name="椭圆 219"/>
              <p:cNvSpPr/>
              <p:nvPr/>
            </p:nvSpPr>
            <p:spPr>
              <a:xfrm>
                <a:off x="1067" y="13842"/>
                <a:ext cx="166" cy="16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latin typeface="字魂143号-正酷超级黑" panose="00000500000000000000" charset="-122"/>
                  <a:ea typeface="字魂143号-正酷超级黑" panose="00000500000000000000" charset="-122"/>
                  <a:cs typeface="字魂143号-正酷超级黑" panose="00000500000000000000" charset="-122"/>
                </a:endParaRPr>
              </a:p>
            </p:txBody>
          </p:sp>
        </p:grpSp>
      </p:grpSp>
      <p:grpSp>
        <p:nvGrpSpPr>
          <p:cNvPr id="103" name="组合 102"/>
          <p:cNvGrpSpPr/>
          <p:nvPr/>
        </p:nvGrpSpPr>
        <p:grpSpPr>
          <a:xfrm rot="5400000">
            <a:off x="4508838" y="1470950"/>
            <a:ext cx="401320" cy="790630"/>
            <a:chOff x="224155" y="233680"/>
            <a:chExt cx="401320" cy="790630"/>
          </a:xfrm>
        </p:grpSpPr>
        <p:sp>
          <p:nvSpPr>
            <p:cNvPr id="104" name="矩形 103"/>
            <p:cNvSpPr/>
            <p:nvPr/>
          </p:nvSpPr>
          <p:spPr>
            <a:xfrm>
              <a:off x="348695" y="448310"/>
              <a:ext cx="168910" cy="576000"/>
            </a:xfrm>
            <a:prstGeom prst="rect">
              <a:avLst/>
            </a:prstGeom>
            <a:solidFill>
              <a:srgbClr val="1B47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1B477E"/>
                </a:solidFill>
                <a:latin typeface="字魂143号-正酷超级黑" panose="00000500000000000000" charset="-122"/>
                <a:ea typeface="字魂143号-正酷超级黑" panose="00000500000000000000" charset="-122"/>
                <a:cs typeface="字魂143号-正酷超级黑" panose="00000500000000000000" charset="-122"/>
              </a:endParaRPr>
            </a:p>
          </p:txBody>
        </p:sp>
        <p:sp>
          <p:nvSpPr>
            <p:cNvPr id="105" name="椭圆 104"/>
            <p:cNvSpPr/>
            <p:nvPr/>
          </p:nvSpPr>
          <p:spPr>
            <a:xfrm>
              <a:off x="224155" y="233680"/>
              <a:ext cx="401320" cy="401320"/>
            </a:xfrm>
            <a:prstGeom prst="ellipse">
              <a:avLst/>
            </a:prstGeom>
            <a:solidFill>
              <a:srgbClr val="E030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>
                <a:solidFill>
                  <a:srgbClr val="1B477E"/>
                </a:solidFill>
                <a:latin typeface="字魂143号-正酷超级黑" panose="00000500000000000000" charset="-122"/>
                <a:ea typeface="字魂143号-正酷超级黑" panose="00000500000000000000" charset="-122"/>
                <a:cs typeface="字魂143号-正酷超级黑" panose="00000500000000000000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2930525" cy="593090"/>
          </a:xfrm>
          <a:prstGeom prst="rect">
            <a:avLst/>
          </a:prstGeom>
        </p:spPr>
      </p:pic>
      <p:grpSp>
        <p:nvGrpSpPr>
          <p:cNvPr id="24" name="组合 23"/>
          <p:cNvGrpSpPr/>
          <p:nvPr/>
        </p:nvGrpSpPr>
        <p:grpSpPr>
          <a:xfrm>
            <a:off x="85725" y="1665605"/>
            <a:ext cx="7861935" cy="3345180"/>
            <a:chOff x="1055" y="1236"/>
            <a:chExt cx="8191" cy="5268"/>
          </a:xfrm>
        </p:grpSpPr>
        <p:cxnSp>
          <p:nvCxnSpPr>
            <p:cNvPr id="14" name="直接连接符 13"/>
            <p:cNvCxnSpPr/>
            <p:nvPr/>
          </p:nvCxnSpPr>
          <p:spPr>
            <a:xfrm>
              <a:off x="5450" y="1236"/>
              <a:ext cx="0" cy="986"/>
            </a:xfrm>
            <a:prstGeom prst="line">
              <a:avLst/>
            </a:prstGeom>
            <a:ln w="34925">
              <a:solidFill>
                <a:srgbClr val="E0304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5450" y="5518"/>
              <a:ext cx="0" cy="986"/>
            </a:xfrm>
            <a:prstGeom prst="line">
              <a:avLst/>
            </a:prstGeom>
            <a:ln w="34925">
              <a:solidFill>
                <a:srgbClr val="E0304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/>
            <p:cNvSpPr txBox="1"/>
            <p:nvPr/>
          </p:nvSpPr>
          <p:spPr>
            <a:xfrm>
              <a:off x="1055" y="2231"/>
              <a:ext cx="8191" cy="24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9600" dirty="0" smtClean="0">
                  <a:solidFill>
                    <a:srgbClr val="1B477E"/>
                  </a:solidFill>
                  <a:latin typeface="字魂143号-正酷超级黑" panose="00000500000000000000" charset="-122"/>
                  <a:ea typeface="字魂143号-正酷超级黑" panose="00000500000000000000" charset="-122"/>
                  <a:cs typeface="字魂143号-正酷超级黑" panose="00000500000000000000" charset="-122"/>
                  <a:sym typeface="+mn-lt"/>
                </a:rPr>
                <a:t>python</a:t>
              </a:r>
              <a:r>
                <a:rPr lang="zh-CN" altLang="en-US" sz="9600" dirty="0" smtClean="0">
                  <a:solidFill>
                    <a:srgbClr val="1B477E"/>
                  </a:solidFill>
                  <a:latin typeface="字魂143号-正酷超级黑" panose="00000500000000000000" charset="-122"/>
                  <a:ea typeface="字魂143号-正酷超级黑" panose="00000500000000000000" charset="-122"/>
                  <a:cs typeface="字魂143号-正酷超级黑" panose="00000500000000000000" charset="-122"/>
                  <a:sym typeface="+mn-lt"/>
                </a:rPr>
                <a:t>预科班</a:t>
              </a:r>
              <a:endParaRPr lang="zh-CN" altLang="en-US" sz="9600" dirty="0" smtClean="0">
                <a:solidFill>
                  <a:srgbClr val="1B477E"/>
                </a:solidFill>
                <a:latin typeface="字魂143号-正酷超级黑" panose="00000500000000000000" charset="-122"/>
                <a:ea typeface="字魂143号-正酷超级黑" panose="00000500000000000000" charset="-122"/>
                <a:cs typeface="字魂143号-正酷超级黑" panose="00000500000000000000" charset="-122"/>
                <a:sym typeface="+mn-lt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999" y="4678"/>
              <a:ext cx="690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rgbClr val="1B477E"/>
                  </a:solidFill>
                  <a:latin typeface="字魂143号-正酷超级黑" panose="00000500000000000000" charset="-122"/>
                  <a:ea typeface="字魂143号-正酷超级黑" panose="00000500000000000000" charset="-122"/>
                  <a:cs typeface="字魂143号-正酷超级黑" panose="00000500000000000000" charset="-122"/>
                  <a:sym typeface="+mn-lt"/>
                </a:rPr>
                <a:t>主讲老师：楚故</a:t>
              </a:r>
              <a:endParaRPr lang="zh-CN" altLang="en-US" dirty="0">
                <a:solidFill>
                  <a:srgbClr val="1B477E"/>
                </a:solidFill>
                <a:latin typeface="字魂143号-正酷超级黑" panose="00000500000000000000" charset="-122"/>
                <a:ea typeface="字魂143号-正酷超级黑" panose="00000500000000000000" charset="-122"/>
                <a:cs typeface="字魂143号-正酷超级黑" panose="00000500000000000000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0.30856 L -4.16667E-7 0.0439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6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20865"/>
          <p:cNvGrpSpPr/>
          <p:nvPr/>
        </p:nvGrpSpPr>
        <p:grpSpPr>
          <a:xfrm>
            <a:off x="10921365" y="5732780"/>
            <a:ext cx="1160780" cy="1046480"/>
            <a:chOff x="-3386" y="-1"/>
            <a:chExt cx="8601744" cy="7752535"/>
          </a:xfrm>
        </p:grpSpPr>
        <p:sp>
          <p:nvSpPr>
            <p:cNvPr id="37" name="Shape 20857"/>
            <p:cNvSpPr/>
            <p:nvPr/>
          </p:nvSpPr>
          <p:spPr>
            <a:xfrm>
              <a:off x="3117171" y="4432228"/>
              <a:ext cx="2287481" cy="5079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2" h="21586" extrusionOk="0">
                  <a:moveTo>
                    <a:pt x="10791" y="21578"/>
                  </a:moveTo>
                  <a:cubicBezTo>
                    <a:pt x="7777" y="21581"/>
                    <a:pt x="4764" y="21596"/>
                    <a:pt x="1750" y="21574"/>
                  </a:cubicBezTo>
                  <a:cubicBezTo>
                    <a:pt x="427" y="21564"/>
                    <a:pt x="17" y="19711"/>
                    <a:pt x="4" y="13827"/>
                  </a:cubicBezTo>
                  <a:cubicBezTo>
                    <a:pt x="-27" y="286"/>
                    <a:pt x="38" y="-3"/>
                    <a:pt x="3046" y="0"/>
                  </a:cubicBezTo>
                  <a:cubicBezTo>
                    <a:pt x="8553" y="4"/>
                    <a:pt x="14061" y="-4"/>
                    <a:pt x="19568" y="6"/>
                  </a:cubicBezTo>
                  <a:cubicBezTo>
                    <a:pt x="21187" y="9"/>
                    <a:pt x="21572" y="1783"/>
                    <a:pt x="21572" y="9125"/>
                  </a:cubicBezTo>
                  <a:cubicBezTo>
                    <a:pt x="21573" y="21570"/>
                    <a:pt x="21573" y="21572"/>
                    <a:pt x="18793" y="21575"/>
                  </a:cubicBezTo>
                  <a:cubicBezTo>
                    <a:pt x="16125" y="21578"/>
                    <a:pt x="13458" y="21576"/>
                    <a:pt x="10791" y="21578"/>
                  </a:cubicBezTo>
                  <a:close/>
                </a:path>
              </a:pathLst>
            </a:custGeom>
            <a:solidFill>
              <a:srgbClr val="1B477E"/>
            </a:solidFill>
            <a:ln w="12700" cap="flat">
              <a:noFill/>
              <a:miter lim="400000"/>
            </a:ln>
            <a:effectLst/>
          </p:spPr>
          <p:txBody>
            <a:bodyPr wrap="square" lIns="50058" tIns="50058" rIns="50058" bIns="50058" numCol="1" anchor="ctr">
              <a:noAutofit/>
            </a:bodyPr>
            <a:lstStyle/>
            <a:p>
              <a:pPr defTabSz="12636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940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思源黑体 CN Normal" panose="020B0400000000000000" pitchFamily="34" charset="-122"/>
              </a:endParaRPr>
            </a:p>
          </p:txBody>
        </p:sp>
        <p:sp>
          <p:nvSpPr>
            <p:cNvPr id="38" name="Shape 20858"/>
            <p:cNvSpPr/>
            <p:nvPr/>
          </p:nvSpPr>
          <p:spPr>
            <a:xfrm>
              <a:off x="3190230" y="5041051"/>
              <a:ext cx="2113106" cy="4670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7" h="21580" extrusionOk="0">
                  <a:moveTo>
                    <a:pt x="10785" y="5"/>
                  </a:moveTo>
                  <a:cubicBezTo>
                    <a:pt x="13786" y="7"/>
                    <a:pt x="16787" y="-13"/>
                    <a:pt x="19788" y="15"/>
                  </a:cubicBezTo>
                  <a:cubicBezTo>
                    <a:pt x="21168" y="28"/>
                    <a:pt x="21561" y="1885"/>
                    <a:pt x="21573" y="8257"/>
                  </a:cubicBezTo>
                  <a:cubicBezTo>
                    <a:pt x="21600" y="21583"/>
                    <a:pt x="21600" y="21580"/>
                    <a:pt x="18666" y="21578"/>
                  </a:cubicBezTo>
                  <a:cubicBezTo>
                    <a:pt x="13114" y="21575"/>
                    <a:pt x="7563" y="21587"/>
                    <a:pt x="2011" y="21570"/>
                  </a:cubicBezTo>
                  <a:cubicBezTo>
                    <a:pt x="279" y="21565"/>
                    <a:pt x="5" y="20278"/>
                    <a:pt x="1" y="12350"/>
                  </a:cubicBezTo>
                  <a:cubicBezTo>
                    <a:pt x="0" y="11162"/>
                    <a:pt x="0" y="9974"/>
                    <a:pt x="1" y="8785"/>
                  </a:cubicBezTo>
                  <a:cubicBezTo>
                    <a:pt x="7" y="1715"/>
                    <a:pt x="370" y="16"/>
                    <a:pt x="1895" y="8"/>
                  </a:cubicBezTo>
                  <a:cubicBezTo>
                    <a:pt x="4858" y="-7"/>
                    <a:pt x="7822" y="3"/>
                    <a:pt x="10785" y="5"/>
                  </a:cubicBezTo>
                  <a:close/>
                </a:path>
              </a:pathLst>
            </a:custGeom>
            <a:solidFill>
              <a:srgbClr val="1B477E"/>
            </a:solidFill>
            <a:ln w="12700" cap="flat">
              <a:noFill/>
              <a:miter lim="400000"/>
            </a:ln>
            <a:effectLst/>
          </p:spPr>
          <p:txBody>
            <a:bodyPr wrap="square" lIns="50058" tIns="50058" rIns="50058" bIns="50058" numCol="1" anchor="ctr">
              <a:noAutofit/>
            </a:bodyPr>
            <a:lstStyle/>
            <a:p>
              <a:pPr defTabSz="12636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940"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思源黑体 CN Normal" panose="020B0400000000000000" pitchFamily="34" charset="-122"/>
              </a:endParaRPr>
            </a:p>
          </p:txBody>
        </p:sp>
        <p:sp>
          <p:nvSpPr>
            <p:cNvPr id="39" name="Shape 20859"/>
            <p:cNvSpPr/>
            <p:nvPr/>
          </p:nvSpPr>
          <p:spPr>
            <a:xfrm>
              <a:off x="3628582" y="5576815"/>
              <a:ext cx="1267570" cy="5216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83" extrusionOk="0">
                  <a:moveTo>
                    <a:pt x="21600" y="0"/>
                  </a:moveTo>
                  <a:cubicBezTo>
                    <a:pt x="19642" y="13790"/>
                    <a:pt x="15118" y="21600"/>
                    <a:pt x="9491" y="21165"/>
                  </a:cubicBezTo>
                  <a:cubicBezTo>
                    <a:pt x="5284" y="20841"/>
                    <a:pt x="1258" y="11943"/>
                    <a:pt x="0" y="0"/>
                  </a:cubicBezTo>
                  <a:cubicBezTo>
                    <a:pt x="7174" y="0"/>
                    <a:pt x="14324" y="0"/>
                    <a:pt x="21600" y="0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058" tIns="50058" rIns="50058" bIns="50058" numCol="1" anchor="ctr">
              <a:noAutofit/>
            </a:bodyPr>
            <a:lstStyle/>
            <a:p>
              <a:pPr defTabSz="12636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940"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思源黑体 CN Normal" panose="020B0400000000000000" pitchFamily="34" charset="-122"/>
              </a:endParaRPr>
            </a:p>
          </p:txBody>
        </p:sp>
        <p:sp>
          <p:nvSpPr>
            <p:cNvPr id="40" name="Shape 20861"/>
            <p:cNvSpPr/>
            <p:nvPr/>
          </p:nvSpPr>
          <p:spPr>
            <a:xfrm>
              <a:off x="2363171" y="-1"/>
              <a:ext cx="6235187" cy="77525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8" h="21507" extrusionOk="0">
                  <a:moveTo>
                    <a:pt x="21000" y="11075"/>
                  </a:moveTo>
                  <a:cubicBezTo>
                    <a:pt x="20729" y="10821"/>
                    <a:pt x="20450" y="10565"/>
                    <a:pt x="20128" y="10357"/>
                  </a:cubicBezTo>
                  <a:cubicBezTo>
                    <a:pt x="19289" y="9811"/>
                    <a:pt x="19114" y="9081"/>
                    <a:pt x="19276" y="8292"/>
                  </a:cubicBezTo>
                  <a:cubicBezTo>
                    <a:pt x="19423" y="7580"/>
                    <a:pt x="19421" y="6879"/>
                    <a:pt x="19333" y="6166"/>
                  </a:cubicBezTo>
                  <a:cubicBezTo>
                    <a:pt x="19176" y="4884"/>
                    <a:pt x="18556" y="3775"/>
                    <a:pt x="17492" y="2830"/>
                  </a:cubicBezTo>
                  <a:lnTo>
                    <a:pt x="16976" y="2343"/>
                  </a:lnTo>
                  <a:cubicBezTo>
                    <a:pt x="16233" y="1757"/>
                    <a:pt x="15402" y="1272"/>
                    <a:pt x="14468" y="901"/>
                  </a:cubicBezTo>
                  <a:cubicBezTo>
                    <a:pt x="13292" y="434"/>
                    <a:pt x="12042" y="227"/>
                    <a:pt x="10752" y="87"/>
                  </a:cubicBezTo>
                  <a:cubicBezTo>
                    <a:pt x="9128" y="-89"/>
                    <a:pt x="7533" y="-7"/>
                    <a:pt x="6004" y="428"/>
                  </a:cubicBezTo>
                  <a:cubicBezTo>
                    <a:pt x="4668" y="807"/>
                    <a:pt x="3516" y="1439"/>
                    <a:pt x="2583" y="2347"/>
                  </a:cubicBezTo>
                  <a:cubicBezTo>
                    <a:pt x="1672" y="3232"/>
                    <a:pt x="888" y="4157"/>
                    <a:pt x="418" y="5253"/>
                  </a:cubicBezTo>
                  <a:cubicBezTo>
                    <a:pt x="305" y="5375"/>
                    <a:pt x="82" y="5971"/>
                    <a:pt x="24" y="6848"/>
                  </a:cubicBezTo>
                  <a:cubicBezTo>
                    <a:pt x="-20" y="7279"/>
                    <a:pt x="-3" y="7704"/>
                    <a:pt x="64" y="8125"/>
                  </a:cubicBezTo>
                  <a:cubicBezTo>
                    <a:pt x="211" y="9293"/>
                    <a:pt x="689" y="10691"/>
                    <a:pt x="1845" y="12079"/>
                  </a:cubicBezTo>
                  <a:lnTo>
                    <a:pt x="3314" y="12079"/>
                  </a:lnTo>
                  <a:lnTo>
                    <a:pt x="4747" y="12079"/>
                  </a:lnTo>
                  <a:cubicBezTo>
                    <a:pt x="4189" y="11772"/>
                    <a:pt x="3753" y="11220"/>
                    <a:pt x="3433" y="10556"/>
                  </a:cubicBezTo>
                  <a:cubicBezTo>
                    <a:pt x="2868" y="9731"/>
                    <a:pt x="2545" y="8776"/>
                    <a:pt x="2545" y="7759"/>
                  </a:cubicBezTo>
                  <a:cubicBezTo>
                    <a:pt x="2545" y="4629"/>
                    <a:pt x="5602" y="2092"/>
                    <a:pt x="9374" y="2092"/>
                  </a:cubicBezTo>
                  <a:cubicBezTo>
                    <a:pt x="9850" y="2092"/>
                    <a:pt x="10314" y="2132"/>
                    <a:pt x="10762" y="2209"/>
                  </a:cubicBezTo>
                  <a:cubicBezTo>
                    <a:pt x="11484" y="2295"/>
                    <a:pt x="12164" y="2517"/>
                    <a:pt x="12773" y="2843"/>
                  </a:cubicBezTo>
                  <a:cubicBezTo>
                    <a:pt x="13108" y="3002"/>
                    <a:pt x="13424" y="3185"/>
                    <a:pt x="13719" y="3387"/>
                  </a:cubicBezTo>
                  <a:cubicBezTo>
                    <a:pt x="15179" y="4365"/>
                    <a:pt x="16215" y="5829"/>
                    <a:pt x="16533" y="7513"/>
                  </a:cubicBezTo>
                  <a:cubicBezTo>
                    <a:pt x="16776" y="8535"/>
                    <a:pt x="16748" y="9596"/>
                    <a:pt x="16436" y="10700"/>
                  </a:cubicBezTo>
                  <a:lnTo>
                    <a:pt x="15760" y="12178"/>
                  </a:lnTo>
                  <a:cubicBezTo>
                    <a:pt x="15074" y="13296"/>
                    <a:pt x="14155" y="14267"/>
                    <a:pt x="13029" y="15113"/>
                  </a:cubicBezTo>
                  <a:lnTo>
                    <a:pt x="12273" y="15638"/>
                  </a:lnTo>
                  <a:cubicBezTo>
                    <a:pt x="11060" y="16451"/>
                    <a:pt x="9693" y="17028"/>
                    <a:pt x="8167" y="17378"/>
                  </a:cubicBezTo>
                  <a:cubicBezTo>
                    <a:pt x="7516" y="17527"/>
                    <a:pt x="6839" y="17745"/>
                    <a:pt x="6312" y="18076"/>
                  </a:cubicBezTo>
                  <a:cubicBezTo>
                    <a:pt x="5108" y="18832"/>
                    <a:pt x="4609" y="19905"/>
                    <a:pt x="4548" y="21126"/>
                  </a:cubicBezTo>
                  <a:cubicBezTo>
                    <a:pt x="4533" y="21421"/>
                    <a:pt x="4660" y="21511"/>
                    <a:pt x="5023" y="21507"/>
                  </a:cubicBezTo>
                  <a:cubicBezTo>
                    <a:pt x="7410" y="21481"/>
                    <a:pt x="9798" y="21470"/>
                    <a:pt x="12185" y="21454"/>
                  </a:cubicBezTo>
                  <a:cubicBezTo>
                    <a:pt x="12198" y="21454"/>
                    <a:pt x="12210" y="21455"/>
                    <a:pt x="12223" y="21454"/>
                  </a:cubicBezTo>
                  <a:cubicBezTo>
                    <a:pt x="12319" y="21444"/>
                    <a:pt x="12415" y="21434"/>
                    <a:pt x="12541" y="21420"/>
                  </a:cubicBezTo>
                  <a:cubicBezTo>
                    <a:pt x="12541" y="20844"/>
                    <a:pt x="12500" y="20285"/>
                    <a:pt x="12551" y="19731"/>
                  </a:cubicBezTo>
                  <a:cubicBezTo>
                    <a:pt x="12607" y="19128"/>
                    <a:pt x="12912" y="18587"/>
                    <a:pt x="13430" y="18144"/>
                  </a:cubicBezTo>
                  <a:cubicBezTo>
                    <a:pt x="13669" y="17939"/>
                    <a:pt x="13922" y="17760"/>
                    <a:pt x="14343" y="17836"/>
                  </a:cubicBezTo>
                  <a:cubicBezTo>
                    <a:pt x="15014" y="17957"/>
                    <a:pt x="15694" y="18049"/>
                    <a:pt x="16376" y="18123"/>
                  </a:cubicBezTo>
                  <a:cubicBezTo>
                    <a:pt x="16953" y="18186"/>
                    <a:pt x="17532" y="18162"/>
                    <a:pt x="18072" y="17955"/>
                  </a:cubicBezTo>
                  <a:cubicBezTo>
                    <a:pt x="18526" y="17782"/>
                    <a:pt x="18728" y="17356"/>
                    <a:pt x="18525" y="17039"/>
                  </a:cubicBezTo>
                  <a:cubicBezTo>
                    <a:pt x="18161" y="16471"/>
                    <a:pt x="18215" y="16240"/>
                    <a:pt x="18749" y="15765"/>
                  </a:cubicBezTo>
                  <a:cubicBezTo>
                    <a:pt x="18888" y="15641"/>
                    <a:pt x="19043" y="15428"/>
                    <a:pt x="19000" y="15297"/>
                  </a:cubicBezTo>
                  <a:cubicBezTo>
                    <a:pt x="18938" y="15108"/>
                    <a:pt x="18702" y="14956"/>
                    <a:pt x="18544" y="14793"/>
                  </a:cubicBezTo>
                  <a:cubicBezTo>
                    <a:pt x="18618" y="14764"/>
                    <a:pt x="18803" y="14728"/>
                    <a:pt x="18917" y="14635"/>
                  </a:cubicBezTo>
                  <a:cubicBezTo>
                    <a:pt x="19007" y="14562"/>
                    <a:pt x="19074" y="14404"/>
                    <a:pt x="19043" y="14307"/>
                  </a:cubicBezTo>
                  <a:cubicBezTo>
                    <a:pt x="18644" y="13091"/>
                    <a:pt x="19086" y="12594"/>
                    <a:pt x="20295" y="12330"/>
                  </a:cubicBezTo>
                  <a:cubicBezTo>
                    <a:pt x="20368" y="12314"/>
                    <a:pt x="20440" y="12297"/>
                    <a:pt x="20513" y="12283"/>
                  </a:cubicBezTo>
                  <a:cubicBezTo>
                    <a:pt x="21374" y="12112"/>
                    <a:pt x="21580" y="11618"/>
                    <a:pt x="21000" y="11075"/>
                  </a:cubicBezTo>
                  <a:close/>
                </a:path>
              </a:pathLst>
            </a:custGeom>
            <a:solidFill>
              <a:srgbClr val="E0304D"/>
            </a:solidFill>
            <a:ln w="12700" cap="flat">
              <a:noFill/>
              <a:miter lim="400000"/>
            </a:ln>
            <a:effectLst/>
          </p:spPr>
          <p:txBody>
            <a:bodyPr wrap="square" lIns="50058" tIns="50058" rIns="50058" bIns="50058" numCol="1" anchor="ctr">
              <a:noAutofit/>
            </a:bodyPr>
            <a:lstStyle/>
            <a:p>
              <a:pPr defTabSz="12636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940"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思源黑体 CN Normal" panose="020B0400000000000000" pitchFamily="34" charset="-122"/>
              </a:endParaRPr>
            </a:p>
          </p:txBody>
        </p:sp>
        <p:sp>
          <p:nvSpPr>
            <p:cNvPr id="41" name="Shape 20863"/>
            <p:cNvSpPr/>
            <p:nvPr/>
          </p:nvSpPr>
          <p:spPr>
            <a:xfrm>
              <a:off x="-3386" y="-1"/>
              <a:ext cx="6235177" cy="77525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8" h="21507" extrusionOk="0">
                  <a:moveTo>
                    <a:pt x="328" y="11075"/>
                  </a:moveTo>
                  <a:cubicBezTo>
                    <a:pt x="599" y="10821"/>
                    <a:pt x="878" y="10565"/>
                    <a:pt x="1200" y="10357"/>
                  </a:cubicBezTo>
                  <a:cubicBezTo>
                    <a:pt x="2039" y="9811"/>
                    <a:pt x="2214" y="9081"/>
                    <a:pt x="2052" y="8292"/>
                  </a:cubicBezTo>
                  <a:cubicBezTo>
                    <a:pt x="1905" y="7580"/>
                    <a:pt x="1907" y="6879"/>
                    <a:pt x="1995" y="6166"/>
                  </a:cubicBezTo>
                  <a:cubicBezTo>
                    <a:pt x="2152" y="4884"/>
                    <a:pt x="2771" y="3775"/>
                    <a:pt x="3836" y="2830"/>
                  </a:cubicBezTo>
                  <a:lnTo>
                    <a:pt x="4352" y="2343"/>
                  </a:lnTo>
                  <a:cubicBezTo>
                    <a:pt x="5095" y="1757"/>
                    <a:pt x="5926" y="1272"/>
                    <a:pt x="6860" y="901"/>
                  </a:cubicBezTo>
                  <a:cubicBezTo>
                    <a:pt x="8036" y="434"/>
                    <a:pt x="9286" y="227"/>
                    <a:pt x="10576" y="87"/>
                  </a:cubicBezTo>
                  <a:cubicBezTo>
                    <a:pt x="12200" y="-89"/>
                    <a:pt x="13795" y="-7"/>
                    <a:pt x="15324" y="428"/>
                  </a:cubicBezTo>
                  <a:cubicBezTo>
                    <a:pt x="16660" y="807"/>
                    <a:pt x="17812" y="1439"/>
                    <a:pt x="18745" y="2347"/>
                  </a:cubicBezTo>
                  <a:cubicBezTo>
                    <a:pt x="19656" y="3232"/>
                    <a:pt x="20440" y="4157"/>
                    <a:pt x="20910" y="5253"/>
                  </a:cubicBezTo>
                  <a:cubicBezTo>
                    <a:pt x="21023" y="5375"/>
                    <a:pt x="21247" y="5971"/>
                    <a:pt x="21304" y="6848"/>
                  </a:cubicBezTo>
                  <a:cubicBezTo>
                    <a:pt x="21348" y="7279"/>
                    <a:pt x="21331" y="7704"/>
                    <a:pt x="21264" y="8125"/>
                  </a:cubicBezTo>
                  <a:cubicBezTo>
                    <a:pt x="21117" y="9293"/>
                    <a:pt x="20639" y="10691"/>
                    <a:pt x="19483" y="12079"/>
                  </a:cubicBezTo>
                  <a:lnTo>
                    <a:pt x="18014" y="12079"/>
                  </a:lnTo>
                  <a:lnTo>
                    <a:pt x="16581" y="12079"/>
                  </a:lnTo>
                  <a:cubicBezTo>
                    <a:pt x="17139" y="11772"/>
                    <a:pt x="17575" y="11220"/>
                    <a:pt x="17895" y="10556"/>
                  </a:cubicBezTo>
                  <a:cubicBezTo>
                    <a:pt x="18460" y="9731"/>
                    <a:pt x="18783" y="8776"/>
                    <a:pt x="18783" y="7759"/>
                  </a:cubicBezTo>
                  <a:cubicBezTo>
                    <a:pt x="18783" y="4629"/>
                    <a:pt x="15726" y="2092"/>
                    <a:pt x="11954" y="2092"/>
                  </a:cubicBezTo>
                  <a:cubicBezTo>
                    <a:pt x="11478" y="2092"/>
                    <a:pt x="11014" y="2132"/>
                    <a:pt x="10566" y="2209"/>
                  </a:cubicBezTo>
                  <a:cubicBezTo>
                    <a:pt x="9844" y="2295"/>
                    <a:pt x="9164" y="2517"/>
                    <a:pt x="8555" y="2843"/>
                  </a:cubicBezTo>
                  <a:cubicBezTo>
                    <a:pt x="8220" y="3002"/>
                    <a:pt x="7904" y="3185"/>
                    <a:pt x="7609" y="3387"/>
                  </a:cubicBezTo>
                  <a:cubicBezTo>
                    <a:pt x="6149" y="4365"/>
                    <a:pt x="5113" y="5829"/>
                    <a:pt x="4795" y="7513"/>
                  </a:cubicBezTo>
                  <a:cubicBezTo>
                    <a:pt x="4552" y="8535"/>
                    <a:pt x="4580" y="9596"/>
                    <a:pt x="4892" y="10700"/>
                  </a:cubicBezTo>
                  <a:lnTo>
                    <a:pt x="5568" y="12178"/>
                  </a:lnTo>
                  <a:cubicBezTo>
                    <a:pt x="6254" y="13296"/>
                    <a:pt x="7173" y="14267"/>
                    <a:pt x="8299" y="15113"/>
                  </a:cubicBezTo>
                  <a:lnTo>
                    <a:pt x="9055" y="15638"/>
                  </a:lnTo>
                  <a:cubicBezTo>
                    <a:pt x="10268" y="16451"/>
                    <a:pt x="11635" y="17028"/>
                    <a:pt x="13161" y="17378"/>
                  </a:cubicBezTo>
                  <a:cubicBezTo>
                    <a:pt x="13812" y="17527"/>
                    <a:pt x="14489" y="17745"/>
                    <a:pt x="15016" y="18076"/>
                  </a:cubicBezTo>
                  <a:cubicBezTo>
                    <a:pt x="16220" y="18832"/>
                    <a:pt x="16719" y="19905"/>
                    <a:pt x="16780" y="21126"/>
                  </a:cubicBezTo>
                  <a:cubicBezTo>
                    <a:pt x="16795" y="21421"/>
                    <a:pt x="16668" y="21511"/>
                    <a:pt x="16305" y="21507"/>
                  </a:cubicBezTo>
                  <a:cubicBezTo>
                    <a:pt x="13918" y="21481"/>
                    <a:pt x="11530" y="21470"/>
                    <a:pt x="9143" y="21454"/>
                  </a:cubicBezTo>
                  <a:cubicBezTo>
                    <a:pt x="9130" y="21454"/>
                    <a:pt x="9118" y="21455"/>
                    <a:pt x="9105" y="21454"/>
                  </a:cubicBezTo>
                  <a:cubicBezTo>
                    <a:pt x="9009" y="21444"/>
                    <a:pt x="8913" y="21434"/>
                    <a:pt x="8787" y="21420"/>
                  </a:cubicBezTo>
                  <a:cubicBezTo>
                    <a:pt x="8787" y="20844"/>
                    <a:pt x="8828" y="20285"/>
                    <a:pt x="8777" y="19731"/>
                  </a:cubicBezTo>
                  <a:cubicBezTo>
                    <a:pt x="8721" y="19128"/>
                    <a:pt x="8416" y="18587"/>
                    <a:pt x="7898" y="18144"/>
                  </a:cubicBezTo>
                  <a:cubicBezTo>
                    <a:pt x="7659" y="17939"/>
                    <a:pt x="7406" y="17760"/>
                    <a:pt x="6985" y="17836"/>
                  </a:cubicBezTo>
                  <a:cubicBezTo>
                    <a:pt x="6314" y="17957"/>
                    <a:pt x="5634" y="18049"/>
                    <a:pt x="4952" y="18123"/>
                  </a:cubicBezTo>
                  <a:cubicBezTo>
                    <a:pt x="4375" y="18186"/>
                    <a:pt x="3796" y="18162"/>
                    <a:pt x="3256" y="17955"/>
                  </a:cubicBezTo>
                  <a:cubicBezTo>
                    <a:pt x="2802" y="17782"/>
                    <a:pt x="2600" y="17356"/>
                    <a:pt x="2803" y="17039"/>
                  </a:cubicBezTo>
                  <a:cubicBezTo>
                    <a:pt x="3167" y="16471"/>
                    <a:pt x="3113" y="16240"/>
                    <a:pt x="2579" y="15765"/>
                  </a:cubicBezTo>
                  <a:cubicBezTo>
                    <a:pt x="2440" y="15641"/>
                    <a:pt x="2285" y="15428"/>
                    <a:pt x="2328" y="15297"/>
                  </a:cubicBezTo>
                  <a:cubicBezTo>
                    <a:pt x="2390" y="15108"/>
                    <a:pt x="2626" y="14956"/>
                    <a:pt x="2784" y="14793"/>
                  </a:cubicBezTo>
                  <a:cubicBezTo>
                    <a:pt x="2710" y="14764"/>
                    <a:pt x="2525" y="14728"/>
                    <a:pt x="2411" y="14635"/>
                  </a:cubicBezTo>
                  <a:cubicBezTo>
                    <a:pt x="2321" y="14562"/>
                    <a:pt x="2254" y="14404"/>
                    <a:pt x="2285" y="14307"/>
                  </a:cubicBezTo>
                  <a:cubicBezTo>
                    <a:pt x="2684" y="13091"/>
                    <a:pt x="2242" y="12594"/>
                    <a:pt x="1033" y="12330"/>
                  </a:cubicBezTo>
                  <a:cubicBezTo>
                    <a:pt x="960" y="12314"/>
                    <a:pt x="888" y="12297"/>
                    <a:pt x="815" y="12283"/>
                  </a:cubicBezTo>
                  <a:cubicBezTo>
                    <a:pt x="-46" y="12112"/>
                    <a:pt x="-252" y="11618"/>
                    <a:pt x="328" y="11075"/>
                  </a:cubicBezTo>
                  <a:close/>
                </a:path>
              </a:pathLst>
            </a:custGeom>
            <a:solidFill>
              <a:srgbClr val="1B477E"/>
            </a:solidFill>
            <a:ln w="12700" cap="flat">
              <a:noFill/>
              <a:miter lim="400000"/>
            </a:ln>
            <a:effectLst/>
          </p:spPr>
          <p:txBody>
            <a:bodyPr wrap="square" lIns="50058" tIns="50058" rIns="50058" bIns="50058" numCol="1" anchor="ctr">
              <a:noAutofit/>
            </a:bodyPr>
            <a:lstStyle/>
            <a:p>
              <a:pPr defTabSz="12636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940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思源黑体 CN Normal" panose="020B0400000000000000" pitchFamily="34" charset="-122"/>
              </a:endParaRPr>
            </a:p>
          </p:txBody>
        </p:sp>
        <p:sp>
          <p:nvSpPr>
            <p:cNvPr id="42" name="Shape 20864"/>
            <p:cNvSpPr/>
            <p:nvPr/>
          </p:nvSpPr>
          <p:spPr>
            <a:xfrm>
              <a:off x="3677288" y="6453520"/>
              <a:ext cx="1222630" cy="12959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8" h="21600" extrusionOk="0">
                  <a:moveTo>
                    <a:pt x="21502" y="19403"/>
                  </a:moveTo>
                  <a:cubicBezTo>
                    <a:pt x="21184" y="12071"/>
                    <a:pt x="18620" y="5619"/>
                    <a:pt x="12429" y="1081"/>
                  </a:cubicBezTo>
                  <a:cubicBezTo>
                    <a:pt x="11900" y="693"/>
                    <a:pt x="11335" y="338"/>
                    <a:pt x="10754" y="0"/>
                  </a:cubicBezTo>
                  <a:cubicBezTo>
                    <a:pt x="10173" y="338"/>
                    <a:pt x="9608" y="693"/>
                    <a:pt x="9079" y="1081"/>
                  </a:cubicBezTo>
                  <a:cubicBezTo>
                    <a:pt x="2888" y="5619"/>
                    <a:pt x="324" y="12071"/>
                    <a:pt x="6" y="19403"/>
                  </a:cubicBezTo>
                  <a:cubicBezTo>
                    <a:pt x="-46" y="20602"/>
                    <a:pt x="237" y="21236"/>
                    <a:pt x="1000" y="21514"/>
                  </a:cubicBezTo>
                  <a:cubicBezTo>
                    <a:pt x="4251" y="21539"/>
                    <a:pt x="7503" y="21568"/>
                    <a:pt x="10754" y="21600"/>
                  </a:cubicBezTo>
                  <a:cubicBezTo>
                    <a:pt x="14005" y="21568"/>
                    <a:pt x="17257" y="21539"/>
                    <a:pt x="20508" y="21514"/>
                  </a:cubicBezTo>
                  <a:cubicBezTo>
                    <a:pt x="21271" y="21236"/>
                    <a:pt x="21554" y="20602"/>
                    <a:pt x="21502" y="19403"/>
                  </a:cubicBezTo>
                  <a:close/>
                </a:path>
              </a:pathLst>
            </a:custGeom>
            <a:solidFill>
              <a:srgbClr val="212935">
                <a:alpha val="2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058" tIns="50058" rIns="50058" bIns="50058" numCol="1" anchor="ctr">
              <a:noAutofit/>
            </a:bodyPr>
            <a:lstStyle/>
            <a:p>
              <a:pPr defTabSz="12636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940"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思源黑体 CN Normal" panose="020B0400000000000000" pitchFamily="34" charset="-122"/>
              </a:endParaRPr>
            </a:p>
          </p:txBody>
        </p:sp>
      </p:grpSp>
      <p:grpSp>
        <p:nvGrpSpPr>
          <p:cNvPr id="43" name="Group 20875"/>
          <p:cNvGrpSpPr/>
          <p:nvPr/>
        </p:nvGrpSpPr>
        <p:grpSpPr>
          <a:xfrm>
            <a:off x="1525432" y="4849296"/>
            <a:ext cx="1003075" cy="480759"/>
            <a:chOff x="0" y="2381"/>
            <a:chExt cx="2035865" cy="975759"/>
          </a:xfrm>
        </p:grpSpPr>
        <p:sp>
          <p:nvSpPr>
            <p:cNvPr id="44" name="Shape 20873"/>
            <p:cNvSpPr/>
            <p:nvPr/>
          </p:nvSpPr>
          <p:spPr>
            <a:xfrm>
              <a:off x="0" y="25719"/>
              <a:ext cx="283712" cy="7686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354" y="0"/>
                  </a:moveTo>
                  <a:cubicBezTo>
                    <a:pt x="8882" y="0"/>
                    <a:pt x="7409" y="208"/>
                    <a:pt x="6286" y="622"/>
                  </a:cubicBezTo>
                  <a:cubicBezTo>
                    <a:pt x="4041" y="1451"/>
                    <a:pt x="4041" y="2795"/>
                    <a:pt x="6286" y="3624"/>
                  </a:cubicBezTo>
                  <a:cubicBezTo>
                    <a:pt x="8532" y="4452"/>
                    <a:pt x="12173" y="4452"/>
                    <a:pt x="14419" y="3624"/>
                  </a:cubicBezTo>
                  <a:cubicBezTo>
                    <a:pt x="16664" y="2795"/>
                    <a:pt x="16664" y="1451"/>
                    <a:pt x="14419" y="622"/>
                  </a:cubicBezTo>
                  <a:cubicBezTo>
                    <a:pt x="13296" y="208"/>
                    <a:pt x="11825" y="0"/>
                    <a:pt x="10354" y="0"/>
                  </a:cubicBezTo>
                  <a:close/>
                  <a:moveTo>
                    <a:pt x="2751" y="4836"/>
                  </a:moveTo>
                  <a:cubicBezTo>
                    <a:pt x="1555" y="4836"/>
                    <a:pt x="550" y="5119"/>
                    <a:pt x="171" y="5512"/>
                  </a:cubicBezTo>
                  <a:cubicBezTo>
                    <a:pt x="65" y="5594"/>
                    <a:pt x="0" y="5685"/>
                    <a:pt x="0" y="5782"/>
                  </a:cubicBezTo>
                  <a:lnTo>
                    <a:pt x="0" y="5851"/>
                  </a:lnTo>
                  <a:lnTo>
                    <a:pt x="0" y="6917"/>
                  </a:lnTo>
                  <a:lnTo>
                    <a:pt x="0" y="12511"/>
                  </a:lnTo>
                  <a:cubicBezTo>
                    <a:pt x="0" y="12862"/>
                    <a:pt x="772" y="13147"/>
                    <a:pt x="1724" y="13147"/>
                  </a:cubicBezTo>
                  <a:cubicBezTo>
                    <a:pt x="2676" y="13147"/>
                    <a:pt x="3448" y="12862"/>
                    <a:pt x="3448" y="12511"/>
                  </a:cubicBezTo>
                  <a:lnTo>
                    <a:pt x="3448" y="8135"/>
                  </a:lnTo>
                  <a:cubicBezTo>
                    <a:pt x="3404" y="8102"/>
                    <a:pt x="3372" y="8066"/>
                    <a:pt x="3372" y="8026"/>
                  </a:cubicBezTo>
                  <a:lnTo>
                    <a:pt x="3372" y="7759"/>
                  </a:lnTo>
                  <a:cubicBezTo>
                    <a:pt x="3372" y="7619"/>
                    <a:pt x="3680" y="7507"/>
                    <a:pt x="4058" y="7507"/>
                  </a:cubicBezTo>
                  <a:lnTo>
                    <a:pt x="4094" y="7507"/>
                  </a:lnTo>
                  <a:cubicBezTo>
                    <a:pt x="4472" y="7507"/>
                    <a:pt x="4777" y="7619"/>
                    <a:pt x="4777" y="7759"/>
                  </a:cubicBezTo>
                  <a:lnTo>
                    <a:pt x="4777" y="8026"/>
                  </a:lnTo>
                  <a:cubicBezTo>
                    <a:pt x="4777" y="8031"/>
                    <a:pt x="4770" y="8035"/>
                    <a:pt x="4770" y="8039"/>
                  </a:cubicBezTo>
                  <a:lnTo>
                    <a:pt x="4770" y="20650"/>
                  </a:lnTo>
                  <a:cubicBezTo>
                    <a:pt x="4770" y="21175"/>
                    <a:pt x="5922" y="21600"/>
                    <a:pt x="7345" y="21600"/>
                  </a:cubicBezTo>
                  <a:cubicBezTo>
                    <a:pt x="8767" y="21600"/>
                    <a:pt x="9920" y="21175"/>
                    <a:pt x="9920" y="20650"/>
                  </a:cubicBezTo>
                  <a:lnTo>
                    <a:pt x="9920" y="13164"/>
                  </a:lnTo>
                  <a:lnTo>
                    <a:pt x="11614" y="13164"/>
                  </a:lnTo>
                  <a:lnTo>
                    <a:pt x="11614" y="20650"/>
                  </a:lnTo>
                  <a:cubicBezTo>
                    <a:pt x="11614" y="21175"/>
                    <a:pt x="12767" y="21600"/>
                    <a:pt x="14189" y="21600"/>
                  </a:cubicBezTo>
                  <a:cubicBezTo>
                    <a:pt x="15612" y="21600"/>
                    <a:pt x="16765" y="21175"/>
                    <a:pt x="16765" y="20650"/>
                  </a:cubicBezTo>
                  <a:lnTo>
                    <a:pt x="16765" y="7932"/>
                  </a:lnTo>
                  <a:lnTo>
                    <a:pt x="16782" y="7932"/>
                  </a:lnTo>
                  <a:lnTo>
                    <a:pt x="16782" y="7759"/>
                  </a:lnTo>
                  <a:cubicBezTo>
                    <a:pt x="16782" y="7619"/>
                    <a:pt x="17089" y="7507"/>
                    <a:pt x="17467" y="7507"/>
                  </a:cubicBezTo>
                  <a:lnTo>
                    <a:pt x="17503" y="7507"/>
                  </a:lnTo>
                  <a:cubicBezTo>
                    <a:pt x="17881" y="7507"/>
                    <a:pt x="18186" y="7619"/>
                    <a:pt x="18186" y="7759"/>
                  </a:cubicBezTo>
                  <a:lnTo>
                    <a:pt x="18186" y="8026"/>
                  </a:lnTo>
                  <a:cubicBezTo>
                    <a:pt x="18186" y="8048"/>
                    <a:pt x="18166" y="8068"/>
                    <a:pt x="18152" y="8088"/>
                  </a:cubicBezTo>
                  <a:lnTo>
                    <a:pt x="18152" y="12511"/>
                  </a:lnTo>
                  <a:cubicBezTo>
                    <a:pt x="18152" y="12862"/>
                    <a:pt x="18924" y="13147"/>
                    <a:pt x="19876" y="13147"/>
                  </a:cubicBezTo>
                  <a:cubicBezTo>
                    <a:pt x="20828" y="13147"/>
                    <a:pt x="21600" y="12862"/>
                    <a:pt x="21600" y="12511"/>
                  </a:cubicBezTo>
                  <a:lnTo>
                    <a:pt x="21600" y="6917"/>
                  </a:lnTo>
                  <a:lnTo>
                    <a:pt x="21600" y="5851"/>
                  </a:lnTo>
                  <a:lnTo>
                    <a:pt x="21600" y="5782"/>
                  </a:lnTo>
                  <a:cubicBezTo>
                    <a:pt x="21600" y="5685"/>
                    <a:pt x="21535" y="5594"/>
                    <a:pt x="21429" y="5512"/>
                  </a:cubicBezTo>
                  <a:cubicBezTo>
                    <a:pt x="21050" y="5119"/>
                    <a:pt x="20045" y="4836"/>
                    <a:pt x="18849" y="4836"/>
                  </a:cubicBezTo>
                  <a:lnTo>
                    <a:pt x="2751" y="4836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30000"/>
                </a:lnSpc>
                <a:defRPr sz="1800">
                  <a:solidFill>
                    <a:srgbClr val="FFFFFF"/>
                  </a:solidFill>
                </a:defRPr>
              </a:pPr>
              <a:endParaRPr sz="920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思源黑体 CN Normal" panose="020B0400000000000000" pitchFamily="34" charset="-122"/>
              </a:endParaRPr>
            </a:p>
          </p:txBody>
        </p:sp>
        <p:sp>
          <p:nvSpPr>
            <p:cNvPr id="45" name="Shape 20874"/>
            <p:cNvSpPr/>
            <p:nvPr/>
          </p:nvSpPr>
          <p:spPr>
            <a:xfrm rot="10594">
              <a:off x="487996" y="2381"/>
              <a:ext cx="1547869" cy="9757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66745" tIns="66745" rIns="66745" bIns="66745" numCol="1" anchor="ctr">
              <a:noAutofit/>
            </a:bodyPr>
            <a:lstStyle/>
            <a:p>
              <a:pPr>
                <a:lnSpc>
                  <a:spcPct val="130000"/>
                </a:lnSpc>
                <a:spcBef>
                  <a:spcPts val="165"/>
                </a:spcBef>
                <a:defRPr sz="1800"/>
              </a:pPr>
              <a:endParaRPr sz="920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思源黑体 CN Normal" panose="020B0400000000000000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0" y="262550"/>
            <a:ext cx="688146" cy="6606418"/>
            <a:chOff x="0" y="262550"/>
            <a:chExt cx="688146" cy="6606418"/>
          </a:xfrm>
        </p:grpSpPr>
        <p:sp>
          <p:nvSpPr>
            <p:cNvPr id="78" name="任意多边形 77"/>
            <p:cNvSpPr/>
            <p:nvPr/>
          </p:nvSpPr>
          <p:spPr>
            <a:xfrm rot="419600">
              <a:off x="152696" y="558566"/>
              <a:ext cx="180000" cy="1681771"/>
            </a:xfrm>
            <a:custGeom>
              <a:avLst/>
              <a:gdLst>
                <a:gd name="connsiteX0" fmla="*/ 0 w 3098"/>
                <a:gd name="connsiteY0" fmla="*/ 4980 h 4995"/>
                <a:gd name="connsiteX1" fmla="*/ 2348 w 3098"/>
                <a:gd name="connsiteY1" fmla="*/ 15 h 4995"/>
                <a:gd name="connsiteX2" fmla="*/ 3098 w 3098"/>
                <a:gd name="connsiteY2" fmla="*/ 0 h 4995"/>
                <a:gd name="connsiteX3" fmla="*/ 780 w 3098"/>
                <a:gd name="connsiteY3" fmla="*/ 4995 h 4995"/>
                <a:gd name="connsiteX4" fmla="*/ 0 w 3098"/>
                <a:gd name="connsiteY4" fmla="*/ 4980 h 4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8" h="4995">
                  <a:moveTo>
                    <a:pt x="0" y="4980"/>
                  </a:moveTo>
                  <a:lnTo>
                    <a:pt x="2348" y="15"/>
                  </a:lnTo>
                  <a:lnTo>
                    <a:pt x="3098" y="0"/>
                  </a:lnTo>
                  <a:lnTo>
                    <a:pt x="780" y="4995"/>
                  </a:lnTo>
                  <a:lnTo>
                    <a:pt x="0" y="4980"/>
                  </a:lnTo>
                  <a:close/>
                </a:path>
              </a:pathLst>
            </a:custGeom>
            <a:solidFill>
              <a:srgbClr val="1B47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5">
                <a:latin typeface="字魂143号-正酷超级黑" panose="00000500000000000000" charset="-122"/>
                <a:ea typeface="字魂143号-正酷超级黑" panose="00000500000000000000" charset="-122"/>
                <a:cs typeface="字魂143号-正酷超级黑" panose="00000500000000000000" charset="-122"/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0" y="262550"/>
              <a:ext cx="488586" cy="389299"/>
              <a:chOff x="1653525" y="814812"/>
              <a:chExt cx="753641" cy="600491"/>
            </a:xfrm>
          </p:grpSpPr>
          <p:sp>
            <p:nvSpPr>
              <p:cNvPr id="7" name="椭圆 6"/>
              <p:cNvSpPr/>
              <p:nvPr/>
            </p:nvSpPr>
            <p:spPr>
              <a:xfrm>
                <a:off x="1653525" y="814812"/>
                <a:ext cx="466073" cy="466073"/>
              </a:xfrm>
              <a:prstGeom prst="ellipse">
                <a:avLst/>
              </a:prstGeom>
              <a:noFill/>
              <a:ln w="19050">
                <a:solidFill>
                  <a:srgbClr val="1B477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椭圆 74"/>
              <p:cNvSpPr/>
              <p:nvPr/>
            </p:nvSpPr>
            <p:spPr>
              <a:xfrm>
                <a:off x="1832030" y="814812"/>
                <a:ext cx="575136" cy="575136"/>
              </a:xfrm>
              <a:prstGeom prst="ellipse">
                <a:avLst/>
              </a:prstGeom>
              <a:solidFill>
                <a:srgbClr val="E0304D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椭圆 75"/>
              <p:cNvSpPr/>
              <p:nvPr/>
            </p:nvSpPr>
            <p:spPr>
              <a:xfrm>
                <a:off x="1695238" y="1141720"/>
                <a:ext cx="273583" cy="273583"/>
              </a:xfrm>
              <a:prstGeom prst="ellipse">
                <a:avLst/>
              </a:prstGeom>
              <a:noFill/>
              <a:ln w="38100">
                <a:solidFill>
                  <a:srgbClr val="1B477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0" name="任意多边形 79"/>
            <p:cNvSpPr/>
            <p:nvPr/>
          </p:nvSpPr>
          <p:spPr>
            <a:xfrm rot="419600">
              <a:off x="508146" y="5187197"/>
              <a:ext cx="180000" cy="1681771"/>
            </a:xfrm>
            <a:custGeom>
              <a:avLst/>
              <a:gdLst>
                <a:gd name="connsiteX0" fmla="*/ 0 w 3098"/>
                <a:gd name="connsiteY0" fmla="*/ 4980 h 4995"/>
                <a:gd name="connsiteX1" fmla="*/ 2348 w 3098"/>
                <a:gd name="connsiteY1" fmla="*/ 15 h 4995"/>
                <a:gd name="connsiteX2" fmla="*/ 3098 w 3098"/>
                <a:gd name="connsiteY2" fmla="*/ 0 h 4995"/>
                <a:gd name="connsiteX3" fmla="*/ 780 w 3098"/>
                <a:gd name="connsiteY3" fmla="*/ 4995 h 4995"/>
                <a:gd name="connsiteX4" fmla="*/ 0 w 3098"/>
                <a:gd name="connsiteY4" fmla="*/ 4980 h 4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8" h="4995">
                  <a:moveTo>
                    <a:pt x="0" y="4980"/>
                  </a:moveTo>
                  <a:lnTo>
                    <a:pt x="2348" y="15"/>
                  </a:lnTo>
                  <a:lnTo>
                    <a:pt x="3098" y="0"/>
                  </a:lnTo>
                  <a:lnTo>
                    <a:pt x="780" y="4995"/>
                  </a:lnTo>
                  <a:lnTo>
                    <a:pt x="0" y="4980"/>
                  </a:lnTo>
                  <a:close/>
                </a:path>
              </a:pathLst>
            </a:custGeom>
            <a:solidFill>
              <a:srgbClr val="E030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5">
                <a:latin typeface="字魂143号-正酷超级黑" panose="00000500000000000000" charset="-122"/>
                <a:ea typeface="字魂143号-正酷超级黑" panose="00000500000000000000" charset="-122"/>
                <a:cs typeface="字魂143号-正酷超级黑" panose="00000500000000000000" charset="-122"/>
              </a:endParaRPr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264910"/>
            <a:ext cx="2930525" cy="593090"/>
          </a:xfrm>
          <a:prstGeom prst="rect">
            <a:avLst/>
          </a:prstGeom>
        </p:spPr>
      </p:pic>
      <p:grpSp>
        <p:nvGrpSpPr>
          <p:cNvPr id="15" name="Group 20883"/>
          <p:cNvGrpSpPr/>
          <p:nvPr/>
        </p:nvGrpSpPr>
        <p:grpSpPr>
          <a:xfrm>
            <a:off x="2343785" y="1240790"/>
            <a:ext cx="626110" cy="626110"/>
            <a:chOff x="0" y="0"/>
            <a:chExt cx="794273" cy="794273"/>
          </a:xfrm>
        </p:grpSpPr>
        <p:sp>
          <p:nvSpPr>
            <p:cNvPr id="16" name="Shape 20881"/>
            <p:cNvSpPr/>
            <p:nvPr/>
          </p:nvSpPr>
          <p:spPr>
            <a:xfrm>
              <a:off x="0" y="0"/>
              <a:ext cx="794273" cy="794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B477E"/>
            </a:solidFill>
            <a:ln w="12700" cap="flat">
              <a:noFill/>
              <a:miter lim="400000"/>
            </a:ln>
            <a:effectLst/>
          </p:spPr>
          <p:txBody>
            <a:bodyPr wrap="square" lIns="160186" tIns="160186" rIns="160186" bIns="160186" numCol="1" anchor="t">
              <a:noAutofit/>
            </a:bodyPr>
            <a:lstStyle/>
            <a:p>
              <a:pPr defTabSz="253365">
                <a:lnSpc>
                  <a:spcPct val="130000"/>
                </a:lnSpc>
                <a:defRPr sz="5600">
                  <a:latin typeface="Gill Sans"/>
                  <a:ea typeface="Gill Sans"/>
                  <a:cs typeface="Gill Sans"/>
                  <a:sym typeface="Gill Sans"/>
                </a:defRPr>
              </a:pPr>
              <a:endParaRPr sz="92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思源黑体 CN Normal" panose="020B0400000000000000" pitchFamily="34" charset="-122"/>
              </a:endParaRPr>
            </a:p>
          </p:txBody>
        </p:sp>
        <p:sp>
          <p:nvSpPr>
            <p:cNvPr id="17" name="Shape 20882"/>
            <p:cNvSpPr/>
            <p:nvPr/>
          </p:nvSpPr>
          <p:spPr>
            <a:xfrm>
              <a:off x="120410" y="209168"/>
              <a:ext cx="528050" cy="3193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66745" tIns="66745" rIns="66745" bIns="66745" numCol="1" anchor="ctr">
              <a:noAutofit/>
            </a:bodyPr>
            <a:lstStyle>
              <a:lvl1pPr defTabSz="914400">
                <a:defRPr sz="2200">
                  <a:solidFill>
                    <a:srgbClr val="FFFFFF"/>
                  </a:solidFill>
                  <a:latin typeface="Roboto Bold"/>
                  <a:ea typeface="Roboto Bold"/>
                  <a:cs typeface="Roboto Bold"/>
                  <a:sym typeface="Roboto Bold"/>
                </a:defRPr>
              </a:lvl1pPr>
            </a:lstStyle>
            <a:p>
              <a:pPr lvl="0" algn="ctr">
                <a:lnSpc>
                  <a:spcPct val="13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en-US" sz="2400" dirty="0">
                  <a:solidFill>
                    <a:schemeClr val="bg1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思源黑体 CN Normal" panose="020B0400000000000000" pitchFamily="34" charset="-122"/>
                </a:rPr>
                <a:t>1</a:t>
              </a:r>
              <a:endParaRPr lang="en-US" sz="24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思源黑体 CN Normal" panose="020B0400000000000000" pitchFamily="34" charset="-122"/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3275330" y="1323975"/>
            <a:ext cx="48387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循环语句：</a:t>
            </a:r>
            <a:endParaRPr lang="zh-CN" altLang="en-US" sz="2400" b="1"/>
          </a:p>
        </p:txBody>
      </p:sp>
      <p:sp>
        <p:nvSpPr>
          <p:cNvPr id="23" name="文本框 22"/>
          <p:cNvSpPr txBox="1"/>
          <p:nvPr/>
        </p:nvSpPr>
        <p:spPr>
          <a:xfrm>
            <a:off x="3491230" y="1866900"/>
            <a:ext cx="495300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t>循环：</a:t>
            </a:r>
          </a:p>
          <a:p/>
          <a:p>
            <a:r>
              <a:t>循环函数：range</a:t>
            </a:r>
          </a:p>
          <a:p>
            <a:r>
              <a:t>for循环语法：for 变量名 in 要遍历的变量或者函数：</a:t>
            </a:r>
          </a:p>
          <a:p/>
          <a:p>
            <a:r>
              <a:t>while循环语法：</a:t>
            </a:r>
          </a:p>
          <a:p>
            <a:r>
              <a:t>	whlie 条件：#当条件满足之后一直执行，直到条件不满足</a:t>
            </a:r>
          </a:p>
          <a:p>
            <a:r>
              <a:t>	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6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bldLvl="0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20865"/>
          <p:cNvGrpSpPr/>
          <p:nvPr/>
        </p:nvGrpSpPr>
        <p:grpSpPr>
          <a:xfrm>
            <a:off x="10921365" y="5732780"/>
            <a:ext cx="1160780" cy="1046480"/>
            <a:chOff x="-3386" y="-1"/>
            <a:chExt cx="8601744" cy="7752535"/>
          </a:xfrm>
        </p:grpSpPr>
        <p:sp>
          <p:nvSpPr>
            <p:cNvPr id="37" name="Shape 20857"/>
            <p:cNvSpPr/>
            <p:nvPr/>
          </p:nvSpPr>
          <p:spPr>
            <a:xfrm>
              <a:off x="3117171" y="4432228"/>
              <a:ext cx="2287481" cy="5079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2" h="21586" extrusionOk="0">
                  <a:moveTo>
                    <a:pt x="10791" y="21578"/>
                  </a:moveTo>
                  <a:cubicBezTo>
                    <a:pt x="7777" y="21581"/>
                    <a:pt x="4764" y="21596"/>
                    <a:pt x="1750" y="21574"/>
                  </a:cubicBezTo>
                  <a:cubicBezTo>
                    <a:pt x="427" y="21564"/>
                    <a:pt x="17" y="19711"/>
                    <a:pt x="4" y="13827"/>
                  </a:cubicBezTo>
                  <a:cubicBezTo>
                    <a:pt x="-27" y="286"/>
                    <a:pt x="38" y="-3"/>
                    <a:pt x="3046" y="0"/>
                  </a:cubicBezTo>
                  <a:cubicBezTo>
                    <a:pt x="8553" y="4"/>
                    <a:pt x="14061" y="-4"/>
                    <a:pt x="19568" y="6"/>
                  </a:cubicBezTo>
                  <a:cubicBezTo>
                    <a:pt x="21187" y="9"/>
                    <a:pt x="21572" y="1783"/>
                    <a:pt x="21572" y="9125"/>
                  </a:cubicBezTo>
                  <a:cubicBezTo>
                    <a:pt x="21573" y="21570"/>
                    <a:pt x="21573" y="21572"/>
                    <a:pt x="18793" y="21575"/>
                  </a:cubicBezTo>
                  <a:cubicBezTo>
                    <a:pt x="16125" y="21578"/>
                    <a:pt x="13458" y="21576"/>
                    <a:pt x="10791" y="21578"/>
                  </a:cubicBezTo>
                  <a:close/>
                </a:path>
              </a:pathLst>
            </a:custGeom>
            <a:solidFill>
              <a:srgbClr val="1B477E"/>
            </a:solidFill>
            <a:ln w="12700" cap="flat">
              <a:noFill/>
              <a:miter lim="400000"/>
            </a:ln>
            <a:effectLst/>
          </p:spPr>
          <p:txBody>
            <a:bodyPr wrap="square" lIns="50058" tIns="50058" rIns="50058" bIns="50058" numCol="1" anchor="ctr">
              <a:noAutofit/>
            </a:bodyPr>
            <a:lstStyle/>
            <a:p>
              <a:pPr defTabSz="12636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940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思源黑体 CN Normal" panose="020B0400000000000000" pitchFamily="34" charset="-122"/>
              </a:endParaRPr>
            </a:p>
          </p:txBody>
        </p:sp>
        <p:sp>
          <p:nvSpPr>
            <p:cNvPr id="38" name="Shape 20858"/>
            <p:cNvSpPr/>
            <p:nvPr/>
          </p:nvSpPr>
          <p:spPr>
            <a:xfrm>
              <a:off x="3190230" y="5041051"/>
              <a:ext cx="2113106" cy="4670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7" h="21580" extrusionOk="0">
                  <a:moveTo>
                    <a:pt x="10785" y="5"/>
                  </a:moveTo>
                  <a:cubicBezTo>
                    <a:pt x="13786" y="7"/>
                    <a:pt x="16787" y="-13"/>
                    <a:pt x="19788" y="15"/>
                  </a:cubicBezTo>
                  <a:cubicBezTo>
                    <a:pt x="21168" y="28"/>
                    <a:pt x="21561" y="1885"/>
                    <a:pt x="21573" y="8257"/>
                  </a:cubicBezTo>
                  <a:cubicBezTo>
                    <a:pt x="21600" y="21583"/>
                    <a:pt x="21600" y="21580"/>
                    <a:pt x="18666" y="21578"/>
                  </a:cubicBezTo>
                  <a:cubicBezTo>
                    <a:pt x="13114" y="21575"/>
                    <a:pt x="7563" y="21587"/>
                    <a:pt x="2011" y="21570"/>
                  </a:cubicBezTo>
                  <a:cubicBezTo>
                    <a:pt x="279" y="21565"/>
                    <a:pt x="5" y="20278"/>
                    <a:pt x="1" y="12350"/>
                  </a:cubicBezTo>
                  <a:cubicBezTo>
                    <a:pt x="0" y="11162"/>
                    <a:pt x="0" y="9974"/>
                    <a:pt x="1" y="8785"/>
                  </a:cubicBezTo>
                  <a:cubicBezTo>
                    <a:pt x="7" y="1715"/>
                    <a:pt x="370" y="16"/>
                    <a:pt x="1895" y="8"/>
                  </a:cubicBezTo>
                  <a:cubicBezTo>
                    <a:pt x="4858" y="-7"/>
                    <a:pt x="7822" y="3"/>
                    <a:pt x="10785" y="5"/>
                  </a:cubicBezTo>
                  <a:close/>
                </a:path>
              </a:pathLst>
            </a:custGeom>
            <a:solidFill>
              <a:srgbClr val="1B477E"/>
            </a:solidFill>
            <a:ln w="12700" cap="flat">
              <a:noFill/>
              <a:miter lim="400000"/>
            </a:ln>
            <a:effectLst/>
          </p:spPr>
          <p:txBody>
            <a:bodyPr wrap="square" lIns="50058" tIns="50058" rIns="50058" bIns="50058" numCol="1" anchor="ctr">
              <a:noAutofit/>
            </a:bodyPr>
            <a:lstStyle/>
            <a:p>
              <a:pPr defTabSz="12636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940"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思源黑体 CN Normal" panose="020B0400000000000000" pitchFamily="34" charset="-122"/>
              </a:endParaRPr>
            </a:p>
          </p:txBody>
        </p:sp>
        <p:sp>
          <p:nvSpPr>
            <p:cNvPr id="39" name="Shape 20859"/>
            <p:cNvSpPr/>
            <p:nvPr/>
          </p:nvSpPr>
          <p:spPr>
            <a:xfrm>
              <a:off x="3628582" y="5576815"/>
              <a:ext cx="1267570" cy="5216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83" extrusionOk="0">
                  <a:moveTo>
                    <a:pt x="21600" y="0"/>
                  </a:moveTo>
                  <a:cubicBezTo>
                    <a:pt x="19642" y="13790"/>
                    <a:pt x="15118" y="21600"/>
                    <a:pt x="9491" y="21165"/>
                  </a:cubicBezTo>
                  <a:cubicBezTo>
                    <a:pt x="5284" y="20841"/>
                    <a:pt x="1258" y="11943"/>
                    <a:pt x="0" y="0"/>
                  </a:cubicBezTo>
                  <a:cubicBezTo>
                    <a:pt x="7174" y="0"/>
                    <a:pt x="14324" y="0"/>
                    <a:pt x="21600" y="0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058" tIns="50058" rIns="50058" bIns="50058" numCol="1" anchor="ctr">
              <a:noAutofit/>
            </a:bodyPr>
            <a:lstStyle/>
            <a:p>
              <a:pPr defTabSz="12636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940"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思源黑体 CN Normal" panose="020B0400000000000000" pitchFamily="34" charset="-122"/>
              </a:endParaRPr>
            </a:p>
          </p:txBody>
        </p:sp>
        <p:sp>
          <p:nvSpPr>
            <p:cNvPr id="40" name="Shape 20861"/>
            <p:cNvSpPr/>
            <p:nvPr/>
          </p:nvSpPr>
          <p:spPr>
            <a:xfrm>
              <a:off x="2363171" y="-1"/>
              <a:ext cx="6235187" cy="77525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8" h="21507" extrusionOk="0">
                  <a:moveTo>
                    <a:pt x="21000" y="11075"/>
                  </a:moveTo>
                  <a:cubicBezTo>
                    <a:pt x="20729" y="10821"/>
                    <a:pt x="20450" y="10565"/>
                    <a:pt x="20128" y="10357"/>
                  </a:cubicBezTo>
                  <a:cubicBezTo>
                    <a:pt x="19289" y="9811"/>
                    <a:pt x="19114" y="9081"/>
                    <a:pt x="19276" y="8292"/>
                  </a:cubicBezTo>
                  <a:cubicBezTo>
                    <a:pt x="19423" y="7580"/>
                    <a:pt x="19421" y="6879"/>
                    <a:pt x="19333" y="6166"/>
                  </a:cubicBezTo>
                  <a:cubicBezTo>
                    <a:pt x="19176" y="4884"/>
                    <a:pt x="18556" y="3775"/>
                    <a:pt x="17492" y="2830"/>
                  </a:cubicBezTo>
                  <a:lnTo>
                    <a:pt x="16976" y="2343"/>
                  </a:lnTo>
                  <a:cubicBezTo>
                    <a:pt x="16233" y="1757"/>
                    <a:pt x="15402" y="1272"/>
                    <a:pt x="14468" y="901"/>
                  </a:cubicBezTo>
                  <a:cubicBezTo>
                    <a:pt x="13292" y="434"/>
                    <a:pt x="12042" y="227"/>
                    <a:pt x="10752" y="87"/>
                  </a:cubicBezTo>
                  <a:cubicBezTo>
                    <a:pt x="9128" y="-89"/>
                    <a:pt x="7533" y="-7"/>
                    <a:pt x="6004" y="428"/>
                  </a:cubicBezTo>
                  <a:cubicBezTo>
                    <a:pt x="4668" y="807"/>
                    <a:pt x="3516" y="1439"/>
                    <a:pt x="2583" y="2347"/>
                  </a:cubicBezTo>
                  <a:cubicBezTo>
                    <a:pt x="1672" y="3232"/>
                    <a:pt x="888" y="4157"/>
                    <a:pt x="418" y="5253"/>
                  </a:cubicBezTo>
                  <a:cubicBezTo>
                    <a:pt x="305" y="5375"/>
                    <a:pt x="82" y="5971"/>
                    <a:pt x="24" y="6848"/>
                  </a:cubicBezTo>
                  <a:cubicBezTo>
                    <a:pt x="-20" y="7279"/>
                    <a:pt x="-3" y="7704"/>
                    <a:pt x="64" y="8125"/>
                  </a:cubicBezTo>
                  <a:cubicBezTo>
                    <a:pt x="211" y="9293"/>
                    <a:pt x="689" y="10691"/>
                    <a:pt x="1845" y="12079"/>
                  </a:cubicBezTo>
                  <a:lnTo>
                    <a:pt x="3314" y="12079"/>
                  </a:lnTo>
                  <a:lnTo>
                    <a:pt x="4747" y="12079"/>
                  </a:lnTo>
                  <a:cubicBezTo>
                    <a:pt x="4189" y="11772"/>
                    <a:pt x="3753" y="11220"/>
                    <a:pt x="3433" y="10556"/>
                  </a:cubicBezTo>
                  <a:cubicBezTo>
                    <a:pt x="2868" y="9731"/>
                    <a:pt x="2545" y="8776"/>
                    <a:pt x="2545" y="7759"/>
                  </a:cubicBezTo>
                  <a:cubicBezTo>
                    <a:pt x="2545" y="4629"/>
                    <a:pt x="5602" y="2092"/>
                    <a:pt x="9374" y="2092"/>
                  </a:cubicBezTo>
                  <a:cubicBezTo>
                    <a:pt x="9850" y="2092"/>
                    <a:pt x="10314" y="2132"/>
                    <a:pt x="10762" y="2209"/>
                  </a:cubicBezTo>
                  <a:cubicBezTo>
                    <a:pt x="11484" y="2295"/>
                    <a:pt x="12164" y="2517"/>
                    <a:pt x="12773" y="2843"/>
                  </a:cubicBezTo>
                  <a:cubicBezTo>
                    <a:pt x="13108" y="3002"/>
                    <a:pt x="13424" y="3185"/>
                    <a:pt x="13719" y="3387"/>
                  </a:cubicBezTo>
                  <a:cubicBezTo>
                    <a:pt x="15179" y="4365"/>
                    <a:pt x="16215" y="5829"/>
                    <a:pt x="16533" y="7513"/>
                  </a:cubicBezTo>
                  <a:cubicBezTo>
                    <a:pt x="16776" y="8535"/>
                    <a:pt x="16748" y="9596"/>
                    <a:pt x="16436" y="10700"/>
                  </a:cubicBezTo>
                  <a:lnTo>
                    <a:pt x="15760" y="12178"/>
                  </a:lnTo>
                  <a:cubicBezTo>
                    <a:pt x="15074" y="13296"/>
                    <a:pt x="14155" y="14267"/>
                    <a:pt x="13029" y="15113"/>
                  </a:cubicBezTo>
                  <a:lnTo>
                    <a:pt x="12273" y="15638"/>
                  </a:lnTo>
                  <a:cubicBezTo>
                    <a:pt x="11060" y="16451"/>
                    <a:pt x="9693" y="17028"/>
                    <a:pt x="8167" y="17378"/>
                  </a:cubicBezTo>
                  <a:cubicBezTo>
                    <a:pt x="7516" y="17527"/>
                    <a:pt x="6839" y="17745"/>
                    <a:pt x="6312" y="18076"/>
                  </a:cubicBezTo>
                  <a:cubicBezTo>
                    <a:pt x="5108" y="18832"/>
                    <a:pt x="4609" y="19905"/>
                    <a:pt x="4548" y="21126"/>
                  </a:cubicBezTo>
                  <a:cubicBezTo>
                    <a:pt x="4533" y="21421"/>
                    <a:pt x="4660" y="21511"/>
                    <a:pt x="5023" y="21507"/>
                  </a:cubicBezTo>
                  <a:cubicBezTo>
                    <a:pt x="7410" y="21481"/>
                    <a:pt x="9798" y="21470"/>
                    <a:pt x="12185" y="21454"/>
                  </a:cubicBezTo>
                  <a:cubicBezTo>
                    <a:pt x="12198" y="21454"/>
                    <a:pt x="12210" y="21455"/>
                    <a:pt x="12223" y="21454"/>
                  </a:cubicBezTo>
                  <a:cubicBezTo>
                    <a:pt x="12319" y="21444"/>
                    <a:pt x="12415" y="21434"/>
                    <a:pt x="12541" y="21420"/>
                  </a:cubicBezTo>
                  <a:cubicBezTo>
                    <a:pt x="12541" y="20844"/>
                    <a:pt x="12500" y="20285"/>
                    <a:pt x="12551" y="19731"/>
                  </a:cubicBezTo>
                  <a:cubicBezTo>
                    <a:pt x="12607" y="19128"/>
                    <a:pt x="12912" y="18587"/>
                    <a:pt x="13430" y="18144"/>
                  </a:cubicBezTo>
                  <a:cubicBezTo>
                    <a:pt x="13669" y="17939"/>
                    <a:pt x="13922" y="17760"/>
                    <a:pt x="14343" y="17836"/>
                  </a:cubicBezTo>
                  <a:cubicBezTo>
                    <a:pt x="15014" y="17957"/>
                    <a:pt x="15694" y="18049"/>
                    <a:pt x="16376" y="18123"/>
                  </a:cubicBezTo>
                  <a:cubicBezTo>
                    <a:pt x="16953" y="18186"/>
                    <a:pt x="17532" y="18162"/>
                    <a:pt x="18072" y="17955"/>
                  </a:cubicBezTo>
                  <a:cubicBezTo>
                    <a:pt x="18526" y="17782"/>
                    <a:pt x="18728" y="17356"/>
                    <a:pt x="18525" y="17039"/>
                  </a:cubicBezTo>
                  <a:cubicBezTo>
                    <a:pt x="18161" y="16471"/>
                    <a:pt x="18215" y="16240"/>
                    <a:pt x="18749" y="15765"/>
                  </a:cubicBezTo>
                  <a:cubicBezTo>
                    <a:pt x="18888" y="15641"/>
                    <a:pt x="19043" y="15428"/>
                    <a:pt x="19000" y="15297"/>
                  </a:cubicBezTo>
                  <a:cubicBezTo>
                    <a:pt x="18938" y="15108"/>
                    <a:pt x="18702" y="14956"/>
                    <a:pt x="18544" y="14793"/>
                  </a:cubicBezTo>
                  <a:cubicBezTo>
                    <a:pt x="18618" y="14764"/>
                    <a:pt x="18803" y="14728"/>
                    <a:pt x="18917" y="14635"/>
                  </a:cubicBezTo>
                  <a:cubicBezTo>
                    <a:pt x="19007" y="14562"/>
                    <a:pt x="19074" y="14404"/>
                    <a:pt x="19043" y="14307"/>
                  </a:cubicBezTo>
                  <a:cubicBezTo>
                    <a:pt x="18644" y="13091"/>
                    <a:pt x="19086" y="12594"/>
                    <a:pt x="20295" y="12330"/>
                  </a:cubicBezTo>
                  <a:cubicBezTo>
                    <a:pt x="20368" y="12314"/>
                    <a:pt x="20440" y="12297"/>
                    <a:pt x="20513" y="12283"/>
                  </a:cubicBezTo>
                  <a:cubicBezTo>
                    <a:pt x="21374" y="12112"/>
                    <a:pt x="21580" y="11618"/>
                    <a:pt x="21000" y="11075"/>
                  </a:cubicBezTo>
                  <a:close/>
                </a:path>
              </a:pathLst>
            </a:custGeom>
            <a:solidFill>
              <a:srgbClr val="E0304D"/>
            </a:solidFill>
            <a:ln w="12700" cap="flat">
              <a:noFill/>
              <a:miter lim="400000"/>
            </a:ln>
            <a:effectLst/>
          </p:spPr>
          <p:txBody>
            <a:bodyPr wrap="square" lIns="50058" tIns="50058" rIns="50058" bIns="50058" numCol="1" anchor="ctr">
              <a:noAutofit/>
            </a:bodyPr>
            <a:lstStyle/>
            <a:p>
              <a:pPr defTabSz="12636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940"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思源黑体 CN Normal" panose="020B0400000000000000" pitchFamily="34" charset="-122"/>
              </a:endParaRPr>
            </a:p>
          </p:txBody>
        </p:sp>
        <p:sp>
          <p:nvSpPr>
            <p:cNvPr id="41" name="Shape 20863"/>
            <p:cNvSpPr/>
            <p:nvPr/>
          </p:nvSpPr>
          <p:spPr>
            <a:xfrm>
              <a:off x="-3386" y="-1"/>
              <a:ext cx="6235177" cy="77525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8" h="21507" extrusionOk="0">
                  <a:moveTo>
                    <a:pt x="328" y="11075"/>
                  </a:moveTo>
                  <a:cubicBezTo>
                    <a:pt x="599" y="10821"/>
                    <a:pt x="878" y="10565"/>
                    <a:pt x="1200" y="10357"/>
                  </a:cubicBezTo>
                  <a:cubicBezTo>
                    <a:pt x="2039" y="9811"/>
                    <a:pt x="2214" y="9081"/>
                    <a:pt x="2052" y="8292"/>
                  </a:cubicBezTo>
                  <a:cubicBezTo>
                    <a:pt x="1905" y="7580"/>
                    <a:pt x="1907" y="6879"/>
                    <a:pt x="1995" y="6166"/>
                  </a:cubicBezTo>
                  <a:cubicBezTo>
                    <a:pt x="2152" y="4884"/>
                    <a:pt x="2771" y="3775"/>
                    <a:pt x="3836" y="2830"/>
                  </a:cubicBezTo>
                  <a:lnTo>
                    <a:pt x="4352" y="2343"/>
                  </a:lnTo>
                  <a:cubicBezTo>
                    <a:pt x="5095" y="1757"/>
                    <a:pt x="5926" y="1272"/>
                    <a:pt x="6860" y="901"/>
                  </a:cubicBezTo>
                  <a:cubicBezTo>
                    <a:pt x="8036" y="434"/>
                    <a:pt x="9286" y="227"/>
                    <a:pt x="10576" y="87"/>
                  </a:cubicBezTo>
                  <a:cubicBezTo>
                    <a:pt x="12200" y="-89"/>
                    <a:pt x="13795" y="-7"/>
                    <a:pt x="15324" y="428"/>
                  </a:cubicBezTo>
                  <a:cubicBezTo>
                    <a:pt x="16660" y="807"/>
                    <a:pt x="17812" y="1439"/>
                    <a:pt x="18745" y="2347"/>
                  </a:cubicBezTo>
                  <a:cubicBezTo>
                    <a:pt x="19656" y="3232"/>
                    <a:pt x="20440" y="4157"/>
                    <a:pt x="20910" y="5253"/>
                  </a:cubicBezTo>
                  <a:cubicBezTo>
                    <a:pt x="21023" y="5375"/>
                    <a:pt x="21247" y="5971"/>
                    <a:pt x="21304" y="6848"/>
                  </a:cubicBezTo>
                  <a:cubicBezTo>
                    <a:pt x="21348" y="7279"/>
                    <a:pt x="21331" y="7704"/>
                    <a:pt x="21264" y="8125"/>
                  </a:cubicBezTo>
                  <a:cubicBezTo>
                    <a:pt x="21117" y="9293"/>
                    <a:pt x="20639" y="10691"/>
                    <a:pt x="19483" y="12079"/>
                  </a:cubicBezTo>
                  <a:lnTo>
                    <a:pt x="18014" y="12079"/>
                  </a:lnTo>
                  <a:lnTo>
                    <a:pt x="16581" y="12079"/>
                  </a:lnTo>
                  <a:cubicBezTo>
                    <a:pt x="17139" y="11772"/>
                    <a:pt x="17575" y="11220"/>
                    <a:pt x="17895" y="10556"/>
                  </a:cubicBezTo>
                  <a:cubicBezTo>
                    <a:pt x="18460" y="9731"/>
                    <a:pt x="18783" y="8776"/>
                    <a:pt x="18783" y="7759"/>
                  </a:cubicBezTo>
                  <a:cubicBezTo>
                    <a:pt x="18783" y="4629"/>
                    <a:pt x="15726" y="2092"/>
                    <a:pt x="11954" y="2092"/>
                  </a:cubicBezTo>
                  <a:cubicBezTo>
                    <a:pt x="11478" y="2092"/>
                    <a:pt x="11014" y="2132"/>
                    <a:pt x="10566" y="2209"/>
                  </a:cubicBezTo>
                  <a:cubicBezTo>
                    <a:pt x="9844" y="2295"/>
                    <a:pt x="9164" y="2517"/>
                    <a:pt x="8555" y="2843"/>
                  </a:cubicBezTo>
                  <a:cubicBezTo>
                    <a:pt x="8220" y="3002"/>
                    <a:pt x="7904" y="3185"/>
                    <a:pt x="7609" y="3387"/>
                  </a:cubicBezTo>
                  <a:cubicBezTo>
                    <a:pt x="6149" y="4365"/>
                    <a:pt x="5113" y="5829"/>
                    <a:pt x="4795" y="7513"/>
                  </a:cubicBezTo>
                  <a:cubicBezTo>
                    <a:pt x="4552" y="8535"/>
                    <a:pt x="4580" y="9596"/>
                    <a:pt x="4892" y="10700"/>
                  </a:cubicBezTo>
                  <a:lnTo>
                    <a:pt x="5568" y="12178"/>
                  </a:lnTo>
                  <a:cubicBezTo>
                    <a:pt x="6254" y="13296"/>
                    <a:pt x="7173" y="14267"/>
                    <a:pt x="8299" y="15113"/>
                  </a:cubicBezTo>
                  <a:lnTo>
                    <a:pt x="9055" y="15638"/>
                  </a:lnTo>
                  <a:cubicBezTo>
                    <a:pt x="10268" y="16451"/>
                    <a:pt x="11635" y="17028"/>
                    <a:pt x="13161" y="17378"/>
                  </a:cubicBezTo>
                  <a:cubicBezTo>
                    <a:pt x="13812" y="17527"/>
                    <a:pt x="14489" y="17745"/>
                    <a:pt x="15016" y="18076"/>
                  </a:cubicBezTo>
                  <a:cubicBezTo>
                    <a:pt x="16220" y="18832"/>
                    <a:pt x="16719" y="19905"/>
                    <a:pt x="16780" y="21126"/>
                  </a:cubicBezTo>
                  <a:cubicBezTo>
                    <a:pt x="16795" y="21421"/>
                    <a:pt x="16668" y="21511"/>
                    <a:pt x="16305" y="21507"/>
                  </a:cubicBezTo>
                  <a:cubicBezTo>
                    <a:pt x="13918" y="21481"/>
                    <a:pt x="11530" y="21470"/>
                    <a:pt x="9143" y="21454"/>
                  </a:cubicBezTo>
                  <a:cubicBezTo>
                    <a:pt x="9130" y="21454"/>
                    <a:pt x="9118" y="21455"/>
                    <a:pt x="9105" y="21454"/>
                  </a:cubicBezTo>
                  <a:cubicBezTo>
                    <a:pt x="9009" y="21444"/>
                    <a:pt x="8913" y="21434"/>
                    <a:pt x="8787" y="21420"/>
                  </a:cubicBezTo>
                  <a:cubicBezTo>
                    <a:pt x="8787" y="20844"/>
                    <a:pt x="8828" y="20285"/>
                    <a:pt x="8777" y="19731"/>
                  </a:cubicBezTo>
                  <a:cubicBezTo>
                    <a:pt x="8721" y="19128"/>
                    <a:pt x="8416" y="18587"/>
                    <a:pt x="7898" y="18144"/>
                  </a:cubicBezTo>
                  <a:cubicBezTo>
                    <a:pt x="7659" y="17939"/>
                    <a:pt x="7406" y="17760"/>
                    <a:pt x="6985" y="17836"/>
                  </a:cubicBezTo>
                  <a:cubicBezTo>
                    <a:pt x="6314" y="17957"/>
                    <a:pt x="5634" y="18049"/>
                    <a:pt x="4952" y="18123"/>
                  </a:cubicBezTo>
                  <a:cubicBezTo>
                    <a:pt x="4375" y="18186"/>
                    <a:pt x="3796" y="18162"/>
                    <a:pt x="3256" y="17955"/>
                  </a:cubicBezTo>
                  <a:cubicBezTo>
                    <a:pt x="2802" y="17782"/>
                    <a:pt x="2600" y="17356"/>
                    <a:pt x="2803" y="17039"/>
                  </a:cubicBezTo>
                  <a:cubicBezTo>
                    <a:pt x="3167" y="16471"/>
                    <a:pt x="3113" y="16240"/>
                    <a:pt x="2579" y="15765"/>
                  </a:cubicBezTo>
                  <a:cubicBezTo>
                    <a:pt x="2440" y="15641"/>
                    <a:pt x="2285" y="15428"/>
                    <a:pt x="2328" y="15297"/>
                  </a:cubicBezTo>
                  <a:cubicBezTo>
                    <a:pt x="2390" y="15108"/>
                    <a:pt x="2626" y="14956"/>
                    <a:pt x="2784" y="14793"/>
                  </a:cubicBezTo>
                  <a:cubicBezTo>
                    <a:pt x="2710" y="14764"/>
                    <a:pt x="2525" y="14728"/>
                    <a:pt x="2411" y="14635"/>
                  </a:cubicBezTo>
                  <a:cubicBezTo>
                    <a:pt x="2321" y="14562"/>
                    <a:pt x="2254" y="14404"/>
                    <a:pt x="2285" y="14307"/>
                  </a:cubicBezTo>
                  <a:cubicBezTo>
                    <a:pt x="2684" y="13091"/>
                    <a:pt x="2242" y="12594"/>
                    <a:pt x="1033" y="12330"/>
                  </a:cubicBezTo>
                  <a:cubicBezTo>
                    <a:pt x="960" y="12314"/>
                    <a:pt x="888" y="12297"/>
                    <a:pt x="815" y="12283"/>
                  </a:cubicBezTo>
                  <a:cubicBezTo>
                    <a:pt x="-46" y="12112"/>
                    <a:pt x="-252" y="11618"/>
                    <a:pt x="328" y="11075"/>
                  </a:cubicBezTo>
                  <a:close/>
                </a:path>
              </a:pathLst>
            </a:custGeom>
            <a:solidFill>
              <a:srgbClr val="1B477E"/>
            </a:solidFill>
            <a:ln w="12700" cap="flat">
              <a:noFill/>
              <a:miter lim="400000"/>
            </a:ln>
            <a:effectLst/>
          </p:spPr>
          <p:txBody>
            <a:bodyPr wrap="square" lIns="50058" tIns="50058" rIns="50058" bIns="50058" numCol="1" anchor="ctr">
              <a:noAutofit/>
            </a:bodyPr>
            <a:lstStyle/>
            <a:p>
              <a:pPr defTabSz="12636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940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思源黑体 CN Normal" panose="020B0400000000000000" pitchFamily="34" charset="-122"/>
              </a:endParaRPr>
            </a:p>
          </p:txBody>
        </p:sp>
        <p:sp>
          <p:nvSpPr>
            <p:cNvPr id="42" name="Shape 20864"/>
            <p:cNvSpPr/>
            <p:nvPr/>
          </p:nvSpPr>
          <p:spPr>
            <a:xfrm>
              <a:off x="3677288" y="6453520"/>
              <a:ext cx="1222630" cy="12959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8" h="21600" extrusionOk="0">
                  <a:moveTo>
                    <a:pt x="21502" y="19403"/>
                  </a:moveTo>
                  <a:cubicBezTo>
                    <a:pt x="21184" y="12071"/>
                    <a:pt x="18620" y="5619"/>
                    <a:pt x="12429" y="1081"/>
                  </a:cubicBezTo>
                  <a:cubicBezTo>
                    <a:pt x="11900" y="693"/>
                    <a:pt x="11335" y="338"/>
                    <a:pt x="10754" y="0"/>
                  </a:cubicBezTo>
                  <a:cubicBezTo>
                    <a:pt x="10173" y="338"/>
                    <a:pt x="9608" y="693"/>
                    <a:pt x="9079" y="1081"/>
                  </a:cubicBezTo>
                  <a:cubicBezTo>
                    <a:pt x="2888" y="5619"/>
                    <a:pt x="324" y="12071"/>
                    <a:pt x="6" y="19403"/>
                  </a:cubicBezTo>
                  <a:cubicBezTo>
                    <a:pt x="-46" y="20602"/>
                    <a:pt x="237" y="21236"/>
                    <a:pt x="1000" y="21514"/>
                  </a:cubicBezTo>
                  <a:cubicBezTo>
                    <a:pt x="4251" y="21539"/>
                    <a:pt x="7503" y="21568"/>
                    <a:pt x="10754" y="21600"/>
                  </a:cubicBezTo>
                  <a:cubicBezTo>
                    <a:pt x="14005" y="21568"/>
                    <a:pt x="17257" y="21539"/>
                    <a:pt x="20508" y="21514"/>
                  </a:cubicBezTo>
                  <a:cubicBezTo>
                    <a:pt x="21271" y="21236"/>
                    <a:pt x="21554" y="20602"/>
                    <a:pt x="21502" y="19403"/>
                  </a:cubicBezTo>
                  <a:close/>
                </a:path>
              </a:pathLst>
            </a:custGeom>
            <a:solidFill>
              <a:srgbClr val="212935">
                <a:alpha val="2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058" tIns="50058" rIns="50058" bIns="50058" numCol="1" anchor="ctr">
              <a:noAutofit/>
            </a:bodyPr>
            <a:lstStyle/>
            <a:p>
              <a:pPr defTabSz="12636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940"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思源黑体 CN Normal" panose="020B0400000000000000" pitchFamily="34" charset="-122"/>
              </a:endParaRPr>
            </a:p>
          </p:txBody>
        </p:sp>
      </p:grpSp>
      <p:grpSp>
        <p:nvGrpSpPr>
          <p:cNvPr id="43" name="Group 20875"/>
          <p:cNvGrpSpPr/>
          <p:nvPr/>
        </p:nvGrpSpPr>
        <p:grpSpPr>
          <a:xfrm>
            <a:off x="1525432" y="4849296"/>
            <a:ext cx="1003075" cy="480759"/>
            <a:chOff x="0" y="2381"/>
            <a:chExt cx="2035865" cy="975759"/>
          </a:xfrm>
        </p:grpSpPr>
        <p:sp>
          <p:nvSpPr>
            <p:cNvPr id="44" name="Shape 20873"/>
            <p:cNvSpPr/>
            <p:nvPr/>
          </p:nvSpPr>
          <p:spPr>
            <a:xfrm>
              <a:off x="0" y="25719"/>
              <a:ext cx="283712" cy="7686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354" y="0"/>
                  </a:moveTo>
                  <a:cubicBezTo>
                    <a:pt x="8882" y="0"/>
                    <a:pt x="7409" y="208"/>
                    <a:pt x="6286" y="622"/>
                  </a:cubicBezTo>
                  <a:cubicBezTo>
                    <a:pt x="4041" y="1451"/>
                    <a:pt x="4041" y="2795"/>
                    <a:pt x="6286" y="3624"/>
                  </a:cubicBezTo>
                  <a:cubicBezTo>
                    <a:pt x="8532" y="4452"/>
                    <a:pt x="12173" y="4452"/>
                    <a:pt x="14419" y="3624"/>
                  </a:cubicBezTo>
                  <a:cubicBezTo>
                    <a:pt x="16664" y="2795"/>
                    <a:pt x="16664" y="1451"/>
                    <a:pt x="14419" y="622"/>
                  </a:cubicBezTo>
                  <a:cubicBezTo>
                    <a:pt x="13296" y="208"/>
                    <a:pt x="11825" y="0"/>
                    <a:pt x="10354" y="0"/>
                  </a:cubicBezTo>
                  <a:close/>
                  <a:moveTo>
                    <a:pt x="2751" y="4836"/>
                  </a:moveTo>
                  <a:cubicBezTo>
                    <a:pt x="1555" y="4836"/>
                    <a:pt x="550" y="5119"/>
                    <a:pt x="171" y="5512"/>
                  </a:cubicBezTo>
                  <a:cubicBezTo>
                    <a:pt x="65" y="5594"/>
                    <a:pt x="0" y="5685"/>
                    <a:pt x="0" y="5782"/>
                  </a:cubicBezTo>
                  <a:lnTo>
                    <a:pt x="0" y="5851"/>
                  </a:lnTo>
                  <a:lnTo>
                    <a:pt x="0" y="6917"/>
                  </a:lnTo>
                  <a:lnTo>
                    <a:pt x="0" y="12511"/>
                  </a:lnTo>
                  <a:cubicBezTo>
                    <a:pt x="0" y="12862"/>
                    <a:pt x="772" y="13147"/>
                    <a:pt x="1724" y="13147"/>
                  </a:cubicBezTo>
                  <a:cubicBezTo>
                    <a:pt x="2676" y="13147"/>
                    <a:pt x="3448" y="12862"/>
                    <a:pt x="3448" y="12511"/>
                  </a:cubicBezTo>
                  <a:lnTo>
                    <a:pt x="3448" y="8135"/>
                  </a:lnTo>
                  <a:cubicBezTo>
                    <a:pt x="3404" y="8102"/>
                    <a:pt x="3372" y="8066"/>
                    <a:pt x="3372" y="8026"/>
                  </a:cubicBezTo>
                  <a:lnTo>
                    <a:pt x="3372" y="7759"/>
                  </a:lnTo>
                  <a:cubicBezTo>
                    <a:pt x="3372" y="7619"/>
                    <a:pt x="3680" y="7507"/>
                    <a:pt x="4058" y="7507"/>
                  </a:cubicBezTo>
                  <a:lnTo>
                    <a:pt x="4094" y="7507"/>
                  </a:lnTo>
                  <a:cubicBezTo>
                    <a:pt x="4472" y="7507"/>
                    <a:pt x="4777" y="7619"/>
                    <a:pt x="4777" y="7759"/>
                  </a:cubicBezTo>
                  <a:lnTo>
                    <a:pt x="4777" y="8026"/>
                  </a:lnTo>
                  <a:cubicBezTo>
                    <a:pt x="4777" y="8031"/>
                    <a:pt x="4770" y="8035"/>
                    <a:pt x="4770" y="8039"/>
                  </a:cubicBezTo>
                  <a:lnTo>
                    <a:pt x="4770" y="20650"/>
                  </a:lnTo>
                  <a:cubicBezTo>
                    <a:pt x="4770" y="21175"/>
                    <a:pt x="5922" y="21600"/>
                    <a:pt x="7345" y="21600"/>
                  </a:cubicBezTo>
                  <a:cubicBezTo>
                    <a:pt x="8767" y="21600"/>
                    <a:pt x="9920" y="21175"/>
                    <a:pt x="9920" y="20650"/>
                  </a:cubicBezTo>
                  <a:lnTo>
                    <a:pt x="9920" y="13164"/>
                  </a:lnTo>
                  <a:lnTo>
                    <a:pt x="11614" y="13164"/>
                  </a:lnTo>
                  <a:lnTo>
                    <a:pt x="11614" y="20650"/>
                  </a:lnTo>
                  <a:cubicBezTo>
                    <a:pt x="11614" y="21175"/>
                    <a:pt x="12767" y="21600"/>
                    <a:pt x="14189" y="21600"/>
                  </a:cubicBezTo>
                  <a:cubicBezTo>
                    <a:pt x="15612" y="21600"/>
                    <a:pt x="16765" y="21175"/>
                    <a:pt x="16765" y="20650"/>
                  </a:cubicBezTo>
                  <a:lnTo>
                    <a:pt x="16765" y="7932"/>
                  </a:lnTo>
                  <a:lnTo>
                    <a:pt x="16782" y="7932"/>
                  </a:lnTo>
                  <a:lnTo>
                    <a:pt x="16782" y="7759"/>
                  </a:lnTo>
                  <a:cubicBezTo>
                    <a:pt x="16782" y="7619"/>
                    <a:pt x="17089" y="7507"/>
                    <a:pt x="17467" y="7507"/>
                  </a:cubicBezTo>
                  <a:lnTo>
                    <a:pt x="17503" y="7507"/>
                  </a:lnTo>
                  <a:cubicBezTo>
                    <a:pt x="17881" y="7507"/>
                    <a:pt x="18186" y="7619"/>
                    <a:pt x="18186" y="7759"/>
                  </a:cubicBezTo>
                  <a:lnTo>
                    <a:pt x="18186" y="8026"/>
                  </a:lnTo>
                  <a:cubicBezTo>
                    <a:pt x="18186" y="8048"/>
                    <a:pt x="18166" y="8068"/>
                    <a:pt x="18152" y="8088"/>
                  </a:cubicBezTo>
                  <a:lnTo>
                    <a:pt x="18152" y="12511"/>
                  </a:lnTo>
                  <a:cubicBezTo>
                    <a:pt x="18152" y="12862"/>
                    <a:pt x="18924" y="13147"/>
                    <a:pt x="19876" y="13147"/>
                  </a:cubicBezTo>
                  <a:cubicBezTo>
                    <a:pt x="20828" y="13147"/>
                    <a:pt x="21600" y="12862"/>
                    <a:pt x="21600" y="12511"/>
                  </a:cubicBezTo>
                  <a:lnTo>
                    <a:pt x="21600" y="6917"/>
                  </a:lnTo>
                  <a:lnTo>
                    <a:pt x="21600" y="5851"/>
                  </a:lnTo>
                  <a:lnTo>
                    <a:pt x="21600" y="5782"/>
                  </a:lnTo>
                  <a:cubicBezTo>
                    <a:pt x="21600" y="5685"/>
                    <a:pt x="21535" y="5594"/>
                    <a:pt x="21429" y="5512"/>
                  </a:cubicBezTo>
                  <a:cubicBezTo>
                    <a:pt x="21050" y="5119"/>
                    <a:pt x="20045" y="4836"/>
                    <a:pt x="18849" y="4836"/>
                  </a:cubicBezTo>
                  <a:lnTo>
                    <a:pt x="2751" y="4836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30000"/>
                </a:lnSpc>
                <a:defRPr sz="1800">
                  <a:solidFill>
                    <a:srgbClr val="FFFFFF"/>
                  </a:solidFill>
                </a:defRPr>
              </a:pPr>
              <a:endParaRPr sz="920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思源黑体 CN Normal" panose="020B0400000000000000" pitchFamily="34" charset="-122"/>
              </a:endParaRPr>
            </a:p>
          </p:txBody>
        </p:sp>
        <p:sp>
          <p:nvSpPr>
            <p:cNvPr id="45" name="Shape 20874"/>
            <p:cNvSpPr/>
            <p:nvPr/>
          </p:nvSpPr>
          <p:spPr>
            <a:xfrm rot="10594">
              <a:off x="487996" y="2381"/>
              <a:ext cx="1547869" cy="9757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66745" tIns="66745" rIns="66745" bIns="66745" numCol="1" anchor="ctr">
              <a:noAutofit/>
            </a:bodyPr>
            <a:lstStyle/>
            <a:p>
              <a:pPr>
                <a:lnSpc>
                  <a:spcPct val="130000"/>
                </a:lnSpc>
                <a:spcBef>
                  <a:spcPts val="165"/>
                </a:spcBef>
                <a:defRPr sz="1800"/>
              </a:pPr>
              <a:endParaRPr sz="920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思源黑体 CN Normal" panose="020B0400000000000000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0" y="262550"/>
            <a:ext cx="688146" cy="6606418"/>
            <a:chOff x="0" y="262550"/>
            <a:chExt cx="688146" cy="6606418"/>
          </a:xfrm>
        </p:grpSpPr>
        <p:sp>
          <p:nvSpPr>
            <p:cNvPr id="78" name="任意多边形 77"/>
            <p:cNvSpPr/>
            <p:nvPr/>
          </p:nvSpPr>
          <p:spPr>
            <a:xfrm rot="419600">
              <a:off x="152696" y="558566"/>
              <a:ext cx="180000" cy="1681771"/>
            </a:xfrm>
            <a:custGeom>
              <a:avLst/>
              <a:gdLst>
                <a:gd name="connsiteX0" fmla="*/ 0 w 3098"/>
                <a:gd name="connsiteY0" fmla="*/ 4980 h 4995"/>
                <a:gd name="connsiteX1" fmla="*/ 2348 w 3098"/>
                <a:gd name="connsiteY1" fmla="*/ 15 h 4995"/>
                <a:gd name="connsiteX2" fmla="*/ 3098 w 3098"/>
                <a:gd name="connsiteY2" fmla="*/ 0 h 4995"/>
                <a:gd name="connsiteX3" fmla="*/ 780 w 3098"/>
                <a:gd name="connsiteY3" fmla="*/ 4995 h 4995"/>
                <a:gd name="connsiteX4" fmla="*/ 0 w 3098"/>
                <a:gd name="connsiteY4" fmla="*/ 4980 h 4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8" h="4995">
                  <a:moveTo>
                    <a:pt x="0" y="4980"/>
                  </a:moveTo>
                  <a:lnTo>
                    <a:pt x="2348" y="15"/>
                  </a:lnTo>
                  <a:lnTo>
                    <a:pt x="3098" y="0"/>
                  </a:lnTo>
                  <a:lnTo>
                    <a:pt x="780" y="4995"/>
                  </a:lnTo>
                  <a:lnTo>
                    <a:pt x="0" y="4980"/>
                  </a:lnTo>
                  <a:close/>
                </a:path>
              </a:pathLst>
            </a:custGeom>
            <a:solidFill>
              <a:srgbClr val="1B47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5">
                <a:latin typeface="字魂143号-正酷超级黑" panose="00000500000000000000" charset="-122"/>
                <a:ea typeface="字魂143号-正酷超级黑" panose="00000500000000000000" charset="-122"/>
                <a:cs typeface="字魂143号-正酷超级黑" panose="00000500000000000000" charset="-122"/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0" y="262550"/>
              <a:ext cx="488586" cy="389299"/>
              <a:chOff x="1653525" y="814812"/>
              <a:chExt cx="753641" cy="600491"/>
            </a:xfrm>
          </p:grpSpPr>
          <p:sp>
            <p:nvSpPr>
              <p:cNvPr id="7" name="椭圆 6"/>
              <p:cNvSpPr/>
              <p:nvPr/>
            </p:nvSpPr>
            <p:spPr>
              <a:xfrm>
                <a:off x="1653525" y="814812"/>
                <a:ext cx="466073" cy="466073"/>
              </a:xfrm>
              <a:prstGeom prst="ellipse">
                <a:avLst/>
              </a:prstGeom>
              <a:noFill/>
              <a:ln w="19050">
                <a:solidFill>
                  <a:srgbClr val="1B477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椭圆 74"/>
              <p:cNvSpPr/>
              <p:nvPr/>
            </p:nvSpPr>
            <p:spPr>
              <a:xfrm>
                <a:off x="1832030" y="814812"/>
                <a:ext cx="575136" cy="575136"/>
              </a:xfrm>
              <a:prstGeom prst="ellipse">
                <a:avLst/>
              </a:prstGeom>
              <a:solidFill>
                <a:srgbClr val="E0304D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椭圆 75"/>
              <p:cNvSpPr/>
              <p:nvPr/>
            </p:nvSpPr>
            <p:spPr>
              <a:xfrm>
                <a:off x="1695238" y="1141720"/>
                <a:ext cx="273583" cy="273583"/>
              </a:xfrm>
              <a:prstGeom prst="ellipse">
                <a:avLst/>
              </a:prstGeom>
              <a:noFill/>
              <a:ln w="38100">
                <a:solidFill>
                  <a:srgbClr val="1B477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0" name="任意多边形 79"/>
            <p:cNvSpPr/>
            <p:nvPr/>
          </p:nvSpPr>
          <p:spPr>
            <a:xfrm rot="419600">
              <a:off x="508146" y="5187197"/>
              <a:ext cx="180000" cy="1681771"/>
            </a:xfrm>
            <a:custGeom>
              <a:avLst/>
              <a:gdLst>
                <a:gd name="connsiteX0" fmla="*/ 0 w 3098"/>
                <a:gd name="connsiteY0" fmla="*/ 4980 h 4995"/>
                <a:gd name="connsiteX1" fmla="*/ 2348 w 3098"/>
                <a:gd name="connsiteY1" fmla="*/ 15 h 4995"/>
                <a:gd name="connsiteX2" fmla="*/ 3098 w 3098"/>
                <a:gd name="connsiteY2" fmla="*/ 0 h 4995"/>
                <a:gd name="connsiteX3" fmla="*/ 780 w 3098"/>
                <a:gd name="connsiteY3" fmla="*/ 4995 h 4995"/>
                <a:gd name="connsiteX4" fmla="*/ 0 w 3098"/>
                <a:gd name="connsiteY4" fmla="*/ 4980 h 4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8" h="4995">
                  <a:moveTo>
                    <a:pt x="0" y="4980"/>
                  </a:moveTo>
                  <a:lnTo>
                    <a:pt x="2348" y="15"/>
                  </a:lnTo>
                  <a:lnTo>
                    <a:pt x="3098" y="0"/>
                  </a:lnTo>
                  <a:lnTo>
                    <a:pt x="780" y="4995"/>
                  </a:lnTo>
                  <a:lnTo>
                    <a:pt x="0" y="4980"/>
                  </a:lnTo>
                  <a:close/>
                </a:path>
              </a:pathLst>
            </a:custGeom>
            <a:solidFill>
              <a:srgbClr val="E030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5">
                <a:latin typeface="字魂143号-正酷超级黑" panose="00000500000000000000" charset="-122"/>
                <a:ea typeface="字魂143号-正酷超级黑" panose="00000500000000000000" charset="-122"/>
                <a:cs typeface="字魂143号-正酷超级黑" panose="00000500000000000000" charset="-122"/>
              </a:endParaRPr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264910"/>
            <a:ext cx="2930525" cy="59309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7525" y="2684780"/>
            <a:ext cx="6696075" cy="34671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0525" y="564515"/>
            <a:ext cx="6486525" cy="17335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6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bldLvl="0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6077902" y="0"/>
            <a:ext cx="6114098" cy="6915150"/>
          </a:xfrm>
          <a:prstGeom prst="rect">
            <a:avLst/>
          </a:prstGeom>
          <a:solidFill>
            <a:srgbClr val="1B47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143号-正酷超级黑" panose="00000500000000000000" charset="-122"/>
              <a:ea typeface="字魂143号-正酷超级黑" panose="00000500000000000000" charset="-122"/>
              <a:cs typeface="字魂143号-正酷超级黑" panose="00000500000000000000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8200390" y="953770"/>
            <a:ext cx="2261870" cy="5249545"/>
            <a:chOff x="9581" y="1386"/>
            <a:chExt cx="3562" cy="8267"/>
          </a:xfrm>
        </p:grpSpPr>
        <p:sp>
          <p:nvSpPr>
            <p:cNvPr id="3" name="文本框 2"/>
            <p:cNvSpPr txBox="1"/>
            <p:nvPr/>
          </p:nvSpPr>
          <p:spPr>
            <a:xfrm>
              <a:off x="9817" y="3217"/>
              <a:ext cx="3196" cy="643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dist"/>
              <a:r>
                <a:rPr lang="en-US" altLang="zh-CN" sz="12000" b="1" dirty="0" smtClean="0">
                  <a:solidFill>
                    <a:schemeClr val="bg1"/>
                  </a:solidFill>
                  <a:latin typeface="字魂143号-正酷超级黑" panose="00000500000000000000" charset="-122"/>
                  <a:ea typeface="字魂143号-正酷超级黑" panose="00000500000000000000" charset="-122"/>
                  <a:cs typeface="字魂143号-正酷超级黑" panose="00000500000000000000" charset="-122"/>
                  <a:sym typeface="+mn-lt"/>
                </a:rPr>
                <a:t>2021</a:t>
              </a:r>
              <a:endParaRPr lang="zh-CN" altLang="en-US" sz="12000" b="1" dirty="0">
                <a:solidFill>
                  <a:schemeClr val="bg1"/>
                </a:solidFill>
                <a:latin typeface="字魂143号-正酷超级黑" panose="00000500000000000000" charset="-122"/>
                <a:ea typeface="字魂143号-正酷超级黑" panose="00000500000000000000" charset="-122"/>
                <a:cs typeface="字魂143号-正酷超级黑" panose="00000500000000000000" charset="-122"/>
                <a:sym typeface="+mn-lt"/>
              </a:endParaRPr>
            </a:p>
          </p:txBody>
        </p:sp>
        <p:sp>
          <p:nvSpPr>
            <p:cNvPr id="228" name="椭圆 227"/>
            <p:cNvSpPr/>
            <p:nvPr/>
          </p:nvSpPr>
          <p:spPr>
            <a:xfrm>
              <a:off x="11197" y="1855"/>
              <a:ext cx="1946" cy="1946"/>
            </a:xfrm>
            <a:prstGeom prst="ellipse">
              <a:avLst/>
            </a:prstGeom>
            <a:solidFill>
              <a:srgbClr val="60B4FF">
                <a:alpha val="1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>
                <a:latin typeface="字魂143号-正酷超级黑" panose="00000500000000000000" charset="-122"/>
                <a:ea typeface="字魂143号-正酷超级黑" panose="00000500000000000000" charset="-122"/>
                <a:cs typeface="字魂143号-正酷超级黑" panose="00000500000000000000" charset="-122"/>
              </a:endParaRPr>
            </a:p>
          </p:txBody>
        </p:sp>
        <p:sp>
          <p:nvSpPr>
            <p:cNvPr id="4238" name="Freeform 1181"/>
            <p:cNvSpPr>
              <a:spLocks noEditPoints="1"/>
            </p:cNvSpPr>
            <p:nvPr/>
          </p:nvSpPr>
          <p:spPr bwMode="auto">
            <a:xfrm>
              <a:off x="9581" y="1386"/>
              <a:ext cx="1405" cy="1196"/>
            </a:xfrm>
            <a:custGeom>
              <a:avLst/>
              <a:gdLst>
                <a:gd name="T0" fmla="*/ 112 w 173"/>
                <a:gd name="T1" fmla="*/ 147 h 147"/>
                <a:gd name="T2" fmla="*/ 88 w 173"/>
                <a:gd name="T3" fmla="*/ 54 h 147"/>
                <a:gd name="T4" fmla="*/ 150 w 173"/>
                <a:gd name="T5" fmla="*/ 0 h 147"/>
                <a:gd name="T6" fmla="*/ 160 w 173"/>
                <a:gd name="T7" fmla="*/ 23 h 147"/>
                <a:gd name="T8" fmla="*/ 143 w 173"/>
                <a:gd name="T9" fmla="*/ 33 h 147"/>
                <a:gd name="T10" fmla="*/ 122 w 173"/>
                <a:gd name="T11" fmla="*/ 58 h 147"/>
                <a:gd name="T12" fmla="*/ 150 w 173"/>
                <a:gd name="T13" fmla="*/ 63 h 147"/>
                <a:gd name="T14" fmla="*/ 173 w 173"/>
                <a:gd name="T15" fmla="*/ 124 h 147"/>
                <a:gd name="T16" fmla="*/ 143 w 173"/>
                <a:gd name="T17" fmla="*/ 8 h 147"/>
                <a:gd name="T18" fmla="*/ 96 w 173"/>
                <a:gd name="T19" fmla="*/ 124 h 147"/>
                <a:gd name="T20" fmla="*/ 150 w 173"/>
                <a:gd name="T21" fmla="*/ 139 h 147"/>
                <a:gd name="T22" fmla="*/ 165 w 173"/>
                <a:gd name="T23" fmla="*/ 86 h 147"/>
                <a:gd name="T24" fmla="*/ 127 w 173"/>
                <a:gd name="T25" fmla="*/ 71 h 147"/>
                <a:gd name="T26" fmla="*/ 114 w 173"/>
                <a:gd name="T27" fmla="*/ 54 h 147"/>
                <a:gd name="T28" fmla="*/ 150 w 173"/>
                <a:gd name="T29" fmla="*/ 25 h 147"/>
                <a:gd name="T30" fmla="*/ 152 w 173"/>
                <a:gd name="T31" fmla="*/ 10 h 147"/>
                <a:gd name="T32" fmla="*/ 143 w 173"/>
                <a:gd name="T33" fmla="*/ 8 h 147"/>
                <a:gd name="T34" fmla="*/ 23 w 173"/>
                <a:gd name="T35" fmla="*/ 147 h 147"/>
                <a:gd name="T36" fmla="*/ 0 w 173"/>
                <a:gd name="T37" fmla="*/ 54 h 147"/>
                <a:gd name="T38" fmla="*/ 61 w 173"/>
                <a:gd name="T39" fmla="*/ 0 h 147"/>
                <a:gd name="T40" fmla="*/ 71 w 173"/>
                <a:gd name="T41" fmla="*/ 23 h 147"/>
                <a:gd name="T42" fmla="*/ 54 w 173"/>
                <a:gd name="T43" fmla="*/ 33 h 147"/>
                <a:gd name="T44" fmla="*/ 33 w 173"/>
                <a:gd name="T45" fmla="*/ 58 h 147"/>
                <a:gd name="T46" fmla="*/ 61 w 173"/>
                <a:gd name="T47" fmla="*/ 63 h 147"/>
                <a:gd name="T48" fmla="*/ 84 w 173"/>
                <a:gd name="T49" fmla="*/ 124 h 147"/>
                <a:gd name="T50" fmla="*/ 54 w 173"/>
                <a:gd name="T51" fmla="*/ 8 h 147"/>
                <a:gd name="T52" fmla="*/ 8 w 173"/>
                <a:gd name="T53" fmla="*/ 124 h 147"/>
                <a:gd name="T54" fmla="*/ 61 w 173"/>
                <a:gd name="T55" fmla="*/ 139 h 147"/>
                <a:gd name="T56" fmla="*/ 76 w 173"/>
                <a:gd name="T57" fmla="*/ 86 h 147"/>
                <a:gd name="T58" fmla="*/ 38 w 173"/>
                <a:gd name="T59" fmla="*/ 71 h 147"/>
                <a:gd name="T60" fmla="*/ 25 w 173"/>
                <a:gd name="T61" fmla="*/ 54 h 147"/>
                <a:gd name="T62" fmla="*/ 61 w 173"/>
                <a:gd name="T63" fmla="*/ 25 h 147"/>
                <a:gd name="T64" fmla="*/ 63 w 173"/>
                <a:gd name="T65" fmla="*/ 10 h 147"/>
                <a:gd name="T66" fmla="*/ 54 w 173"/>
                <a:gd name="T67" fmla="*/ 8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3" h="147">
                  <a:moveTo>
                    <a:pt x="150" y="147"/>
                  </a:moveTo>
                  <a:cubicBezTo>
                    <a:pt x="112" y="147"/>
                    <a:pt x="112" y="147"/>
                    <a:pt x="112" y="147"/>
                  </a:cubicBezTo>
                  <a:cubicBezTo>
                    <a:pt x="99" y="147"/>
                    <a:pt x="88" y="137"/>
                    <a:pt x="88" y="124"/>
                  </a:cubicBezTo>
                  <a:cubicBezTo>
                    <a:pt x="88" y="54"/>
                    <a:pt x="88" y="54"/>
                    <a:pt x="88" y="54"/>
                  </a:cubicBezTo>
                  <a:cubicBezTo>
                    <a:pt x="88" y="24"/>
                    <a:pt x="113" y="0"/>
                    <a:pt x="143" y="0"/>
                  </a:cubicBezTo>
                  <a:cubicBezTo>
                    <a:pt x="150" y="0"/>
                    <a:pt x="150" y="0"/>
                    <a:pt x="150" y="0"/>
                  </a:cubicBezTo>
                  <a:cubicBezTo>
                    <a:pt x="155" y="0"/>
                    <a:pt x="160" y="4"/>
                    <a:pt x="160" y="10"/>
                  </a:cubicBezTo>
                  <a:cubicBezTo>
                    <a:pt x="160" y="23"/>
                    <a:pt x="160" y="23"/>
                    <a:pt x="160" y="23"/>
                  </a:cubicBezTo>
                  <a:cubicBezTo>
                    <a:pt x="160" y="28"/>
                    <a:pt x="155" y="33"/>
                    <a:pt x="150" y="33"/>
                  </a:cubicBezTo>
                  <a:cubicBezTo>
                    <a:pt x="143" y="33"/>
                    <a:pt x="143" y="33"/>
                    <a:pt x="143" y="33"/>
                  </a:cubicBezTo>
                  <a:cubicBezTo>
                    <a:pt x="132" y="33"/>
                    <a:pt x="122" y="43"/>
                    <a:pt x="122" y="54"/>
                  </a:cubicBezTo>
                  <a:cubicBezTo>
                    <a:pt x="122" y="58"/>
                    <a:pt x="122" y="58"/>
                    <a:pt x="122" y="58"/>
                  </a:cubicBezTo>
                  <a:cubicBezTo>
                    <a:pt x="122" y="61"/>
                    <a:pt x="124" y="63"/>
                    <a:pt x="127" y="63"/>
                  </a:cubicBezTo>
                  <a:cubicBezTo>
                    <a:pt x="150" y="63"/>
                    <a:pt x="150" y="63"/>
                    <a:pt x="150" y="63"/>
                  </a:cubicBezTo>
                  <a:cubicBezTo>
                    <a:pt x="162" y="63"/>
                    <a:pt x="173" y="73"/>
                    <a:pt x="173" y="86"/>
                  </a:cubicBezTo>
                  <a:cubicBezTo>
                    <a:pt x="173" y="124"/>
                    <a:pt x="173" y="124"/>
                    <a:pt x="173" y="124"/>
                  </a:cubicBezTo>
                  <a:cubicBezTo>
                    <a:pt x="173" y="137"/>
                    <a:pt x="162" y="147"/>
                    <a:pt x="150" y="147"/>
                  </a:cubicBezTo>
                  <a:close/>
                  <a:moveTo>
                    <a:pt x="143" y="8"/>
                  </a:moveTo>
                  <a:cubicBezTo>
                    <a:pt x="118" y="8"/>
                    <a:pt x="96" y="29"/>
                    <a:pt x="96" y="54"/>
                  </a:cubicBezTo>
                  <a:cubicBezTo>
                    <a:pt x="96" y="124"/>
                    <a:pt x="96" y="124"/>
                    <a:pt x="96" y="124"/>
                  </a:cubicBezTo>
                  <a:cubicBezTo>
                    <a:pt x="96" y="133"/>
                    <a:pt x="103" y="139"/>
                    <a:pt x="112" y="139"/>
                  </a:cubicBezTo>
                  <a:cubicBezTo>
                    <a:pt x="150" y="139"/>
                    <a:pt x="150" y="139"/>
                    <a:pt x="150" y="139"/>
                  </a:cubicBezTo>
                  <a:cubicBezTo>
                    <a:pt x="158" y="139"/>
                    <a:pt x="165" y="133"/>
                    <a:pt x="165" y="124"/>
                  </a:cubicBezTo>
                  <a:cubicBezTo>
                    <a:pt x="165" y="86"/>
                    <a:pt x="165" y="86"/>
                    <a:pt x="165" y="86"/>
                  </a:cubicBezTo>
                  <a:cubicBezTo>
                    <a:pt x="165" y="78"/>
                    <a:pt x="158" y="71"/>
                    <a:pt x="150" y="71"/>
                  </a:cubicBezTo>
                  <a:cubicBezTo>
                    <a:pt x="127" y="71"/>
                    <a:pt x="127" y="71"/>
                    <a:pt x="127" y="71"/>
                  </a:cubicBezTo>
                  <a:cubicBezTo>
                    <a:pt x="120" y="71"/>
                    <a:pt x="114" y="65"/>
                    <a:pt x="114" y="58"/>
                  </a:cubicBezTo>
                  <a:cubicBezTo>
                    <a:pt x="114" y="54"/>
                    <a:pt x="114" y="54"/>
                    <a:pt x="114" y="54"/>
                  </a:cubicBezTo>
                  <a:cubicBezTo>
                    <a:pt x="114" y="38"/>
                    <a:pt x="127" y="25"/>
                    <a:pt x="143" y="25"/>
                  </a:cubicBezTo>
                  <a:cubicBezTo>
                    <a:pt x="150" y="25"/>
                    <a:pt x="150" y="25"/>
                    <a:pt x="150" y="25"/>
                  </a:cubicBezTo>
                  <a:cubicBezTo>
                    <a:pt x="151" y="25"/>
                    <a:pt x="152" y="24"/>
                    <a:pt x="152" y="23"/>
                  </a:cubicBezTo>
                  <a:cubicBezTo>
                    <a:pt x="152" y="10"/>
                    <a:pt x="152" y="10"/>
                    <a:pt x="152" y="10"/>
                  </a:cubicBezTo>
                  <a:cubicBezTo>
                    <a:pt x="152" y="9"/>
                    <a:pt x="151" y="8"/>
                    <a:pt x="150" y="8"/>
                  </a:cubicBezTo>
                  <a:lnTo>
                    <a:pt x="143" y="8"/>
                  </a:lnTo>
                  <a:close/>
                  <a:moveTo>
                    <a:pt x="61" y="147"/>
                  </a:moveTo>
                  <a:cubicBezTo>
                    <a:pt x="23" y="147"/>
                    <a:pt x="23" y="147"/>
                    <a:pt x="23" y="147"/>
                  </a:cubicBezTo>
                  <a:cubicBezTo>
                    <a:pt x="10" y="147"/>
                    <a:pt x="0" y="137"/>
                    <a:pt x="0" y="12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24"/>
                    <a:pt x="24" y="0"/>
                    <a:pt x="54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6" y="0"/>
                    <a:pt x="71" y="4"/>
                    <a:pt x="71" y="10"/>
                  </a:cubicBezTo>
                  <a:cubicBezTo>
                    <a:pt x="71" y="23"/>
                    <a:pt x="71" y="23"/>
                    <a:pt x="71" y="23"/>
                  </a:cubicBezTo>
                  <a:cubicBezTo>
                    <a:pt x="71" y="28"/>
                    <a:pt x="66" y="33"/>
                    <a:pt x="61" y="33"/>
                  </a:cubicBezTo>
                  <a:cubicBezTo>
                    <a:pt x="54" y="33"/>
                    <a:pt x="54" y="33"/>
                    <a:pt x="54" y="33"/>
                  </a:cubicBezTo>
                  <a:cubicBezTo>
                    <a:pt x="43" y="33"/>
                    <a:pt x="33" y="43"/>
                    <a:pt x="33" y="54"/>
                  </a:cubicBezTo>
                  <a:cubicBezTo>
                    <a:pt x="33" y="58"/>
                    <a:pt x="33" y="58"/>
                    <a:pt x="33" y="58"/>
                  </a:cubicBezTo>
                  <a:cubicBezTo>
                    <a:pt x="33" y="61"/>
                    <a:pt x="35" y="63"/>
                    <a:pt x="38" y="63"/>
                  </a:cubicBezTo>
                  <a:cubicBezTo>
                    <a:pt x="61" y="63"/>
                    <a:pt x="61" y="63"/>
                    <a:pt x="61" y="63"/>
                  </a:cubicBezTo>
                  <a:cubicBezTo>
                    <a:pt x="73" y="63"/>
                    <a:pt x="84" y="73"/>
                    <a:pt x="84" y="86"/>
                  </a:cubicBezTo>
                  <a:cubicBezTo>
                    <a:pt x="84" y="124"/>
                    <a:pt x="84" y="124"/>
                    <a:pt x="84" y="124"/>
                  </a:cubicBezTo>
                  <a:cubicBezTo>
                    <a:pt x="84" y="137"/>
                    <a:pt x="73" y="147"/>
                    <a:pt x="61" y="147"/>
                  </a:cubicBezTo>
                  <a:close/>
                  <a:moveTo>
                    <a:pt x="54" y="8"/>
                  </a:moveTo>
                  <a:cubicBezTo>
                    <a:pt x="29" y="8"/>
                    <a:pt x="8" y="29"/>
                    <a:pt x="8" y="54"/>
                  </a:cubicBezTo>
                  <a:cubicBezTo>
                    <a:pt x="8" y="124"/>
                    <a:pt x="8" y="124"/>
                    <a:pt x="8" y="124"/>
                  </a:cubicBezTo>
                  <a:cubicBezTo>
                    <a:pt x="8" y="133"/>
                    <a:pt x="14" y="139"/>
                    <a:pt x="23" y="139"/>
                  </a:cubicBezTo>
                  <a:cubicBezTo>
                    <a:pt x="61" y="139"/>
                    <a:pt x="61" y="139"/>
                    <a:pt x="61" y="139"/>
                  </a:cubicBezTo>
                  <a:cubicBezTo>
                    <a:pt x="69" y="139"/>
                    <a:pt x="76" y="133"/>
                    <a:pt x="76" y="124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78"/>
                    <a:pt x="69" y="71"/>
                    <a:pt x="61" y="71"/>
                  </a:cubicBezTo>
                  <a:cubicBezTo>
                    <a:pt x="38" y="71"/>
                    <a:pt x="38" y="71"/>
                    <a:pt x="38" y="71"/>
                  </a:cubicBezTo>
                  <a:cubicBezTo>
                    <a:pt x="31" y="71"/>
                    <a:pt x="25" y="65"/>
                    <a:pt x="25" y="58"/>
                  </a:cubicBezTo>
                  <a:cubicBezTo>
                    <a:pt x="25" y="54"/>
                    <a:pt x="25" y="54"/>
                    <a:pt x="25" y="54"/>
                  </a:cubicBezTo>
                  <a:cubicBezTo>
                    <a:pt x="25" y="38"/>
                    <a:pt x="38" y="25"/>
                    <a:pt x="54" y="25"/>
                  </a:cubicBezTo>
                  <a:cubicBezTo>
                    <a:pt x="61" y="25"/>
                    <a:pt x="61" y="25"/>
                    <a:pt x="61" y="25"/>
                  </a:cubicBezTo>
                  <a:cubicBezTo>
                    <a:pt x="62" y="25"/>
                    <a:pt x="63" y="24"/>
                    <a:pt x="63" y="23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3" y="9"/>
                    <a:pt x="62" y="8"/>
                    <a:pt x="61" y="8"/>
                  </a:cubicBezTo>
                  <a:lnTo>
                    <a:pt x="54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字魂143号-正酷超级黑" panose="00000500000000000000" charset="-122"/>
                <a:ea typeface="字魂143号-正酷超级黑" panose="00000500000000000000" charset="-122"/>
                <a:cs typeface="字魂143号-正酷超级黑" panose="00000500000000000000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885825" y="1490345"/>
            <a:ext cx="5201285" cy="3345180"/>
            <a:chOff x="1440" y="1236"/>
            <a:chExt cx="8191" cy="5268"/>
          </a:xfrm>
        </p:grpSpPr>
        <p:cxnSp>
          <p:nvCxnSpPr>
            <p:cNvPr id="14" name="直接连接符 13"/>
            <p:cNvCxnSpPr/>
            <p:nvPr/>
          </p:nvCxnSpPr>
          <p:spPr>
            <a:xfrm>
              <a:off x="5450" y="1236"/>
              <a:ext cx="0" cy="986"/>
            </a:xfrm>
            <a:prstGeom prst="line">
              <a:avLst/>
            </a:prstGeom>
            <a:ln w="34925">
              <a:solidFill>
                <a:srgbClr val="E0304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5450" y="5518"/>
              <a:ext cx="0" cy="986"/>
            </a:xfrm>
            <a:prstGeom prst="line">
              <a:avLst/>
            </a:prstGeom>
            <a:ln w="34925">
              <a:solidFill>
                <a:srgbClr val="E0304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/>
            <p:cNvSpPr txBox="1"/>
            <p:nvPr/>
          </p:nvSpPr>
          <p:spPr>
            <a:xfrm>
              <a:off x="1440" y="2229"/>
              <a:ext cx="8191" cy="24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9600" dirty="0" smtClean="0">
                  <a:solidFill>
                    <a:srgbClr val="1B477E"/>
                  </a:solidFill>
                  <a:latin typeface="字魂143号-正酷超级黑" panose="00000500000000000000" charset="-122"/>
                  <a:ea typeface="字魂143号-正酷超级黑" panose="00000500000000000000" charset="-122"/>
                  <a:cs typeface="字魂143号-正酷超级黑" panose="00000500000000000000" charset="-122"/>
                  <a:sym typeface="+mn-lt"/>
                </a:rPr>
                <a:t>Bye</a:t>
              </a:r>
              <a:endParaRPr lang="en-US" altLang="zh-CN" sz="9600" dirty="0" smtClean="0">
                <a:solidFill>
                  <a:srgbClr val="1B477E"/>
                </a:solidFill>
                <a:latin typeface="字魂143号-正酷超级黑" panose="00000500000000000000" charset="-122"/>
                <a:ea typeface="字魂143号-正酷超级黑" panose="00000500000000000000" charset="-122"/>
                <a:cs typeface="字魂143号-正酷超级黑" panose="00000500000000000000" charset="-122"/>
                <a:sym typeface="+mn-lt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6087427" y="2619375"/>
            <a:ext cx="1461770" cy="1116330"/>
            <a:chOff x="1705" y="4089"/>
            <a:chExt cx="2302" cy="1758"/>
          </a:xfrm>
        </p:grpSpPr>
        <p:grpSp>
          <p:nvGrpSpPr>
            <p:cNvPr id="32" name="组合 31"/>
            <p:cNvGrpSpPr/>
            <p:nvPr/>
          </p:nvGrpSpPr>
          <p:grpSpPr>
            <a:xfrm>
              <a:off x="1705" y="4089"/>
              <a:ext cx="161" cy="1758"/>
              <a:chOff x="1067" y="12198"/>
              <a:chExt cx="166" cy="1810"/>
            </a:xfrm>
            <a:solidFill>
              <a:srgbClr val="F94561">
                <a:alpha val="96000"/>
              </a:srgbClr>
            </a:solidFill>
          </p:grpSpPr>
          <p:sp>
            <p:nvSpPr>
              <p:cNvPr id="33" name="椭圆 32"/>
              <p:cNvSpPr/>
              <p:nvPr/>
            </p:nvSpPr>
            <p:spPr>
              <a:xfrm>
                <a:off x="1067" y="12198"/>
                <a:ext cx="166" cy="16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latin typeface="字魂143号-正酷超级黑" panose="00000500000000000000" charset="-122"/>
                  <a:ea typeface="字魂143号-正酷超级黑" panose="00000500000000000000" charset="-122"/>
                  <a:cs typeface="字魂143号-正酷超级黑" panose="00000500000000000000" charset="-122"/>
                </a:endParaRPr>
              </a:p>
            </p:txBody>
          </p:sp>
          <p:sp>
            <p:nvSpPr>
              <p:cNvPr id="34" name="椭圆 33"/>
              <p:cNvSpPr/>
              <p:nvPr/>
            </p:nvSpPr>
            <p:spPr>
              <a:xfrm>
                <a:off x="1067" y="12472"/>
                <a:ext cx="166" cy="16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latin typeface="字魂143号-正酷超级黑" panose="00000500000000000000" charset="-122"/>
                  <a:ea typeface="字魂143号-正酷超级黑" panose="00000500000000000000" charset="-122"/>
                  <a:cs typeface="字魂143号-正酷超级黑" panose="00000500000000000000" charset="-122"/>
                </a:endParaRPr>
              </a:p>
            </p:txBody>
          </p:sp>
          <p:sp>
            <p:nvSpPr>
              <p:cNvPr id="35" name="椭圆 34"/>
              <p:cNvSpPr/>
              <p:nvPr/>
            </p:nvSpPr>
            <p:spPr>
              <a:xfrm>
                <a:off x="1067" y="12746"/>
                <a:ext cx="166" cy="16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latin typeface="字魂143号-正酷超级黑" panose="00000500000000000000" charset="-122"/>
                  <a:ea typeface="字魂143号-正酷超级黑" panose="00000500000000000000" charset="-122"/>
                  <a:cs typeface="字魂143号-正酷超级黑" panose="00000500000000000000" charset="-122"/>
                </a:endParaRPr>
              </a:p>
            </p:txBody>
          </p:sp>
          <p:sp>
            <p:nvSpPr>
              <p:cNvPr id="36" name="椭圆 35"/>
              <p:cNvSpPr/>
              <p:nvPr/>
            </p:nvSpPr>
            <p:spPr>
              <a:xfrm>
                <a:off x="1067" y="13020"/>
                <a:ext cx="166" cy="16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latin typeface="字魂143号-正酷超级黑" panose="00000500000000000000" charset="-122"/>
                  <a:ea typeface="字魂143号-正酷超级黑" panose="00000500000000000000" charset="-122"/>
                  <a:cs typeface="字魂143号-正酷超级黑" panose="00000500000000000000" charset="-122"/>
                </a:endParaRPr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1067" y="13294"/>
                <a:ext cx="166" cy="16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latin typeface="字魂143号-正酷超级黑" panose="00000500000000000000" charset="-122"/>
                  <a:ea typeface="字魂143号-正酷超级黑" panose="00000500000000000000" charset="-122"/>
                  <a:cs typeface="字魂143号-正酷超级黑" panose="00000500000000000000" charset="-122"/>
                </a:endParaRPr>
              </a:p>
            </p:txBody>
          </p:sp>
          <p:sp>
            <p:nvSpPr>
              <p:cNvPr id="38" name="椭圆 37"/>
              <p:cNvSpPr/>
              <p:nvPr/>
            </p:nvSpPr>
            <p:spPr>
              <a:xfrm>
                <a:off x="1067" y="13568"/>
                <a:ext cx="166" cy="16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latin typeface="字魂143号-正酷超级黑" panose="00000500000000000000" charset="-122"/>
                  <a:ea typeface="字魂143号-正酷超级黑" panose="00000500000000000000" charset="-122"/>
                  <a:cs typeface="字魂143号-正酷超级黑" panose="00000500000000000000" charset="-122"/>
                </a:endParaRPr>
              </a:p>
            </p:txBody>
          </p:sp>
          <p:sp>
            <p:nvSpPr>
              <p:cNvPr id="39" name="椭圆 38"/>
              <p:cNvSpPr/>
              <p:nvPr/>
            </p:nvSpPr>
            <p:spPr>
              <a:xfrm>
                <a:off x="1067" y="13842"/>
                <a:ext cx="166" cy="16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latin typeface="字魂143号-正酷超级黑" panose="00000500000000000000" charset="-122"/>
                  <a:ea typeface="字魂143号-正酷超级黑" panose="00000500000000000000" charset="-122"/>
                  <a:cs typeface="字魂143号-正酷超级黑" panose="00000500000000000000" charset="-122"/>
                </a:endParaRPr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2181" y="4089"/>
              <a:ext cx="161" cy="1758"/>
              <a:chOff x="1067" y="12198"/>
              <a:chExt cx="166" cy="1810"/>
            </a:xfrm>
            <a:solidFill>
              <a:srgbClr val="F94561">
                <a:alpha val="77000"/>
              </a:srgbClr>
            </a:solidFill>
          </p:grpSpPr>
          <p:sp>
            <p:nvSpPr>
              <p:cNvPr id="150" name="椭圆 149"/>
              <p:cNvSpPr/>
              <p:nvPr/>
            </p:nvSpPr>
            <p:spPr>
              <a:xfrm>
                <a:off x="1067" y="12198"/>
                <a:ext cx="166" cy="16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latin typeface="字魂143号-正酷超级黑" panose="00000500000000000000" charset="-122"/>
                  <a:ea typeface="字魂143号-正酷超级黑" panose="00000500000000000000" charset="-122"/>
                  <a:cs typeface="字魂143号-正酷超级黑" panose="00000500000000000000" charset="-122"/>
                </a:endParaRPr>
              </a:p>
            </p:txBody>
          </p:sp>
          <p:sp>
            <p:nvSpPr>
              <p:cNvPr id="151" name="椭圆 150"/>
              <p:cNvSpPr/>
              <p:nvPr/>
            </p:nvSpPr>
            <p:spPr>
              <a:xfrm>
                <a:off x="1067" y="12472"/>
                <a:ext cx="166" cy="16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latin typeface="字魂143号-正酷超级黑" panose="00000500000000000000" charset="-122"/>
                  <a:ea typeface="字魂143号-正酷超级黑" panose="00000500000000000000" charset="-122"/>
                  <a:cs typeface="字魂143号-正酷超级黑" panose="00000500000000000000" charset="-122"/>
                </a:endParaRPr>
              </a:p>
            </p:txBody>
          </p:sp>
          <p:sp>
            <p:nvSpPr>
              <p:cNvPr id="152" name="椭圆 151"/>
              <p:cNvSpPr/>
              <p:nvPr/>
            </p:nvSpPr>
            <p:spPr>
              <a:xfrm>
                <a:off x="1067" y="12746"/>
                <a:ext cx="166" cy="16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latin typeface="字魂143号-正酷超级黑" panose="00000500000000000000" charset="-122"/>
                  <a:ea typeface="字魂143号-正酷超级黑" panose="00000500000000000000" charset="-122"/>
                  <a:cs typeface="字魂143号-正酷超级黑" panose="00000500000000000000" charset="-122"/>
                </a:endParaRPr>
              </a:p>
            </p:txBody>
          </p:sp>
          <p:sp>
            <p:nvSpPr>
              <p:cNvPr id="153" name="椭圆 152"/>
              <p:cNvSpPr/>
              <p:nvPr/>
            </p:nvSpPr>
            <p:spPr>
              <a:xfrm>
                <a:off x="1067" y="13020"/>
                <a:ext cx="166" cy="16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latin typeface="字魂143号-正酷超级黑" panose="00000500000000000000" charset="-122"/>
                  <a:ea typeface="字魂143号-正酷超级黑" panose="00000500000000000000" charset="-122"/>
                  <a:cs typeface="字魂143号-正酷超级黑" panose="00000500000000000000" charset="-122"/>
                </a:endParaRPr>
              </a:p>
            </p:txBody>
          </p:sp>
          <p:sp>
            <p:nvSpPr>
              <p:cNvPr id="154" name="椭圆 153"/>
              <p:cNvSpPr/>
              <p:nvPr/>
            </p:nvSpPr>
            <p:spPr>
              <a:xfrm>
                <a:off x="1067" y="13294"/>
                <a:ext cx="166" cy="16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latin typeface="字魂143号-正酷超级黑" panose="00000500000000000000" charset="-122"/>
                  <a:ea typeface="字魂143号-正酷超级黑" panose="00000500000000000000" charset="-122"/>
                  <a:cs typeface="字魂143号-正酷超级黑" panose="00000500000000000000" charset="-122"/>
                </a:endParaRPr>
              </a:p>
            </p:txBody>
          </p:sp>
          <p:sp>
            <p:nvSpPr>
              <p:cNvPr id="155" name="椭圆 154"/>
              <p:cNvSpPr/>
              <p:nvPr/>
            </p:nvSpPr>
            <p:spPr>
              <a:xfrm>
                <a:off x="1067" y="13568"/>
                <a:ext cx="166" cy="16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latin typeface="字魂143号-正酷超级黑" panose="00000500000000000000" charset="-122"/>
                  <a:ea typeface="字魂143号-正酷超级黑" panose="00000500000000000000" charset="-122"/>
                  <a:cs typeface="字魂143号-正酷超级黑" panose="00000500000000000000" charset="-122"/>
                </a:endParaRPr>
              </a:p>
            </p:txBody>
          </p:sp>
          <p:sp>
            <p:nvSpPr>
              <p:cNvPr id="156" name="椭圆 155"/>
              <p:cNvSpPr/>
              <p:nvPr/>
            </p:nvSpPr>
            <p:spPr>
              <a:xfrm>
                <a:off x="1067" y="13842"/>
                <a:ext cx="166" cy="16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latin typeface="字魂143号-正酷超级黑" panose="00000500000000000000" charset="-122"/>
                  <a:ea typeface="字魂143号-正酷超级黑" panose="00000500000000000000" charset="-122"/>
                  <a:cs typeface="字魂143号-正酷超级黑" panose="00000500000000000000" charset="-122"/>
                </a:endParaRPr>
              </a:p>
            </p:txBody>
          </p:sp>
        </p:grpSp>
        <p:grpSp>
          <p:nvGrpSpPr>
            <p:cNvPr id="157" name="组合 156"/>
            <p:cNvGrpSpPr/>
            <p:nvPr/>
          </p:nvGrpSpPr>
          <p:grpSpPr>
            <a:xfrm>
              <a:off x="1943" y="4089"/>
              <a:ext cx="161" cy="1758"/>
              <a:chOff x="1067" y="12198"/>
              <a:chExt cx="166" cy="1810"/>
            </a:xfrm>
            <a:solidFill>
              <a:srgbClr val="F94561">
                <a:alpha val="89000"/>
              </a:srgbClr>
            </a:solidFill>
          </p:grpSpPr>
          <p:sp>
            <p:nvSpPr>
              <p:cNvPr id="158" name="椭圆 157"/>
              <p:cNvSpPr/>
              <p:nvPr/>
            </p:nvSpPr>
            <p:spPr>
              <a:xfrm>
                <a:off x="1067" y="12198"/>
                <a:ext cx="166" cy="16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latin typeface="字魂143号-正酷超级黑" panose="00000500000000000000" charset="-122"/>
                  <a:ea typeface="字魂143号-正酷超级黑" panose="00000500000000000000" charset="-122"/>
                  <a:cs typeface="字魂143号-正酷超级黑" panose="00000500000000000000" charset="-122"/>
                </a:endParaRPr>
              </a:p>
            </p:txBody>
          </p:sp>
          <p:sp>
            <p:nvSpPr>
              <p:cNvPr id="159" name="椭圆 158"/>
              <p:cNvSpPr/>
              <p:nvPr/>
            </p:nvSpPr>
            <p:spPr>
              <a:xfrm>
                <a:off x="1067" y="12472"/>
                <a:ext cx="166" cy="16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latin typeface="字魂143号-正酷超级黑" panose="00000500000000000000" charset="-122"/>
                  <a:ea typeface="字魂143号-正酷超级黑" panose="00000500000000000000" charset="-122"/>
                  <a:cs typeface="字魂143号-正酷超级黑" panose="00000500000000000000" charset="-122"/>
                </a:endParaRPr>
              </a:p>
            </p:txBody>
          </p:sp>
          <p:sp>
            <p:nvSpPr>
              <p:cNvPr id="160" name="椭圆 159"/>
              <p:cNvSpPr/>
              <p:nvPr/>
            </p:nvSpPr>
            <p:spPr>
              <a:xfrm>
                <a:off x="1067" y="12746"/>
                <a:ext cx="166" cy="16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latin typeface="字魂143号-正酷超级黑" panose="00000500000000000000" charset="-122"/>
                  <a:ea typeface="字魂143号-正酷超级黑" panose="00000500000000000000" charset="-122"/>
                  <a:cs typeface="字魂143号-正酷超级黑" panose="00000500000000000000" charset="-122"/>
                </a:endParaRPr>
              </a:p>
            </p:txBody>
          </p:sp>
          <p:sp>
            <p:nvSpPr>
              <p:cNvPr id="161" name="椭圆 160"/>
              <p:cNvSpPr/>
              <p:nvPr/>
            </p:nvSpPr>
            <p:spPr>
              <a:xfrm>
                <a:off x="1067" y="13020"/>
                <a:ext cx="166" cy="16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latin typeface="字魂143号-正酷超级黑" panose="00000500000000000000" charset="-122"/>
                  <a:ea typeface="字魂143号-正酷超级黑" panose="00000500000000000000" charset="-122"/>
                  <a:cs typeface="字魂143号-正酷超级黑" panose="00000500000000000000" charset="-122"/>
                </a:endParaRPr>
              </a:p>
            </p:txBody>
          </p:sp>
          <p:sp>
            <p:nvSpPr>
              <p:cNvPr id="162" name="椭圆 161"/>
              <p:cNvSpPr/>
              <p:nvPr/>
            </p:nvSpPr>
            <p:spPr>
              <a:xfrm>
                <a:off x="1067" y="13294"/>
                <a:ext cx="166" cy="16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latin typeface="字魂143号-正酷超级黑" panose="00000500000000000000" charset="-122"/>
                  <a:ea typeface="字魂143号-正酷超级黑" panose="00000500000000000000" charset="-122"/>
                  <a:cs typeface="字魂143号-正酷超级黑" panose="00000500000000000000" charset="-122"/>
                </a:endParaRPr>
              </a:p>
            </p:txBody>
          </p:sp>
          <p:sp>
            <p:nvSpPr>
              <p:cNvPr id="163" name="椭圆 162"/>
              <p:cNvSpPr/>
              <p:nvPr/>
            </p:nvSpPr>
            <p:spPr>
              <a:xfrm>
                <a:off x="1067" y="13568"/>
                <a:ext cx="166" cy="16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latin typeface="字魂143号-正酷超级黑" panose="00000500000000000000" charset="-122"/>
                  <a:ea typeface="字魂143号-正酷超级黑" panose="00000500000000000000" charset="-122"/>
                  <a:cs typeface="字魂143号-正酷超级黑" panose="00000500000000000000" charset="-122"/>
                </a:endParaRPr>
              </a:p>
            </p:txBody>
          </p:sp>
          <p:sp>
            <p:nvSpPr>
              <p:cNvPr id="164" name="椭圆 163"/>
              <p:cNvSpPr/>
              <p:nvPr/>
            </p:nvSpPr>
            <p:spPr>
              <a:xfrm>
                <a:off x="1067" y="13842"/>
                <a:ext cx="166" cy="16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latin typeface="字魂143号-正酷超级黑" panose="00000500000000000000" charset="-122"/>
                  <a:ea typeface="字魂143号-正酷超级黑" panose="00000500000000000000" charset="-122"/>
                  <a:cs typeface="字魂143号-正酷超级黑" panose="00000500000000000000" charset="-122"/>
                </a:endParaRPr>
              </a:p>
            </p:txBody>
          </p:sp>
        </p:grpSp>
        <p:grpSp>
          <p:nvGrpSpPr>
            <p:cNvPr id="165" name="组合 164"/>
            <p:cNvGrpSpPr/>
            <p:nvPr/>
          </p:nvGrpSpPr>
          <p:grpSpPr>
            <a:xfrm>
              <a:off x="2419" y="4089"/>
              <a:ext cx="161" cy="1758"/>
              <a:chOff x="1067" y="12198"/>
              <a:chExt cx="166" cy="1810"/>
            </a:xfrm>
            <a:solidFill>
              <a:srgbClr val="F94561">
                <a:alpha val="68000"/>
              </a:srgbClr>
            </a:solidFill>
          </p:grpSpPr>
          <p:sp>
            <p:nvSpPr>
              <p:cNvPr id="166" name="椭圆 165"/>
              <p:cNvSpPr/>
              <p:nvPr/>
            </p:nvSpPr>
            <p:spPr>
              <a:xfrm>
                <a:off x="1067" y="12198"/>
                <a:ext cx="166" cy="16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latin typeface="字魂143号-正酷超级黑" panose="00000500000000000000" charset="-122"/>
                  <a:ea typeface="字魂143号-正酷超级黑" panose="00000500000000000000" charset="-122"/>
                  <a:cs typeface="字魂143号-正酷超级黑" panose="00000500000000000000" charset="-122"/>
                </a:endParaRPr>
              </a:p>
            </p:txBody>
          </p:sp>
          <p:sp>
            <p:nvSpPr>
              <p:cNvPr id="167" name="椭圆 166"/>
              <p:cNvSpPr/>
              <p:nvPr/>
            </p:nvSpPr>
            <p:spPr>
              <a:xfrm>
                <a:off x="1067" y="12472"/>
                <a:ext cx="166" cy="16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latin typeface="字魂143号-正酷超级黑" panose="00000500000000000000" charset="-122"/>
                  <a:ea typeface="字魂143号-正酷超级黑" panose="00000500000000000000" charset="-122"/>
                  <a:cs typeface="字魂143号-正酷超级黑" panose="00000500000000000000" charset="-122"/>
                </a:endParaRPr>
              </a:p>
            </p:txBody>
          </p:sp>
          <p:sp>
            <p:nvSpPr>
              <p:cNvPr id="168" name="椭圆 167"/>
              <p:cNvSpPr/>
              <p:nvPr/>
            </p:nvSpPr>
            <p:spPr>
              <a:xfrm>
                <a:off x="1067" y="12746"/>
                <a:ext cx="166" cy="16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latin typeface="字魂143号-正酷超级黑" panose="00000500000000000000" charset="-122"/>
                  <a:ea typeface="字魂143号-正酷超级黑" panose="00000500000000000000" charset="-122"/>
                  <a:cs typeface="字魂143号-正酷超级黑" panose="00000500000000000000" charset="-122"/>
                </a:endParaRPr>
              </a:p>
            </p:txBody>
          </p:sp>
          <p:sp>
            <p:nvSpPr>
              <p:cNvPr id="169" name="椭圆 168"/>
              <p:cNvSpPr/>
              <p:nvPr/>
            </p:nvSpPr>
            <p:spPr>
              <a:xfrm>
                <a:off x="1067" y="13020"/>
                <a:ext cx="166" cy="16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latin typeface="字魂143号-正酷超级黑" panose="00000500000000000000" charset="-122"/>
                  <a:ea typeface="字魂143号-正酷超级黑" panose="00000500000000000000" charset="-122"/>
                  <a:cs typeface="字魂143号-正酷超级黑" panose="00000500000000000000" charset="-122"/>
                </a:endParaRPr>
              </a:p>
            </p:txBody>
          </p:sp>
          <p:sp>
            <p:nvSpPr>
              <p:cNvPr id="170" name="椭圆 169"/>
              <p:cNvSpPr/>
              <p:nvPr/>
            </p:nvSpPr>
            <p:spPr>
              <a:xfrm>
                <a:off x="1067" y="13294"/>
                <a:ext cx="166" cy="16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latin typeface="字魂143号-正酷超级黑" panose="00000500000000000000" charset="-122"/>
                  <a:ea typeface="字魂143号-正酷超级黑" panose="00000500000000000000" charset="-122"/>
                  <a:cs typeface="字魂143号-正酷超级黑" panose="00000500000000000000" charset="-122"/>
                </a:endParaRPr>
              </a:p>
            </p:txBody>
          </p:sp>
          <p:sp>
            <p:nvSpPr>
              <p:cNvPr id="171" name="椭圆 170"/>
              <p:cNvSpPr/>
              <p:nvPr/>
            </p:nvSpPr>
            <p:spPr>
              <a:xfrm>
                <a:off x="1067" y="13568"/>
                <a:ext cx="166" cy="16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latin typeface="字魂143号-正酷超级黑" panose="00000500000000000000" charset="-122"/>
                  <a:ea typeface="字魂143号-正酷超级黑" panose="00000500000000000000" charset="-122"/>
                  <a:cs typeface="字魂143号-正酷超级黑" panose="00000500000000000000" charset="-122"/>
                </a:endParaRPr>
              </a:p>
            </p:txBody>
          </p:sp>
          <p:sp>
            <p:nvSpPr>
              <p:cNvPr id="172" name="椭圆 171"/>
              <p:cNvSpPr/>
              <p:nvPr/>
            </p:nvSpPr>
            <p:spPr>
              <a:xfrm>
                <a:off x="1067" y="13842"/>
                <a:ext cx="166" cy="16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latin typeface="字魂143号-正酷超级黑" panose="00000500000000000000" charset="-122"/>
                  <a:ea typeface="字魂143号-正酷超级黑" panose="00000500000000000000" charset="-122"/>
                  <a:cs typeface="字魂143号-正酷超级黑" panose="00000500000000000000" charset="-122"/>
                </a:endParaRPr>
              </a:p>
            </p:txBody>
          </p:sp>
        </p:grpSp>
        <p:grpSp>
          <p:nvGrpSpPr>
            <p:cNvPr id="173" name="组合 172"/>
            <p:cNvGrpSpPr/>
            <p:nvPr/>
          </p:nvGrpSpPr>
          <p:grpSpPr>
            <a:xfrm>
              <a:off x="2657" y="4089"/>
              <a:ext cx="161" cy="1758"/>
              <a:chOff x="1067" y="12198"/>
              <a:chExt cx="166" cy="1810"/>
            </a:xfrm>
            <a:solidFill>
              <a:srgbClr val="F94561">
                <a:alpha val="59000"/>
              </a:srgbClr>
            </a:solidFill>
          </p:grpSpPr>
          <p:sp>
            <p:nvSpPr>
              <p:cNvPr id="174" name="椭圆 173"/>
              <p:cNvSpPr/>
              <p:nvPr/>
            </p:nvSpPr>
            <p:spPr>
              <a:xfrm>
                <a:off x="1067" y="12198"/>
                <a:ext cx="166" cy="16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latin typeface="字魂143号-正酷超级黑" panose="00000500000000000000" charset="-122"/>
                  <a:ea typeface="字魂143号-正酷超级黑" panose="00000500000000000000" charset="-122"/>
                  <a:cs typeface="字魂143号-正酷超级黑" panose="00000500000000000000" charset="-122"/>
                </a:endParaRPr>
              </a:p>
            </p:txBody>
          </p:sp>
          <p:sp>
            <p:nvSpPr>
              <p:cNvPr id="175" name="椭圆 174"/>
              <p:cNvSpPr/>
              <p:nvPr/>
            </p:nvSpPr>
            <p:spPr>
              <a:xfrm>
                <a:off x="1067" y="12472"/>
                <a:ext cx="166" cy="16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latin typeface="字魂143号-正酷超级黑" panose="00000500000000000000" charset="-122"/>
                  <a:ea typeface="字魂143号-正酷超级黑" panose="00000500000000000000" charset="-122"/>
                  <a:cs typeface="字魂143号-正酷超级黑" panose="00000500000000000000" charset="-122"/>
                </a:endParaRPr>
              </a:p>
            </p:txBody>
          </p:sp>
          <p:sp>
            <p:nvSpPr>
              <p:cNvPr id="176" name="椭圆 175"/>
              <p:cNvSpPr/>
              <p:nvPr/>
            </p:nvSpPr>
            <p:spPr>
              <a:xfrm>
                <a:off x="1067" y="12746"/>
                <a:ext cx="166" cy="16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latin typeface="字魂143号-正酷超级黑" panose="00000500000000000000" charset="-122"/>
                  <a:ea typeface="字魂143号-正酷超级黑" panose="00000500000000000000" charset="-122"/>
                  <a:cs typeface="字魂143号-正酷超级黑" panose="00000500000000000000" charset="-122"/>
                </a:endParaRPr>
              </a:p>
            </p:txBody>
          </p:sp>
          <p:sp>
            <p:nvSpPr>
              <p:cNvPr id="177" name="椭圆 176"/>
              <p:cNvSpPr/>
              <p:nvPr/>
            </p:nvSpPr>
            <p:spPr>
              <a:xfrm>
                <a:off x="1067" y="13020"/>
                <a:ext cx="166" cy="16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latin typeface="字魂143号-正酷超级黑" panose="00000500000000000000" charset="-122"/>
                  <a:ea typeface="字魂143号-正酷超级黑" panose="00000500000000000000" charset="-122"/>
                  <a:cs typeface="字魂143号-正酷超级黑" panose="00000500000000000000" charset="-122"/>
                </a:endParaRPr>
              </a:p>
            </p:txBody>
          </p:sp>
          <p:sp>
            <p:nvSpPr>
              <p:cNvPr id="178" name="椭圆 177"/>
              <p:cNvSpPr/>
              <p:nvPr/>
            </p:nvSpPr>
            <p:spPr>
              <a:xfrm>
                <a:off x="1067" y="13294"/>
                <a:ext cx="166" cy="16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latin typeface="字魂143号-正酷超级黑" panose="00000500000000000000" charset="-122"/>
                  <a:ea typeface="字魂143号-正酷超级黑" panose="00000500000000000000" charset="-122"/>
                  <a:cs typeface="字魂143号-正酷超级黑" panose="00000500000000000000" charset="-122"/>
                </a:endParaRPr>
              </a:p>
            </p:txBody>
          </p:sp>
          <p:sp>
            <p:nvSpPr>
              <p:cNvPr id="179" name="椭圆 178"/>
              <p:cNvSpPr/>
              <p:nvPr/>
            </p:nvSpPr>
            <p:spPr>
              <a:xfrm>
                <a:off x="1067" y="13568"/>
                <a:ext cx="166" cy="16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latin typeface="字魂143号-正酷超级黑" panose="00000500000000000000" charset="-122"/>
                  <a:ea typeface="字魂143号-正酷超级黑" panose="00000500000000000000" charset="-122"/>
                  <a:cs typeface="字魂143号-正酷超级黑" panose="00000500000000000000" charset="-122"/>
                </a:endParaRPr>
              </a:p>
            </p:txBody>
          </p:sp>
          <p:sp>
            <p:nvSpPr>
              <p:cNvPr id="180" name="椭圆 179"/>
              <p:cNvSpPr/>
              <p:nvPr/>
            </p:nvSpPr>
            <p:spPr>
              <a:xfrm>
                <a:off x="1067" y="13842"/>
                <a:ext cx="166" cy="16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latin typeface="字魂143号-正酷超级黑" panose="00000500000000000000" charset="-122"/>
                  <a:ea typeface="字魂143号-正酷超级黑" panose="00000500000000000000" charset="-122"/>
                  <a:cs typeface="字魂143号-正酷超级黑" panose="00000500000000000000" charset="-122"/>
                </a:endParaRPr>
              </a:p>
            </p:txBody>
          </p:sp>
        </p:grpSp>
        <p:grpSp>
          <p:nvGrpSpPr>
            <p:cNvPr id="181" name="组合 180"/>
            <p:cNvGrpSpPr/>
            <p:nvPr/>
          </p:nvGrpSpPr>
          <p:grpSpPr>
            <a:xfrm>
              <a:off x="2895" y="4089"/>
              <a:ext cx="161" cy="1758"/>
              <a:chOff x="1067" y="12198"/>
              <a:chExt cx="166" cy="1810"/>
            </a:xfrm>
            <a:solidFill>
              <a:srgbClr val="F94561">
                <a:alpha val="48000"/>
              </a:srgbClr>
            </a:solidFill>
          </p:grpSpPr>
          <p:sp>
            <p:nvSpPr>
              <p:cNvPr id="182" name="椭圆 181"/>
              <p:cNvSpPr/>
              <p:nvPr/>
            </p:nvSpPr>
            <p:spPr>
              <a:xfrm>
                <a:off x="1067" y="12198"/>
                <a:ext cx="166" cy="16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latin typeface="字魂143号-正酷超级黑" panose="00000500000000000000" charset="-122"/>
                  <a:ea typeface="字魂143号-正酷超级黑" panose="00000500000000000000" charset="-122"/>
                  <a:cs typeface="字魂143号-正酷超级黑" panose="00000500000000000000" charset="-122"/>
                </a:endParaRPr>
              </a:p>
            </p:txBody>
          </p:sp>
          <p:sp>
            <p:nvSpPr>
              <p:cNvPr id="183" name="椭圆 182"/>
              <p:cNvSpPr/>
              <p:nvPr/>
            </p:nvSpPr>
            <p:spPr>
              <a:xfrm>
                <a:off x="1067" y="12472"/>
                <a:ext cx="166" cy="16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latin typeface="字魂143号-正酷超级黑" panose="00000500000000000000" charset="-122"/>
                  <a:ea typeface="字魂143号-正酷超级黑" panose="00000500000000000000" charset="-122"/>
                  <a:cs typeface="字魂143号-正酷超级黑" panose="00000500000000000000" charset="-122"/>
                </a:endParaRPr>
              </a:p>
            </p:txBody>
          </p:sp>
          <p:sp>
            <p:nvSpPr>
              <p:cNvPr id="184" name="椭圆 183"/>
              <p:cNvSpPr/>
              <p:nvPr/>
            </p:nvSpPr>
            <p:spPr>
              <a:xfrm>
                <a:off x="1067" y="12746"/>
                <a:ext cx="166" cy="16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latin typeface="字魂143号-正酷超级黑" panose="00000500000000000000" charset="-122"/>
                  <a:ea typeface="字魂143号-正酷超级黑" panose="00000500000000000000" charset="-122"/>
                  <a:cs typeface="字魂143号-正酷超级黑" panose="00000500000000000000" charset="-122"/>
                </a:endParaRPr>
              </a:p>
            </p:txBody>
          </p:sp>
          <p:sp>
            <p:nvSpPr>
              <p:cNvPr id="185" name="椭圆 184"/>
              <p:cNvSpPr/>
              <p:nvPr/>
            </p:nvSpPr>
            <p:spPr>
              <a:xfrm>
                <a:off x="1067" y="13020"/>
                <a:ext cx="166" cy="16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latin typeface="字魂143号-正酷超级黑" panose="00000500000000000000" charset="-122"/>
                  <a:ea typeface="字魂143号-正酷超级黑" panose="00000500000000000000" charset="-122"/>
                  <a:cs typeface="字魂143号-正酷超级黑" panose="00000500000000000000" charset="-122"/>
                </a:endParaRPr>
              </a:p>
            </p:txBody>
          </p:sp>
          <p:sp>
            <p:nvSpPr>
              <p:cNvPr id="186" name="椭圆 185"/>
              <p:cNvSpPr/>
              <p:nvPr/>
            </p:nvSpPr>
            <p:spPr>
              <a:xfrm>
                <a:off x="1067" y="13294"/>
                <a:ext cx="166" cy="16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latin typeface="字魂143号-正酷超级黑" panose="00000500000000000000" charset="-122"/>
                  <a:ea typeface="字魂143号-正酷超级黑" panose="00000500000000000000" charset="-122"/>
                  <a:cs typeface="字魂143号-正酷超级黑" panose="00000500000000000000" charset="-122"/>
                </a:endParaRPr>
              </a:p>
            </p:txBody>
          </p:sp>
          <p:sp>
            <p:nvSpPr>
              <p:cNvPr id="187" name="椭圆 186"/>
              <p:cNvSpPr/>
              <p:nvPr/>
            </p:nvSpPr>
            <p:spPr>
              <a:xfrm>
                <a:off x="1067" y="13568"/>
                <a:ext cx="166" cy="16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latin typeface="字魂143号-正酷超级黑" panose="00000500000000000000" charset="-122"/>
                  <a:ea typeface="字魂143号-正酷超级黑" panose="00000500000000000000" charset="-122"/>
                  <a:cs typeface="字魂143号-正酷超级黑" panose="00000500000000000000" charset="-122"/>
                </a:endParaRPr>
              </a:p>
            </p:txBody>
          </p:sp>
          <p:sp>
            <p:nvSpPr>
              <p:cNvPr id="188" name="椭圆 187"/>
              <p:cNvSpPr/>
              <p:nvPr/>
            </p:nvSpPr>
            <p:spPr>
              <a:xfrm>
                <a:off x="1067" y="13842"/>
                <a:ext cx="166" cy="16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latin typeface="字魂143号-正酷超级黑" panose="00000500000000000000" charset="-122"/>
                  <a:ea typeface="字魂143号-正酷超级黑" panose="00000500000000000000" charset="-122"/>
                  <a:cs typeface="字魂143号-正酷超级黑" panose="00000500000000000000" charset="-122"/>
                </a:endParaRPr>
              </a:p>
            </p:txBody>
          </p:sp>
        </p:grpSp>
        <p:grpSp>
          <p:nvGrpSpPr>
            <p:cNvPr id="189" name="组合 188"/>
            <p:cNvGrpSpPr/>
            <p:nvPr/>
          </p:nvGrpSpPr>
          <p:grpSpPr>
            <a:xfrm>
              <a:off x="3132" y="4089"/>
              <a:ext cx="161" cy="1758"/>
              <a:chOff x="1067" y="12198"/>
              <a:chExt cx="166" cy="1810"/>
            </a:xfrm>
            <a:solidFill>
              <a:srgbClr val="F94561">
                <a:alpha val="39000"/>
              </a:srgbClr>
            </a:solidFill>
          </p:grpSpPr>
          <p:sp>
            <p:nvSpPr>
              <p:cNvPr id="190" name="椭圆 189"/>
              <p:cNvSpPr/>
              <p:nvPr/>
            </p:nvSpPr>
            <p:spPr>
              <a:xfrm>
                <a:off x="1067" y="12198"/>
                <a:ext cx="166" cy="16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latin typeface="字魂143号-正酷超级黑" panose="00000500000000000000" charset="-122"/>
                  <a:ea typeface="字魂143号-正酷超级黑" panose="00000500000000000000" charset="-122"/>
                  <a:cs typeface="字魂143号-正酷超级黑" panose="00000500000000000000" charset="-122"/>
                </a:endParaRPr>
              </a:p>
            </p:txBody>
          </p:sp>
          <p:sp>
            <p:nvSpPr>
              <p:cNvPr id="41" name="椭圆 40"/>
              <p:cNvSpPr/>
              <p:nvPr/>
            </p:nvSpPr>
            <p:spPr>
              <a:xfrm>
                <a:off x="1067" y="12472"/>
                <a:ext cx="166" cy="16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latin typeface="字魂143号-正酷超级黑" panose="00000500000000000000" charset="-122"/>
                  <a:ea typeface="字魂143号-正酷超级黑" panose="00000500000000000000" charset="-122"/>
                  <a:cs typeface="字魂143号-正酷超级黑" panose="00000500000000000000" charset="-122"/>
                </a:endParaRPr>
              </a:p>
            </p:txBody>
          </p:sp>
          <p:sp>
            <p:nvSpPr>
              <p:cNvPr id="42" name="椭圆 41"/>
              <p:cNvSpPr/>
              <p:nvPr/>
            </p:nvSpPr>
            <p:spPr>
              <a:xfrm>
                <a:off x="1067" y="12746"/>
                <a:ext cx="166" cy="16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latin typeface="字魂143号-正酷超级黑" panose="00000500000000000000" charset="-122"/>
                  <a:ea typeface="字魂143号-正酷超级黑" panose="00000500000000000000" charset="-122"/>
                  <a:cs typeface="字魂143号-正酷超级黑" panose="00000500000000000000" charset="-122"/>
                </a:endParaRPr>
              </a:p>
            </p:txBody>
          </p:sp>
          <p:sp>
            <p:nvSpPr>
              <p:cNvPr id="43" name="椭圆 42"/>
              <p:cNvSpPr/>
              <p:nvPr/>
            </p:nvSpPr>
            <p:spPr>
              <a:xfrm>
                <a:off x="1067" y="13020"/>
                <a:ext cx="166" cy="16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latin typeface="字魂143号-正酷超级黑" panose="00000500000000000000" charset="-122"/>
                  <a:ea typeface="字魂143号-正酷超级黑" panose="00000500000000000000" charset="-122"/>
                  <a:cs typeface="字魂143号-正酷超级黑" panose="00000500000000000000" charset="-122"/>
                </a:endParaRPr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1067" y="13294"/>
                <a:ext cx="166" cy="16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latin typeface="字魂143号-正酷超级黑" panose="00000500000000000000" charset="-122"/>
                  <a:ea typeface="字魂143号-正酷超级黑" panose="00000500000000000000" charset="-122"/>
                  <a:cs typeface="字魂143号-正酷超级黑" panose="00000500000000000000" charset="-122"/>
                </a:endParaRPr>
              </a:p>
            </p:txBody>
          </p:sp>
          <p:sp>
            <p:nvSpPr>
              <p:cNvPr id="195" name="椭圆 194"/>
              <p:cNvSpPr/>
              <p:nvPr/>
            </p:nvSpPr>
            <p:spPr>
              <a:xfrm>
                <a:off x="1067" y="13568"/>
                <a:ext cx="166" cy="16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latin typeface="字魂143号-正酷超级黑" panose="00000500000000000000" charset="-122"/>
                  <a:ea typeface="字魂143号-正酷超级黑" panose="00000500000000000000" charset="-122"/>
                  <a:cs typeface="字魂143号-正酷超级黑" panose="00000500000000000000" charset="-122"/>
                </a:endParaRPr>
              </a:p>
            </p:txBody>
          </p:sp>
          <p:sp>
            <p:nvSpPr>
              <p:cNvPr id="196" name="椭圆 195"/>
              <p:cNvSpPr/>
              <p:nvPr/>
            </p:nvSpPr>
            <p:spPr>
              <a:xfrm>
                <a:off x="1067" y="13842"/>
                <a:ext cx="166" cy="16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latin typeface="字魂143号-正酷超级黑" panose="00000500000000000000" charset="-122"/>
                  <a:ea typeface="字魂143号-正酷超级黑" panose="00000500000000000000" charset="-122"/>
                  <a:cs typeface="字魂143号-正酷超级黑" panose="00000500000000000000" charset="-122"/>
                </a:endParaRPr>
              </a:p>
            </p:txBody>
          </p:sp>
        </p:grpSp>
        <p:grpSp>
          <p:nvGrpSpPr>
            <p:cNvPr id="197" name="组合 196"/>
            <p:cNvGrpSpPr/>
            <p:nvPr/>
          </p:nvGrpSpPr>
          <p:grpSpPr>
            <a:xfrm>
              <a:off x="3370" y="4089"/>
              <a:ext cx="161" cy="1758"/>
              <a:chOff x="1067" y="12198"/>
              <a:chExt cx="166" cy="1810"/>
            </a:xfrm>
            <a:solidFill>
              <a:srgbClr val="F94561">
                <a:alpha val="29000"/>
              </a:srgbClr>
            </a:solidFill>
          </p:grpSpPr>
          <p:sp>
            <p:nvSpPr>
              <p:cNvPr id="198" name="椭圆 197"/>
              <p:cNvSpPr/>
              <p:nvPr/>
            </p:nvSpPr>
            <p:spPr>
              <a:xfrm>
                <a:off x="1067" y="12198"/>
                <a:ext cx="166" cy="16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latin typeface="字魂143号-正酷超级黑" panose="00000500000000000000" charset="-122"/>
                  <a:ea typeface="字魂143号-正酷超级黑" panose="00000500000000000000" charset="-122"/>
                  <a:cs typeface="字魂143号-正酷超级黑" panose="00000500000000000000" charset="-122"/>
                </a:endParaRPr>
              </a:p>
            </p:txBody>
          </p:sp>
          <p:sp>
            <p:nvSpPr>
              <p:cNvPr id="45" name="椭圆 44"/>
              <p:cNvSpPr/>
              <p:nvPr/>
            </p:nvSpPr>
            <p:spPr>
              <a:xfrm>
                <a:off x="1067" y="12472"/>
                <a:ext cx="166" cy="16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latin typeface="字魂143号-正酷超级黑" panose="00000500000000000000" charset="-122"/>
                  <a:ea typeface="字魂143号-正酷超级黑" panose="00000500000000000000" charset="-122"/>
                  <a:cs typeface="字魂143号-正酷超级黑" panose="00000500000000000000" charset="-122"/>
                </a:endParaRPr>
              </a:p>
            </p:txBody>
          </p:sp>
          <p:sp>
            <p:nvSpPr>
              <p:cNvPr id="46" name="椭圆 45"/>
              <p:cNvSpPr/>
              <p:nvPr/>
            </p:nvSpPr>
            <p:spPr>
              <a:xfrm>
                <a:off x="1067" y="12746"/>
                <a:ext cx="166" cy="16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latin typeface="字魂143号-正酷超级黑" panose="00000500000000000000" charset="-122"/>
                  <a:ea typeface="字魂143号-正酷超级黑" panose="00000500000000000000" charset="-122"/>
                  <a:cs typeface="字魂143号-正酷超级黑" panose="00000500000000000000" charset="-122"/>
                </a:endParaRPr>
              </a:p>
            </p:txBody>
          </p:sp>
          <p:sp>
            <p:nvSpPr>
              <p:cNvPr id="47" name="椭圆 46"/>
              <p:cNvSpPr/>
              <p:nvPr/>
            </p:nvSpPr>
            <p:spPr>
              <a:xfrm>
                <a:off x="1067" y="13020"/>
                <a:ext cx="166" cy="16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latin typeface="字魂143号-正酷超级黑" panose="00000500000000000000" charset="-122"/>
                  <a:ea typeface="字魂143号-正酷超级黑" panose="00000500000000000000" charset="-122"/>
                  <a:cs typeface="字魂143号-正酷超级黑" panose="00000500000000000000" charset="-122"/>
                </a:endParaRPr>
              </a:p>
            </p:txBody>
          </p:sp>
          <p:sp>
            <p:nvSpPr>
              <p:cNvPr id="48" name="椭圆 47"/>
              <p:cNvSpPr/>
              <p:nvPr/>
            </p:nvSpPr>
            <p:spPr>
              <a:xfrm>
                <a:off x="1067" y="13294"/>
                <a:ext cx="166" cy="16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latin typeface="字魂143号-正酷超级黑" panose="00000500000000000000" charset="-122"/>
                  <a:ea typeface="字魂143号-正酷超级黑" panose="00000500000000000000" charset="-122"/>
                  <a:cs typeface="字魂143号-正酷超级黑" panose="00000500000000000000" charset="-122"/>
                </a:endParaRPr>
              </a:p>
            </p:txBody>
          </p:sp>
          <p:sp>
            <p:nvSpPr>
              <p:cNvPr id="203" name="椭圆 202"/>
              <p:cNvSpPr/>
              <p:nvPr/>
            </p:nvSpPr>
            <p:spPr>
              <a:xfrm>
                <a:off x="1067" y="13568"/>
                <a:ext cx="166" cy="16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latin typeface="字魂143号-正酷超级黑" panose="00000500000000000000" charset="-122"/>
                  <a:ea typeface="字魂143号-正酷超级黑" panose="00000500000000000000" charset="-122"/>
                  <a:cs typeface="字魂143号-正酷超级黑" panose="00000500000000000000" charset="-122"/>
                </a:endParaRPr>
              </a:p>
            </p:txBody>
          </p:sp>
          <p:sp>
            <p:nvSpPr>
              <p:cNvPr id="204" name="椭圆 203"/>
              <p:cNvSpPr/>
              <p:nvPr/>
            </p:nvSpPr>
            <p:spPr>
              <a:xfrm>
                <a:off x="1067" y="13842"/>
                <a:ext cx="166" cy="16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latin typeface="字魂143号-正酷超级黑" panose="00000500000000000000" charset="-122"/>
                  <a:ea typeface="字魂143号-正酷超级黑" panose="00000500000000000000" charset="-122"/>
                  <a:cs typeface="字魂143号-正酷超级黑" panose="00000500000000000000" charset="-122"/>
                </a:endParaRPr>
              </a:p>
            </p:txBody>
          </p:sp>
        </p:grpSp>
        <p:grpSp>
          <p:nvGrpSpPr>
            <p:cNvPr id="205" name="组合 204"/>
            <p:cNvGrpSpPr/>
            <p:nvPr/>
          </p:nvGrpSpPr>
          <p:grpSpPr>
            <a:xfrm>
              <a:off x="3609" y="4089"/>
              <a:ext cx="161" cy="1758"/>
              <a:chOff x="1067" y="12198"/>
              <a:chExt cx="166" cy="1810"/>
            </a:xfrm>
            <a:solidFill>
              <a:srgbClr val="F94561">
                <a:alpha val="20000"/>
              </a:srgbClr>
            </a:solidFill>
          </p:grpSpPr>
          <p:sp>
            <p:nvSpPr>
              <p:cNvPr id="206" name="椭圆 205"/>
              <p:cNvSpPr/>
              <p:nvPr/>
            </p:nvSpPr>
            <p:spPr>
              <a:xfrm>
                <a:off x="1067" y="12198"/>
                <a:ext cx="166" cy="16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latin typeface="字魂143号-正酷超级黑" panose="00000500000000000000" charset="-122"/>
                  <a:ea typeface="字魂143号-正酷超级黑" panose="00000500000000000000" charset="-122"/>
                  <a:cs typeface="字魂143号-正酷超级黑" panose="00000500000000000000" charset="-122"/>
                </a:endParaRPr>
              </a:p>
            </p:txBody>
          </p:sp>
          <p:sp>
            <p:nvSpPr>
              <p:cNvPr id="49" name="椭圆 48"/>
              <p:cNvSpPr/>
              <p:nvPr/>
            </p:nvSpPr>
            <p:spPr>
              <a:xfrm>
                <a:off x="1067" y="12472"/>
                <a:ext cx="166" cy="16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latin typeface="字魂143号-正酷超级黑" panose="00000500000000000000" charset="-122"/>
                  <a:ea typeface="字魂143号-正酷超级黑" panose="00000500000000000000" charset="-122"/>
                  <a:cs typeface="字魂143号-正酷超级黑" panose="00000500000000000000" charset="-122"/>
                </a:endParaRPr>
              </a:p>
            </p:txBody>
          </p:sp>
          <p:sp>
            <p:nvSpPr>
              <p:cNvPr id="50" name="椭圆 49"/>
              <p:cNvSpPr/>
              <p:nvPr/>
            </p:nvSpPr>
            <p:spPr>
              <a:xfrm>
                <a:off x="1067" y="12746"/>
                <a:ext cx="166" cy="16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latin typeface="字魂143号-正酷超级黑" panose="00000500000000000000" charset="-122"/>
                  <a:ea typeface="字魂143号-正酷超级黑" panose="00000500000000000000" charset="-122"/>
                  <a:cs typeface="字魂143号-正酷超级黑" panose="00000500000000000000" charset="-122"/>
                </a:endParaRPr>
              </a:p>
            </p:txBody>
          </p:sp>
          <p:sp>
            <p:nvSpPr>
              <p:cNvPr id="51" name="椭圆 50"/>
              <p:cNvSpPr/>
              <p:nvPr/>
            </p:nvSpPr>
            <p:spPr>
              <a:xfrm>
                <a:off x="1067" y="13020"/>
                <a:ext cx="166" cy="16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latin typeface="字魂143号-正酷超级黑" panose="00000500000000000000" charset="-122"/>
                  <a:ea typeface="字魂143号-正酷超级黑" panose="00000500000000000000" charset="-122"/>
                  <a:cs typeface="字魂143号-正酷超级黑" panose="00000500000000000000" charset="-122"/>
                </a:endParaRPr>
              </a:p>
            </p:txBody>
          </p:sp>
          <p:sp>
            <p:nvSpPr>
              <p:cNvPr id="52" name="椭圆 51"/>
              <p:cNvSpPr/>
              <p:nvPr/>
            </p:nvSpPr>
            <p:spPr>
              <a:xfrm>
                <a:off x="1067" y="13294"/>
                <a:ext cx="166" cy="16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latin typeface="字魂143号-正酷超级黑" panose="00000500000000000000" charset="-122"/>
                  <a:ea typeface="字魂143号-正酷超级黑" panose="00000500000000000000" charset="-122"/>
                  <a:cs typeface="字魂143号-正酷超级黑" panose="00000500000000000000" charset="-122"/>
                </a:endParaRPr>
              </a:p>
            </p:txBody>
          </p:sp>
          <p:sp>
            <p:nvSpPr>
              <p:cNvPr id="211" name="椭圆 210"/>
              <p:cNvSpPr/>
              <p:nvPr/>
            </p:nvSpPr>
            <p:spPr>
              <a:xfrm>
                <a:off x="1067" y="13568"/>
                <a:ext cx="166" cy="16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latin typeface="字魂143号-正酷超级黑" panose="00000500000000000000" charset="-122"/>
                  <a:ea typeface="字魂143号-正酷超级黑" panose="00000500000000000000" charset="-122"/>
                  <a:cs typeface="字魂143号-正酷超级黑" panose="00000500000000000000" charset="-122"/>
                </a:endParaRPr>
              </a:p>
            </p:txBody>
          </p:sp>
          <p:sp>
            <p:nvSpPr>
              <p:cNvPr id="212" name="椭圆 211"/>
              <p:cNvSpPr/>
              <p:nvPr/>
            </p:nvSpPr>
            <p:spPr>
              <a:xfrm>
                <a:off x="1067" y="13842"/>
                <a:ext cx="166" cy="16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latin typeface="字魂143号-正酷超级黑" panose="00000500000000000000" charset="-122"/>
                  <a:ea typeface="字魂143号-正酷超级黑" panose="00000500000000000000" charset="-122"/>
                  <a:cs typeface="字魂143号-正酷超级黑" panose="00000500000000000000" charset="-122"/>
                </a:endParaRPr>
              </a:p>
            </p:txBody>
          </p:sp>
        </p:grpSp>
        <p:grpSp>
          <p:nvGrpSpPr>
            <p:cNvPr id="213" name="组合 212"/>
            <p:cNvGrpSpPr/>
            <p:nvPr/>
          </p:nvGrpSpPr>
          <p:grpSpPr>
            <a:xfrm>
              <a:off x="3847" y="4089"/>
              <a:ext cx="161" cy="1758"/>
              <a:chOff x="1067" y="12198"/>
              <a:chExt cx="166" cy="1810"/>
            </a:xfrm>
            <a:solidFill>
              <a:srgbClr val="F94561">
                <a:alpha val="8000"/>
              </a:srgbClr>
            </a:solidFill>
          </p:grpSpPr>
          <p:sp>
            <p:nvSpPr>
              <p:cNvPr id="214" name="椭圆 213"/>
              <p:cNvSpPr/>
              <p:nvPr/>
            </p:nvSpPr>
            <p:spPr>
              <a:xfrm>
                <a:off x="1067" y="12198"/>
                <a:ext cx="166" cy="16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latin typeface="字魂143号-正酷超级黑" panose="00000500000000000000" charset="-122"/>
                  <a:ea typeface="字魂143号-正酷超级黑" panose="00000500000000000000" charset="-122"/>
                  <a:cs typeface="字魂143号-正酷超级黑" panose="00000500000000000000" charset="-122"/>
                </a:endParaRPr>
              </a:p>
            </p:txBody>
          </p:sp>
          <p:sp>
            <p:nvSpPr>
              <p:cNvPr id="53" name="椭圆 52"/>
              <p:cNvSpPr/>
              <p:nvPr/>
            </p:nvSpPr>
            <p:spPr>
              <a:xfrm>
                <a:off x="1067" y="12472"/>
                <a:ext cx="166" cy="16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latin typeface="字魂143号-正酷超级黑" panose="00000500000000000000" charset="-122"/>
                  <a:ea typeface="字魂143号-正酷超级黑" panose="00000500000000000000" charset="-122"/>
                  <a:cs typeface="字魂143号-正酷超级黑" panose="00000500000000000000" charset="-122"/>
                </a:endParaRPr>
              </a:p>
            </p:txBody>
          </p:sp>
          <p:sp>
            <p:nvSpPr>
              <p:cNvPr id="54" name="椭圆 53"/>
              <p:cNvSpPr/>
              <p:nvPr/>
            </p:nvSpPr>
            <p:spPr>
              <a:xfrm>
                <a:off x="1067" y="12746"/>
                <a:ext cx="166" cy="16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latin typeface="字魂143号-正酷超级黑" panose="00000500000000000000" charset="-122"/>
                  <a:ea typeface="字魂143号-正酷超级黑" panose="00000500000000000000" charset="-122"/>
                  <a:cs typeface="字魂143号-正酷超级黑" panose="00000500000000000000" charset="-122"/>
                </a:endParaRPr>
              </a:p>
            </p:txBody>
          </p:sp>
          <p:sp>
            <p:nvSpPr>
              <p:cNvPr id="55" name="椭圆 54"/>
              <p:cNvSpPr/>
              <p:nvPr/>
            </p:nvSpPr>
            <p:spPr>
              <a:xfrm>
                <a:off x="1067" y="13020"/>
                <a:ext cx="166" cy="16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latin typeface="字魂143号-正酷超级黑" panose="00000500000000000000" charset="-122"/>
                  <a:ea typeface="字魂143号-正酷超级黑" panose="00000500000000000000" charset="-122"/>
                  <a:cs typeface="字魂143号-正酷超级黑" panose="00000500000000000000" charset="-122"/>
                </a:endParaRPr>
              </a:p>
            </p:txBody>
          </p:sp>
          <p:sp>
            <p:nvSpPr>
              <p:cNvPr id="56" name="椭圆 55"/>
              <p:cNvSpPr/>
              <p:nvPr/>
            </p:nvSpPr>
            <p:spPr>
              <a:xfrm>
                <a:off x="1067" y="13294"/>
                <a:ext cx="166" cy="16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latin typeface="字魂143号-正酷超级黑" panose="00000500000000000000" charset="-122"/>
                  <a:ea typeface="字魂143号-正酷超级黑" panose="00000500000000000000" charset="-122"/>
                  <a:cs typeface="字魂143号-正酷超级黑" panose="00000500000000000000" charset="-122"/>
                </a:endParaRPr>
              </a:p>
            </p:txBody>
          </p:sp>
          <p:sp>
            <p:nvSpPr>
              <p:cNvPr id="219" name="椭圆 218"/>
              <p:cNvSpPr/>
              <p:nvPr/>
            </p:nvSpPr>
            <p:spPr>
              <a:xfrm>
                <a:off x="1067" y="13568"/>
                <a:ext cx="166" cy="16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latin typeface="字魂143号-正酷超级黑" panose="00000500000000000000" charset="-122"/>
                  <a:ea typeface="字魂143号-正酷超级黑" panose="00000500000000000000" charset="-122"/>
                  <a:cs typeface="字魂143号-正酷超级黑" panose="00000500000000000000" charset="-122"/>
                </a:endParaRPr>
              </a:p>
            </p:txBody>
          </p:sp>
          <p:sp>
            <p:nvSpPr>
              <p:cNvPr id="220" name="椭圆 219"/>
              <p:cNvSpPr/>
              <p:nvPr/>
            </p:nvSpPr>
            <p:spPr>
              <a:xfrm>
                <a:off x="1067" y="13842"/>
                <a:ext cx="166" cy="16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latin typeface="字魂143号-正酷超级黑" panose="00000500000000000000" charset="-122"/>
                  <a:ea typeface="字魂143号-正酷超级黑" panose="00000500000000000000" charset="-122"/>
                  <a:cs typeface="字魂143号-正酷超级黑" panose="00000500000000000000" charset="-122"/>
                </a:endParaRPr>
              </a:p>
            </p:txBody>
          </p:sp>
        </p:grpSp>
      </p:grpSp>
      <p:grpSp>
        <p:nvGrpSpPr>
          <p:cNvPr id="103" name="组合 102"/>
          <p:cNvGrpSpPr/>
          <p:nvPr/>
        </p:nvGrpSpPr>
        <p:grpSpPr>
          <a:xfrm rot="5400000">
            <a:off x="4226263" y="1632875"/>
            <a:ext cx="401320" cy="790630"/>
            <a:chOff x="224155" y="233680"/>
            <a:chExt cx="401320" cy="790630"/>
          </a:xfrm>
        </p:grpSpPr>
        <p:sp>
          <p:nvSpPr>
            <p:cNvPr id="104" name="矩形 103"/>
            <p:cNvSpPr/>
            <p:nvPr/>
          </p:nvSpPr>
          <p:spPr>
            <a:xfrm>
              <a:off x="348695" y="448310"/>
              <a:ext cx="168910" cy="576000"/>
            </a:xfrm>
            <a:prstGeom prst="rect">
              <a:avLst/>
            </a:prstGeom>
            <a:solidFill>
              <a:srgbClr val="1B47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1B477E"/>
                </a:solidFill>
                <a:latin typeface="字魂143号-正酷超级黑" panose="00000500000000000000" charset="-122"/>
                <a:ea typeface="字魂143号-正酷超级黑" panose="00000500000000000000" charset="-122"/>
                <a:cs typeface="字魂143号-正酷超级黑" panose="00000500000000000000" charset="-122"/>
              </a:endParaRPr>
            </a:p>
          </p:txBody>
        </p:sp>
        <p:sp>
          <p:nvSpPr>
            <p:cNvPr id="105" name="椭圆 104"/>
            <p:cNvSpPr/>
            <p:nvPr/>
          </p:nvSpPr>
          <p:spPr>
            <a:xfrm>
              <a:off x="224155" y="233680"/>
              <a:ext cx="401320" cy="401320"/>
            </a:xfrm>
            <a:prstGeom prst="ellipse">
              <a:avLst/>
            </a:prstGeom>
            <a:solidFill>
              <a:srgbClr val="E030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>
                <a:solidFill>
                  <a:srgbClr val="1B477E"/>
                </a:solidFill>
                <a:latin typeface="字魂143号-正酷超级黑" panose="00000500000000000000" charset="-122"/>
                <a:ea typeface="字魂143号-正酷超级黑" panose="00000500000000000000" charset="-122"/>
                <a:cs typeface="字魂143号-正酷超级黑" panose="00000500000000000000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264910"/>
            <a:ext cx="2930525" cy="59309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7711" y="3841115"/>
            <a:ext cx="662471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dirty="0">
                <a:solidFill>
                  <a:srgbClr val="1B477E"/>
                </a:solidFill>
                <a:latin typeface="字魂143号-正酷超级黑" panose="00000500000000000000" charset="-122"/>
                <a:ea typeface="字魂143号-正酷超级黑" panose="00000500000000000000" charset="-122"/>
                <a:cs typeface="字魂143号-正酷超级黑" panose="00000500000000000000" charset="-122"/>
                <a:sym typeface="+mn-lt"/>
              </a:rPr>
              <a:t>主讲老师：楚故</a:t>
            </a:r>
            <a:endParaRPr lang="en-US" altLang="zh-CN" dirty="0">
              <a:solidFill>
                <a:srgbClr val="1B477E"/>
              </a:solidFill>
              <a:latin typeface="字魂143号-正酷超级黑" panose="00000500000000000000" charset="-122"/>
              <a:ea typeface="字魂143号-正酷超级黑" panose="00000500000000000000" charset="-122"/>
              <a:cs typeface="字魂143号-正酷超级黑" panose="00000500000000000000" charset="-122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0.30856 L -4.16667E-7 0.0439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6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组合 53"/>
          <p:cNvGrpSpPr/>
          <p:nvPr/>
        </p:nvGrpSpPr>
        <p:grpSpPr>
          <a:xfrm>
            <a:off x="7048500" y="1139190"/>
            <a:ext cx="3721100" cy="3999230"/>
            <a:chOff x="5336" y="2895"/>
            <a:chExt cx="3057" cy="3284"/>
          </a:xfrm>
        </p:grpSpPr>
        <p:sp>
          <p:nvSpPr>
            <p:cNvPr id="50" name="任意多边形 49"/>
            <p:cNvSpPr/>
            <p:nvPr/>
          </p:nvSpPr>
          <p:spPr>
            <a:xfrm>
              <a:off x="5336" y="3869"/>
              <a:ext cx="1853" cy="2311"/>
            </a:xfrm>
            <a:custGeom>
              <a:avLst/>
              <a:gdLst>
                <a:gd name="connsiteX0" fmla="*/ 0 w 3098"/>
                <a:gd name="connsiteY0" fmla="*/ 4980 h 4995"/>
                <a:gd name="connsiteX1" fmla="*/ 2348 w 3098"/>
                <a:gd name="connsiteY1" fmla="*/ 15 h 4995"/>
                <a:gd name="connsiteX2" fmla="*/ 3098 w 3098"/>
                <a:gd name="connsiteY2" fmla="*/ 0 h 4995"/>
                <a:gd name="connsiteX3" fmla="*/ 780 w 3098"/>
                <a:gd name="connsiteY3" fmla="*/ 4995 h 4995"/>
                <a:gd name="connsiteX4" fmla="*/ 0 w 3098"/>
                <a:gd name="connsiteY4" fmla="*/ 4980 h 4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8" h="4995">
                  <a:moveTo>
                    <a:pt x="0" y="4980"/>
                  </a:moveTo>
                  <a:lnTo>
                    <a:pt x="2348" y="15"/>
                  </a:lnTo>
                  <a:lnTo>
                    <a:pt x="3098" y="0"/>
                  </a:lnTo>
                  <a:lnTo>
                    <a:pt x="780" y="4995"/>
                  </a:lnTo>
                  <a:lnTo>
                    <a:pt x="0" y="4980"/>
                  </a:lnTo>
                  <a:close/>
                </a:path>
              </a:pathLst>
            </a:custGeom>
            <a:solidFill>
              <a:srgbClr val="E030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5">
                <a:latin typeface="字魂143号-正酷超级黑" panose="00000500000000000000" charset="-122"/>
                <a:ea typeface="字魂143号-正酷超级黑" panose="00000500000000000000" charset="-122"/>
                <a:cs typeface="字魂143号-正酷超级黑" panose="00000500000000000000" charset="-122"/>
              </a:endParaRPr>
            </a:p>
          </p:txBody>
        </p:sp>
        <p:sp>
          <p:nvSpPr>
            <p:cNvPr id="51" name="任意多边形 50"/>
            <p:cNvSpPr/>
            <p:nvPr/>
          </p:nvSpPr>
          <p:spPr>
            <a:xfrm>
              <a:off x="6541" y="2895"/>
              <a:ext cx="1853" cy="2311"/>
            </a:xfrm>
            <a:custGeom>
              <a:avLst/>
              <a:gdLst>
                <a:gd name="connsiteX0" fmla="*/ 0 w 3098"/>
                <a:gd name="connsiteY0" fmla="*/ 4980 h 4995"/>
                <a:gd name="connsiteX1" fmla="*/ 2348 w 3098"/>
                <a:gd name="connsiteY1" fmla="*/ 15 h 4995"/>
                <a:gd name="connsiteX2" fmla="*/ 3098 w 3098"/>
                <a:gd name="connsiteY2" fmla="*/ 0 h 4995"/>
                <a:gd name="connsiteX3" fmla="*/ 780 w 3098"/>
                <a:gd name="connsiteY3" fmla="*/ 4995 h 4995"/>
                <a:gd name="connsiteX4" fmla="*/ 0 w 3098"/>
                <a:gd name="connsiteY4" fmla="*/ 4980 h 4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8" h="4995">
                  <a:moveTo>
                    <a:pt x="0" y="4980"/>
                  </a:moveTo>
                  <a:lnTo>
                    <a:pt x="2348" y="15"/>
                  </a:lnTo>
                  <a:lnTo>
                    <a:pt x="3098" y="0"/>
                  </a:lnTo>
                  <a:lnTo>
                    <a:pt x="780" y="4995"/>
                  </a:lnTo>
                  <a:lnTo>
                    <a:pt x="0" y="4980"/>
                  </a:lnTo>
                  <a:close/>
                </a:path>
              </a:pathLst>
            </a:custGeom>
            <a:solidFill>
              <a:srgbClr val="1B47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5">
                <a:latin typeface="字魂143号-正酷超级黑" panose="00000500000000000000" charset="-122"/>
                <a:ea typeface="字魂143号-正酷超级黑" panose="00000500000000000000" charset="-122"/>
                <a:cs typeface="字魂143号-正酷超级黑" panose="00000500000000000000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24155" y="233680"/>
            <a:ext cx="401320" cy="790630"/>
            <a:chOff x="224155" y="233680"/>
            <a:chExt cx="401320" cy="790630"/>
          </a:xfrm>
        </p:grpSpPr>
        <p:sp>
          <p:nvSpPr>
            <p:cNvPr id="2" name="矩形 1"/>
            <p:cNvSpPr/>
            <p:nvPr/>
          </p:nvSpPr>
          <p:spPr>
            <a:xfrm>
              <a:off x="348695" y="448310"/>
              <a:ext cx="168910" cy="576000"/>
            </a:xfrm>
            <a:prstGeom prst="rect">
              <a:avLst/>
            </a:prstGeom>
            <a:solidFill>
              <a:srgbClr val="1B47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143号-正酷超级黑" panose="00000500000000000000" charset="-122"/>
                <a:ea typeface="字魂143号-正酷超级黑" panose="00000500000000000000" charset="-122"/>
                <a:cs typeface="字魂143号-正酷超级黑" panose="00000500000000000000" charset="-122"/>
              </a:endParaRPr>
            </a:p>
          </p:txBody>
        </p:sp>
        <p:sp>
          <p:nvSpPr>
            <p:cNvPr id="228" name="椭圆 227"/>
            <p:cNvSpPr/>
            <p:nvPr/>
          </p:nvSpPr>
          <p:spPr>
            <a:xfrm>
              <a:off x="224155" y="233680"/>
              <a:ext cx="401320" cy="401320"/>
            </a:xfrm>
            <a:prstGeom prst="ellipse">
              <a:avLst/>
            </a:prstGeom>
            <a:solidFill>
              <a:srgbClr val="E030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>
                <a:latin typeface="字魂143号-正酷超级黑" panose="00000500000000000000" charset="-122"/>
                <a:ea typeface="字魂143号-正酷超级黑" panose="00000500000000000000" charset="-122"/>
                <a:cs typeface="字魂143号-正酷超级黑" panose="00000500000000000000" charset="-122"/>
              </a:endParaRPr>
            </a:p>
          </p:txBody>
        </p:sp>
      </p:grpSp>
      <p:grpSp>
        <p:nvGrpSpPr>
          <p:cNvPr id="319" name="组合 318"/>
          <p:cNvGrpSpPr/>
          <p:nvPr/>
        </p:nvGrpSpPr>
        <p:grpSpPr>
          <a:xfrm>
            <a:off x="625475" y="2618740"/>
            <a:ext cx="10384155" cy="1861185"/>
            <a:chOff x="1407" y="4403"/>
            <a:chExt cx="14819" cy="2149"/>
          </a:xfrm>
        </p:grpSpPr>
        <p:sp>
          <p:nvSpPr>
            <p:cNvPr id="315" name="矩形 314"/>
            <p:cNvSpPr/>
            <p:nvPr/>
          </p:nvSpPr>
          <p:spPr>
            <a:xfrm>
              <a:off x="1407" y="4517"/>
              <a:ext cx="14819" cy="2006"/>
            </a:xfrm>
            <a:prstGeom prst="rect">
              <a:avLst/>
            </a:prstGeom>
            <a:solidFill>
              <a:srgbClr val="1B47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143号-正酷超级黑" panose="00000500000000000000" charset="-122"/>
                <a:ea typeface="字魂143号-正酷超级黑" panose="00000500000000000000" charset="-122"/>
                <a:cs typeface="字魂143号-正酷超级黑" panose="00000500000000000000" charset="-122"/>
              </a:endParaRPr>
            </a:p>
          </p:txBody>
        </p:sp>
        <p:sp>
          <p:nvSpPr>
            <p:cNvPr id="316" name="文本框 315"/>
            <p:cNvSpPr txBox="1"/>
            <p:nvPr/>
          </p:nvSpPr>
          <p:spPr>
            <a:xfrm>
              <a:off x="3684" y="4403"/>
              <a:ext cx="11785" cy="21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500" b="1" dirty="0">
                  <a:solidFill>
                    <a:schemeClr val="bg1"/>
                  </a:solidFill>
                  <a:latin typeface="字魂143号-正酷超级黑" panose="00000500000000000000" charset="-122"/>
                  <a:ea typeface="字魂143号-正酷超级黑" panose="00000500000000000000" charset="-122"/>
                  <a:cs typeface="字魂143号-正酷超级黑" panose="00000500000000000000" charset="-122"/>
                  <a:sym typeface="+mn-lt"/>
                </a:rPr>
                <a:t> if</a:t>
              </a:r>
              <a:r>
                <a:rPr lang="zh-CN" altLang="en-US" sz="11500" b="1" dirty="0">
                  <a:solidFill>
                    <a:schemeClr val="bg1"/>
                  </a:solidFill>
                  <a:latin typeface="字魂143号-正酷超级黑" panose="00000500000000000000" charset="-122"/>
                  <a:ea typeface="字魂143号-正酷超级黑" panose="00000500000000000000" charset="-122"/>
                  <a:cs typeface="字魂143号-正酷超级黑" panose="00000500000000000000" charset="-122"/>
                  <a:sym typeface="+mn-lt"/>
                </a:rPr>
                <a:t>条件语句</a:t>
              </a:r>
              <a:endParaRPr lang="zh-CN" altLang="en-US" sz="11500" b="1" dirty="0">
                <a:solidFill>
                  <a:schemeClr val="bg1"/>
                </a:solidFill>
                <a:latin typeface="字魂143号-正酷超级黑" panose="00000500000000000000" charset="-122"/>
                <a:ea typeface="字魂143号-正酷超级黑" panose="00000500000000000000" charset="-122"/>
                <a:cs typeface="字魂143号-正酷超级黑" panose="00000500000000000000" charset="-122"/>
                <a:sym typeface="+mn-lt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517605" y="434975"/>
            <a:ext cx="105677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字魂143号-正酷超级黑" panose="00000500000000000000" charset="-122"/>
                <a:ea typeface="字魂143号-正酷超级黑" panose="00000500000000000000" charset="-122"/>
                <a:cs typeface="字魂143号-正酷超级黑" panose="00000500000000000000" charset="-122"/>
              </a:rPr>
              <a:t>目录</a:t>
            </a:r>
            <a:endParaRPr lang="zh-CN" altLang="en-US" sz="2000" b="1" dirty="0">
              <a:latin typeface="字魂143号-正酷超级黑" panose="00000500000000000000" charset="-122"/>
              <a:ea typeface="字魂143号-正酷超级黑" panose="00000500000000000000" charset="-122"/>
              <a:cs typeface="字魂143号-正酷超级黑" panose="00000500000000000000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46181" y="742950"/>
            <a:ext cx="1039794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E0304D"/>
                </a:solidFill>
                <a:latin typeface="字魂143号-正酷超级黑" panose="00000500000000000000" charset="-122"/>
                <a:ea typeface="字魂143号-正酷超级黑" panose="00000500000000000000" charset="-122"/>
                <a:cs typeface="字魂143号-正酷超级黑" panose="00000500000000000000" charset="-122"/>
              </a:rPr>
              <a:t>Contents</a:t>
            </a:r>
            <a:endParaRPr lang="en-US" altLang="zh-CN" sz="1400" b="1" dirty="0">
              <a:solidFill>
                <a:srgbClr val="E0304D"/>
              </a:solidFill>
              <a:latin typeface="字魂143号-正酷超级黑" panose="00000500000000000000" charset="-122"/>
              <a:ea typeface="字魂143号-正酷超级黑" panose="00000500000000000000" charset="-122"/>
              <a:cs typeface="字魂143号-正酷超级黑" panose="00000500000000000000" charset="-122"/>
            </a:endParaRPr>
          </a:p>
        </p:txBody>
      </p:sp>
      <p:sp>
        <p:nvSpPr>
          <p:cNvPr id="4240" name="Freeform 1183"/>
          <p:cNvSpPr>
            <a:spLocks noEditPoints="1"/>
          </p:cNvSpPr>
          <p:nvPr/>
        </p:nvSpPr>
        <p:spPr bwMode="auto">
          <a:xfrm>
            <a:off x="10081480" y="3704381"/>
            <a:ext cx="689428" cy="586528"/>
          </a:xfrm>
          <a:custGeom>
            <a:avLst/>
            <a:gdLst>
              <a:gd name="T0" fmla="*/ 112 w 173"/>
              <a:gd name="T1" fmla="*/ 147 h 147"/>
              <a:gd name="T2" fmla="*/ 101 w 173"/>
              <a:gd name="T3" fmla="*/ 124 h 147"/>
              <a:gd name="T4" fmla="*/ 118 w 173"/>
              <a:gd name="T5" fmla="*/ 114 h 147"/>
              <a:gd name="T6" fmla="*/ 139 w 173"/>
              <a:gd name="T7" fmla="*/ 89 h 147"/>
              <a:gd name="T8" fmla="*/ 112 w 173"/>
              <a:gd name="T9" fmla="*/ 84 h 147"/>
              <a:gd name="T10" fmla="*/ 88 w 173"/>
              <a:gd name="T11" fmla="*/ 23 h 147"/>
              <a:gd name="T12" fmla="*/ 150 w 173"/>
              <a:gd name="T13" fmla="*/ 0 h 147"/>
              <a:gd name="T14" fmla="*/ 173 w 173"/>
              <a:gd name="T15" fmla="*/ 93 h 147"/>
              <a:gd name="T16" fmla="*/ 112 w 173"/>
              <a:gd name="T17" fmla="*/ 122 h 147"/>
              <a:gd name="T18" fmla="*/ 109 w 173"/>
              <a:gd name="T19" fmla="*/ 137 h 147"/>
              <a:gd name="T20" fmla="*/ 118 w 173"/>
              <a:gd name="T21" fmla="*/ 139 h 147"/>
              <a:gd name="T22" fmla="*/ 165 w 173"/>
              <a:gd name="T23" fmla="*/ 23 h 147"/>
              <a:gd name="T24" fmla="*/ 112 w 173"/>
              <a:gd name="T25" fmla="*/ 8 h 147"/>
              <a:gd name="T26" fmla="*/ 96 w 173"/>
              <a:gd name="T27" fmla="*/ 61 h 147"/>
              <a:gd name="T28" fmla="*/ 134 w 173"/>
              <a:gd name="T29" fmla="*/ 76 h 147"/>
              <a:gd name="T30" fmla="*/ 147 w 173"/>
              <a:gd name="T31" fmla="*/ 93 h 147"/>
              <a:gd name="T32" fmla="*/ 112 w 173"/>
              <a:gd name="T33" fmla="*/ 122 h 147"/>
              <a:gd name="T34" fmla="*/ 23 w 173"/>
              <a:gd name="T35" fmla="*/ 147 h 147"/>
              <a:gd name="T36" fmla="*/ 12 w 173"/>
              <a:gd name="T37" fmla="*/ 124 h 147"/>
              <a:gd name="T38" fmla="*/ 29 w 173"/>
              <a:gd name="T39" fmla="*/ 114 h 147"/>
              <a:gd name="T40" fmla="*/ 50 w 173"/>
              <a:gd name="T41" fmla="*/ 89 h 147"/>
              <a:gd name="T42" fmla="*/ 23 w 173"/>
              <a:gd name="T43" fmla="*/ 84 h 147"/>
              <a:gd name="T44" fmla="*/ 0 w 173"/>
              <a:gd name="T45" fmla="*/ 23 h 147"/>
              <a:gd name="T46" fmla="*/ 61 w 173"/>
              <a:gd name="T47" fmla="*/ 0 h 147"/>
              <a:gd name="T48" fmla="*/ 84 w 173"/>
              <a:gd name="T49" fmla="*/ 93 h 147"/>
              <a:gd name="T50" fmla="*/ 23 w 173"/>
              <a:gd name="T51" fmla="*/ 122 h 147"/>
              <a:gd name="T52" fmla="*/ 20 w 173"/>
              <a:gd name="T53" fmla="*/ 137 h 147"/>
              <a:gd name="T54" fmla="*/ 29 w 173"/>
              <a:gd name="T55" fmla="*/ 139 h 147"/>
              <a:gd name="T56" fmla="*/ 76 w 173"/>
              <a:gd name="T57" fmla="*/ 23 h 147"/>
              <a:gd name="T58" fmla="*/ 23 w 173"/>
              <a:gd name="T59" fmla="*/ 8 h 147"/>
              <a:gd name="T60" fmla="*/ 8 w 173"/>
              <a:gd name="T61" fmla="*/ 61 h 147"/>
              <a:gd name="T62" fmla="*/ 45 w 173"/>
              <a:gd name="T63" fmla="*/ 76 h 147"/>
              <a:gd name="T64" fmla="*/ 58 w 173"/>
              <a:gd name="T65" fmla="*/ 93 h 147"/>
              <a:gd name="T66" fmla="*/ 23 w 173"/>
              <a:gd name="T67" fmla="*/ 122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73" h="147">
                <a:moveTo>
                  <a:pt x="118" y="147"/>
                </a:moveTo>
                <a:cubicBezTo>
                  <a:pt x="112" y="147"/>
                  <a:pt x="112" y="147"/>
                  <a:pt x="112" y="147"/>
                </a:cubicBezTo>
                <a:cubicBezTo>
                  <a:pt x="106" y="147"/>
                  <a:pt x="101" y="143"/>
                  <a:pt x="101" y="137"/>
                </a:cubicBezTo>
                <a:cubicBezTo>
                  <a:pt x="101" y="124"/>
                  <a:pt x="101" y="124"/>
                  <a:pt x="101" y="124"/>
                </a:cubicBezTo>
                <a:cubicBezTo>
                  <a:pt x="101" y="119"/>
                  <a:pt x="106" y="114"/>
                  <a:pt x="112" y="114"/>
                </a:cubicBezTo>
                <a:cubicBezTo>
                  <a:pt x="118" y="114"/>
                  <a:pt x="118" y="114"/>
                  <a:pt x="118" y="114"/>
                </a:cubicBezTo>
                <a:cubicBezTo>
                  <a:pt x="130" y="114"/>
                  <a:pt x="139" y="104"/>
                  <a:pt x="139" y="93"/>
                </a:cubicBezTo>
                <a:cubicBezTo>
                  <a:pt x="139" y="89"/>
                  <a:pt x="139" y="89"/>
                  <a:pt x="139" y="89"/>
                </a:cubicBezTo>
                <a:cubicBezTo>
                  <a:pt x="139" y="86"/>
                  <a:pt x="137" y="84"/>
                  <a:pt x="134" y="84"/>
                </a:cubicBezTo>
                <a:cubicBezTo>
                  <a:pt x="112" y="84"/>
                  <a:pt x="112" y="84"/>
                  <a:pt x="112" y="84"/>
                </a:cubicBezTo>
                <a:cubicBezTo>
                  <a:pt x="99" y="84"/>
                  <a:pt x="88" y="74"/>
                  <a:pt x="88" y="61"/>
                </a:cubicBezTo>
                <a:cubicBezTo>
                  <a:pt x="88" y="23"/>
                  <a:pt x="88" y="23"/>
                  <a:pt x="88" y="23"/>
                </a:cubicBezTo>
                <a:cubicBezTo>
                  <a:pt x="88" y="10"/>
                  <a:pt x="99" y="0"/>
                  <a:pt x="112" y="0"/>
                </a:cubicBezTo>
                <a:cubicBezTo>
                  <a:pt x="150" y="0"/>
                  <a:pt x="150" y="0"/>
                  <a:pt x="150" y="0"/>
                </a:cubicBezTo>
                <a:cubicBezTo>
                  <a:pt x="162" y="0"/>
                  <a:pt x="173" y="10"/>
                  <a:pt x="173" y="23"/>
                </a:cubicBezTo>
                <a:cubicBezTo>
                  <a:pt x="173" y="93"/>
                  <a:pt x="173" y="93"/>
                  <a:pt x="173" y="93"/>
                </a:cubicBezTo>
                <a:cubicBezTo>
                  <a:pt x="173" y="123"/>
                  <a:pt x="148" y="147"/>
                  <a:pt x="118" y="147"/>
                </a:cubicBezTo>
                <a:close/>
                <a:moveTo>
                  <a:pt x="112" y="122"/>
                </a:moveTo>
                <a:cubicBezTo>
                  <a:pt x="110" y="122"/>
                  <a:pt x="109" y="123"/>
                  <a:pt x="109" y="124"/>
                </a:cubicBezTo>
                <a:cubicBezTo>
                  <a:pt x="109" y="137"/>
                  <a:pt x="109" y="137"/>
                  <a:pt x="109" y="137"/>
                </a:cubicBezTo>
                <a:cubicBezTo>
                  <a:pt x="109" y="138"/>
                  <a:pt x="110" y="139"/>
                  <a:pt x="112" y="139"/>
                </a:cubicBezTo>
                <a:cubicBezTo>
                  <a:pt x="118" y="139"/>
                  <a:pt x="118" y="139"/>
                  <a:pt x="118" y="139"/>
                </a:cubicBezTo>
                <a:cubicBezTo>
                  <a:pt x="144" y="139"/>
                  <a:pt x="165" y="118"/>
                  <a:pt x="165" y="93"/>
                </a:cubicBezTo>
                <a:cubicBezTo>
                  <a:pt x="165" y="23"/>
                  <a:pt x="165" y="23"/>
                  <a:pt x="165" y="23"/>
                </a:cubicBezTo>
                <a:cubicBezTo>
                  <a:pt x="165" y="14"/>
                  <a:pt x="158" y="8"/>
                  <a:pt x="150" y="8"/>
                </a:cubicBezTo>
                <a:cubicBezTo>
                  <a:pt x="112" y="8"/>
                  <a:pt x="112" y="8"/>
                  <a:pt x="112" y="8"/>
                </a:cubicBezTo>
                <a:cubicBezTo>
                  <a:pt x="103" y="8"/>
                  <a:pt x="96" y="14"/>
                  <a:pt x="96" y="23"/>
                </a:cubicBezTo>
                <a:cubicBezTo>
                  <a:pt x="96" y="61"/>
                  <a:pt x="96" y="61"/>
                  <a:pt x="96" y="61"/>
                </a:cubicBezTo>
                <a:cubicBezTo>
                  <a:pt x="96" y="69"/>
                  <a:pt x="103" y="76"/>
                  <a:pt x="112" y="76"/>
                </a:cubicBezTo>
                <a:cubicBezTo>
                  <a:pt x="134" y="76"/>
                  <a:pt x="134" y="76"/>
                  <a:pt x="134" y="76"/>
                </a:cubicBezTo>
                <a:cubicBezTo>
                  <a:pt x="141" y="76"/>
                  <a:pt x="147" y="82"/>
                  <a:pt x="147" y="89"/>
                </a:cubicBezTo>
                <a:cubicBezTo>
                  <a:pt x="147" y="93"/>
                  <a:pt x="147" y="93"/>
                  <a:pt x="147" y="93"/>
                </a:cubicBezTo>
                <a:cubicBezTo>
                  <a:pt x="147" y="109"/>
                  <a:pt x="134" y="122"/>
                  <a:pt x="118" y="122"/>
                </a:cubicBezTo>
                <a:lnTo>
                  <a:pt x="112" y="122"/>
                </a:lnTo>
                <a:close/>
                <a:moveTo>
                  <a:pt x="29" y="147"/>
                </a:moveTo>
                <a:cubicBezTo>
                  <a:pt x="23" y="147"/>
                  <a:pt x="23" y="147"/>
                  <a:pt x="23" y="147"/>
                </a:cubicBezTo>
                <a:cubicBezTo>
                  <a:pt x="17" y="147"/>
                  <a:pt x="12" y="143"/>
                  <a:pt x="12" y="137"/>
                </a:cubicBezTo>
                <a:cubicBezTo>
                  <a:pt x="12" y="124"/>
                  <a:pt x="12" y="124"/>
                  <a:pt x="12" y="124"/>
                </a:cubicBezTo>
                <a:cubicBezTo>
                  <a:pt x="12" y="119"/>
                  <a:pt x="17" y="114"/>
                  <a:pt x="23" y="114"/>
                </a:cubicBezTo>
                <a:cubicBezTo>
                  <a:pt x="29" y="114"/>
                  <a:pt x="29" y="114"/>
                  <a:pt x="29" y="114"/>
                </a:cubicBezTo>
                <a:cubicBezTo>
                  <a:pt x="41" y="114"/>
                  <a:pt x="50" y="104"/>
                  <a:pt x="50" y="93"/>
                </a:cubicBezTo>
                <a:cubicBezTo>
                  <a:pt x="50" y="89"/>
                  <a:pt x="50" y="89"/>
                  <a:pt x="50" y="89"/>
                </a:cubicBezTo>
                <a:cubicBezTo>
                  <a:pt x="50" y="86"/>
                  <a:pt x="48" y="84"/>
                  <a:pt x="45" y="84"/>
                </a:cubicBezTo>
                <a:cubicBezTo>
                  <a:pt x="23" y="84"/>
                  <a:pt x="23" y="84"/>
                  <a:pt x="23" y="84"/>
                </a:cubicBezTo>
                <a:cubicBezTo>
                  <a:pt x="10" y="84"/>
                  <a:pt x="0" y="74"/>
                  <a:pt x="0" y="61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10"/>
                  <a:pt x="10" y="0"/>
                  <a:pt x="23" y="0"/>
                </a:cubicBezTo>
                <a:cubicBezTo>
                  <a:pt x="61" y="0"/>
                  <a:pt x="61" y="0"/>
                  <a:pt x="61" y="0"/>
                </a:cubicBezTo>
                <a:cubicBezTo>
                  <a:pt x="73" y="0"/>
                  <a:pt x="84" y="10"/>
                  <a:pt x="84" y="23"/>
                </a:cubicBezTo>
                <a:cubicBezTo>
                  <a:pt x="84" y="93"/>
                  <a:pt x="84" y="93"/>
                  <a:pt x="84" y="93"/>
                </a:cubicBezTo>
                <a:cubicBezTo>
                  <a:pt x="84" y="123"/>
                  <a:pt x="59" y="147"/>
                  <a:pt x="29" y="147"/>
                </a:cubicBezTo>
                <a:close/>
                <a:moveTo>
                  <a:pt x="23" y="122"/>
                </a:moveTo>
                <a:cubicBezTo>
                  <a:pt x="21" y="122"/>
                  <a:pt x="20" y="123"/>
                  <a:pt x="20" y="124"/>
                </a:cubicBezTo>
                <a:cubicBezTo>
                  <a:pt x="20" y="137"/>
                  <a:pt x="20" y="137"/>
                  <a:pt x="20" y="137"/>
                </a:cubicBezTo>
                <a:cubicBezTo>
                  <a:pt x="20" y="138"/>
                  <a:pt x="21" y="139"/>
                  <a:pt x="23" y="139"/>
                </a:cubicBezTo>
                <a:cubicBezTo>
                  <a:pt x="29" y="139"/>
                  <a:pt x="29" y="139"/>
                  <a:pt x="29" y="139"/>
                </a:cubicBezTo>
                <a:cubicBezTo>
                  <a:pt x="55" y="139"/>
                  <a:pt x="76" y="118"/>
                  <a:pt x="76" y="93"/>
                </a:cubicBezTo>
                <a:cubicBezTo>
                  <a:pt x="76" y="23"/>
                  <a:pt x="76" y="23"/>
                  <a:pt x="76" y="23"/>
                </a:cubicBezTo>
                <a:cubicBezTo>
                  <a:pt x="76" y="14"/>
                  <a:pt x="69" y="8"/>
                  <a:pt x="61" y="8"/>
                </a:cubicBezTo>
                <a:cubicBezTo>
                  <a:pt x="23" y="8"/>
                  <a:pt x="23" y="8"/>
                  <a:pt x="23" y="8"/>
                </a:cubicBezTo>
                <a:cubicBezTo>
                  <a:pt x="14" y="8"/>
                  <a:pt x="8" y="14"/>
                  <a:pt x="8" y="23"/>
                </a:cubicBezTo>
                <a:cubicBezTo>
                  <a:pt x="8" y="61"/>
                  <a:pt x="8" y="61"/>
                  <a:pt x="8" y="61"/>
                </a:cubicBezTo>
                <a:cubicBezTo>
                  <a:pt x="8" y="69"/>
                  <a:pt x="14" y="76"/>
                  <a:pt x="23" y="76"/>
                </a:cubicBezTo>
                <a:cubicBezTo>
                  <a:pt x="45" y="76"/>
                  <a:pt x="45" y="76"/>
                  <a:pt x="45" y="76"/>
                </a:cubicBezTo>
                <a:cubicBezTo>
                  <a:pt x="52" y="76"/>
                  <a:pt x="58" y="82"/>
                  <a:pt x="58" y="89"/>
                </a:cubicBezTo>
                <a:cubicBezTo>
                  <a:pt x="58" y="93"/>
                  <a:pt x="58" y="93"/>
                  <a:pt x="58" y="93"/>
                </a:cubicBezTo>
                <a:cubicBezTo>
                  <a:pt x="58" y="109"/>
                  <a:pt x="45" y="122"/>
                  <a:pt x="29" y="122"/>
                </a:cubicBezTo>
                <a:lnTo>
                  <a:pt x="23" y="122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4800">
              <a:solidFill>
                <a:schemeClr val="bg1"/>
              </a:solidFill>
              <a:latin typeface="字魂143号-正酷超级黑" panose="00000500000000000000" charset="-122"/>
              <a:ea typeface="字魂143号-正酷超级黑" panose="00000500000000000000" charset="-122"/>
              <a:cs typeface="字魂143号-正酷超级黑" panose="00000500000000000000" charset="-122"/>
            </a:endParaRPr>
          </a:p>
        </p:txBody>
      </p:sp>
      <p:sp>
        <p:nvSpPr>
          <p:cNvPr id="33" name="Freeform 1181"/>
          <p:cNvSpPr>
            <a:spLocks noEditPoints="1"/>
          </p:cNvSpPr>
          <p:nvPr/>
        </p:nvSpPr>
        <p:spPr bwMode="auto">
          <a:xfrm>
            <a:off x="1510387" y="3054329"/>
            <a:ext cx="763810" cy="650190"/>
          </a:xfrm>
          <a:custGeom>
            <a:avLst/>
            <a:gdLst>
              <a:gd name="T0" fmla="*/ 112 w 173"/>
              <a:gd name="T1" fmla="*/ 147 h 147"/>
              <a:gd name="T2" fmla="*/ 88 w 173"/>
              <a:gd name="T3" fmla="*/ 54 h 147"/>
              <a:gd name="T4" fmla="*/ 150 w 173"/>
              <a:gd name="T5" fmla="*/ 0 h 147"/>
              <a:gd name="T6" fmla="*/ 160 w 173"/>
              <a:gd name="T7" fmla="*/ 23 h 147"/>
              <a:gd name="T8" fmla="*/ 143 w 173"/>
              <a:gd name="T9" fmla="*/ 33 h 147"/>
              <a:gd name="T10" fmla="*/ 122 w 173"/>
              <a:gd name="T11" fmla="*/ 58 h 147"/>
              <a:gd name="T12" fmla="*/ 150 w 173"/>
              <a:gd name="T13" fmla="*/ 63 h 147"/>
              <a:gd name="T14" fmla="*/ 173 w 173"/>
              <a:gd name="T15" fmla="*/ 124 h 147"/>
              <a:gd name="T16" fmla="*/ 143 w 173"/>
              <a:gd name="T17" fmla="*/ 8 h 147"/>
              <a:gd name="T18" fmla="*/ 96 w 173"/>
              <a:gd name="T19" fmla="*/ 124 h 147"/>
              <a:gd name="T20" fmla="*/ 150 w 173"/>
              <a:gd name="T21" fmla="*/ 139 h 147"/>
              <a:gd name="T22" fmla="*/ 165 w 173"/>
              <a:gd name="T23" fmla="*/ 86 h 147"/>
              <a:gd name="T24" fmla="*/ 127 w 173"/>
              <a:gd name="T25" fmla="*/ 71 h 147"/>
              <a:gd name="T26" fmla="*/ 114 w 173"/>
              <a:gd name="T27" fmla="*/ 54 h 147"/>
              <a:gd name="T28" fmla="*/ 150 w 173"/>
              <a:gd name="T29" fmla="*/ 25 h 147"/>
              <a:gd name="T30" fmla="*/ 152 w 173"/>
              <a:gd name="T31" fmla="*/ 10 h 147"/>
              <a:gd name="T32" fmla="*/ 143 w 173"/>
              <a:gd name="T33" fmla="*/ 8 h 147"/>
              <a:gd name="T34" fmla="*/ 23 w 173"/>
              <a:gd name="T35" fmla="*/ 147 h 147"/>
              <a:gd name="T36" fmla="*/ 0 w 173"/>
              <a:gd name="T37" fmla="*/ 54 h 147"/>
              <a:gd name="T38" fmla="*/ 61 w 173"/>
              <a:gd name="T39" fmla="*/ 0 h 147"/>
              <a:gd name="T40" fmla="*/ 71 w 173"/>
              <a:gd name="T41" fmla="*/ 23 h 147"/>
              <a:gd name="T42" fmla="*/ 54 w 173"/>
              <a:gd name="T43" fmla="*/ 33 h 147"/>
              <a:gd name="T44" fmla="*/ 33 w 173"/>
              <a:gd name="T45" fmla="*/ 58 h 147"/>
              <a:gd name="T46" fmla="*/ 61 w 173"/>
              <a:gd name="T47" fmla="*/ 63 h 147"/>
              <a:gd name="T48" fmla="*/ 84 w 173"/>
              <a:gd name="T49" fmla="*/ 124 h 147"/>
              <a:gd name="T50" fmla="*/ 54 w 173"/>
              <a:gd name="T51" fmla="*/ 8 h 147"/>
              <a:gd name="T52" fmla="*/ 8 w 173"/>
              <a:gd name="T53" fmla="*/ 124 h 147"/>
              <a:gd name="T54" fmla="*/ 61 w 173"/>
              <a:gd name="T55" fmla="*/ 139 h 147"/>
              <a:gd name="T56" fmla="*/ 76 w 173"/>
              <a:gd name="T57" fmla="*/ 86 h 147"/>
              <a:gd name="T58" fmla="*/ 38 w 173"/>
              <a:gd name="T59" fmla="*/ 71 h 147"/>
              <a:gd name="T60" fmla="*/ 25 w 173"/>
              <a:gd name="T61" fmla="*/ 54 h 147"/>
              <a:gd name="T62" fmla="*/ 61 w 173"/>
              <a:gd name="T63" fmla="*/ 25 h 147"/>
              <a:gd name="T64" fmla="*/ 63 w 173"/>
              <a:gd name="T65" fmla="*/ 10 h 147"/>
              <a:gd name="T66" fmla="*/ 54 w 173"/>
              <a:gd name="T67" fmla="*/ 8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73" h="147">
                <a:moveTo>
                  <a:pt x="150" y="147"/>
                </a:moveTo>
                <a:cubicBezTo>
                  <a:pt x="112" y="147"/>
                  <a:pt x="112" y="147"/>
                  <a:pt x="112" y="147"/>
                </a:cubicBezTo>
                <a:cubicBezTo>
                  <a:pt x="99" y="147"/>
                  <a:pt x="88" y="137"/>
                  <a:pt x="88" y="124"/>
                </a:cubicBezTo>
                <a:cubicBezTo>
                  <a:pt x="88" y="54"/>
                  <a:pt x="88" y="54"/>
                  <a:pt x="88" y="54"/>
                </a:cubicBezTo>
                <a:cubicBezTo>
                  <a:pt x="88" y="24"/>
                  <a:pt x="113" y="0"/>
                  <a:pt x="143" y="0"/>
                </a:cubicBezTo>
                <a:cubicBezTo>
                  <a:pt x="150" y="0"/>
                  <a:pt x="150" y="0"/>
                  <a:pt x="150" y="0"/>
                </a:cubicBezTo>
                <a:cubicBezTo>
                  <a:pt x="155" y="0"/>
                  <a:pt x="160" y="4"/>
                  <a:pt x="160" y="10"/>
                </a:cubicBezTo>
                <a:cubicBezTo>
                  <a:pt x="160" y="23"/>
                  <a:pt x="160" y="23"/>
                  <a:pt x="160" y="23"/>
                </a:cubicBezTo>
                <a:cubicBezTo>
                  <a:pt x="160" y="28"/>
                  <a:pt x="155" y="33"/>
                  <a:pt x="150" y="33"/>
                </a:cubicBezTo>
                <a:cubicBezTo>
                  <a:pt x="143" y="33"/>
                  <a:pt x="143" y="33"/>
                  <a:pt x="143" y="33"/>
                </a:cubicBezTo>
                <a:cubicBezTo>
                  <a:pt x="132" y="33"/>
                  <a:pt x="122" y="43"/>
                  <a:pt x="122" y="54"/>
                </a:cubicBezTo>
                <a:cubicBezTo>
                  <a:pt x="122" y="58"/>
                  <a:pt x="122" y="58"/>
                  <a:pt x="122" y="58"/>
                </a:cubicBezTo>
                <a:cubicBezTo>
                  <a:pt x="122" y="61"/>
                  <a:pt x="124" y="63"/>
                  <a:pt x="127" y="63"/>
                </a:cubicBezTo>
                <a:cubicBezTo>
                  <a:pt x="150" y="63"/>
                  <a:pt x="150" y="63"/>
                  <a:pt x="150" y="63"/>
                </a:cubicBezTo>
                <a:cubicBezTo>
                  <a:pt x="162" y="63"/>
                  <a:pt x="173" y="73"/>
                  <a:pt x="173" y="86"/>
                </a:cubicBezTo>
                <a:cubicBezTo>
                  <a:pt x="173" y="124"/>
                  <a:pt x="173" y="124"/>
                  <a:pt x="173" y="124"/>
                </a:cubicBezTo>
                <a:cubicBezTo>
                  <a:pt x="173" y="137"/>
                  <a:pt x="162" y="147"/>
                  <a:pt x="150" y="147"/>
                </a:cubicBezTo>
                <a:close/>
                <a:moveTo>
                  <a:pt x="143" y="8"/>
                </a:moveTo>
                <a:cubicBezTo>
                  <a:pt x="118" y="8"/>
                  <a:pt x="96" y="29"/>
                  <a:pt x="96" y="54"/>
                </a:cubicBezTo>
                <a:cubicBezTo>
                  <a:pt x="96" y="124"/>
                  <a:pt x="96" y="124"/>
                  <a:pt x="96" y="124"/>
                </a:cubicBezTo>
                <a:cubicBezTo>
                  <a:pt x="96" y="133"/>
                  <a:pt x="103" y="139"/>
                  <a:pt x="112" y="139"/>
                </a:cubicBezTo>
                <a:cubicBezTo>
                  <a:pt x="150" y="139"/>
                  <a:pt x="150" y="139"/>
                  <a:pt x="150" y="139"/>
                </a:cubicBezTo>
                <a:cubicBezTo>
                  <a:pt x="158" y="139"/>
                  <a:pt x="165" y="133"/>
                  <a:pt x="165" y="124"/>
                </a:cubicBezTo>
                <a:cubicBezTo>
                  <a:pt x="165" y="86"/>
                  <a:pt x="165" y="86"/>
                  <a:pt x="165" y="86"/>
                </a:cubicBezTo>
                <a:cubicBezTo>
                  <a:pt x="165" y="78"/>
                  <a:pt x="158" y="71"/>
                  <a:pt x="150" y="71"/>
                </a:cubicBezTo>
                <a:cubicBezTo>
                  <a:pt x="127" y="71"/>
                  <a:pt x="127" y="71"/>
                  <a:pt x="127" y="71"/>
                </a:cubicBezTo>
                <a:cubicBezTo>
                  <a:pt x="120" y="71"/>
                  <a:pt x="114" y="65"/>
                  <a:pt x="114" y="58"/>
                </a:cubicBezTo>
                <a:cubicBezTo>
                  <a:pt x="114" y="54"/>
                  <a:pt x="114" y="54"/>
                  <a:pt x="114" y="54"/>
                </a:cubicBezTo>
                <a:cubicBezTo>
                  <a:pt x="114" y="38"/>
                  <a:pt x="127" y="25"/>
                  <a:pt x="143" y="25"/>
                </a:cubicBezTo>
                <a:cubicBezTo>
                  <a:pt x="150" y="25"/>
                  <a:pt x="150" y="25"/>
                  <a:pt x="150" y="25"/>
                </a:cubicBezTo>
                <a:cubicBezTo>
                  <a:pt x="151" y="25"/>
                  <a:pt x="152" y="24"/>
                  <a:pt x="152" y="23"/>
                </a:cubicBezTo>
                <a:cubicBezTo>
                  <a:pt x="152" y="10"/>
                  <a:pt x="152" y="10"/>
                  <a:pt x="152" y="10"/>
                </a:cubicBezTo>
                <a:cubicBezTo>
                  <a:pt x="152" y="9"/>
                  <a:pt x="151" y="8"/>
                  <a:pt x="150" y="8"/>
                </a:cubicBezTo>
                <a:lnTo>
                  <a:pt x="143" y="8"/>
                </a:lnTo>
                <a:close/>
                <a:moveTo>
                  <a:pt x="61" y="147"/>
                </a:moveTo>
                <a:cubicBezTo>
                  <a:pt x="23" y="147"/>
                  <a:pt x="23" y="147"/>
                  <a:pt x="23" y="147"/>
                </a:cubicBezTo>
                <a:cubicBezTo>
                  <a:pt x="10" y="147"/>
                  <a:pt x="0" y="137"/>
                  <a:pt x="0" y="124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24"/>
                  <a:pt x="24" y="0"/>
                  <a:pt x="54" y="0"/>
                </a:cubicBezTo>
                <a:cubicBezTo>
                  <a:pt x="61" y="0"/>
                  <a:pt x="61" y="0"/>
                  <a:pt x="61" y="0"/>
                </a:cubicBezTo>
                <a:cubicBezTo>
                  <a:pt x="66" y="0"/>
                  <a:pt x="71" y="4"/>
                  <a:pt x="71" y="10"/>
                </a:cubicBezTo>
                <a:cubicBezTo>
                  <a:pt x="71" y="23"/>
                  <a:pt x="71" y="23"/>
                  <a:pt x="71" y="23"/>
                </a:cubicBezTo>
                <a:cubicBezTo>
                  <a:pt x="71" y="28"/>
                  <a:pt x="66" y="33"/>
                  <a:pt x="61" y="33"/>
                </a:cubicBezTo>
                <a:cubicBezTo>
                  <a:pt x="54" y="33"/>
                  <a:pt x="54" y="33"/>
                  <a:pt x="54" y="33"/>
                </a:cubicBezTo>
                <a:cubicBezTo>
                  <a:pt x="43" y="33"/>
                  <a:pt x="33" y="43"/>
                  <a:pt x="33" y="54"/>
                </a:cubicBezTo>
                <a:cubicBezTo>
                  <a:pt x="33" y="58"/>
                  <a:pt x="33" y="58"/>
                  <a:pt x="33" y="58"/>
                </a:cubicBezTo>
                <a:cubicBezTo>
                  <a:pt x="33" y="61"/>
                  <a:pt x="35" y="63"/>
                  <a:pt x="38" y="63"/>
                </a:cubicBezTo>
                <a:cubicBezTo>
                  <a:pt x="61" y="63"/>
                  <a:pt x="61" y="63"/>
                  <a:pt x="61" y="63"/>
                </a:cubicBezTo>
                <a:cubicBezTo>
                  <a:pt x="73" y="63"/>
                  <a:pt x="84" y="73"/>
                  <a:pt x="84" y="86"/>
                </a:cubicBezTo>
                <a:cubicBezTo>
                  <a:pt x="84" y="124"/>
                  <a:pt x="84" y="124"/>
                  <a:pt x="84" y="124"/>
                </a:cubicBezTo>
                <a:cubicBezTo>
                  <a:pt x="84" y="137"/>
                  <a:pt x="73" y="147"/>
                  <a:pt x="61" y="147"/>
                </a:cubicBezTo>
                <a:close/>
                <a:moveTo>
                  <a:pt x="54" y="8"/>
                </a:moveTo>
                <a:cubicBezTo>
                  <a:pt x="29" y="8"/>
                  <a:pt x="8" y="29"/>
                  <a:pt x="8" y="54"/>
                </a:cubicBezTo>
                <a:cubicBezTo>
                  <a:pt x="8" y="124"/>
                  <a:pt x="8" y="124"/>
                  <a:pt x="8" y="124"/>
                </a:cubicBezTo>
                <a:cubicBezTo>
                  <a:pt x="8" y="133"/>
                  <a:pt x="14" y="139"/>
                  <a:pt x="23" y="139"/>
                </a:cubicBezTo>
                <a:cubicBezTo>
                  <a:pt x="61" y="139"/>
                  <a:pt x="61" y="139"/>
                  <a:pt x="61" y="139"/>
                </a:cubicBezTo>
                <a:cubicBezTo>
                  <a:pt x="69" y="139"/>
                  <a:pt x="76" y="133"/>
                  <a:pt x="76" y="124"/>
                </a:cubicBezTo>
                <a:cubicBezTo>
                  <a:pt x="76" y="86"/>
                  <a:pt x="76" y="86"/>
                  <a:pt x="76" y="86"/>
                </a:cubicBezTo>
                <a:cubicBezTo>
                  <a:pt x="76" y="78"/>
                  <a:pt x="69" y="71"/>
                  <a:pt x="61" y="71"/>
                </a:cubicBezTo>
                <a:cubicBezTo>
                  <a:pt x="38" y="71"/>
                  <a:pt x="38" y="71"/>
                  <a:pt x="38" y="71"/>
                </a:cubicBezTo>
                <a:cubicBezTo>
                  <a:pt x="31" y="71"/>
                  <a:pt x="25" y="65"/>
                  <a:pt x="25" y="58"/>
                </a:cubicBezTo>
                <a:cubicBezTo>
                  <a:pt x="25" y="54"/>
                  <a:pt x="25" y="54"/>
                  <a:pt x="25" y="54"/>
                </a:cubicBezTo>
                <a:cubicBezTo>
                  <a:pt x="25" y="38"/>
                  <a:pt x="38" y="25"/>
                  <a:pt x="54" y="25"/>
                </a:cubicBezTo>
                <a:cubicBezTo>
                  <a:pt x="61" y="25"/>
                  <a:pt x="61" y="25"/>
                  <a:pt x="61" y="25"/>
                </a:cubicBezTo>
                <a:cubicBezTo>
                  <a:pt x="62" y="25"/>
                  <a:pt x="63" y="24"/>
                  <a:pt x="63" y="23"/>
                </a:cubicBezTo>
                <a:cubicBezTo>
                  <a:pt x="63" y="10"/>
                  <a:pt x="63" y="10"/>
                  <a:pt x="63" y="10"/>
                </a:cubicBezTo>
                <a:cubicBezTo>
                  <a:pt x="63" y="9"/>
                  <a:pt x="62" y="8"/>
                  <a:pt x="61" y="8"/>
                </a:cubicBezTo>
                <a:lnTo>
                  <a:pt x="54" y="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字魂143号-正酷超级黑" panose="00000500000000000000" charset="-122"/>
              <a:ea typeface="字魂143号-正酷超级黑" panose="00000500000000000000" charset="-122"/>
              <a:cs typeface="字魂143号-正酷超级黑" panose="00000500000000000000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264910"/>
            <a:ext cx="2930525" cy="5930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1556385" y="2255520"/>
            <a:ext cx="2434590" cy="2466975"/>
            <a:chOff x="4396" y="3361"/>
            <a:chExt cx="3834" cy="3885"/>
          </a:xfrm>
        </p:grpSpPr>
        <p:sp>
          <p:nvSpPr>
            <p:cNvPr id="3" name="矩形 2"/>
            <p:cNvSpPr/>
            <p:nvPr/>
          </p:nvSpPr>
          <p:spPr>
            <a:xfrm rot="2700000">
              <a:off x="4396" y="3412"/>
              <a:ext cx="3834" cy="3834"/>
            </a:xfrm>
            <a:prstGeom prst="rect">
              <a:avLst/>
            </a:prstGeom>
            <a:solidFill>
              <a:srgbClr val="1B47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143号-正酷超级黑" panose="00000500000000000000" charset="-122"/>
                <a:ea typeface="字魂143号-正酷超级黑" panose="00000500000000000000" charset="-122"/>
                <a:cs typeface="字魂143号-正酷超级黑" panose="00000500000000000000" charset="-122"/>
              </a:endParaRPr>
            </a:p>
          </p:txBody>
        </p:sp>
        <p:sp>
          <p:nvSpPr>
            <p:cNvPr id="326" name="文本框 325"/>
            <p:cNvSpPr txBox="1"/>
            <p:nvPr/>
          </p:nvSpPr>
          <p:spPr>
            <a:xfrm>
              <a:off x="4752" y="3361"/>
              <a:ext cx="3124" cy="34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3800" dirty="0">
                  <a:solidFill>
                    <a:schemeClr val="bg1"/>
                  </a:solidFill>
                  <a:latin typeface="字魂143号-正酷超级黑" panose="00000500000000000000" charset="-122"/>
                  <a:ea typeface="字魂143号-正酷超级黑" panose="00000500000000000000" charset="-122"/>
                  <a:cs typeface="字魂143号-正酷超级黑" panose="00000500000000000000" charset="-122"/>
                </a:rPr>
                <a:t>01</a:t>
              </a:r>
              <a:endParaRPr lang="en-US" altLang="zh-CN" sz="13800" dirty="0">
                <a:solidFill>
                  <a:schemeClr val="bg1"/>
                </a:solidFill>
                <a:latin typeface="字魂143号-正酷超级黑" panose="00000500000000000000" charset="-122"/>
                <a:ea typeface="字魂143号-正酷超级黑" panose="00000500000000000000" charset="-122"/>
                <a:cs typeface="字魂143号-正酷超级黑" panose="00000500000000000000" charset="-122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4665345" y="2919730"/>
            <a:ext cx="6687185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7200" b="1" dirty="0">
                <a:latin typeface="字魂143号-正酷超级黑" panose="00000500000000000000" charset="-122"/>
                <a:ea typeface="字魂143号-正酷超级黑" panose="00000500000000000000" charset="-122"/>
                <a:cs typeface="字魂143号-正酷超级黑" panose="00000500000000000000" charset="-122"/>
                <a:sym typeface="+mn-lt"/>
              </a:rPr>
              <a:t>不能命名的英文</a:t>
            </a:r>
            <a:endParaRPr lang="zh-CN" altLang="en-US" sz="7200" b="1" dirty="0">
              <a:latin typeface="字魂143号-正酷超级黑" panose="00000500000000000000" charset="-122"/>
              <a:ea typeface="字魂143号-正酷超级黑" panose="00000500000000000000" charset="-122"/>
              <a:cs typeface="字魂143号-正酷超级黑" panose="00000500000000000000" charset="-122"/>
              <a:sym typeface="+mn-lt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7872095" y="675005"/>
            <a:ext cx="454025" cy="454025"/>
          </a:xfrm>
          <a:prstGeom prst="ellipse">
            <a:avLst/>
          </a:prstGeom>
          <a:noFill/>
          <a:ln w="31750" cmpd="sng">
            <a:solidFill>
              <a:srgbClr val="E0304D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5">
              <a:latin typeface="字魂143号-正酷超级黑" panose="00000500000000000000" charset="-122"/>
              <a:ea typeface="字魂143号-正酷超级黑" panose="00000500000000000000" charset="-122"/>
              <a:cs typeface="字魂143号-正酷超级黑" panose="00000500000000000000" charset="-122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5504180" y="-1853565"/>
            <a:ext cx="3721100" cy="3999230"/>
            <a:chOff x="5336" y="2895"/>
            <a:chExt cx="3057" cy="3284"/>
          </a:xfrm>
        </p:grpSpPr>
        <p:sp>
          <p:nvSpPr>
            <p:cNvPr id="50" name="任意多边形 49"/>
            <p:cNvSpPr/>
            <p:nvPr/>
          </p:nvSpPr>
          <p:spPr>
            <a:xfrm>
              <a:off x="5336" y="3869"/>
              <a:ext cx="1853" cy="2311"/>
            </a:xfrm>
            <a:custGeom>
              <a:avLst/>
              <a:gdLst>
                <a:gd name="connsiteX0" fmla="*/ 0 w 3098"/>
                <a:gd name="connsiteY0" fmla="*/ 4980 h 4995"/>
                <a:gd name="connsiteX1" fmla="*/ 2348 w 3098"/>
                <a:gd name="connsiteY1" fmla="*/ 15 h 4995"/>
                <a:gd name="connsiteX2" fmla="*/ 3098 w 3098"/>
                <a:gd name="connsiteY2" fmla="*/ 0 h 4995"/>
                <a:gd name="connsiteX3" fmla="*/ 780 w 3098"/>
                <a:gd name="connsiteY3" fmla="*/ 4995 h 4995"/>
                <a:gd name="connsiteX4" fmla="*/ 0 w 3098"/>
                <a:gd name="connsiteY4" fmla="*/ 4980 h 4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8" h="4995">
                  <a:moveTo>
                    <a:pt x="0" y="4980"/>
                  </a:moveTo>
                  <a:lnTo>
                    <a:pt x="2348" y="15"/>
                  </a:lnTo>
                  <a:lnTo>
                    <a:pt x="3098" y="0"/>
                  </a:lnTo>
                  <a:lnTo>
                    <a:pt x="780" y="4995"/>
                  </a:lnTo>
                  <a:lnTo>
                    <a:pt x="0" y="4980"/>
                  </a:lnTo>
                  <a:close/>
                </a:path>
              </a:pathLst>
            </a:custGeom>
            <a:solidFill>
              <a:srgbClr val="E030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5">
                <a:latin typeface="字魂143号-正酷超级黑" panose="00000500000000000000" charset="-122"/>
                <a:ea typeface="字魂143号-正酷超级黑" panose="00000500000000000000" charset="-122"/>
                <a:cs typeface="字魂143号-正酷超级黑" panose="00000500000000000000" charset="-122"/>
              </a:endParaRPr>
            </a:p>
          </p:txBody>
        </p:sp>
        <p:sp>
          <p:nvSpPr>
            <p:cNvPr id="51" name="任意多边形 50"/>
            <p:cNvSpPr/>
            <p:nvPr/>
          </p:nvSpPr>
          <p:spPr>
            <a:xfrm>
              <a:off x="6541" y="2895"/>
              <a:ext cx="1853" cy="2311"/>
            </a:xfrm>
            <a:custGeom>
              <a:avLst/>
              <a:gdLst>
                <a:gd name="connsiteX0" fmla="*/ 0 w 3098"/>
                <a:gd name="connsiteY0" fmla="*/ 4980 h 4995"/>
                <a:gd name="connsiteX1" fmla="*/ 2348 w 3098"/>
                <a:gd name="connsiteY1" fmla="*/ 15 h 4995"/>
                <a:gd name="connsiteX2" fmla="*/ 3098 w 3098"/>
                <a:gd name="connsiteY2" fmla="*/ 0 h 4995"/>
                <a:gd name="connsiteX3" fmla="*/ 780 w 3098"/>
                <a:gd name="connsiteY3" fmla="*/ 4995 h 4995"/>
                <a:gd name="connsiteX4" fmla="*/ 0 w 3098"/>
                <a:gd name="connsiteY4" fmla="*/ 4980 h 4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8" h="4995">
                  <a:moveTo>
                    <a:pt x="0" y="4980"/>
                  </a:moveTo>
                  <a:lnTo>
                    <a:pt x="2348" y="15"/>
                  </a:lnTo>
                  <a:lnTo>
                    <a:pt x="3098" y="0"/>
                  </a:lnTo>
                  <a:lnTo>
                    <a:pt x="780" y="4995"/>
                  </a:lnTo>
                  <a:lnTo>
                    <a:pt x="0" y="4980"/>
                  </a:lnTo>
                  <a:close/>
                </a:path>
              </a:pathLst>
            </a:custGeom>
            <a:solidFill>
              <a:srgbClr val="1B47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5">
                <a:latin typeface="字魂143号-正酷超级黑" panose="00000500000000000000" charset="-122"/>
                <a:ea typeface="字魂143号-正酷超级黑" panose="00000500000000000000" charset="-122"/>
                <a:cs typeface="字魂143号-正酷超级黑" panose="00000500000000000000" charset="-122"/>
              </a:endParaRPr>
            </a:p>
          </p:txBody>
        </p:sp>
      </p:grpSp>
      <p:sp>
        <p:nvSpPr>
          <p:cNvPr id="4240" name="Freeform 1183"/>
          <p:cNvSpPr>
            <a:spLocks noEditPoints="1"/>
          </p:cNvSpPr>
          <p:nvPr/>
        </p:nvSpPr>
        <p:spPr bwMode="auto">
          <a:xfrm>
            <a:off x="10951888" y="5812790"/>
            <a:ext cx="915670" cy="779145"/>
          </a:xfrm>
          <a:custGeom>
            <a:avLst/>
            <a:gdLst>
              <a:gd name="T0" fmla="*/ 112 w 173"/>
              <a:gd name="T1" fmla="*/ 147 h 147"/>
              <a:gd name="T2" fmla="*/ 101 w 173"/>
              <a:gd name="T3" fmla="*/ 124 h 147"/>
              <a:gd name="T4" fmla="*/ 118 w 173"/>
              <a:gd name="T5" fmla="*/ 114 h 147"/>
              <a:gd name="T6" fmla="*/ 139 w 173"/>
              <a:gd name="T7" fmla="*/ 89 h 147"/>
              <a:gd name="T8" fmla="*/ 112 w 173"/>
              <a:gd name="T9" fmla="*/ 84 h 147"/>
              <a:gd name="T10" fmla="*/ 88 w 173"/>
              <a:gd name="T11" fmla="*/ 23 h 147"/>
              <a:gd name="T12" fmla="*/ 150 w 173"/>
              <a:gd name="T13" fmla="*/ 0 h 147"/>
              <a:gd name="T14" fmla="*/ 173 w 173"/>
              <a:gd name="T15" fmla="*/ 93 h 147"/>
              <a:gd name="T16" fmla="*/ 112 w 173"/>
              <a:gd name="T17" fmla="*/ 122 h 147"/>
              <a:gd name="T18" fmla="*/ 109 w 173"/>
              <a:gd name="T19" fmla="*/ 137 h 147"/>
              <a:gd name="T20" fmla="*/ 118 w 173"/>
              <a:gd name="T21" fmla="*/ 139 h 147"/>
              <a:gd name="T22" fmla="*/ 165 w 173"/>
              <a:gd name="T23" fmla="*/ 23 h 147"/>
              <a:gd name="T24" fmla="*/ 112 w 173"/>
              <a:gd name="T25" fmla="*/ 8 h 147"/>
              <a:gd name="T26" fmla="*/ 96 w 173"/>
              <a:gd name="T27" fmla="*/ 61 h 147"/>
              <a:gd name="T28" fmla="*/ 134 w 173"/>
              <a:gd name="T29" fmla="*/ 76 h 147"/>
              <a:gd name="T30" fmla="*/ 147 w 173"/>
              <a:gd name="T31" fmla="*/ 93 h 147"/>
              <a:gd name="T32" fmla="*/ 112 w 173"/>
              <a:gd name="T33" fmla="*/ 122 h 147"/>
              <a:gd name="T34" fmla="*/ 23 w 173"/>
              <a:gd name="T35" fmla="*/ 147 h 147"/>
              <a:gd name="T36" fmla="*/ 12 w 173"/>
              <a:gd name="T37" fmla="*/ 124 h 147"/>
              <a:gd name="T38" fmla="*/ 29 w 173"/>
              <a:gd name="T39" fmla="*/ 114 h 147"/>
              <a:gd name="T40" fmla="*/ 50 w 173"/>
              <a:gd name="T41" fmla="*/ 89 h 147"/>
              <a:gd name="T42" fmla="*/ 23 w 173"/>
              <a:gd name="T43" fmla="*/ 84 h 147"/>
              <a:gd name="T44" fmla="*/ 0 w 173"/>
              <a:gd name="T45" fmla="*/ 23 h 147"/>
              <a:gd name="T46" fmla="*/ 61 w 173"/>
              <a:gd name="T47" fmla="*/ 0 h 147"/>
              <a:gd name="T48" fmla="*/ 84 w 173"/>
              <a:gd name="T49" fmla="*/ 93 h 147"/>
              <a:gd name="T50" fmla="*/ 23 w 173"/>
              <a:gd name="T51" fmla="*/ 122 h 147"/>
              <a:gd name="T52" fmla="*/ 20 w 173"/>
              <a:gd name="T53" fmla="*/ 137 h 147"/>
              <a:gd name="T54" fmla="*/ 29 w 173"/>
              <a:gd name="T55" fmla="*/ 139 h 147"/>
              <a:gd name="T56" fmla="*/ 76 w 173"/>
              <a:gd name="T57" fmla="*/ 23 h 147"/>
              <a:gd name="T58" fmla="*/ 23 w 173"/>
              <a:gd name="T59" fmla="*/ 8 h 147"/>
              <a:gd name="T60" fmla="*/ 8 w 173"/>
              <a:gd name="T61" fmla="*/ 61 h 147"/>
              <a:gd name="T62" fmla="*/ 45 w 173"/>
              <a:gd name="T63" fmla="*/ 76 h 147"/>
              <a:gd name="T64" fmla="*/ 58 w 173"/>
              <a:gd name="T65" fmla="*/ 93 h 147"/>
              <a:gd name="T66" fmla="*/ 23 w 173"/>
              <a:gd name="T67" fmla="*/ 122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73" h="147">
                <a:moveTo>
                  <a:pt x="118" y="147"/>
                </a:moveTo>
                <a:cubicBezTo>
                  <a:pt x="112" y="147"/>
                  <a:pt x="112" y="147"/>
                  <a:pt x="112" y="147"/>
                </a:cubicBezTo>
                <a:cubicBezTo>
                  <a:pt x="106" y="147"/>
                  <a:pt x="101" y="143"/>
                  <a:pt x="101" y="137"/>
                </a:cubicBezTo>
                <a:cubicBezTo>
                  <a:pt x="101" y="124"/>
                  <a:pt x="101" y="124"/>
                  <a:pt x="101" y="124"/>
                </a:cubicBezTo>
                <a:cubicBezTo>
                  <a:pt x="101" y="119"/>
                  <a:pt x="106" y="114"/>
                  <a:pt x="112" y="114"/>
                </a:cubicBezTo>
                <a:cubicBezTo>
                  <a:pt x="118" y="114"/>
                  <a:pt x="118" y="114"/>
                  <a:pt x="118" y="114"/>
                </a:cubicBezTo>
                <a:cubicBezTo>
                  <a:pt x="130" y="114"/>
                  <a:pt x="139" y="104"/>
                  <a:pt x="139" y="93"/>
                </a:cubicBezTo>
                <a:cubicBezTo>
                  <a:pt x="139" y="89"/>
                  <a:pt x="139" y="89"/>
                  <a:pt x="139" y="89"/>
                </a:cubicBezTo>
                <a:cubicBezTo>
                  <a:pt x="139" y="86"/>
                  <a:pt x="137" y="84"/>
                  <a:pt x="134" y="84"/>
                </a:cubicBezTo>
                <a:cubicBezTo>
                  <a:pt x="112" y="84"/>
                  <a:pt x="112" y="84"/>
                  <a:pt x="112" y="84"/>
                </a:cubicBezTo>
                <a:cubicBezTo>
                  <a:pt x="99" y="84"/>
                  <a:pt x="88" y="74"/>
                  <a:pt x="88" y="61"/>
                </a:cubicBezTo>
                <a:cubicBezTo>
                  <a:pt x="88" y="23"/>
                  <a:pt x="88" y="23"/>
                  <a:pt x="88" y="23"/>
                </a:cubicBezTo>
                <a:cubicBezTo>
                  <a:pt x="88" y="10"/>
                  <a:pt x="99" y="0"/>
                  <a:pt x="112" y="0"/>
                </a:cubicBezTo>
                <a:cubicBezTo>
                  <a:pt x="150" y="0"/>
                  <a:pt x="150" y="0"/>
                  <a:pt x="150" y="0"/>
                </a:cubicBezTo>
                <a:cubicBezTo>
                  <a:pt x="162" y="0"/>
                  <a:pt x="173" y="10"/>
                  <a:pt x="173" y="23"/>
                </a:cubicBezTo>
                <a:cubicBezTo>
                  <a:pt x="173" y="93"/>
                  <a:pt x="173" y="93"/>
                  <a:pt x="173" y="93"/>
                </a:cubicBezTo>
                <a:cubicBezTo>
                  <a:pt x="173" y="123"/>
                  <a:pt x="148" y="147"/>
                  <a:pt x="118" y="147"/>
                </a:cubicBezTo>
                <a:close/>
                <a:moveTo>
                  <a:pt x="112" y="122"/>
                </a:moveTo>
                <a:cubicBezTo>
                  <a:pt x="110" y="122"/>
                  <a:pt x="109" y="123"/>
                  <a:pt x="109" y="124"/>
                </a:cubicBezTo>
                <a:cubicBezTo>
                  <a:pt x="109" y="137"/>
                  <a:pt x="109" y="137"/>
                  <a:pt x="109" y="137"/>
                </a:cubicBezTo>
                <a:cubicBezTo>
                  <a:pt x="109" y="138"/>
                  <a:pt x="110" y="139"/>
                  <a:pt x="112" y="139"/>
                </a:cubicBezTo>
                <a:cubicBezTo>
                  <a:pt x="118" y="139"/>
                  <a:pt x="118" y="139"/>
                  <a:pt x="118" y="139"/>
                </a:cubicBezTo>
                <a:cubicBezTo>
                  <a:pt x="144" y="139"/>
                  <a:pt x="165" y="118"/>
                  <a:pt x="165" y="93"/>
                </a:cubicBezTo>
                <a:cubicBezTo>
                  <a:pt x="165" y="23"/>
                  <a:pt x="165" y="23"/>
                  <a:pt x="165" y="23"/>
                </a:cubicBezTo>
                <a:cubicBezTo>
                  <a:pt x="165" y="14"/>
                  <a:pt x="158" y="8"/>
                  <a:pt x="150" y="8"/>
                </a:cubicBezTo>
                <a:cubicBezTo>
                  <a:pt x="112" y="8"/>
                  <a:pt x="112" y="8"/>
                  <a:pt x="112" y="8"/>
                </a:cubicBezTo>
                <a:cubicBezTo>
                  <a:pt x="103" y="8"/>
                  <a:pt x="96" y="14"/>
                  <a:pt x="96" y="23"/>
                </a:cubicBezTo>
                <a:cubicBezTo>
                  <a:pt x="96" y="61"/>
                  <a:pt x="96" y="61"/>
                  <a:pt x="96" y="61"/>
                </a:cubicBezTo>
                <a:cubicBezTo>
                  <a:pt x="96" y="69"/>
                  <a:pt x="103" y="76"/>
                  <a:pt x="112" y="76"/>
                </a:cubicBezTo>
                <a:cubicBezTo>
                  <a:pt x="134" y="76"/>
                  <a:pt x="134" y="76"/>
                  <a:pt x="134" y="76"/>
                </a:cubicBezTo>
                <a:cubicBezTo>
                  <a:pt x="141" y="76"/>
                  <a:pt x="147" y="82"/>
                  <a:pt x="147" y="89"/>
                </a:cubicBezTo>
                <a:cubicBezTo>
                  <a:pt x="147" y="93"/>
                  <a:pt x="147" y="93"/>
                  <a:pt x="147" y="93"/>
                </a:cubicBezTo>
                <a:cubicBezTo>
                  <a:pt x="147" y="109"/>
                  <a:pt x="134" y="122"/>
                  <a:pt x="118" y="122"/>
                </a:cubicBezTo>
                <a:lnTo>
                  <a:pt x="112" y="122"/>
                </a:lnTo>
                <a:close/>
                <a:moveTo>
                  <a:pt x="29" y="147"/>
                </a:moveTo>
                <a:cubicBezTo>
                  <a:pt x="23" y="147"/>
                  <a:pt x="23" y="147"/>
                  <a:pt x="23" y="147"/>
                </a:cubicBezTo>
                <a:cubicBezTo>
                  <a:pt x="17" y="147"/>
                  <a:pt x="12" y="143"/>
                  <a:pt x="12" y="137"/>
                </a:cubicBezTo>
                <a:cubicBezTo>
                  <a:pt x="12" y="124"/>
                  <a:pt x="12" y="124"/>
                  <a:pt x="12" y="124"/>
                </a:cubicBezTo>
                <a:cubicBezTo>
                  <a:pt x="12" y="119"/>
                  <a:pt x="17" y="114"/>
                  <a:pt x="23" y="114"/>
                </a:cubicBezTo>
                <a:cubicBezTo>
                  <a:pt x="29" y="114"/>
                  <a:pt x="29" y="114"/>
                  <a:pt x="29" y="114"/>
                </a:cubicBezTo>
                <a:cubicBezTo>
                  <a:pt x="41" y="114"/>
                  <a:pt x="50" y="104"/>
                  <a:pt x="50" y="93"/>
                </a:cubicBezTo>
                <a:cubicBezTo>
                  <a:pt x="50" y="89"/>
                  <a:pt x="50" y="89"/>
                  <a:pt x="50" y="89"/>
                </a:cubicBezTo>
                <a:cubicBezTo>
                  <a:pt x="50" y="86"/>
                  <a:pt x="48" y="84"/>
                  <a:pt x="45" y="84"/>
                </a:cubicBezTo>
                <a:cubicBezTo>
                  <a:pt x="23" y="84"/>
                  <a:pt x="23" y="84"/>
                  <a:pt x="23" y="84"/>
                </a:cubicBezTo>
                <a:cubicBezTo>
                  <a:pt x="10" y="84"/>
                  <a:pt x="0" y="74"/>
                  <a:pt x="0" y="61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10"/>
                  <a:pt x="10" y="0"/>
                  <a:pt x="23" y="0"/>
                </a:cubicBezTo>
                <a:cubicBezTo>
                  <a:pt x="61" y="0"/>
                  <a:pt x="61" y="0"/>
                  <a:pt x="61" y="0"/>
                </a:cubicBezTo>
                <a:cubicBezTo>
                  <a:pt x="73" y="0"/>
                  <a:pt x="84" y="10"/>
                  <a:pt x="84" y="23"/>
                </a:cubicBezTo>
                <a:cubicBezTo>
                  <a:pt x="84" y="93"/>
                  <a:pt x="84" y="93"/>
                  <a:pt x="84" y="93"/>
                </a:cubicBezTo>
                <a:cubicBezTo>
                  <a:pt x="84" y="123"/>
                  <a:pt x="59" y="147"/>
                  <a:pt x="29" y="147"/>
                </a:cubicBezTo>
                <a:close/>
                <a:moveTo>
                  <a:pt x="23" y="122"/>
                </a:moveTo>
                <a:cubicBezTo>
                  <a:pt x="21" y="122"/>
                  <a:pt x="20" y="123"/>
                  <a:pt x="20" y="124"/>
                </a:cubicBezTo>
                <a:cubicBezTo>
                  <a:pt x="20" y="137"/>
                  <a:pt x="20" y="137"/>
                  <a:pt x="20" y="137"/>
                </a:cubicBezTo>
                <a:cubicBezTo>
                  <a:pt x="20" y="138"/>
                  <a:pt x="21" y="139"/>
                  <a:pt x="23" y="139"/>
                </a:cubicBezTo>
                <a:cubicBezTo>
                  <a:pt x="29" y="139"/>
                  <a:pt x="29" y="139"/>
                  <a:pt x="29" y="139"/>
                </a:cubicBezTo>
                <a:cubicBezTo>
                  <a:pt x="55" y="139"/>
                  <a:pt x="76" y="118"/>
                  <a:pt x="76" y="93"/>
                </a:cubicBezTo>
                <a:cubicBezTo>
                  <a:pt x="76" y="23"/>
                  <a:pt x="76" y="23"/>
                  <a:pt x="76" y="23"/>
                </a:cubicBezTo>
                <a:cubicBezTo>
                  <a:pt x="76" y="14"/>
                  <a:pt x="69" y="8"/>
                  <a:pt x="61" y="8"/>
                </a:cubicBezTo>
                <a:cubicBezTo>
                  <a:pt x="23" y="8"/>
                  <a:pt x="23" y="8"/>
                  <a:pt x="23" y="8"/>
                </a:cubicBezTo>
                <a:cubicBezTo>
                  <a:pt x="14" y="8"/>
                  <a:pt x="8" y="14"/>
                  <a:pt x="8" y="23"/>
                </a:cubicBezTo>
                <a:cubicBezTo>
                  <a:pt x="8" y="61"/>
                  <a:pt x="8" y="61"/>
                  <a:pt x="8" y="61"/>
                </a:cubicBezTo>
                <a:cubicBezTo>
                  <a:pt x="8" y="69"/>
                  <a:pt x="14" y="76"/>
                  <a:pt x="23" y="76"/>
                </a:cubicBezTo>
                <a:cubicBezTo>
                  <a:pt x="45" y="76"/>
                  <a:pt x="45" y="76"/>
                  <a:pt x="45" y="76"/>
                </a:cubicBezTo>
                <a:cubicBezTo>
                  <a:pt x="52" y="76"/>
                  <a:pt x="58" y="82"/>
                  <a:pt x="58" y="89"/>
                </a:cubicBezTo>
                <a:cubicBezTo>
                  <a:pt x="58" y="93"/>
                  <a:pt x="58" y="93"/>
                  <a:pt x="58" y="93"/>
                </a:cubicBezTo>
                <a:cubicBezTo>
                  <a:pt x="58" y="109"/>
                  <a:pt x="45" y="122"/>
                  <a:pt x="29" y="122"/>
                </a:cubicBezTo>
                <a:lnTo>
                  <a:pt x="23" y="122"/>
                </a:lnTo>
                <a:close/>
              </a:path>
            </a:pathLst>
          </a:custGeom>
          <a:solidFill>
            <a:srgbClr val="E0304D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字魂143号-正酷超级黑" panose="00000500000000000000" charset="-122"/>
              <a:ea typeface="字魂143号-正酷超级黑" panose="00000500000000000000" charset="-122"/>
              <a:cs typeface="字魂143号-正酷超级黑" panose="00000500000000000000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264910"/>
            <a:ext cx="2930525" cy="5930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233295" y="1717675"/>
            <a:ext cx="932497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/>
              <a:t>因为</a:t>
            </a:r>
            <a:r>
              <a:rPr lang="en-US" altLang="zh-CN" sz="2800" b="1"/>
              <a:t>python</a:t>
            </a:r>
            <a:r>
              <a:rPr lang="zh-CN" altLang="en-US" sz="2800" b="1"/>
              <a:t>自己有一个英文单词库，而且这些单词都有一些作用，如果用这些单词的话，容易导致报错</a:t>
            </a:r>
            <a:endParaRPr lang="en-US" altLang="zh-CN" sz="2800" b="1"/>
          </a:p>
        </p:txBody>
      </p:sp>
      <p:grpSp>
        <p:nvGrpSpPr>
          <p:cNvPr id="54" name="组合 53"/>
          <p:cNvGrpSpPr/>
          <p:nvPr/>
        </p:nvGrpSpPr>
        <p:grpSpPr>
          <a:xfrm>
            <a:off x="5509260" y="-2412365"/>
            <a:ext cx="3721100" cy="3999230"/>
            <a:chOff x="5336" y="2895"/>
            <a:chExt cx="3057" cy="3284"/>
          </a:xfrm>
        </p:grpSpPr>
        <p:sp>
          <p:nvSpPr>
            <p:cNvPr id="50" name="任意多边形 49"/>
            <p:cNvSpPr/>
            <p:nvPr/>
          </p:nvSpPr>
          <p:spPr>
            <a:xfrm>
              <a:off x="5336" y="3869"/>
              <a:ext cx="1853" cy="2311"/>
            </a:xfrm>
            <a:custGeom>
              <a:avLst/>
              <a:gdLst>
                <a:gd name="connsiteX0" fmla="*/ 0 w 3098"/>
                <a:gd name="connsiteY0" fmla="*/ 4980 h 4995"/>
                <a:gd name="connsiteX1" fmla="*/ 2348 w 3098"/>
                <a:gd name="connsiteY1" fmla="*/ 15 h 4995"/>
                <a:gd name="connsiteX2" fmla="*/ 3098 w 3098"/>
                <a:gd name="connsiteY2" fmla="*/ 0 h 4995"/>
                <a:gd name="connsiteX3" fmla="*/ 780 w 3098"/>
                <a:gd name="connsiteY3" fmla="*/ 4995 h 4995"/>
                <a:gd name="connsiteX4" fmla="*/ 0 w 3098"/>
                <a:gd name="connsiteY4" fmla="*/ 4980 h 4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8" h="4995">
                  <a:moveTo>
                    <a:pt x="0" y="4980"/>
                  </a:moveTo>
                  <a:lnTo>
                    <a:pt x="2348" y="15"/>
                  </a:lnTo>
                  <a:lnTo>
                    <a:pt x="3098" y="0"/>
                  </a:lnTo>
                  <a:lnTo>
                    <a:pt x="780" y="4995"/>
                  </a:lnTo>
                  <a:lnTo>
                    <a:pt x="0" y="4980"/>
                  </a:lnTo>
                  <a:close/>
                </a:path>
              </a:pathLst>
            </a:custGeom>
            <a:solidFill>
              <a:srgbClr val="E030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205">
                <a:latin typeface="字魂143号-正酷超级黑" panose="00000500000000000000" charset="-122"/>
                <a:ea typeface="字魂143号-正酷超级黑" panose="00000500000000000000" charset="-122"/>
                <a:cs typeface="字魂143号-正酷超级黑" panose="00000500000000000000" charset="-122"/>
              </a:endParaRPr>
            </a:p>
          </p:txBody>
        </p:sp>
        <p:sp>
          <p:nvSpPr>
            <p:cNvPr id="51" name="任意多边形 50"/>
            <p:cNvSpPr/>
            <p:nvPr/>
          </p:nvSpPr>
          <p:spPr>
            <a:xfrm>
              <a:off x="6541" y="2895"/>
              <a:ext cx="1853" cy="2311"/>
            </a:xfrm>
            <a:custGeom>
              <a:avLst/>
              <a:gdLst>
                <a:gd name="connsiteX0" fmla="*/ 0 w 3098"/>
                <a:gd name="connsiteY0" fmla="*/ 4980 h 4995"/>
                <a:gd name="connsiteX1" fmla="*/ 2348 w 3098"/>
                <a:gd name="connsiteY1" fmla="*/ 15 h 4995"/>
                <a:gd name="connsiteX2" fmla="*/ 3098 w 3098"/>
                <a:gd name="connsiteY2" fmla="*/ 0 h 4995"/>
                <a:gd name="connsiteX3" fmla="*/ 780 w 3098"/>
                <a:gd name="connsiteY3" fmla="*/ 4995 h 4995"/>
                <a:gd name="connsiteX4" fmla="*/ 0 w 3098"/>
                <a:gd name="connsiteY4" fmla="*/ 4980 h 4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8" h="4995">
                  <a:moveTo>
                    <a:pt x="0" y="4980"/>
                  </a:moveTo>
                  <a:lnTo>
                    <a:pt x="2348" y="15"/>
                  </a:lnTo>
                  <a:lnTo>
                    <a:pt x="3098" y="0"/>
                  </a:lnTo>
                  <a:lnTo>
                    <a:pt x="780" y="4995"/>
                  </a:lnTo>
                  <a:lnTo>
                    <a:pt x="0" y="4980"/>
                  </a:lnTo>
                  <a:close/>
                </a:path>
              </a:pathLst>
            </a:custGeom>
            <a:solidFill>
              <a:srgbClr val="1B47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205">
                <a:latin typeface="字魂143号-正酷超级黑" panose="00000500000000000000" charset="-122"/>
                <a:ea typeface="字魂143号-正酷超级黑" panose="00000500000000000000" charset="-122"/>
                <a:cs typeface="字魂143号-正酷超级黑" panose="00000500000000000000" charset="-122"/>
              </a:endParaRPr>
            </a:p>
          </p:txBody>
        </p:sp>
      </p:grpSp>
      <p:sp>
        <p:nvSpPr>
          <p:cNvPr id="36" name="椭圆 35"/>
          <p:cNvSpPr/>
          <p:nvPr/>
        </p:nvSpPr>
        <p:spPr>
          <a:xfrm>
            <a:off x="7872095" y="192405"/>
            <a:ext cx="454025" cy="454025"/>
          </a:xfrm>
          <a:prstGeom prst="ellipse">
            <a:avLst/>
          </a:prstGeom>
          <a:noFill/>
          <a:ln w="31750" cmpd="sng">
            <a:solidFill>
              <a:srgbClr val="E0304D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205">
              <a:latin typeface="字魂143号-正酷超级黑" panose="00000500000000000000" charset="-122"/>
              <a:ea typeface="字魂143号-正酷超级黑" panose="00000500000000000000" charset="-122"/>
              <a:cs typeface="字魂143号-正酷超级黑" panose="00000500000000000000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264910"/>
            <a:ext cx="2930525" cy="5930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8240" y="2624455"/>
            <a:ext cx="5918835" cy="36404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1556385" y="2255520"/>
            <a:ext cx="2434590" cy="2466975"/>
            <a:chOff x="4396" y="3361"/>
            <a:chExt cx="3834" cy="3885"/>
          </a:xfrm>
        </p:grpSpPr>
        <p:sp>
          <p:nvSpPr>
            <p:cNvPr id="3" name="矩形 2"/>
            <p:cNvSpPr/>
            <p:nvPr/>
          </p:nvSpPr>
          <p:spPr>
            <a:xfrm rot="2700000">
              <a:off x="4396" y="3412"/>
              <a:ext cx="3834" cy="3834"/>
            </a:xfrm>
            <a:prstGeom prst="rect">
              <a:avLst/>
            </a:prstGeom>
            <a:solidFill>
              <a:srgbClr val="1B47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143号-正酷超级黑" panose="00000500000000000000" charset="-122"/>
                <a:ea typeface="字魂143号-正酷超级黑" panose="00000500000000000000" charset="-122"/>
                <a:cs typeface="字魂143号-正酷超级黑" panose="00000500000000000000" charset="-122"/>
              </a:endParaRPr>
            </a:p>
          </p:txBody>
        </p:sp>
        <p:sp>
          <p:nvSpPr>
            <p:cNvPr id="326" name="文本框 325"/>
            <p:cNvSpPr txBox="1"/>
            <p:nvPr/>
          </p:nvSpPr>
          <p:spPr>
            <a:xfrm>
              <a:off x="4752" y="3361"/>
              <a:ext cx="3124" cy="34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3800" dirty="0">
                  <a:solidFill>
                    <a:schemeClr val="bg1"/>
                  </a:solidFill>
                  <a:latin typeface="字魂143号-正酷超级黑" panose="00000500000000000000" charset="-122"/>
                  <a:ea typeface="字魂143号-正酷超级黑" panose="00000500000000000000" charset="-122"/>
                  <a:cs typeface="字魂143号-正酷超级黑" panose="00000500000000000000" charset="-122"/>
                </a:rPr>
                <a:t>02</a:t>
              </a:r>
              <a:endParaRPr lang="en-US" altLang="zh-CN" sz="13800" dirty="0">
                <a:solidFill>
                  <a:schemeClr val="bg1"/>
                </a:solidFill>
                <a:latin typeface="字魂143号-正酷超级黑" panose="00000500000000000000" charset="-122"/>
                <a:ea typeface="字魂143号-正酷超级黑" panose="00000500000000000000" charset="-122"/>
                <a:cs typeface="字魂143号-正酷超级黑" panose="00000500000000000000" charset="-122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4665345" y="2919730"/>
            <a:ext cx="6084570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7200" b="1" spc="800" dirty="0">
                <a:latin typeface="字魂143号-正酷超级黑" panose="00000500000000000000" charset="-122"/>
                <a:ea typeface="字魂143号-正酷超级黑" panose="00000500000000000000" charset="-122"/>
                <a:cs typeface="字魂143号-正酷超级黑" panose="00000500000000000000" charset="-122"/>
                <a:sym typeface="+mn-lt"/>
              </a:rPr>
              <a:t>小练习</a:t>
            </a:r>
            <a:endParaRPr lang="zh-CN" altLang="en-US" sz="7200" b="1" spc="800" dirty="0">
              <a:latin typeface="字魂143号-正酷超级黑" panose="00000500000000000000" charset="-122"/>
              <a:ea typeface="字魂143号-正酷超级黑" panose="00000500000000000000" charset="-122"/>
              <a:cs typeface="字魂143号-正酷超级黑" panose="00000500000000000000" charset="-122"/>
              <a:sym typeface="+mn-lt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7872095" y="675005"/>
            <a:ext cx="454025" cy="454025"/>
          </a:xfrm>
          <a:prstGeom prst="ellipse">
            <a:avLst/>
          </a:prstGeom>
          <a:noFill/>
          <a:ln w="31750" cmpd="sng">
            <a:solidFill>
              <a:srgbClr val="E0304D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5">
              <a:latin typeface="字魂143号-正酷超级黑" panose="00000500000000000000" charset="-122"/>
              <a:ea typeface="字魂143号-正酷超级黑" panose="00000500000000000000" charset="-122"/>
              <a:cs typeface="字魂143号-正酷超级黑" panose="00000500000000000000" charset="-122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5504180" y="-1853565"/>
            <a:ext cx="3721100" cy="3999230"/>
            <a:chOff x="5336" y="2895"/>
            <a:chExt cx="3057" cy="3284"/>
          </a:xfrm>
        </p:grpSpPr>
        <p:sp>
          <p:nvSpPr>
            <p:cNvPr id="50" name="任意多边形 49"/>
            <p:cNvSpPr/>
            <p:nvPr/>
          </p:nvSpPr>
          <p:spPr>
            <a:xfrm>
              <a:off x="5336" y="3869"/>
              <a:ext cx="1853" cy="2311"/>
            </a:xfrm>
            <a:custGeom>
              <a:avLst/>
              <a:gdLst>
                <a:gd name="connsiteX0" fmla="*/ 0 w 3098"/>
                <a:gd name="connsiteY0" fmla="*/ 4980 h 4995"/>
                <a:gd name="connsiteX1" fmla="*/ 2348 w 3098"/>
                <a:gd name="connsiteY1" fmla="*/ 15 h 4995"/>
                <a:gd name="connsiteX2" fmla="*/ 3098 w 3098"/>
                <a:gd name="connsiteY2" fmla="*/ 0 h 4995"/>
                <a:gd name="connsiteX3" fmla="*/ 780 w 3098"/>
                <a:gd name="connsiteY3" fmla="*/ 4995 h 4995"/>
                <a:gd name="connsiteX4" fmla="*/ 0 w 3098"/>
                <a:gd name="connsiteY4" fmla="*/ 4980 h 4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8" h="4995">
                  <a:moveTo>
                    <a:pt x="0" y="4980"/>
                  </a:moveTo>
                  <a:lnTo>
                    <a:pt x="2348" y="15"/>
                  </a:lnTo>
                  <a:lnTo>
                    <a:pt x="3098" y="0"/>
                  </a:lnTo>
                  <a:lnTo>
                    <a:pt x="780" y="4995"/>
                  </a:lnTo>
                  <a:lnTo>
                    <a:pt x="0" y="4980"/>
                  </a:lnTo>
                  <a:close/>
                </a:path>
              </a:pathLst>
            </a:custGeom>
            <a:solidFill>
              <a:srgbClr val="E030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5">
                <a:latin typeface="字魂143号-正酷超级黑" panose="00000500000000000000" charset="-122"/>
                <a:ea typeface="字魂143号-正酷超级黑" panose="00000500000000000000" charset="-122"/>
                <a:cs typeface="字魂143号-正酷超级黑" panose="00000500000000000000" charset="-122"/>
              </a:endParaRPr>
            </a:p>
          </p:txBody>
        </p:sp>
        <p:sp>
          <p:nvSpPr>
            <p:cNvPr id="51" name="任意多边形 50"/>
            <p:cNvSpPr/>
            <p:nvPr/>
          </p:nvSpPr>
          <p:spPr>
            <a:xfrm>
              <a:off x="6541" y="2895"/>
              <a:ext cx="1853" cy="2311"/>
            </a:xfrm>
            <a:custGeom>
              <a:avLst/>
              <a:gdLst>
                <a:gd name="connsiteX0" fmla="*/ 0 w 3098"/>
                <a:gd name="connsiteY0" fmla="*/ 4980 h 4995"/>
                <a:gd name="connsiteX1" fmla="*/ 2348 w 3098"/>
                <a:gd name="connsiteY1" fmla="*/ 15 h 4995"/>
                <a:gd name="connsiteX2" fmla="*/ 3098 w 3098"/>
                <a:gd name="connsiteY2" fmla="*/ 0 h 4995"/>
                <a:gd name="connsiteX3" fmla="*/ 780 w 3098"/>
                <a:gd name="connsiteY3" fmla="*/ 4995 h 4995"/>
                <a:gd name="connsiteX4" fmla="*/ 0 w 3098"/>
                <a:gd name="connsiteY4" fmla="*/ 4980 h 4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8" h="4995">
                  <a:moveTo>
                    <a:pt x="0" y="4980"/>
                  </a:moveTo>
                  <a:lnTo>
                    <a:pt x="2348" y="15"/>
                  </a:lnTo>
                  <a:lnTo>
                    <a:pt x="3098" y="0"/>
                  </a:lnTo>
                  <a:lnTo>
                    <a:pt x="780" y="4995"/>
                  </a:lnTo>
                  <a:lnTo>
                    <a:pt x="0" y="4980"/>
                  </a:lnTo>
                  <a:close/>
                </a:path>
              </a:pathLst>
            </a:custGeom>
            <a:solidFill>
              <a:srgbClr val="1B47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5">
                <a:latin typeface="字魂143号-正酷超级黑" panose="00000500000000000000" charset="-122"/>
                <a:ea typeface="字魂143号-正酷超级黑" panose="00000500000000000000" charset="-122"/>
                <a:cs typeface="字魂143号-正酷超级黑" panose="00000500000000000000" charset="-122"/>
              </a:endParaRPr>
            </a:p>
          </p:txBody>
        </p:sp>
      </p:grpSp>
      <p:sp>
        <p:nvSpPr>
          <p:cNvPr id="4240" name="Freeform 1183"/>
          <p:cNvSpPr>
            <a:spLocks noEditPoints="1"/>
          </p:cNvSpPr>
          <p:nvPr/>
        </p:nvSpPr>
        <p:spPr bwMode="auto">
          <a:xfrm>
            <a:off x="10951888" y="5812790"/>
            <a:ext cx="915670" cy="779145"/>
          </a:xfrm>
          <a:custGeom>
            <a:avLst/>
            <a:gdLst>
              <a:gd name="T0" fmla="*/ 112 w 173"/>
              <a:gd name="T1" fmla="*/ 147 h 147"/>
              <a:gd name="T2" fmla="*/ 101 w 173"/>
              <a:gd name="T3" fmla="*/ 124 h 147"/>
              <a:gd name="T4" fmla="*/ 118 w 173"/>
              <a:gd name="T5" fmla="*/ 114 h 147"/>
              <a:gd name="T6" fmla="*/ 139 w 173"/>
              <a:gd name="T7" fmla="*/ 89 h 147"/>
              <a:gd name="T8" fmla="*/ 112 w 173"/>
              <a:gd name="T9" fmla="*/ 84 h 147"/>
              <a:gd name="T10" fmla="*/ 88 w 173"/>
              <a:gd name="T11" fmla="*/ 23 h 147"/>
              <a:gd name="T12" fmla="*/ 150 w 173"/>
              <a:gd name="T13" fmla="*/ 0 h 147"/>
              <a:gd name="T14" fmla="*/ 173 w 173"/>
              <a:gd name="T15" fmla="*/ 93 h 147"/>
              <a:gd name="T16" fmla="*/ 112 w 173"/>
              <a:gd name="T17" fmla="*/ 122 h 147"/>
              <a:gd name="T18" fmla="*/ 109 w 173"/>
              <a:gd name="T19" fmla="*/ 137 h 147"/>
              <a:gd name="T20" fmla="*/ 118 w 173"/>
              <a:gd name="T21" fmla="*/ 139 h 147"/>
              <a:gd name="T22" fmla="*/ 165 w 173"/>
              <a:gd name="T23" fmla="*/ 23 h 147"/>
              <a:gd name="T24" fmla="*/ 112 w 173"/>
              <a:gd name="T25" fmla="*/ 8 h 147"/>
              <a:gd name="T26" fmla="*/ 96 w 173"/>
              <a:gd name="T27" fmla="*/ 61 h 147"/>
              <a:gd name="T28" fmla="*/ 134 w 173"/>
              <a:gd name="T29" fmla="*/ 76 h 147"/>
              <a:gd name="T30" fmla="*/ 147 w 173"/>
              <a:gd name="T31" fmla="*/ 93 h 147"/>
              <a:gd name="T32" fmla="*/ 112 w 173"/>
              <a:gd name="T33" fmla="*/ 122 h 147"/>
              <a:gd name="T34" fmla="*/ 23 w 173"/>
              <a:gd name="T35" fmla="*/ 147 h 147"/>
              <a:gd name="T36" fmla="*/ 12 w 173"/>
              <a:gd name="T37" fmla="*/ 124 h 147"/>
              <a:gd name="T38" fmla="*/ 29 w 173"/>
              <a:gd name="T39" fmla="*/ 114 h 147"/>
              <a:gd name="T40" fmla="*/ 50 w 173"/>
              <a:gd name="T41" fmla="*/ 89 h 147"/>
              <a:gd name="T42" fmla="*/ 23 w 173"/>
              <a:gd name="T43" fmla="*/ 84 h 147"/>
              <a:gd name="T44" fmla="*/ 0 w 173"/>
              <a:gd name="T45" fmla="*/ 23 h 147"/>
              <a:gd name="T46" fmla="*/ 61 w 173"/>
              <a:gd name="T47" fmla="*/ 0 h 147"/>
              <a:gd name="T48" fmla="*/ 84 w 173"/>
              <a:gd name="T49" fmla="*/ 93 h 147"/>
              <a:gd name="T50" fmla="*/ 23 w 173"/>
              <a:gd name="T51" fmla="*/ 122 h 147"/>
              <a:gd name="T52" fmla="*/ 20 w 173"/>
              <a:gd name="T53" fmla="*/ 137 h 147"/>
              <a:gd name="T54" fmla="*/ 29 w 173"/>
              <a:gd name="T55" fmla="*/ 139 h 147"/>
              <a:gd name="T56" fmla="*/ 76 w 173"/>
              <a:gd name="T57" fmla="*/ 23 h 147"/>
              <a:gd name="T58" fmla="*/ 23 w 173"/>
              <a:gd name="T59" fmla="*/ 8 h 147"/>
              <a:gd name="T60" fmla="*/ 8 w 173"/>
              <a:gd name="T61" fmla="*/ 61 h 147"/>
              <a:gd name="T62" fmla="*/ 45 w 173"/>
              <a:gd name="T63" fmla="*/ 76 h 147"/>
              <a:gd name="T64" fmla="*/ 58 w 173"/>
              <a:gd name="T65" fmla="*/ 93 h 147"/>
              <a:gd name="T66" fmla="*/ 23 w 173"/>
              <a:gd name="T67" fmla="*/ 122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73" h="147">
                <a:moveTo>
                  <a:pt x="118" y="147"/>
                </a:moveTo>
                <a:cubicBezTo>
                  <a:pt x="112" y="147"/>
                  <a:pt x="112" y="147"/>
                  <a:pt x="112" y="147"/>
                </a:cubicBezTo>
                <a:cubicBezTo>
                  <a:pt x="106" y="147"/>
                  <a:pt x="101" y="143"/>
                  <a:pt x="101" y="137"/>
                </a:cubicBezTo>
                <a:cubicBezTo>
                  <a:pt x="101" y="124"/>
                  <a:pt x="101" y="124"/>
                  <a:pt x="101" y="124"/>
                </a:cubicBezTo>
                <a:cubicBezTo>
                  <a:pt x="101" y="119"/>
                  <a:pt x="106" y="114"/>
                  <a:pt x="112" y="114"/>
                </a:cubicBezTo>
                <a:cubicBezTo>
                  <a:pt x="118" y="114"/>
                  <a:pt x="118" y="114"/>
                  <a:pt x="118" y="114"/>
                </a:cubicBezTo>
                <a:cubicBezTo>
                  <a:pt x="130" y="114"/>
                  <a:pt x="139" y="104"/>
                  <a:pt x="139" y="93"/>
                </a:cubicBezTo>
                <a:cubicBezTo>
                  <a:pt x="139" y="89"/>
                  <a:pt x="139" y="89"/>
                  <a:pt x="139" y="89"/>
                </a:cubicBezTo>
                <a:cubicBezTo>
                  <a:pt x="139" y="86"/>
                  <a:pt x="137" y="84"/>
                  <a:pt x="134" y="84"/>
                </a:cubicBezTo>
                <a:cubicBezTo>
                  <a:pt x="112" y="84"/>
                  <a:pt x="112" y="84"/>
                  <a:pt x="112" y="84"/>
                </a:cubicBezTo>
                <a:cubicBezTo>
                  <a:pt x="99" y="84"/>
                  <a:pt x="88" y="74"/>
                  <a:pt x="88" y="61"/>
                </a:cubicBezTo>
                <a:cubicBezTo>
                  <a:pt x="88" y="23"/>
                  <a:pt x="88" y="23"/>
                  <a:pt x="88" y="23"/>
                </a:cubicBezTo>
                <a:cubicBezTo>
                  <a:pt x="88" y="10"/>
                  <a:pt x="99" y="0"/>
                  <a:pt x="112" y="0"/>
                </a:cubicBezTo>
                <a:cubicBezTo>
                  <a:pt x="150" y="0"/>
                  <a:pt x="150" y="0"/>
                  <a:pt x="150" y="0"/>
                </a:cubicBezTo>
                <a:cubicBezTo>
                  <a:pt x="162" y="0"/>
                  <a:pt x="173" y="10"/>
                  <a:pt x="173" y="23"/>
                </a:cubicBezTo>
                <a:cubicBezTo>
                  <a:pt x="173" y="93"/>
                  <a:pt x="173" y="93"/>
                  <a:pt x="173" y="93"/>
                </a:cubicBezTo>
                <a:cubicBezTo>
                  <a:pt x="173" y="123"/>
                  <a:pt x="148" y="147"/>
                  <a:pt x="118" y="147"/>
                </a:cubicBezTo>
                <a:close/>
                <a:moveTo>
                  <a:pt x="112" y="122"/>
                </a:moveTo>
                <a:cubicBezTo>
                  <a:pt x="110" y="122"/>
                  <a:pt x="109" y="123"/>
                  <a:pt x="109" y="124"/>
                </a:cubicBezTo>
                <a:cubicBezTo>
                  <a:pt x="109" y="137"/>
                  <a:pt x="109" y="137"/>
                  <a:pt x="109" y="137"/>
                </a:cubicBezTo>
                <a:cubicBezTo>
                  <a:pt x="109" y="138"/>
                  <a:pt x="110" y="139"/>
                  <a:pt x="112" y="139"/>
                </a:cubicBezTo>
                <a:cubicBezTo>
                  <a:pt x="118" y="139"/>
                  <a:pt x="118" y="139"/>
                  <a:pt x="118" y="139"/>
                </a:cubicBezTo>
                <a:cubicBezTo>
                  <a:pt x="144" y="139"/>
                  <a:pt x="165" y="118"/>
                  <a:pt x="165" y="93"/>
                </a:cubicBezTo>
                <a:cubicBezTo>
                  <a:pt x="165" y="23"/>
                  <a:pt x="165" y="23"/>
                  <a:pt x="165" y="23"/>
                </a:cubicBezTo>
                <a:cubicBezTo>
                  <a:pt x="165" y="14"/>
                  <a:pt x="158" y="8"/>
                  <a:pt x="150" y="8"/>
                </a:cubicBezTo>
                <a:cubicBezTo>
                  <a:pt x="112" y="8"/>
                  <a:pt x="112" y="8"/>
                  <a:pt x="112" y="8"/>
                </a:cubicBezTo>
                <a:cubicBezTo>
                  <a:pt x="103" y="8"/>
                  <a:pt x="96" y="14"/>
                  <a:pt x="96" y="23"/>
                </a:cubicBezTo>
                <a:cubicBezTo>
                  <a:pt x="96" y="61"/>
                  <a:pt x="96" y="61"/>
                  <a:pt x="96" y="61"/>
                </a:cubicBezTo>
                <a:cubicBezTo>
                  <a:pt x="96" y="69"/>
                  <a:pt x="103" y="76"/>
                  <a:pt x="112" y="76"/>
                </a:cubicBezTo>
                <a:cubicBezTo>
                  <a:pt x="134" y="76"/>
                  <a:pt x="134" y="76"/>
                  <a:pt x="134" y="76"/>
                </a:cubicBezTo>
                <a:cubicBezTo>
                  <a:pt x="141" y="76"/>
                  <a:pt x="147" y="82"/>
                  <a:pt x="147" y="89"/>
                </a:cubicBezTo>
                <a:cubicBezTo>
                  <a:pt x="147" y="93"/>
                  <a:pt x="147" y="93"/>
                  <a:pt x="147" y="93"/>
                </a:cubicBezTo>
                <a:cubicBezTo>
                  <a:pt x="147" y="109"/>
                  <a:pt x="134" y="122"/>
                  <a:pt x="118" y="122"/>
                </a:cubicBezTo>
                <a:lnTo>
                  <a:pt x="112" y="122"/>
                </a:lnTo>
                <a:close/>
                <a:moveTo>
                  <a:pt x="29" y="147"/>
                </a:moveTo>
                <a:cubicBezTo>
                  <a:pt x="23" y="147"/>
                  <a:pt x="23" y="147"/>
                  <a:pt x="23" y="147"/>
                </a:cubicBezTo>
                <a:cubicBezTo>
                  <a:pt x="17" y="147"/>
                  <a:pt x="12" y="143"/>
                  <a:pt x="12" y="137"/>
                </a:cubicBezTo>
                <a:cubicBezTo>
                  <a:pt x="12" y="124"/>
                  <a:pt x="12" y="124"/>
                  <a:pt x="12" y="124"/>
                </a:cubicBezTo>
                <a:cubicBezTo>
                  <a:pt x="12" y="119"/>
                  <a:pt x="17" y="114"/>
                  <a:pt x="23" y="114"/>
                </a:cubicBezTo>
                <a:cubicBezTo>
                  <a:pt x="29" y="114"/>
                  <a:pt x="29" y="114"/>
                  <a:pt x="29" y="114"/>
                </a:cubicBezTo>
                <a:cubicBezTo>
                  <a:pt x="41" y="114"/>
                  <a:pt x="50" y="104"/>
                  <a:pt x="50" y="93"/>
                </a:cubicBezTo>
                <a:cubicBezTo>
                  <a:pt x="50" y="89"/>
                  <a:pt x="50" y="89"/>
                  <a:pt x="50" y="89"/>
                </a:cubicBezTo>
                <a:cubicBezTo>
                  <a:pt x="50" y="86"/>
                  <a:pt x="48" y="84"/>
                  <a:pt x="45" y="84"/>
                </a:cubicBezTo>
                <a:cubicBezTo>
                  <a:pt x="23" y="84"/>
                  <a:pt x="23" y="84"/>
                  <a:pt x="23" y="84"/>
                </a:cubicBezTo>
                <a:cubicBezTo>
                  <a:pt x="10" y="84"/>
                  <a:pt x="0" y="74"/>
                  <a:pt x="0" y="61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10"/>
                  <a:pt x="10" y="0"/>
                  <a:pt x="23" y="0"/>
                </a:cubicBezTo>
                <a:cubicBezTo>
                  <a:pt x="61" y="0"/>
                  <a:pt x="61" y="0"/>
                  <a:pt x="61" y="0"/>
                </a:cubicBezTo>
                <a:cubicBezTo>
                  <a:pt x="73" y="0"/>
                  <a:pt x="84" y="10"/>
                  <a:pt x="84" y="23"/>
                </a:cubicBezTo>
                <a:cubicBezTo>
                  <a:pt x="84" y="93"/>
                  <a:pt x="84" y="93"/>
                  <a:pt x="84" y="93"/>
                </a:cubicBezTo>
                <a:cubicBezTo>
                  <a:pt x="84" y="123"/>
                  <a:pt x="59" y="147"/>
                  <a:pt x="29" y="147"/>
                </a:cubicBezTo>
                <a:close/>
                <a:moveTo>
                  <a:pt x="23" y="122"/>
                </a:moveTo>
                <a:cubicBezTo>
                  <a:pt x="21" y="122"/>
                  <a:pt x="20" y="123"/>
                  <a:pt x="20" y="124"/>
                </a:cubicBezTo>
                <a:cubicBezTo>
                  <a:pt x="20" y="137"/>
                  <a:pt x="20" y="137"/>
                  <a:pt x="20" y="137"/>
                </a:cubicBezTo>
                <a:cubicBezTo>
                  <a:pt x="20" y="138"/>
                  <a:pt x="21" y="139"/>
                  <a:pt x="23" y="139"/>
                </a:cubicBezTo>
                <a:cubicBezTo>
                  <a:pt x="29" y="139"/>
                  <a:pt x="29" y="139"/>
                  <a:pt x="29" y="139"/>
                </a:cubicBezTo>
                <a:cubicBezTo>
                  <a:pt x="55" y="139"/>
                  <a:pt x="76" y="118"/>
                  <a:pt x="76" y="93"/>
                </a:cubicBezTo>
                <a:cubicBezTo>
                  <a:pt x="76" y="23"/>
                  <a:pt x="76" y="23"/>
                  <a:pt x="76" y="23"/>
                </a:cubicBezTo>
                <a:cubicBezTo>
                  <a:pt x="76" y="14"/>
                  <a:pt x="69" y="8"/>
                  <a:pt x="61" y="8"/>
                </a:cubicBezTo>
                <a:cubicBezTo>
                  <a:pt x="23" y="8"/>
                  <a:pt x="23" y="8"/>
                  <a:pt x="23" y="8"/>
                </a:cubicBezTo>
                <a:cubicBezTo>
                  <a:pt x="14" y="8"/>
                  <a:pt x="8" y="14"/>
                  <a:pt x="8" y="23"/>
                </a:cubicBezTo>
                <a:cubicBezTo>
                  <a:pt x="8" y="61"/>
                  <a:pt x="8" y="61"/>
                  <a:pt x="8" y="61"/>
                </a:cubicBezTo>
                <a:cubicBezTo>
                  <a:pt x="8" y="69"/>
                  <a:pt x="14" y="76"/>
                  <a:pt x="23" y="76"/>
                </a:cubicBezTo>
                <a:cubicBezTo>
                  <a:pt x="45" y="76"/>
                  <a:pt x="45" y="76"/>
                  <a:pt x="45" y="76"/>
                </a:cubicBezTo>
                <a:cubicBezTo>
                  <a:pt x="52" y="76"/>
                  <a:pt x="58" y="82"/>
                  <a:pt x="58" y="89"/>
                </a:cubicBezTo>
                <a:cubicBezTo>
                  <a:pt x="58" y="93"/>
                  <a:pt x="58" y="93"/>
                  <a:pt x="58" y="93"/>
                </a:cubicBezTo>
                <a:cubicBezTo>
                  <a:pt x="58" y="109"/>
                  <a:pt x="45" y="122"/>
                  <a:pt x="29" y="122"/>
                </a:cubicBezTo>
                <a:lnTo>
                  <a:pt x="23" y="122"/>
                </a:lnTo>
                <a:close/>
              </a:path>
            </a:pathLst>
          </a:custGeom>
          <a:solidFill>
            <a:srgbClr val="E0304D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字魂143号-正酷超级黑" panose="00000500000000000000" charset="-122"/>
              <a:ea typeface="字魂143号-正酷超级黑" panose="00000500000000000000" charset="-122"/>
              <a:cs typeface="字魂143号-正酷超级黑" panose="00000500000000000000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264910"/>
            <a:ext cx="2930525" cy="5930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20865"/>
          <p:cNvGrpSpPr/>
          <p:nvPr/>
        </p:nvGrpSpPr>
        <p:grpSpPr>
          <a:xfrm>
            <a:off x="10921365" y="5732780"/>
            <a:ext cx="1160780" cy="1046480"/>
            <a:chOff x="-3386" y="-1"/>
            <a:chExt cx="8601744" cy="7752535"/>
          </a:xfrm>
        </p:grpSpPr>
        <p:sp>
          <p:nvSpPr>
            <p:cNvPr id="37" name="Shape 20857"/>
            <p:cNvSpPr/>
            <p:nvPr/>
          </p:nvSpPr>
          <p:spPr>
            <a:xfrm>
              <a:off x="3117171" y="4432228"/>
              <a:ext cx="2287481" cy="5079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2" h="21586" extrusionOk="0">
                  <a:moveTo>
                    <a:pt x="10791" y="21578"/>
                  </a:moveTo>
                  <a:cubicBezTo>
                    <a:pt x="7777" y="21581"/>
                    <a:pt x="4764" y="21596"/>
                    <a:pt x="1750" y="21574"/>
                  </a:cubicBezTo>
                  <a:cubicBezTo>
                    <a:pt x="427" y="21564"/>
                    <a:pt x="17" y="19711"/>
                    <a:pt x="4" y="13827"/>
                  </a:cubicBezTo>
                  <a:cubicBezTo>
                    <a:pt x="-27" y="286"/>
                    <a:pt x="38" y="-3"/>
                    <a:pt x="3046" y="0"/>
                  </a:cubicBezTo>
                  <a:cubicBezTo>
                    <a:pt x="8553" y="4"/>
                    <a:pt x="14061" y="-4"/>
                    <a:pt x="19568" y="6"/>
                  </a:cubicBezTo>
                  <a:cubicBezTo>
                    <a:pt x="21187" y="9"/>
                    <a:pt x="21572" y="1783"/>
                    <a:pt x="21572" y="9125"/>
                  </a:cubicBezTo>
                  <a:cubicBezTo>
                    <a:pt x="21573" y="21570"/>
                    <a:pt x="21573" y="21572"/>
                    <a:pt x="18793" y="21575"/>
                  </a:cubicBezTo>
                  <a:cubicBezTo>
                    <a:pt x="16125" y="21578"/>
                    <a:pt x="13458" y="21576"/>
                    <a:pt x="10791" y="21578"/>
                  </a:cubicBezTo>
                  <a:close/>
                </a:path>
              </a:pathLst>
            </a:custGeom>
            <a:solidFill>
              <a:srgbClr val="1B477E"/>
            </a:solidFill>
            <a:ln w="12700" cap="flat">
              <a:noFill/>
              <a:miter lim="400000"/>
            </a:ln>
            <a:effectLst/>
          </p:spPr>
          <p:txBody>
            <a:bodyPr wrap="square" lIns="50058" tIns="50058" rIns="50058" bIns="50058" numCol="1" anchor="ctr">
              <a:noAutofit/>
            </a:bodyPr>
            <a:lstStyle/>
            <a:p>
              <a:pPr defTabSz="12636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940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思源黑体 CN Normal" panose="020B0400000000000000" pitchFamily="34" charset="-122"/>
              </a:endParaRPr>
            </a:p>
          </p:txBody>
        </p:sp>
        <p:sp>
          <p:nvSpPr>
            <p:cNvPr id="38" name="Shape 20858"/>
            <p:cNvSpPr/>
            <p:nvPr/>
          </p:nvSpPr>
          <p:spPr>
            <a:xfrm>
              <a:off x="3190230" y="5041051"/>
              <a:ext cx="2113106" cy="4670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7" h="21580" extrusionOk="0">
                  <a:moveTo>
                    <a:pt x="10785" y="5"/>
                  </a:moveTo>
                  <a:cubicBezTo>
                    <a:pt x="13786" y="7"/>
                    <a:pt x="16787" y="-13"/>
                    <a:pt x="19788" y="15"/>
                  </a:cubicBezTo>
                  <a:cubicBezTo>
                    <a:pt x="21168" y="28"/>
                    <a:pt x="21561" y="1885"/>
                    <a:pt x="21573" y="8257"/>
                  </a:cubicBezTo>
                  <a:cubicBezTo>
                    <a:pt x="21600" y="21583"/>
                    <a:pt x="21600" y="21580"/>
                    <a:pt x="18666" y="21578"/>
                  </a:cubicBezTo>
                  <a:cubicBezTo>
                    <a:pt x="13114" y="21575"/>
                    <a:pt x="7563" y="21587"/>
                    <a:pt x="2011" y="21570"/>
                  </a:cubicBezTo>
                  <a:cubicBezTo>
                    <a:pt x="279" y="21565"/>
                    <a:pt x="5" y="20278"/>
                    <a:pt x="1" y="12350"/>
                  </a:cubicBezTo>
                  <a:cubicBezTo>
                    <a:pt x="0" y="11162"/>
                    <a:pt x="0" y="9974"/>
                    <a:pt x="1" y="8785"/>
                  </a:cubicBezTo>
                  <a:cubicBezTo>
                    <a:pt x="7" y="1715"/>
                    <a:pt x="370" y="16"/>
                    <a:pt x="1895" y="8"/>
                  </a:cubicBezTo>
                  <a:cubicBezTo>
                    <a:pt x="4858" y="-7"/>
                    <a:pt x="7822" y="3"/>
                    <a:pt x="10785" y="5"/>
                  </a:cubicBezTo>
                  <a:close/>
                </a:path>
              </a:pathLst>
            </a:custGeom>
            <a:solidFill>
              <a:srgbClr val="1B477E"/>
            </a:solidFill>
            <a:ln w="12700" cap="flat">
              <a:noFill/>
              <a:miter lim="400000"/>
            </a:ln>
            <a:effectLst/>
          </p:spPr>
          <p:txBody>
            <a:bodyPr wrap="square" lIns="50058" tIns="50058" rIns="50058" bIns="50058" numCol="1" anchor="ctr">
              <a:noAutofit/>
            </a:bodyPr>
            <a:lstStyle/>
            <a:p>
              <a:pPr defTabSz="12636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940"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思源黑体 CN Normal" panose="020B0400000000000000" pitchFamily="34" charset="-122"/>
              </a:endParaRPr>
            </a:p>
          </p:txBody>
        </p:sp>
        <p:sp>
          <p:nvSpPr>
            <p:cNvPr id="39" name="Shape 20859"/>
            <p:cNvSpPr/>
            <p:nvPr/>
          </p:nvSpPr>
          <p:spPr>
            <a:xfrm>
              <a:off x="3628582" y="5576815"/>
              <a:ext cx="1267570" cy="5216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83" extrusionOk="0">
                  <a:moveTo>
                    <a:pt x="21600" y="0"/>
                  </a:moveTo>
                  <a:cubicBezTo>
                    <a:pt x="19642" y="13790"/>
                    <a:pt x="15118" y="21600"/>
                    <a:pt x="9491" y="21165"/>
                  </a:cubicBezTo>
                  <a:cubicBezTo>
                    <a:pt x="5284" y="20841"/>
                    <a:pt x="1258" y="11943"/>
                    <a:pt x="0" y="0"/>
                  </a:cubicBezTo>
                  <a:cubicBezTo>
                    <a:pt x="7174" y="0"/>
                    <a:pt x="14324" y="0"/>
                    <a:pt x="21600" y="0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058" tIns="50058" rIns="50058" bIns="50058" numCol="1" anchor="ctr">
              <a:noAutofit/>
            </a:bodyPr>
            <a:lstStyle/>
            <a:p>
              <a:pPr defTabSz="12636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940"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思源黑体 CN Normal" panose="020B0400000000000000" pitchFamily="34" charset="-122"/>
              </a:endParaRPr>
            </a:p>
          </p:txBody>
        </p:sp>
        <p:sp>
          <p:nvSpPr>
            <p:cNvPr id="40" name="Shape 20861"/>
            <p:cNvSpPr/>
            <p:nvPr/>
          </p:nvSpPr>
          <p:spPr>
            <a:xfrm>
              <a:off x="2363171" y="-1"/>
              <a:ext cx="6235187" cy="77525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8" h="21507" extrusionOk="0">
                  <a:moveTo>
                    <a:pt x="21000" y="11075"/>
                  </a:moveTo>
                  <a:cubicBezTo>
                    <a:pt x="20729" y="10821"/>
                    <a:pt x="20450" y="10565"/>
                    <a:pt x="20128" y="10357"/>
                  </a:cubicBezTo>
                  <a:cubicBezTo>
                    <a:pt x="19289" y="9811"/>
                    <a:pt x="19114" y="9081"/>
                    <a:pt x="19276" y="8292"/>
                  </a:cubicBezTo>
                  <a:cubicBezTo>
                    <a:pt x="19423" y="7580"/>
                    <a:pt x="19421" y="6879"/>
                    <a:pt x="19333" y="6166"/>
                  </a:cubicBezTo>
                  <a:cubicBezTo>
                    <a:pt x="19176" y="4884"/>
                    <a:pt x="18556" y="3775"/>
                    <a:pt x="17492" y="2830"/>
                  </a:cubicBezTo>
                  <a:lnTo>
                    <a:pt x="16976" y="2343"/>
                  </a:lnTo>
                  <a:cubicBezTo>
                    <a:pt x="16233" y="1757"/>
                    <a:pt x="15402" y="1272"/>
                    <a:pt x="14468" y="901"/>
                  </a:cubicBezTo>
                  <a:cubicBezTo>
                    <a:pt x="13292" y="434"/>
                    <a:pt x="12042" y="227"/>
                    <a:pt x="10752" y="87"/>
                  </a:cubicBezTo>
                  <a:cubicBezTo>
                    <a:pt x="9128" y="-89"/>
                    <a:pt x="7533" y="-7"/>
                    <a:pt x="6004" y="428"/>
                  </a:cubicBezTo>
                  <a:cubicBezTo>
                    <a:pt x="4668" y="807"/>
                    <a:pt x="3516" y="1439"/>
                    <a:pt x="2583" y="2347"/>
                  </a:cubicBezTo>
                  <a:cubicBezTo>
                    <a:pt x="1672" y="3232"/>
                    <a:pt x="888" y="4157"/>
                    <a:pt x="418" y="5253"/>
                  </a:cubicBezTo>
                  <a:cubicBezTo>
                    <a:pt x="305" y="5375"/>
                    <a:pt x="82" y="5971"/>
                    <a:pt x="24" y="6848"/>
                  </a:cubicBezTo>
                  <a:cubicBezTo>
                    <a:pt x="-20" y="7279"/>
                    <a:pt x="-3" y="7704"/>
                    <a:pt x="64" y="8125"/>
                  </a:cubicBezTo>
                  <a:cubicBezTo>
                    <a:pt x="211" y="9293"/>
                    <a:pt x="689" y="10691"/>
                    <a:pt x="1845" y="12079"/>
                  </a:cubicBezTo>
                  <a:lnTo>
                    <a:pt x="3314" y="12079"/>
                  </a:lnTo>
                  <a:lnTo>
                    <a:pt x="4747" y="12079"/>
                  </a:lnTo>
                  <a:cubicBezTo>
                    <a:pt x="4189" y="11772"/>
                    <a:pt x="3753" y="11220"/>
                    <a:pt x="3433" y="10556"/>
                  </a:cubicBezTo>
                  <a:cubicBezTo>
                    <a:pt x="2868" y="9731"/>
                    <a:pt x="2545" y="8776"/>
                    <a:pt x="2545" y="7759"/>
                  </a:cubicBezTo>
                  <a:cubicBezTo>
                    <a:pt x="2545" y="4629"/>
                    <a:pt x="5602" y="2092"/>
                    <a:pt x="9374" y="2092"/>
                  </a:cubicBezTo>
                  <a:cubicBezTo>
                    <a:pt x="9850" y="2092"/>
                    <a:pt x="10314" y="2132"/>
                    <a:pt x="10762" y="2209"/>
                  </a:cubicBezTo>
                  <a:cubicBezTo>
                    <a:pt x="11484" y="2295"/>
                    <a:pt x="12164" y="2517"/>
                    <a:pt x="12773" y="2843"/>
                  </a:cubicBezTo>
                  <a:cubicBezTo>
                    <a:pt x="13108" y="3002"/>
                    <a:pt x="13424" y="3185"/>
                    <a:pt x="13719" y="3387"/>
                  </a:cubicBezTo>
                  <a:cubicBezTo>
                    <a:pt x="15179" y="4365"/>
                    <a:pt x="16215" y="5829"/>
                    <a:pt x="16533" y="7513"/>
                  </a:cubicBezTo>
                  <a:cubicBezTo>
                    <a:pt x="16776" y="8535"/>
                    <a:pt x="16748" y="9596"/>
                    <a:pt x="16436" y="10700"/>
                  </a:cubicBezTo>
                  <a:lnTo>
                    <a:pt x="15760" y="12178"/>
                  </a:lnTo>
                  <a:cubicBezTo>
                    <a:pt x="15074" y="13296"/>
                    <a:pt x="14155" y="14267"/>
                    <a:pt x="13029" y="15113"/>
                  </a:cubicBezTo>
                  <a:lnTo>
                    <a:pt x="12273" y="15638"/>
                  </a:lnTo>
                  <a:cubicBezTo>
                    <a:pt x="11060" y="16451"/>
                    <a:pt x="9693" y="17028"/>
                    <a:pt x="8167" y="17378"/>
                  </a:cubicBezTo>
                  <a:cubicBezTo>
                    <a:pt x="7516" y="17527"/>
                    <a:pt x="6839" y="17745"/>
                    <a:pt x="6312" y="18076"/>
                  </a:cubicBezTo>
                  <a:cubicBezTo>
                    <a:pt x="5108" y="18832"/>
                    <a:pt x="4609" y="19905"/>
                    <a:pt x="4548" y="21126"/>
                  </a:cubicBezTo>
                  <a:cubicBezTo>
                    <a:pt x="4533" y="21421"/>
                    <a:pt x="4660" y="21511"/>
                    <a:pt x="5023" y="21507"/>
                  </a:cubicBezTo>
                  <a:cubicBezTo>
                    <a:pt x="7410" y="21481"/>
                    <a:pt x="9798" y="21470"/>
                    <a:pt x="12185" y="21454"/>
                  </a:cubicBezTo>
                  <a:cubicBezTo>
                    <a:pt x="12198" y="21454"/>
                    <a:pt x="12210" y="21455"/>
                    <a:pt x="12223" y="21454"/>
                  </a:cubicBezTo>
                  <a:cubicBezTo>
                    <a:pt x="12319" y="21444"/>
                    <a:pt x="12415" y="21434"/>
                    <a:pt x="12541" y="21420"/>
                  </a:cubicBezTo>
                  <a:cubicBezTo>
                    <a:pt x="12541" y="20844"/>
                    <a:pt x="12500" y="20285"/>
                    <a:pt x="12551" y="19731"/>
                  </a:cubicBezTo>
                  <a:cubicBezTo>
                    <a:pt x="12607" y="19128"/>
                    <a:pt x="12912" y="18587"/>
                    <a:pt x="13430" y="18144"/>
                  </a:cubicBezTo>
                  <a:cubicBezTo>
                    <a:pt x="13669" y="17939"/>
                    <a:pt x="13922" y="17760"/>
                    <a:pt x="14343" y="17836"/>
                  </a:cubicBezTo>
                  <a:cubicBezTo>
                    <a:pt x="15014" y="17957"/>
                    <a:pt x="15694" y="18049"/>
                    <a:pt x="16376" y="18123"/>
                  </a:cubicBezTo>
                  <a:cubicBezTo>
                    <a:pt x="16953" y="18186"/>
                    <a:pt x="17532" y="18162"/>
                    <a:pt x="18072" y="17955"/>
                  </a:cubicBezTo>
                  <a:cubicBezTo>
                    <a:pt x="18526" y="17782"/>
                    <a:pt x="18728" y="17356"/>
                    <a:pt x="18525" y="17039"/>
                  </a:cubicBezTo>
                  <a:cubicBezTo>
                    <a:pt x="18161" y="16471"/>
                    <a:pt x="18215" y="16240"/>
                    <a:pt x="18749" y="15765"/>
                  </a:cubicBezTo>
                  <a:cubicBezTo>
                    <a:pt x="18888" y="15641"/>
                    <a:pt x="19043" y="15428"/>
                    <a:pt x="19000" y="15297"/>
                  </a:cubicBezTo>
                  <a:cubicBezTo>
                    <a:pt x="18938" y="15108"/>
                    <a:pt x="18702" y="14956"/>
                    <a:pt x="18544" y="14793"/>
                  </a:cubicBezTo>
                  <a:cubicBezTo>
                    <a:pt x="18618" y="14764"/>
                    <a:pt x="18803" y="14728"/>
                    <a:pt x="18917" y="14635"/>
                  </a:cubicBezTo>
                  <a:cubicBezTo>
                    <a:pt x="19007" y="14562"/>
                    <a:pt x="19074" y="14404"/>
                    <a:pt x="19043" y="14307"/>
                  </a:cubicBezTo>
                  <a:cubicBezTo>
                    <a:pt x="18644" y="13091"/>
                    <a:pt x="19086" y="12594"/>
                    <a:pt x="20295" y="12330"/>
                  </a:cubicBezTo>
                  <a:cubicBezTo>
                    <a:pt x="20368" y="12314"/>
                    <a:pt x="20440" y="12297"/>
                    <a:pt x="20513" y="12283"/>
                  </a:cubicBezTo>
                  <a:cubicBezTo>
                    <a:pt x="21374" y="12112"/>
                    <a:pt x="21580" y="11618"/>
                    <a:pt x="21000" y="11075"/>
                  </a:cubicBezTo>
                  <a:close/>
                </a:path>
              </a:pathLst>
            </a:custGeom>
            <a:solidFill>
              <a:srgbClr val="E0304D"/>
            </a:solidFill>
            <a:ln w="12700" cap="flat">
              <a:noFill/>
              <a:miter lim="400000"/>
            </a:ln>
            <a:effectLst/>
          </p:spPr>
          <p:txBody>
            <a:bodyPr wrap="square" lIns="50058" tIns="50058" rIns="50058" bIns="50058" numCol="1" anchor="ctr">
              <a:noAutofit/>
            </a:bodyPr>
            <a:lstStyle/>
            <a:p>
              <a:pPr defTabSz="12636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940"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思源黑体 CN Normal" panose="020B0400000000000000" pitchFamily="34" charset="-122"/>
              </a:endParaRPr>
            </a:p>
          </p:txBody>
        </p:sp>
        <p:sp>
          <p:nvSpPr>
            <p:cNvPr id="41" name="Shape 20863"/>
            <p:cNvSpPr/>
            <p:nvPr/>
          </p:nvSpPr>
          <p:spPr>
            <a:xfrm>
              <a:off x="-3386" y="-1"/>
              <a:ext cx="6235177" cy="77525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8" h="21507" extrusionOk="0">
                  <a:moveTo>
                    <a:pt x="328" y="11075"/>
                  </a:moveTo>
                  <a:cubicBezTo>
                    <a:pt x="599" y="10821"/>
                    <a:pt x="878" y="10565"/>
                    <a:pt x="1200" y="10357"/>
                  </a:cubicBezTo>
                  <a:cubicBezTo>
                    <a:pt x="2039" y="9811"/>
                    <a:pt x="2214" y="9081"/>
                    <a:pt x="2052" y="8292"/>
                  </a:cubicBezTo>
                  <a:cubicBezTo>
                    <a:pt x="1905" y="7580"/>
                    <a:pt x="1907" y="6879"/>
                    <a:pt x="1995" y="6166"/>
                  </a:cubicBezTo>
                  <a:cubicBezTo>
                    <a:pt x="2152" y="4884"/>
                    <a:pt x="2771" y="3775"/>
                    <a:pt x="3836" y="2830"/>
                  </a:cubicBezTo>
                  <a:lnTo>
                    <a:pt x="4352" y="2343"/>
                  </a:lnTo>
                  <a:cubicBezTo>
                    <a:pt x="5095" y="1757"/>
                    <a:pt x="5926" y="1272"/>
                    <a:pt x="6860" y="901"/>
                  </a:cubicBezTo>
                  <a:cubicBezTo>
                    <a:pt x="8036" y="434"/>
                    <a:pt x="9286" y="227"/>
                    <a:pt x="10576" y="87"/>
                  </a:cubicBezTo>
                  <a:cubicBezTo>
                    <a:pt x="12200" y="-89"/>
                    <a:pt x="13795" y="-7"/>
                    <a:pt x="15324" y="428"/>
                  </a:cubicBezTo>
                  <a:cubicBezTo>
                    <a:pt x="16660" y="807"/>
                    <a:pt x="17812" y="1439"/>
                    <a:pt x="18745" y="2347"/>
                  </a:cubicBezTo>
                  <a:cubicBezTo>
                    <a:pt x="19656" y="3232"/>
                    <a:pt x="20440" y="4157"/>
                    <a:pt x="20910" y="5253"/>
                  </a:cubicBezTo>
                  <a:cubicBezTo>
                    <a:pt x="21023" y="5375"/>
                    <a:pt x="21247" y="5971"/>
                    <a:pt x="21304" y="6848"/>
                  </a:cubicBezTo>
                  <a:cubicBezTo>
                    <a:pt x="21348" y="7279"/>
                    <a:pt x="21331" y="7704"/>
                    <a:pt x="21264" y="8125"/>
                  </a:cubicBezTo>
                  <a:cubicBezTo>
                    <a:pt x="21117" y="9293"/>
                    <a:pt x="20639" y="10691"/>
                    <a:pt x="19483" y="12079"/>
                  </a:cubicBezTo>
                  <a:lnTo>
                    <a:pt x="18014" y="12079"/>
                  </a:lnTo>
                  <a:lnTo>
                    <a:pt x="16581" y="12079"/>
                  </a:lnTo>
                  <a:cubicBezTo>
                    <a:pt x="17139" y="11772"/>
                    <a:pt x="17575" y="11220"/>
                    <a:pt x="17895" y="10556"/>
                  </a:cubicBezTo>
                  <a:cubicBezTo>
                    <a:pt x="18460" y="9731"/>
                    <a:pt x="18783" y="8776"/>
                    <a:pt x="18783" y="7759"/>
                  </a:cubicBezTo>
                  <a:cubicBezTo>
                    <a:pt x="18783" y="4629"/>
                    <a:pt x="15726" y="2092"/>
                    <a:pt x="11954" y="2092"/>
                  </a:cubicBezTo>
                  <a:cubicBezTo>
                    <a:pt x="11478" y="2092"/>
                    <a:pt x="11014" y="2132"/>
                    <a:pt x="10566" y="2209"/>
                  </a:cubicBezTo>
                  <a:cubicBezTo>
                    <a:pt x="9844" y="2295"/>
                    <a:pt x="9164" y="2517"/>
                    <a:pt x="8555" y="2843"/>
                  </a:cubicBezTo>
                  <a:cubicBezTo>
                    <a:pt x="8220" y="3002"/>
                    <a:pt x="7904" y="3185"/>
                    <a:pt x="7609" y="3387"/>
                  </a:cubicBezTo>
                  <a:cubicBezTo>
                    <a:pt x="6149" y="4365"/>
                    <a:pt x="5113" y="5829"/>
                    <a:pt x="4795" y="7513"/>
                  </a:cubicBezTo>
                  <a:cubicBezTo>
                    <a:pt x="4552" y="8535"/>
                    <a:pt x="4580" y="9596"/>
                    <a:pt x="4892" y="10700"/>
                  </a:cubicBezTo>
                  <a:lnTo>
                    <a:pt x="5568" y="12178"/>
                  </a:lnTo>
                  <a:cubicBezTo>
                    <a:pt x="6254" y="13296"/>
                    <a:pt x="7173" y="14267"/>
                    <a:pt x="8299" y="15113"/>
                  </a:cubicBezTo>
                  <a:lnTo>
                    <a:pt x="9055" y="15638"/>
                  </a:lnTo>
                  <a:cubicBezTo>
                    <a:pt x="10268" y="16451"/>
                    <a:pt x="11635" y="17028"/>
                    <a:pt x="13161" y="17378"/>
                  </a:cubicBezTo>
                  <a:cubicBezTo>
                    <a:pt x="13812" y="17527"/>
                    <a:pt x="14489" y="17745"/>
                    <a:pt x="15016" y="18076"/>
                  </a:cubicBezTo>
                  <a:cubicBezTo>
                    <a:pt x="16220" y="18832"/>
                    <a:pt x="16719" y="19905"/>
                    <a:pt x="16780" y="21126"/>
                  </a:cubicBezTo>
                  <a:cubicBezTo>
                    <a:pt x="16795" y="21421"/>
                    <a:pt x="16668" y="21511"/>
                    <a:pt x="16305" y="21507"/>
                  </a:cubicBezTo>
                  <a:cubicBezTo>
                    <a:pt x="13918" y="21481"/>
                    <a:pt x="11530" y="21470"/>
                    <a:pt x="9143" y="21454"/>
                  </a:cubicBezTo>
                  <a:cubicBezTo>
                    <a:pt x="9130" y="21454"/>
                    <a:pt x="9118" y="21455"/>
                    <a:pt x="9105" y="21454"/>
                  </a:cubicBezTo>
                  <a:cubicBezTo>
                    <a:pt x="9009" y="21444"/>
                    <a:pt x="8913" y="21434"/>
                    <a:pt x="8787" y="21420"/>
                  </a:cubicBezTo>
                  <a:cubicBezTo>
                    <a:pt x="8787" y="20844"/>
                    <a:pt x="8828" y="20285"/>
                    <a:pt x="8777" y="19731"/>
                  </a:cubicBezTo>
                  <a:cubicBezTo>
                    <a:pt x="8721" y="19128"/>
                    <a:pt x="8416" y="18587"/>
                    <a:pt x="7898" y="18144"/>
                  </a:cubicBezTo>
                  <a:cubicBezTo>
                    <a:pt x="7659" y="17939"/>
                    <a:pt x="7406" y="17760"/>
                    <a:pt x="6985" y="17836"/>
                  </a:cubicBezTo>
                  <a:cubicBezTo>
                    <a:pt x="6314" y="17957"/>
                    <a:pt x="5634" y="18049"/>
                    <a:pt x="4952" y="18123"/>
                  </a:cubicBezTo>
                  <a:cubicBezTo>
                    <a:pt x="4375" y="18186"/>
                    <a:pt x="3796" y="18162"/>
                    <a:pt x="3256" y="17955"/>
                  </a:cubicBezTo>
                  <a:cubicBezTo>
                    <a:pt x="2802" y="17782"/>
                    <a:pt x="2600" y="17356"/>
                    <a:pt x="2803" y="17039"/>
                  </a:cubicBezTo>
                  <a:cubicBezTo>
                    <a:pt x="3167" y="16471"/>
                    <a:pt x="3113" y="16240"/>
                    <a:pt x="2579" y="15765"/>
                  </a:cubicBezTo>
                  <a:cubicBezTo>
                    <a:pt x="2440" y="15641"/>
                    <a:pt x="2285" y="15428"/>
                    <a:pt x="2328" y="15297"/>
                  </a:cubicBezTo>
                  <a:cubicBezTo>
                    <a:pt x="2390" y="15108"/>
                    <a:pt x="2626" y="14956"/>
                    <a:pt x="2784" y="14793"/>
                  </a:cubicBezTo>
                  <a:cubicBezTo>
                    <a:pt x="2710" y="14764"/>
                    <a:pt x="2525" y="14728"/>
                    <a:pt x="2411" y="14635"/>
                  </a:cubicBezTo>
                  <a:cubicBezTo>
                    <a:pt x="2321" y="14562"/>
                    <a:pt x="2254" y="14404"/>
                    <a:pt x="2285" y="14307"/>
                  </a:cubicBezTo>
                  <a:cubicBezTo>
                    <a:pt x="2684" y="13091"/>
                    <a:pt x="2242" y="12594"/>
                    <a:pt x="1033" y="12330"/>
                  </a:cubicBezTo>
                  <a:cubicBezTo>
                    <a:pt x="960" y="12314"/>
                    <a:pt x="888" y="12297"/>
                    <a:pt x="815" y="12283"/>
                  </a:cubicBezTo>
                  <a:cubicBezTo>
                    <a:pt x="-46" y="12112"/>
                    <a:pt x="-252" y="11618"/>
                    <a:pt x="328" y="11075"/>
                  </a:cubicBezTo>
                  <a:close/>
                </a:path>
              </a:pathLst>
            </a:custGeom>
            <a:solidFill>
              <a:srgbClr val="1B477E"/>
            </a:solidFill>
            <a:ln w="12700" cap="flat">
              <a:noFill/>
              <a:miter lim="400000"/>
            </a:ln>
            <a:effectLst/>
          </p:spPr>
          <p:txBody>
            <a:bodyPr wrap="square" lIns="50058" tIns="50058" rIns="50058" bIns="50058" numCol="1" anchor="ctr">
              <a:noAutofit/>
            </a:bodyPr>
            <a:lstStyle/>
            <a:p>
              <a:pPr defTabSz="12636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940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思源黑体 CN Normal" panose="020B0400000000000000" pitchFamily="34" charset="-122"/>
              </a:endParaRPr>
            </a:p>
          </p:txBody>
        </p:sp>
        <p:sp>
          <p:nvSpPr>
            <p:cNvPr id="42" name="Shape 20864"/>
            <p:cNvSpPr/>
            <p:nvPr/>
          </p:nvSpPr>
          <p:spPr>
            <a:xfrm>
              <a:off x="3677288" y="6453520"/>
              <a:ext cx="1222630" cy="12959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8" h="21600" extrusionOk="0">
                  <a:moveTo>
                    <a:pt x="21502" y="19403"/>
                  </a:moveTo>
                  <a:cubicBezTo>
                    <a:pt x="21184" y="12071"/>
                    <a:pt x="18620" y="5619"/>
                    <a:pt x="12429" y="1081"/>
                  </a:cubicBezTo>
                  <a:cubicBezTo>
                    <a:pt x="11900" y="693"/>
                    <a:pt x="11335" y="338"/>
                    <a:pt x="10754" y="0"/>
                  </a:cubicBezTo>
                  <a:cubicBezTo>
                    <a:pt x="10173" y="338"/>
                    <a:pt x="9608" y="693"/>
                    <a:pt x="9079" y="1081"/>
                  </a:cubicBezTo>
                  <a:cubicBezTo>
                    <a:pt x="2888" y="5619"/>
                    <a:pt x="324" y="12071"/>
                    <a:pt x="6" y="19403"/>
                  </a:cubicBezTo>
                  <a:cubicBezTo>
                    <a:pt x="-46" y="20602"/>
                    <a:pt x="237" y="21236"/>
                    <a:pt x="1000" y="21514"/>
                  </a:cubicBezTo>
                  <a:cubicBezTo>
                    <a:pt x="4251" y="21539"/>
                    <a:pt x="7503" y="21568"/>
                    <a:pt x="10754" y="21600"/>
                  </a:cubicBezTo>
                  <a:cubicBezTo>
                    <a:pt x="14005" y="21568"/>
                    <a:pt x="17257" y="21539"/>
                    <a:pt x="20508" y="21514"/>
                  </a:cubicBezTo>
                  <a:cubicBezTo>
                    <a:pt x="21271" y="21236"/>
                    <a:pt x="21554" y="20602"/>
                    <a:pt x="21502" y="19403"/>
                  </a:cubicBezTo>
                  <a:close/>
                </a:path>
              </a:pathLst>
            </a:custGeom>
            <a:solidFill>
              <a:srgbClr val="212935">
                <a:alpha val="2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058" tIns="50058" rIns="50058" bIns="50058" numCol="1" anchor="ctr">
              <a:noAutofit/>
            </a:bodyPr>
            <a:lstStyle/>
            <a:p>
              <a:pPr defTabSz="12636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940"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思源黑体 CN Normal" panose="020B0400000000000000" pitchFamily="34" charset="-122"/>
              </a:endParaRPr>
            </a:p>
          </p:txBody>
        </p:sp>
      </p:grpSp>
      <p:grpSp>
        <p:nvGrpSpPr>
          <p:cNvPr id="43" name="Group 20875"/>
          <p:cNvGrpSpPr/>
          <p:nvPr/>
        </p:nvGrpSpPr>
        <p:grpSpPr>
          <a:xfrm>
            <a:off x="1525432" y="4849296"/>
            <a:ext cx="1003075" cy="480759"/>
            <a:chOff x="0" y="2381"/>
            <a:chExt cx="2035865" cy="975759"/>
          </a:xfrm>
        </p:grpSpPr>
        <p:sp>
          <p:nvSpPr>
            <p:cNvPr id="44" name="Shape 20873"/>
            <p:cNvSpPr/>
            <p:nvPr/>
          </p:nvSpPr>
          <p:spPr>
            <a:xfrm>
              <a:off x="0" y="25719"/>
              <a:ext cx="283712" cy="7686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354" y="0"/>
                  </a:moveTo>
                  <a:cubicBezTo>
                    <a:pt x="8882" y="0"/>
                    <a:pt x="7409" y="208"/>
                    <a:pt x="6286" y="622"/>
                  </a:cubicBezTo>
                  <a:cubicBezTo>
                    <a:pt x="4041" y="1451"/>
                    <a:pt x="4041" y="2795"/>
                    <a:pt x="6286" y="3624"/>
                  </a:cubicBezTo>
                  <a:cubicBezTo>
                    <a:pt x="8532" y="4452"/>
                    <a:pt x="12173" y="4452"/>
                    <a:pt x="14419" y="3624"/>
                  </a:cubicBezTo>
                  <a:cubicBezTo>
                    <a:pt x="16664" y="2795"/>
                    <a:pt x="16664" y="1451"/>
                    <a:pt x="14419" y="622"/>
                  </a:cubicBezTo>
                  <a:cubicBezTo>
                    <a:pt x="13296" y="208"/>
                    <a:pt x="11825" y="0"/>
                    <a:pt x="10354" y="0"/>
                  </a:cubicBezTo>
                  <a:close/>
                  <a:moveTo>
                    <a:pt x="2751" y="4836"/>
                  </a:moveTo>
                  <a:cubicBezTo>
                    <a:pt x="1555" y="4836"/>
                    <a:pt x="550" y="5119"/>
                    <a:pt x="171" y="5512"/>
                  </a:cubicBezTo>
                  <a:cubicBezTo>
                    <a:pt x="65" y="5594"/>
                    <a:pt x="0" y="5685"/>
                    <a:pt x="0" y="5782"/>
                  </a:cubicBezTo>
                  <a:lnTo>
                    <a:pt x="0" y="5851"/>
                  </a:lnTo>
                  <a:lnTo>
                    <a:pt x="0" y="6917"/>
                  </a:lnTo>
                  <a:lnTo>
                    <a:pt x="0" y="12511"/>
                  </a:lnTo>
                  <a:cubicBezTo>
                    <a:pt x="0" y="12862"/>
                    <a:pt x="772" y="13147"/>
                    <a:pt x="1724" y="13147"/>
                  </a:cubicBezTo>
                  <a:cubicBezTo>
                    <a:pt x="2676" y="13147"/>
                    <a:pt x="3448" y="12862"/>
                    <a:pt x="3448" y="12511"/>
                  </a:cubicBezTo>
                  <a:lnTo>
                    <a:pt x="3448" y="8135"/>
                  </a:lnTo>
                  <a:cubicBezTo>
                    <a:pt x="3404" y="8102"/>
                    <a:pt x="3372" y="8066"/>
                    <a:pt x="3372" y="8026"/>
                  </a:cubicBezTo>
                  <a:lnTo>
                    <a:pt x="3372" y="7759"/>
                  </a:lnTo>
                  <a:cubicBezTo>
                    <a:pt x="3372" y="7619"/>
                    <a:pt x="3680" y="7507"/>
                    <a:pt x="4058" y="7507"/>
                  </a:cubicBezTo>
                  <a:lnTo>
                    <a:pt x="4094" y="7507"/>
                  </a:lnTo>
                  <a:cubicBezTo>
                    <a:pt x="4472" y="7507"/>
                    <a:pt x="4777" y="7619"/>
                    <a:pt x="4777" y="7759"/>
                  </a:cubicBezTo>
                  <a:lnTo>
                    <a:pt x="4777" y="8026"/>
                  </a:lnTo>
                  <a:cubicBezTo>
                    <a:pt x="4777" y="8031"/>
                    <a:pt x="4770" y="8035"/>
                    <a:pt x="4770" y="8039"/>
                  </a:cubicBezTo>
                  <a:lnTo>
                    <a:pt x="4770" y="20650"/>
                  </a:lnTo>
                  <a:cubicBezTo>
                    <a:pt x="4770" y="21175"/>
                    <a:pt x="5922" y="21600"/>
                    <a:pt x="7345" y="21600"/>
                  </a:cubicBezTo>
                  <a:cubicBezTo>
                    <a:pt x="8767" y="21600"/>
                    <a:pt x="9920" y="21175"/>
                    <a:pt x="9920" y="20650"/>
                  </a:cubicBezTo>
                  <a:lnTo>
                    <a:pt x="9920" y="13164"/>
                  </a:lnTo>
                  <a:lnTo>
                    <a:pt x="11614" y="13164"/>
                  </a:lnTo>
                  <a:lnTo>
                    <a:pt x="11614" y="20650"/>
                  </a:lnTo>
                  <a:cubicBezTo>
                    <a:pt x="11614" y="21175"/>
                    <a:pt x="12767" y="21600"/>
                    <a:pt x="14189" y="21600"/>
                  </a:cubicBezTo>
                  <a:cubicBezTo>
                    <a:pt x="15612" y="21600"/>
                    <a:pt x="16765" y="21175"/>
                    <a:pt x="16765" y="20650"/>
                  </a:cubicBezTo>
                  <a:lnTo>
                    <a:pt x="16765" y="7932"/>
                  </a:lnTo>
                  <a:lnTo>
                    <a:pt x="16782" y="7932"/>
                  </a:lnTo>
                  <a:lnTo>
                    <a:pt x="16782" y="7759"/>
                  </a:lnTo>
                  <a:cubicBezTo>
                    <a:pt x="16782" y="7619"/>
                    <a:pt x="17089" y="7507"/>
                    <a:pt x="17467" y="7507"/>
                  </a:cubicBezTo>
                  <a:lnTo>
                    <a:pt x="17503" y="7507"/>
                  </a:lnTo>
                  <a:cubicBezTo>
                    <a:pt x="17881" y="7507"/>
                    <a:pt x="18186" y="7619"/>
                    <a:pt x="18186" y="7759"/>
                  </a:cubicBezTo>
                  <a:lnTo>
                    <a:pt x="18186" y="8026"/>
                  </a:lnTo>
                  <a:cubicBezTo>
                    <a:pt x="18186" y="8048"/>
                    <a:pt x="18166" y="8068"/>
                    <a:pt x="18152" y="8088"/>
                  </a:cubicBezTo>
                  <a:lnTo>
                    <a:pt x="18152" y="12511"/>
                  </a:lnTo>
                  <a:cubicBezTo>
                    <a:pt x="18152" y="12862"/>
                    <a:pt x="18924" y="13147"/>
                    <a:pt x="19876" y="13147"/>
                  </a:cubicBezTo>
                  <a:cubicBezTo>
                    <a:pt x="20828" y="13147"/>
                    <a:pt x="21600" y="12862"/>
                    <a:pt x="21600" y="12511"/>
                  </a:cubicBezTo>
                  <a:lnTo>
                    <a:pt x="21600" y="6917"/>
                  </a:lnTo>
                  <a:lnTo>
                    <a:pt x="21600" y="5851"/>
                  </a:lnTo>
                  <a:lnTo>
                    <a:pt x="21600" y="5782"/>
                  </a:lnTo>
                  <a:cubicBezTo>
                    <a:pt x="21600" y="5685"/>
                    <a:pt x="21535" y="5594"/>
                    <a:pt x="21429" y="5512"/>
                  </a:cubicBezTo>
                  <a:cubicBezTo>
                    <a:pt x="21050" y="5119"/>
                    <a:pt x="20045" y="4836"/>
                    <a:pt x="18849" y="4836"/>
                  </a:cubicBezTo>
                  <a:lnTo>
                    <a:pt x="2751" y="4836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30000"/>
                </a:lnSpc>
                <a:defRPr sz="1800">
                  <a:solidFill>
                    <a:srgbClr val="FFFFFF"/>
                  </a:solidFill>
                </a:defRPr>
              </a:pPr>
              <a:endParaRPr sz="920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思源黑体 CN Normal" panose="020B0400000000000000" pitchFamily="34" charset="-122"/>
              </a:endParaRPr>
            </a:p>
          </p:txBody>
        </p:sp>
        <p:sp>
          <p:nvSpPr>
            <p:cNvPr id="45" name="Shape 20874"/>
            <p:cNvSpPr/>
            <p:nvPr/>
          </p:nvSpPr>
          <p:spPr>
            <a:xfrm rot="10594">
              <a:off x="487996" y="2381"/>
              <a:ext cx="1547869" cy="9757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66745" tIns="66745" rIns="66745" bIns="66745" numCol="1" anchor="ctr">
              <a:noAutofit/>
            </a:bodyPr>
            <a:lstStyle/>
            <a:p>
              <a:pPr>
                <a:lnSpc>
                  <a:spcPct val="130000"/>
                </a:lnSpc>
                <a:spcBef>
                  <a:spcPts val="165"/>
                </a:spcBef>
                <a:defRPr sz="1800"/>
              </a:pPr>
              <a:endParaRPr sz="920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思源黑体 CN Normal" panose="020B0400000000000000" pitchFamily="34" charset="-122"/>
              </a:endParaRPr>
            </a:p>
          </p:txBody>
        </p:sp>
      </p:grpSp>
      <p:grpSp>
        <p:nvGrpSpPr>
          <p:cNvPr id="46" name="Group 20883"/>
          <p:cNvGrpSpPr/>
          <p:nvPr/>
        </p:nvGrpSpPr>
        <p:grpSpPr>
          <a:xfrm>
            <a:off x="2608580" y="2200275"/>
            <a:ext cx="626110" cy="626110"/>
            <a:chOff x="0" y="0"/>
            <a:chExt cx="794273" cy="794273"/>
          </a:xfrm>
        </p:grpSpPr>
        <p:sp>
          <p:nvSpPr>
            <p:cNvPr id="47" name="Shape 20881"/>
            <p:cNvSpPr/>
            <p:nvPr/>
          </p:nvSpPr>
          <p:spPr>
            <a:xfrm>
              <a:off x="0" y="0"/>
              <a:ext cx="794273" cy="794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B477E"/>
            </a:solidFill>
            <a:ln w="12700" cap="flat">
              <a:noFill/>
              <a:miter lim="400000"/>
            </a:ln>
            <a:effectLst/>
          </p:spPr>
          <p:txBody>
            <a:bodyPr wrap="square" lIns="160186" tIns="160186" rIns="160186" bIns="160186" numCol="1" anchor="t">
              <a:noAutofit/>
            </a:bodyPr>
            <a:lstStyle/>
            <a:p>
              <a:pPr defTabSz="253365">
                <a:lnSpc>
                  <a:spcPct val="130000"/>
                </a:lnSpc>
                <a:defRPr sz="5600">
                  <a:latin typeface="Gill Sans"/>
                  <a:ea typeface="Gill Sans"/>
                  <a:cs typeface="Gill Sans"/>
                  <a:sym typeface="Gill Sans"/>
                </a:defRPr>
              </a:pPr>
              <a:endParaRPr sz="92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思源黑体 CN Normal" panose="020B0400000000000000" pitchFamily="34" charset="-122"/>
              </a:endParaRPr>
            </a:p>
          </p:txBody>
        </p:sp>
        <p:sp>
          <p:nvSpPr>
            <p:cNvPr id="48" name="Shape 20882"/>
            <p:cNvSpPr/>
            <p:nvPr/>
          </p:nvSpPr>
          <p:spPr>
            <a:xfrm>
              <a:off x="120410" y="209168"/>
              <a:ext cx="528050" cy="3193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66745" tIns="66745" rIns="66745" bIns="66745" numCol="1" anchor="ctr">
              <a:noAutofit/>
            </a:bodyPr>
            <a:lstStyle>
              <a:lvl1pPr defTabSz="914400">
                <a:defRPr sz="2200">
                  <a:solidFill>
                    <a:srgbClr val="FFFFFF"/>
                  </a:solidFill>
                  <a:latin typeface="Roboto Bold"/>
                  <a:ea typeface="Roboto Bold"/>
                  <a:cs typeface="Roboto Bold"/>
                  <a:sym typeface="Roboto Bold"/>
                </a:defRPr>
              </a:lvl1pPr>
            </a:lstStyle>
            <a:p>
              <a:pPr lvl="0">
                <a:lnSpc>
                  <a:spcPct val="130000"/>
                </a:lnSpc>
                <a:defRPr sz="1800">
                  <a:solidFill>
                    <a:srgbClr val="000000"/>
                  </a:solidFill>
                </a:defRPr>
              </a:pPr>
              <a:r>
                <a:rPr sz="920" dirty="0">
                  <a:solidFill>
                    <a:schemeClr val="bg1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思源黑体 CN Normal" panose="020B0400000000000000" pitchFamily="34" charset="-122"/>
                </a:rPr>
                <a:t>01</a:t>
              </a:r>
              <a:endParaRPr sz="92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思源黑体 CN Normal" panose="020B0400000000000000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0" y="262550"/>
            <a:ext cx="688146" cy="6606418"/>
            <a:chOff x="0" y="262550"/>
            <a:chExt cx="688146" cy="6606418"/>
          </a:xfrm>
        </p:grpSpPr>
        <p:sp>
          <p:nvSpPr>
            <p:cNvPr id="78" name="任意多边形 77"/>
            <p:cNvSpPr/>
            <p:nvPr/>
          </p:nvSpPr>
          <p:spPr>
            <a:xfrm rot="419600">
              <a:off x="152696" y="558566"/>
              <a:ext cx="180000" cy="1681771"/>
            </a:xfrm>
            <a:custGeom>
              <a:avLst/>
              <a:gdLst>
                <a:gd name="connsiteX0" fmla="*/ 0 w 3098"/>
                <a:gd name="connsiteY0" fmla="*/ 4980 h 4995"/>
                <a:gd name="connsiteX1" fmla="*/ 2348 w 3098"/>
                <a:gd name="connsiteY1" fmla="*/ 15 h 4995"/>
                <a:gd name="connsiteX2" fmla="*/ 3098 w 3098"/>
                <a:gd name="connsiteY2" fmla="*/ 0 h 4995"/>
                <a:gd name="connsiteX3" fmla="*/ 780 w 3098"/>
                <a:gd name="connsiteY3" fmla="*/ 4995 h 4995"/>
                <a:gd name="connsiteX4" fmla="*/ 0 w 3098"/>
                <a:gd name="connsiteY4" fmla="*/ 4980 h 4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8" h="4995">
                  <a:moveTo>
                    <a:pt x="0" y="4980"/>
                  </a:moveTo>
                  <a:lnTo>
                    <a:pt x="2348" y="15"/>
                  </a:lnTo>
                  <a:lnTo>
                    <a:pt x="3098" y="0"/>
                  </a:lnTo>
                  <a:lnTo>
                    <a:pt x="780" y="4995"/>
                  </a:lnTo>
                  <a:lnTo>
                    <a:pt x="0" y="4980"/>
                  </a:lnTo>
                  <a:close/>
                </a:path>
              </a:pathLst>
            </a:custGeom>
            <a:solidFill>
              <a:srgbClr val="1B47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5">
                <a:latin typeface="字魂143号-正酷超级黑" panose="00000500000000000000" charset="-122"/>
                <a:ea typeface="字魂143号-正酷超级黑" panose="00000500000000000000" charset="-122"/>
                <a:cs typeface="字魂143号-正酷超级黑" panose="00000500000000000000" charset="-122"/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0" y="262550"/>
              <a:ext cx="488586" cy="389299"/>
              <a:chOff x="1653525" y="814812"/>
              <a:chExt cx="753641" cy="600491"/>
            </a:xfrm>
          </p:grpSpPr>
          <p:sp>
            <p:nvSpPr>
              <p:cNvPr id="7" name="椭圆 6"/>
              <p:cNvSpPr/>
              <p:nvPr/>
            </p:nvSpPr>
            <p:spPr>
              <a:xfrm>
                <a:off x="1653525" y="814812"/>
                <a:ext cx="466073" cy="466073"/>
              </a:xfrm>
              <a:prstGeom prst="ellipse">
                <a:avLst/>
              </a:prstGeom>
              <a:noFill/>
              <a:ln w="19050">
                <a:solidFill>
                  <a:srgbClr val="1B477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椭圆 74"/>
              <p:cNvSpPr/>
              <p:nvPr/>
            </p:nvSpPr>
            <p:spPr>
              <a:xfrm>
                <a:off x="1832030" y="814812"/>
                <a:ext cx="575136" cy="575136"/>
              </a:xfrm>
              <a:prstGeom prst="ellipse">
                <a:avLst/>
              </a:prstGeom>
              <a:solidFill>
                <a:srgbClr val="E0304D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椭圆 75"/>
              <p:cNvSpPr/>
              <p:nvPr/>
            </p:nvSpPr>
            <p:spPr>
              <a:xfrm>
                <a:off x="1695238" y="1141720"/>
                <a:ext cx="273583" cy="273583"/>
              </a:xfrm>
              <a:prstGeom prst="ellipse">
                <a:avLst/>
              </a:prstGeom>
              <a:noFill/>
              <a:ln w="38100">
                <a:solidFill>
                  <a:srgbClr val="1B477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0" name="任意多边形 79"/>
            <p:cNvSpPr/>
            <p:nvPr/>
          </p:nvSpPr>
          <p:spPr>
            <a:xfrm rot="419600">
              <a:off x="508146" y="5187197"/>
              <a:ext cx="180000" cy="1681771"/>
            </a:xfrm>
            <a:custGeom>
              <a:avLst/>
              <a:gdLst>
                <a:gd name="connsiteX0" fmla="*/ 0 w 3098"/>
                <a:gd name="connsiteY0" fmla="*/ 4980 h 4995"/>
                <a:gd name="connsiteX1" fmla="*/ 2348 w 3098"/>
                <a:gd name="connsiteY1" fmla="*/ 15 h 4995"/>
                <a:gd name="connsiteX2" fmla="*/ 3098 w 3098"/>
                <a:gd name="connsiteY2" fmla="*/ 0 h 4995"/>
                <a:gd name="connsiteX3" fmla="*/ 780 w 3098"/>
                <a:gd name="connsiteY3" fmla="*/ 4995 h 4995"/>
                <a:gd name="connsiteX4" fmla="*/ 0 w 3098"/>
                <a:gd name="connsiteY4" fmla="*/ 4980 h 4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8" h="4995">
                  <a:moveTo>
                    <a:pt x="0" y="4980"/>
                  </a:moveTo>
                  <a:lnTo>
                    <a:pt x="2348" y="15"/>
                  </a:lnTo>
                  <a:lnTo>
                    <a:pt x="3098" y="0"/>
                  </a:lnTo>
                  <a:lnTo>
                    <a:pt x="780" y="4995"/>
                  </a:lnTo>
                  <a:lnTo>
                    <a:pt x="0" y="4980"/>
                  </a:lnTo>
                  <a:close/>
                </a:path>
              </a:pathLst>
            </a:custGeom>
            <a:solidFill>
              <a:srgbClr val="E030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5">
                <a:latin typeface="字魂143号-正酷超级黑" panose="00000500000000000000" charset="-122"/>
                <a:ea typeface="字魂143号-正酷超级黑" panose="00000500000000000000" charset="-122"/>
                <a:cs typeface="字魂143号-正酷超级黑" panose="00000500000000000000" charset="-122"/>
              </a:endParaRPr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264910"/>
            <a:ext cx="2930525" cy="59309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612515" y="2306955"/>
            <a:ext cx="48387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条件判断</a:t>
            </a:r>
            <a:endParaRPr lang="zh-CN" altLang="en-US" sz="2400" b="1"/>
          </a:p>
        </p:txBody>
      </p:sp>
      <p:sp>
        <p:nvSpPr>
          <p:cNvPr id="2" name="文本框 1"/>
          <p:cNvSpPr txBox="1"/>
          <p:nvPr/>
        </p:nvSpPr>
        <p:spPr>
          <a:xfrm>
            <a:off x="3673475" y="3059430"/>
            <a:ext cx="6362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利用条件判断制作一个简单的 ，胖瘦判断</a:t>
            </a:r>
            <a:endParaRPr lang="zh-CN" altLang="en-US"/>
          </a:p>
        </p:txBody>
      </p:sp>
      <p:grpSp>
        <p:nvGrpSpPr>
          <p:cNvPr id="3" name="Group 20883"/>
          <p:cNvGrpSpPr/>
          <p:nvPr/>
        </p:nvGrpSpPr>
        <p:grpSpPr>
          <a:xfrm>
            <a:off x="2608580" y="3764280"/>
            <a:ext cx="626110" cy="626110"/>
            <a:chOff x="0" y="0"/>
            <a:chExt cx="794273" cy="794273"/>
          </a:xfrm>
        </p:grpSpPr>
        <p:sp>
          <p:nvSpPr>
            <p:cNvPr id="4" name="Shape 20881"/>
            <p:cNvSpPr/>
            <p:nvPr/>
          </p:nvSpPr>
          <p:spPr>
            <a:xfrm>
              <a:off x="0" y="0"/>
              <a:ext cx="794273" cy="794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B477E"/>
            </a:solidFill>
            <a:ln w="12700" cap="flat">
              <a:noFill/>
              <a:miter lim="400000"/>
            </a:ln>
            <a:effectLst/>
          </p:spPr>
          <p:txBody>
            <a:bodyPr wrap="square" lIns="160186" tIns="160186" rIns="160186" bIns="160186" numCol="1" anchor="t">
              <a:noAutofit/>
            </a:bodyPr>
            <a:lstStyle/>
            <a:p>
              <a:pPr defTabSz="253365">
                <a:lnSpc>
                  <a:spcPct val="130000"/>
                </a:lnSpc>
                <a:defRPr sz="5600">
                  <a:latin typeface="Gill Sans"/>
                  <a:ea typeface="Gill Sans"/>
                  <a:cs typeface="Gill Sans"/>
                  <a:sym typeface="Gill Sans"/>
                </a:defRPr>
              </a:pPr>
              <a:endParaRPr sz="92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思源黑体 CN Normal" panose="020B0400000000000000" pitchFamily="34" charset="-122"/>
              </a:endParaRPr>
            </a:p>
          </p:txBody>
        </p:sp>
        <p:sp>
          <p:nvSpPr>
            <p:cNvPr id="5" name="Shape 20882"/>
            <p:cNvSpPr/>
            <p:nvPr/>
          </p:nvSpPr>
          <p:spPr>
            <a:xfrm>
              <a:off x="120410" y="209168"/>
              <a:ext cx="528050" cy="3193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66745" tIns="66745" rIns="66745" bIns="66745" numCol="1" anchor="ctr">
              <a:noAutofit/>
            </a:bodyPr>
            <a:lstStyle>
              <a:lvl1pPr defTabSz="914400">
                <a:defRPr sz="2200">
                  <a:solidFill>
                    <a:srgbClr val="FFFFFF"/>
                  </a:solidFill>
                  <a:latin typeface="Roboto Bold"/>
                  <a:ea typeface="Roboto Bold"/>
                  <a:cs typeface="Roboto Bold"/>
                  <a:sym typeface="Roboto Bold"/>
                </a:defRPr>
              </a:lvl1pPr>
            </a:lstStyle>
            <a:p>
              <a:pPr lvl="0">
                <a:lnSpc>
                  <a:spcPct val="130000"/>
                </a:lnSpc>
                <a:defRPr sz="1800">
                  <a:solidFill>
                    <a:srgbClr val="000000"/>
                  </a:solidFill>
                </a:defRPr>
              </a:pPr>
              <a:r>
                <a:rPr sz="920" dirty="0">
                  <a:solidFill>
                    <a:schemeClr val="bg1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思源黑体 CN Normal" panose="020B0400000000000000" pitchFamily="34" charset="-122"/>
                </a:rPr>
                <a:t>0</a:t>
              </a:r>
              <a:r>
                <a:rPr lang="en-US" sz="920" dirty="0">
                  <a:solidFill>
                    <a:schemeClr val="bg1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思源黑体 CN Normal" panose="020B0400000000000000" pitchFamily="34" charset="-122"/>
                </a:rPr>
                <a:t>2</a:t>
              </a:r>
              <a:endParaRPr lang="en-US" sz="92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思源黑体 CN Normal" panose="020B0400000000000000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3540125" y="3847465"/>
            <a:ext cx="48387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循环语句</a:t>
            </a:r>
            <a:endParaRPr lang="zh-CN" altLang="en-US" sz="2400" b="1"/>
          </a:p>
        </p:txBody>
      </p:sp>
      <p:sp>
        <p:nvSpPr>
          <p:cNvPr id="13" name="文本框 12"/>
          <p:cNvSpPr txBox="1"/>
          <p:nvPr/>
        </p:nvSpPr>
        <p:spPr>
          <a:xfrm>
            <a:off x="3612515" y="4558030"/>
            <a:ext cx="6362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利用程序相加奇数；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6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bldLvl="0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20865"/>
          <p:cNvGrpSpPr/>
          <p:nvPr/>
        </p:nvGrpSpPr>
        <p:grpSpPr>
          <a:xfrm>
            <a:off x="10921365" y="5732780"/>
            <a:ext cx="1160780" cy="1046480"/>
            <a:chOff x="-3386" y="-1"/>
            <a:chExt cx="8601744" cy="7752535"/>
          </a:xfrm>
        </p:grpSpPr>
        <p:sp>
          <p:nvSpPr>
            <p:cNvPr id="37" name="Shape 20857"/>
            <p:cNvSpPr/>
            <p:nvPr/>
          </p:nvSpPr>
          <p:spPr>
            <a:xfrm>
              <a:off x="3117171" y="4432228"/>
              <a:ext cx="2287481" cy="5079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2" h="21586" extrusionOk="0">
                  <a:moveTo>
                    <a:pt x="10791" y="21578"/>
                  </a:moveTo>
                  <a:cubicBezTo>
                    <a:pt x="7777" y="21581"/>
                    <a:pt x="4764" y="21596"/>
                    <a:pt x="1750" y="21574"/>
                  </a:cubicBezTo>
                  <a:cubicBezTo>
                    <a:pt x="427" y="21564"/>
                    <a:pt x="17" y="19711"/>
                    <a:pt x="4" y="13827"/>
                  </a:cubicBezTo>
                  <a:cubicBezTo>
                    <a:pt x="-27" y="286"/>
                    <a:pt x="38" y="-3"/>
                    <a:pt x="3046" y="0"/>
                  </a:cubicBezTo>
                  <a:cubicBezTo>
                    <a:pt x="8553" y="4"/>
                    <a:pt x="14061" y="-4"/>
                    <a:pt x="19568" y="6"/>
                  </a:cubicBezTo>
                  <a:cubicBezTo>
                    <a:pt x="21187" y="9"/>
                    <a:pt x="21572" y="1783"/>
                    <a:pt x="21572" y="9125"/>
                  </a:cubicBezTo>
                  <a:cubicBezTo>
                    <a:pt x="21573" y="21570"/>
                    <a:pt x="21573" y="21572"/>
                    <a:pt x="18793" y="21575"/>
                  </a:cubicBezTo>
                  <a:cubicBezTo>
                    <a:pt x="16125" y="21578"/>
                    <a:pt x="13458" y="21576"/>
                    <a:pt x="10791" y="21578"/>
                  </a:cubicBezTo>
                  <a:close/>
                </a:path>
              </a:pathLst>
            </a:custGeom>
            <a:solidFill>
              <a:srgbClr val="1B477E"/>
            </a:solidFill>
            <a:ln w="12700" cap="flat">
              <a:noFill/>
              <a:miter lim="400000"/>
            </a:ln>
            <a:effectLst/>
          </p:spPr>
          <p:txBody>
            <a:bodyPr wrap="square" lIns="50058" tIns="50058" rIns="50058" bIns="50058" numCol="1" anchor="ctr">
              <a:noAutofit/>
            </a:bodyPr>
            <a:lstStyle/>
            <a:p>
              <a:pPr defTabSz="12636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940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思源黑体 CN Normal" panose="020B0400000000000000" pitchFamily="34" charset="-122"/>
              </a:endParaRPr>
            </a:p>
          </p:txBody>
        </p:sp>
        <p:sp>
          <p:nvSpPr>
            <p:cNvPr id="38" name="Shape 20858"/>
            <p:cNvSpPr/>
            <p:nvPr/>
          </p:nvSpPr>
          <p:spPr>
            <a:xfrm>
              <a:off x="3190230" y="5041051"/>
              <a:ext cx="2113106" cy="4670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7" h="21580" extrusionOk="0">
                  <a:moveTo>
                    <a:pt x="10785" y="5"/>
                  </a:moveTo>
                  <a:cubicBezTo>
                    <a:pt x="13786" y="7"/>
                    <a:pt x="16787" y="-13"/>
                    <a:pt x="19788" y="15"/>
                  </a:cubicBezTo>
                  <a:cubicBezTo>
                    <a:pt x="21168" y="28"/>
                    <a:pt x="21561" y="1885"/>
                    <a:pt x="21573" y="8257"/>
                  </a:cubicBezTo>
                  <a:cubicBezTo>
                    <a:pt x="21600" y="21583"/>
                    <a:pt x="21600" y="21580"/>
                    <a:pt x="18666" y="21578"/>
                  </a:cubicBezTo>
                  <a:cubicBezTo>
                    <a:pt x="13114" y="21575"/>
                    <a:pt x="7563" y="21587"/>
                    <a:pt x="2011" y="21570"/>
                  </a:cubicBezTo>
                  <a:cubicBezTo>
                    <a:pt x="279" y="21565"/>
                    <a:pt x="5" y="20278"/>
                    <a:pt x="1" y="12350"/>
                  </a:cubicBezTo>
                  <a:cubicBezTo>
                    <a:pt x="0" y="11162"/>
                    <a:pt x="0" y="9974"/>
                    <a:pt x="1" y="8785"/>
                  </a:cubicBezTo>
                  <a:cubicBezTo>
                    <a:pt x="7" y="1715"/>
                    <a:pt x="370" y="16"/>
                    <a:pt x="1895" y="8"/>
                  </a:cubicBezTo>
                  <a:cubicBezTo>
                    <a:pt x="4858" y="-7"/>
                    <a:pt x="7822" y="3"/>
                    <a:pt x="10785" y="5"/>
                  </a:cubicBezTo>
                  <a:close/>
                </a:path>
              </a:pathLst>
            </a:custGeom>
            <a:solidFill>
              <a:srgbClr val="1B477E"/>
            </a:solidFill>
            <a:ln w="12700" cap="flat">
              <a:noFill/>
              <a:miter lim="400000"/>
            </a:ln>
            <a:effectLst/>
          </p:spPr>
          <p:txBody>
            <a:bodyPr wrap="square" lIns="50058" tIns="50058" rIns="50058" bIns="50058" numCol="1" anchor="ctr">
              <a:noAutofit/>
            </a:bodyPr>
            <a:lstStyle/>
            <a:p>
              <a:pPr defTabSz="12636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940"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思源黑体 CN Normal" panose="020B0400000000000000" pitchFamily="34" charset="-122"/>
              </a:endParaRPr>
            </a:p>
          </p:txBody>
        </p:sp>
        <p:sp>
          <p:nvSpPr>
            <p:cNvPr id="39" name="Shape 20859"/>
            <p:cNvSpPr/>
            <p:nvPr/>
          </p:nvSpPr>
          <p:spPr>
            <a:xfrm>
              <a:off x="3628582" y="5576815"/>
              <a:ext cx="1267570" cy="5216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83" extrusionOk="0">
                  <a:moveTo>
                    <a:pt x="21600" y="0"/>
                  </a:moveTo>
                  <a:cubicBezTo>
                    <a:pt x="19642" y="13790"/>
                    <a:pt x="15118" y="21600"/>
                    <a:pt x="9491" y="21165"/>
                  </a:cubicBezTo>
                  <a:cubicBezTo>
                    <a:pt x="5284" y="20841"/>
                    <a:pt x="1258" y="11943"/>
                    <a:pt x="0" y="0"/>
                  </a:cubicBezTo>
                  <a:cubicBezTo>
                    <a:pt x="7174" y="0"/>
                    <a:pt x="14324" y="0"/>
                    <a:pt x="21600" y="0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058" tIns="50058" rIns="50058" bIns="50058" numCol="1" anchor="ctr">
              <a:noAutofit/>
            </a:bodyPr>
            <a:lstStyle/>
            <a:p>
              <a:pPr defTabSz="12636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940"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思源黑体 CN Normal" panose="020B0400000000000000" pitchFamily="34" charset="-122"/>
              </a:endParaRPr>
            </a:p>
          </p:txBody>
        </p:sp>
        <p:sp>
          <p:nvSpPr>
            <p:cNvPr id="40" name="Shape 20861"/>
            <p:cNvSpPr/>
            <p:nvPr/>
          </p:nvSpPr>
          <p:spPr>
            <a:xfrm>
              <a:off x="2363171" y="-1"/>
              <a:ext cx="6235187" cy="77525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8" h="21507" extrusionOk="0">
                  <a:moveTo>
                    <a:pt x="21000" y="11075"/>
                  </a:moveTo>
                  <a:cubicBezTo>
                    <a:pt x="20729" y="10821"/>
                    <a:pt x="20450" y="10565"/>
                    <a:pt x="20128" y="10357"/>
                  </a:cubicBezTo>
                  <a:cubicBezTo>
                    <a:pt x="19289" y="9811"/>
                    <a:pt x="19114" y="9081"/>
                    <a:pt x="19276" y="8292"/>
                  </a:cubicBezTo>
                  <a:cubicBezTo>
                    <a:pt x="19423" y="7580"/>
                    <a:pt x="19421" y="6879"/>
                    <a:pt x="19333" y="6166"/>
                  </a:cubicBezTo>
                  <a:cubicBezTo>
                    <a:pt x="19176" y="4884"/>
                    <a:pt x="18556" y="3775"/>
                    <a:pt x="17492" y="2830"/>
                  </a:cubicBezTo>
                  <a:lnTo>
                    <a:pt x="16976" y="2343"/>
                  </a:lnTo>
                  <a:cubicBezTo>
                    <a:pt x="16233" y="1757"/>
                    <a:pt x="15402" y="1272"/>
                    <a:pt x="14468" y="901"/>
                  </a:cubicBezTo>
                  <a:cubicBezTo>
                    <a:pt x="13292" y="434"/>
                    <a:pt x="12042" y="227"/>
                    <a:pt x="10752" y="87"/>
                  </a:cubicBezTo>
                  <a:cubicBezTo>
                    <a:pt x="9128" y="-89"/>
                    <a:pt x="7533" y="-7"/>
                    <a:pt x="6004" y="428"/>
                  </a:cubicBezTo>
                  <a:cubicBezTo>
                    <a:pt x="4668" y="807"/>
                    <a:pt x="3516" y="1439"/>
                    <a:pt x="2583" y="2347"/>
                  </a:cubicBezTo>
                  <a:cubicBezTo>
                    <a:pt x="1672" y="3232"/>
                    <a:pt x="888" y="4157"/>
                    <a:pt x="418" y="5253"/>
                  </a:cubicBezTo>
                  <a:cubicBezTo>
                    <a:pt x="305" y="5375"/>
                    <a:pt x="82" y="5971"/>
                    <a:pt x="24" y="6848"/>
                  </a:cubicBezTo>
                  <a:cubicBezTo>
                    <a:pt x="-20" y="7279"/>
                    <a:pt x="-3" y="7704"/>
                    <a:pt x="64" y="8125"/>
                  </a:cubicBezTo>
                  <a:cubicBezTo>
                    <a:pt x="211" y="9293"/>
                    <a:pt x="689" y="10691"/>
                    <a:pt x="1845" y="12079"/>
                  </a:cubicBezTo>
                  <a:lnTo>
                    <a:pt x="3314" y="12079"/>
                  </a:lnTo>
                  <a:lnTo>
                    <a:pt x="4747" y="12079"/>
                  </a:lnTo>
                  <a:cubicBezTo>
                    <a:pt x="4189" y="11772"/>
                    <a:pt x="3753" y="11220"/>
                    <a:pt x="3433" y="10556"/>
                  </a:cubicBezTo>
                  <a:cubicBezTo>
                    <a:pt x="2868" y="9731"/>
                    <a:pt x="2545" y="8776"/>
                    <a:pt x="2545" y="7759"/>
                  </a:cubicBezTo>
                  <a:cubicBezTo>
                    <a:pt x="2545" y="4629"/>
                    <a:pt x="5602" y="2092"/>
                    <a:pt x="9374" y="2092"/>
                  </a:cubicBezTo>
                  <a:cubicBezTo>
                    <a:pt x="9850" y="2092"/>
                    <a:pt x="10314" y="2132"/>
                    <a:pt x="10762" y="2209"/>
                  </a:cubicBezTo>
                  <a:cubicBezTo>
                    <a:pt x="11484" y="2295"/>
                    <a:pt x="12164" y="2517"/>
                    <a:pt x="12773" y="2843"/>
                  </a:cubicBezTo>
                  <a:cubicBezTo>
                    <a:pt x="13108" y="3002"/>
                    <a:pt x="13424" y="3185"/>
                    <a:pt x="13719" y="3387"/>
                  </a:cubicBezTo>
                  <a:cubicBezTo>
                    <a:pt x="15179" y="4365"/>
                    <a:pt x="16215" y="5829"/>
                    <a:pt x="16533" y="7513"/>
                  </a:cubicBezTo>
                  <a:cubicBezTo>
                    <a:pt x="16776" y="8535"/>
                    <a:pt x="16748" y="9596"/>
                    <a:pt x="16436" y="10700"/>
                  </a:cubicBezTo>
                  <a:lnTo>
                    <a:pt x="15760" y="12178"/>
                  </a:lnTo>
                  <a:cubicBezTo>
                    <a:pt x="15074" y="13296"/>
                    <a:pt x="14155" y="14267"/>
                    <a:pt x="13029" y="15113"/>
                  </a:cubicBezTo>
                  <a:lnTo>
                    <a:pt x="12273" y="15638"/>
                  </a:lnTo>
                  <a:cubicBezTo>
                    <a:pt x="11060" y="16451"/>
                    <a:pt x="9693" y="17028"/>
                    <a:pt x="8167" y="17378"/>
                  </a:cubicBezTo>
                  <a:cubicBezTo>
                    <a:pt x="7516" y="17527"/>
                    <a:pt x="6839" y="17745"/>
                    <a:pt x="6312" y="18076"/>
                  </a:cubicBezTo>
                  <a:cubicBezTo>
                    <a:pt x="5108" y="18832"/>
                    <a:pt x="4609" y="19905"/>
                    <a:pt x="4548" y="21126"/>
                  </a:cubicBezTo>
                  <a:cubicBezTo>
                    <a:pt x="4533" y="21421"/>
                    <a:pt x="4660" y="21511"/>
                    <a:pt x="5023" y="21507"/>
                  </a:cubicBezTo>
                  <a:cubicBezTo>
                    <a:pt x="7410" y="21481"/>
                    <a:pt x="9798" y="21470"/>
                    <a:pt x="12185" y="21454"/>
                  </a:cubicBezTo>
                  <a:cubicBezTo>
                    <a:pt x="12198" y="21454"/>
                    <a:pt x="12210" y="21455"/>
                    <a:pt x="12223" y="21454"/>
                  </a:cubicBezTo>
                  <a:cubicBezTo>
                    <a:pt x="12319" y="21444"/>
                    <a:pt x="12415" y="21434"/>
                    <a:pt x="12541" y="21420"/>
                  </a:cubicBezTo>
                  <a:cubicBezTo>
                    <a:pt x="12541" y="20844"/>
                    <a:pt x="12500" y="20285"/>
                    <a:pt x="12551" y="19731"/>
                  </a:cubicBezTo>
                  <a:cubicBezTo>
                    <a:pt x="12607" y="19128"/>
                    <a:pt x="12912" y="18587"/>
                    <a:pt x="13430" y="18144"/>
                  </a:cubicBezTo>
                  <a:cubicBezTo>
                    <a:pt x="13669" y="17939"/>
                    <a:pt x="13922" y="17760"/>
                    <a:pt x="14343" y="17836"/>
                  </a:cubicBezTo>
                  <a:cubicBezTo>
                    <a:pt x="15014" y="17957"/>
                    <a:pt x="15694" y="18049"/>
                    <a:pt x="16376" y="18123"/>
                  </a:cubicBezTo>
                  <a:cubicBezTo>
                    <a:pt x="16953" y="18186"/>
                    <a:pt x="17532" y="18162"/>
                    <a:pt x="18072" y="17955"/>
                  </a:cubicBezTo>
                  <a:cubicBezTo>
                    <a:pt x="18526" y="17782"/>
                    <a:pt x="18728" y="17356"/>
                    <a:pt x="18525" y="17039"/>
                  </a:cubicBezTo>
                  <a:cubicBezTo>
                    <a:pt x="18161" y="16471"/>
                    <a:pt x="18215" y="16240"/>
                    <a:pt x="18749" y="15765"/>
                  </a:cubicBezTo>
                  <a:cubicBezTo>
                    <a:pt x="18888" y="15641"/>
                    <a:pt x="19043" y="15428"/>
                    <a:pt x="19000" y="15297"/>
                  </a:cubicBezTo>
                  <a:cubicBezTo>
                    <a:pt x="18938" y="15108"/>
                    <a:pt x="18702" y="14956"/>
                    <a:pt x="18544" y="14793"/>
                  </a:cubicBezTo>
                  <a:cubicBezTo>
                    <a:pt x="18618" y="14764"/>
                    <a:pt x="18803" y="14728"/>
                    <a:pt x="18917" y="14635"/>
                  </a:cubicBezTo>
                  <a:cubicBezTo>
                    <a:pt x="19007" y="14562"/>
                    <a:pt x="19074" y="14404"/>
                    <a:pt x="19043" y="14307"/>
                  </a:cubicBezTo>
                  <a:cubicBezTo>
                    <a:pt x="18644" y="13091"/>
                    <a:pt x="19086" y="12594"/>
                    <a:pt x="20295" y="12330"/>
                  </a:cubicBezTo>
                  <a:cubicBezTo>
                    <a:pt x="20368" y="12314"/>
                    <a:pt x="20440" y="12297"/>
                    <a:pt x="20513" y="12283"/>
                  </a:cubicBezTo>
                  <a:cubicBezTo>
                    <a:pt x="21374" y="12112"/>
                    <a:pt x="21580" y="11618"/>
                    <a:pt x="21000" y="11075"/>
                  </a:cubicBezTo>
                  <a:close/>
                </a:path>
              </a:pathLst>
            </a:custGeom>
            <a:solidFill>
              <a:srgbClr val="E0304D"/>
            </a:solidFill>
            <a:ln w="12700" cap="flat">
              <a:noFill/>
              <a:miter lim="400000"/>
            </a:ln>
            <a:effectLst/>
          </p:spPr>
          <p:txBody>
            <a:bodyPr wrap="square" lIns="50058" tIns="50058" rIns="50058" bIns="50058" numCol="1" anchor="ctr">
              <a:noAutofit/>
            </a:bodyPr>
            <a:lstStyle/>
            <a:p>
              <a:pPr defTabSz="12636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940"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思源黑体 CN Normal" panose="020B0400000000000000" pitchFamily="34" charset="-122"/>
              </a:endParaRPr>
            </a:p>
          </p:txBody>
        </p:sp>
        <p:sp>
          <p:nvSpPr>
            <p:cNvPr id="41" name="Shape 20863"/>
            <p:cNvSpPr/>
            <p:nvPr/>
          </p:nvSpPr>
          <p:spPr>
            <a:xfrm>
              <a:off x="-3386" y="-1"/>
              <a:ext cx="6235177" cy="77525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8" h="21507" extrusionOk="0">
                  <a:moveTo>
                    <a:pt x="328" y="11075"/>
                  </a:moveTo>
                  <a:cubicBezTo>
                    <a:pt x="599" y="10821"/>
                    <a:pt x="878" y="10565"/>
                    <a:pt x="1200" y="10357"/>
                  </a:cubicBezTo>
                  <a:cubicBezTo>
                    <a:pt x="2039" y="9811"/>
                    <a:pt x="2214" y="9081"/>
                    <a:pt x="2052" y="8292"/>
                  </a:cubicBezTo>
                  <a:cubicBezTo>
                    <a:pt x="1905" y="7580"/>
                    <a:pt x="1907" y="6879"/>
                    <a:pt x="1995" y="6166"/>
                  </a:cubicBezTo>
                  <a:cubicBezTo>
                    <a:pt x="2152" y="4884"/>
                    <a:pt x="2771" y="3775"/>
                    <a:pt x="3836" y="2830"/>
                  </a:cubicBezTo>
                  <a:lnTo>
                    <a:pt x="4352" y="2343"/>
                  </a:lnTo>
                  <a:cubicBezTo>
                    <a:pt x="5095" y="1757"/>
                    <a:pt x="5926" y="1272"/>
                    <a:pt x="6860" y="901"/>
                  </a:cubicBezTo>
                  <a:cubicBezTo>
                    <a:pt x="8036" y="434"/>
                    <a:pt x="9286" y="227"/>
                    <a:pt x="10576" y="87"/>
                  </a:cubicBezTo>
                  <a:cubicBezTo>
                    <a:pt x="12200" y="-89"/>
                    <a:pt x="13795" y="-7"/>
                    <a:pt x="15324" y="428"/>
                  </a:cubicBezTo>
                  <a:cubicBezTo>
                    <a:pt x="16660" y="807"/>
                    <a:pt x="17812" y="1439"/>
                    <a:pt x="18745" y="2347"/>
                  </a:cubicBezTo>
                  <a:cubicBezTo>
                    <a:pt x="19656" y="3232"/>
                    <a:pt x="20440" y="4157"/>
                    <a:pt x="20910" y="5253"/>
                  </a:cubicBezTo>
                  <a:cubicBezTo>
                    <a:pt x="21023" y="5375"/>
                    <a:pt x="21247" y="5971"/>
                    <a:pt x="21304" y="6848"/>
                  </a:cubicBezTo>
                  <a:cubicBezTo>
                    <a:pt x="21348" y="7279"/>
                    <a:pt x="21331" y="7704"/>
                    <a:pt x="21264" y="8125"/>
                  </a:cubicBezTo>
                  <a:cubicBezTo>
                    <a:pt x="21117" y="9293"/>
                    <a:pt x="20639" y="10691"/>
                    <a:pt x="19483" y="12079"/>
                  </a:cubicBezTo>
                  <a:lnTo>
                    <a:pt x="18014" y="12079"/>
                  </a:lnTo>
                  <a:lnTo>
                    <a:pt x="16581" y="12079"/>
                  </a:lnTo>
                  <a:cubicBezTo>
                    <a:pt x="17139" y="11772"/>
                    <a:pt x="17575" y="11220"/>
                    <a:pt x="17895" y="10556"/>
                  </a:cubicBezTo>
                  <a:cubicBezTo>
                    <a:pt x="18460" y="9731"/>
                    <a:pt x="18783" y="8776"/>
                    <a:pt x="18783" y="7759"/>
                  </a:cubicBezTo>
                  <a:cubicBezTo>
                    <a:pt x="18783" y="4629"/>
                    <a:pt x="15726" y="2092"/>
                    <a:pt x="11954" y="2092"/>
                  </a:cubicBezTo>
                  <a:cubicBezTo>
                    <a:pt x="11478" y="2092"/>
                    <a:pt x="11014" y="2132"/>
                    <a:pt x="10566" y="2209"/>
                  </a:cubicBezTo>
                  <a:cubicBezTo>
                    <a:pt x="9844" y="2295"/>
                    <a:pt x="9164" y="2517"/>
                    <a:pt x="8555" y="2843"/>
                  </a:cubicBezTo>
                  <a:cubicBezTo>
                    <a:pt x="8220" y="3002"/>
                    <a:pt x="7904" y="3185"/>
                    <a:pt x="7609" y="3387"/>
                  </a:cubicBezTo>
                  <a:cubicBezTo>
                    <a:pt x="6149" y="4365"/>
                    <a:pt x="5113" y="5829"/>
                    <a:pt x="4795" y="7513"/>
                  </a:cubicBezTo>
                  <a:cubicBezTo>
                    <a:pt x="4552" y="8535"/>
                    <a:pt x="4580" y="9596"/>
                    <a:pt x="4892" y="10700"/>
                  </a:cubicBezTo>
                  <a:lnTo>
                    <a:pt x="5568" y="12178"/>
                  </a:lnTo>
                  <a:cubicBezTo>
                    <a:pt x="6254" y="13296"/>
                    <a:pt x="7173" y="14267"/>
                    <a:pt x="8299" y="15113"/>
                  </a:cubicBezTo>
                  <a:lnTo>
                    <a:pt x="9055" y="15638"/>
                  </a:lnTo>
                  <a:cubicBezTo>
                    <a:pt x="10268" y="16451"/>
                    <a:pt x="11635" y="17028"/>
                    <a:pt x="13161" y="17378"/>
                  </a:cubicBezTo>
                  <a:cubicBezTo>
                    <a:pt x="13812" y="17527"/>
                    <a:pt x="14489" y="17745"/>
                    <a:pt x="15016" y="18076"/>
                  </a:cubicBezTo>
                  <a:cubicBezTo>
                    <a:pt x="16220" y="18832"/>
                    <a:pt x="16719" y="19905"/>
                    <a:pt x="16780" y="21126"/>
                  </a:cubicBezTo>
                  <a:cubicBezTo>
                    <a:pt x="16795" y="21421"/>
                    <a:pt x="16668" y="21511"/>
                    <a:pt x="16305" y="21507"/>
                  </a:cubicBezTo>
                  <a:cubicBezTo>
                    <a:pt x="13918" y="21481"/>
                    <a:pt x="11530" y="21470"/>
                    <a:pt x="9143" y="21454"/>
                  </a:cubicBezTo>
                  <a:cubicBezTo>
                    <a:pt x="9130" y="21454"/>
                    <a:pt x="9118" y="21455"/>
                    <a:pt x="9105" y="21454"/>
                  </a:cubicBezTo>
                  <a:cubicBezTo>
                    <a:pt x="9009" y="21444"/>
                    <a:pt x="8913" y="21434"/>
                    <a:pt x="8787" y="21420"/>
                  </a:cubicBezTo>
                  <a:cubicBezTo>
                    <a:pt x="8787" y="20844"/>
                    <a:pt x="8828" y="20285"/>
                    <a:pt x="8777" y="19731"/>
                  </a:cubicBezTo>
                  <a:cubicBezTo>
                    <a:pt x="8721" y="19128"/>
                    <a:pt x="8416" y="18587"/>
                    <a:pt x="7898" y="18144"/>
                  </a:cubicBezTo>
                  <a:cubicBezTo>
                    <a:pt x="7659" y="17939"/>
                    <a:pt x="7406" y="17760"/>
                    <a:pt x="6985" y="17836"/>
                  </a:cubicBezTo>
                  <a:cubicBezTo>
                    <a:pt x="6314" y="17957"/>
                    <a:pt x="5634" y="18049"/>
                    <a:pt x="4952" y="18123"/>
                  </a:cubicBezTo>
                  <a:cubicBezTo>
                    <a:pt x="4375" y="18186"/>
                    <a:pt x="3796" y="18162"/>
                    <a:pt x="3256" y="17955"/>
                  </a:cubicBezTo>
                  <a:cubicBezTo>
                    <a:pt x="2802" y="17782"/>
                    <a:pt x="2600" y="17356"/>
                    <a:pt x="2803" y="17039"/>
                  </a:cubicBezTo>
                  <a:cubicBezTo>
                    <a:pt x="3167" y="16471"/>
                    <a:pt x="3113" y="16240"/>
                    <a:pt x="2579" y="15765"/>
                  </a:cubicBezTo>
                  <a:cubicBezTo>
                    <a:pt x="2440" y="15641"/>
                    <a:pt x="2285" y="15428"/>
                    <a:pt x="2328" y="15297"/>
                  </a:cubicBezTo>
                  <a:cubicBezTo>
                    <a:pt x="2390" y="15108"/>
                    <a:pt x="2626" y="14956"/>
                    <a:pt x="2784" y="14793"/>
                  </a:cubicBezTo>
                  <a:cubicBezTo>
                    <a:pt x="2710" y="14764"/>
                    <a:pt x="2525" y="14728"/>
                    <a:pt x="2411" y="14635"/>
                  </a:cubicBezTo>
                  <a:cubicBezTo>
                    <a:pt x="2321" y="14562"/>
                    <a:pt x="2254" y="14404"/>
                    <a:pt x="2285" y="14307"/>
                  </a:cubicBezTo>
                  <a:cubicBezTo>
                    <a:pt x="2684" y="13091"/>
                    <a:pt x="2242" y="12594"/>
                    <a:pt x="1033" y="12330"/>
                  </a:cubicBezTo>
                  <a:cubicBezTo>
                    <a:pt x="960" y="12314"/>
                    <a:pt x="888" y="12297"/>
                    <a:pt x="815" y="12283"/>
                  </a:cubicBezTo>
                  <a:cubicBezTo>
                    <a:pt x="-46" y="12112"/>
                    <a:pt x="-252" y="11618"/>
                    <a:pt x="328" y="11075"/>
                  </a:cubicBezTo>
                  <a:close/>
                </a:path>
              </a:pathLst>
            </a:custGeom>
            <a:solidFill>
              <a:srgbClr val="1B477E"/>
            </a:solidFill>
            <a:ln w="12700" cap="flat">
              <a:noFill/>
              <a:miter lim="400000"/>
            </a:ln>
            <a:effectLst/>
          </p:spPr>
          <p:txBody>
            <a:bodyPr wrap="square" lIns="50058" tIns="50058" rIns="50058" bIns="50058" numCol="1" anchor="ctr">
              <a:noAutofit/>
            </a:bodyPr>
            <a:lstStyle/>
            <a:p>
              <a:pPr defTabSz="12636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940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思源黑体 CN Normal" panose="020B0400000000000000" pitchFamily="34" charset="-122"/>
              </a:endParaRPr>
            </a:p>
          </p:txBody>
        </p:sp>
        <p:sp>
          <p:nvSpPr>
            <p:cNvPr id="42" name="Shape 20864"/>
            <p:cNvSpPr/>
            <p:nvPr/>
          </p:nvSpPr>
          <p:spPr>
            <a:xfrm>
              <a:off x="3677288" y="6453520"/>
              <a:ext cx="1222630" cy="12959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8" h="21600" extrusionOk="0">
                  <a:moveTo>
                    <a:pt x="21502" y="19403"/>
                  </a:moveTo>
                  <a:cubicBezTo>
                    <a:pt x="21184" y="12071"/>
                    <a:pt x="18620" y="5619"/>
                    <a:pt x="12429" y="1081"/>
                  </a:cubicBezTo>
                  <a:cubicBezTo>
                    <a:pt x="11900" y="693"/>
                    <a:pt x="11335" y="338"/>
                    <a:pt x="10754" y="0"/>
                  </a:cubicBezTo>
                  <a:cubicBezTo>
                    <a:pt x="10173" y="338"/>
                    <a:pt x="9608" y="693"/>
                    <a:pt x="9079" y="1081"/>
                  </a:cubicBezTo>
                  <a:cubicBezTo>
                    <a:pt x="2888" y="5619"/>
                    <a:pt x="324" y="12071"/>
                    <a:pt x="6" y="19403"/>
                  </a:cubicBezTo>
                  <a:cubicBezTo>
                    <a:pt x="-46" y="20602"/>
                    <a:pt x="237" y="21236"/>
                    <a:pt x="1000" y="21514"/>
                  </a:cubicBezTo>
                  <a:cubicBezTo>
                    <a:pt x="4251" y="21539"/>
                    <a:pt x="7503" y="21568"/>
                    <a:pt x="10754" y="21600"/>
                  </a:cubicBezTo>
                  <a:cubicBezTo>
                    <a:pt x="14005" y="21568"/>
                    <a:pt x="17257" y="21539"/>
                    <a:pt x="20508" y="21514"/>
                  </a:cubicBezTo>
                  <a:cubicBezTo>
                    <a:pt x="21271" y="21236"/>
                    <a:pt x="21554" y="20602"/>
                    <a:pt x="21502" y="19403"/>
                  </a:cubicBezTo>
                  <a:close/>
                </a:path>
              </a:pathLst>
            </a:custGeom>
            <a:solidFill>
              <a:srgbClr val="212935">
                <a:alpha val="2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058" tIns="50058" rIns="50058" bIns="50058" numCol="1" anchor="ctr">
              <a:noAutofit/>
            </a:bodyPr>
            <a:lstStyle/>
            <a:p>
              <a:pPr defTabSz="12636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940"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思源黑体 CN Normal" panose="020B0400000000000000" pitchFamily="34" charset="-122"/>
              </a:endParaRPr>
            </a:p>
          </p:txBody>
        </p:sp>
      </p:grpSp>
      <p:grpSp>
        <p:nvGrpSpPr>
          <p:cNvPr id="43" name="Group 20875"/>
          <p:cNvGrpSpPr/>
          <p:nvPr/>
        </p:nvGrpSpPr>
        <p:grpSpPr>
          <a:xfrm>
            <a:off x="11352692" y="3448486"/>
            <a:ext cx="1003075" cy="480759"/>
            <a:chOff x="0" y="2381"/>
            <a:chExt cx="2035865" cy="975759"/>
          </a:xfrm>
        </p:grpSpPr>
        <p:sp>
          <p:nvSpPr>
            <p:cNvPr id="44" name="Shape 20873"/>
            <p:cNvSpPr/>
            <p:nvPr/>
          </p:nvSpPr>
          <p:spPr>
            <a:xfrm>
              <a:off x="0" y="25719"/>
              <a:ext cx="283712" cy="7686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354" y="0"/>
                  </a:moveTo>
                  <a:cubicBezTo>
                    <a:pt x="8882" y="0"/>
                    <a:pt x="7409" y="208"/>
                    <a:pt x="6286" y="622"/>
                  </a:cubicBezTo>
                  <a:cubicBezTo>
                    <a:pt x="4041" y="1451"/>
                    <a:pt x="4041" y="2795"/>
                    <a:pt x="6286" y="3624"/>
                  </a:cubicBezTo>
                  <a:cubicBezTo>
                    <a:pt x="8532" y="4452"/>
                    <a:pt x="12173" y="4452"/>
                    <a:pt x="14419" y="3624"/>
                  </a:cubicBezTo>
                  <a:cubicBezTo>
                    <a:pt x="16664" y="2795"/>
                    <a:pt x="16664" y="1451"/>
                    <a:pt x="14419" y="622"/>
                  </a:cubicBezTo>
                  <a:cubicBezTo>
                    <a:pt x="13296" y="208"/>
                    <a:pt x="11825" y="0"/>
                    <a:pt x="10354" y="0"/>
                  </a:cubicBezTo>
                  <a:close/>
                  <a:moveTo>
                    <a:pt x="2751" y="4836"/>
                  </a:moveTo>
                  <a:cubicBezTo>
                    <a:pt x="1555" y="4836"/>
                    <a:pt x="550" y="5119"/>
                    <a:pt x="171" y="5512"/>
                  </a:cubicBezTo>
                  <a:cubicBezTo>
                    <a:pt x="65" y="5594"/>
                    <a:pt x="0" y="5685"/>
                    <a:pt x="0" y="5782"/>
                  </a:cubicBezTo>
                  <a:lnTo>
                    <a:pt x="0" y="5851"/>
                  </a:lnTo>
                  <a:lnTo>
                    <a:pt x="0" y="6917"/>
                  </a:lnTo>
                  <a:lnTo>
                    <a:pt x="0" y="12511"/>
                  </a:lnTo>
                  <a:cubicBezTo>
                    <a:pt x="0" y="12862"/>
                    <a:pt x="772" y="13147"/>
                    <a:pt x="1724" y="13147"/>
                  </a:cubicBezTo>
                  <a:cubicBezTo>
                    <a:pt x="2676" y="13147"/>
                    <a:pt x="3448" y="12862"/>
                    <a:pt x="3448" y="12511"/>
                  </a:cubicBezTo>
                  <a:lnTo>
                    <a:pt x="3448" y="8135"/>
                  </a:lnTo>
                  <a:cubicBezTo>
                    <a:pt x="3404" y="8102"/>
                    <a:pt x="3372" y="8066"/>
                    <a:pt x="3372" y="8026"/>
                  </a:cubicBezTo>
                  <a:lnTo>
                    <a:pt x="3372" y="7759"/>
                  </a:lnTo>
                  <a:cubicBezTo>
                    <a:pt x="3372" y="7619"/>
                    <a:pt x="3680" y="7507"/>
                    <a:pt x="4058" y="7507"/>
                  </a:cubicBezTo>
                  <a:lnTo>
                    <a:pt x="4094" y="7507"/>
                  </a:lnTo>
                  <a:cubicBezTo>
                    <a:pt x="4472" y="7507"/>
                    <a:pt x="4777" y="7619"/>
                    <a:pt x="4777" y="7759"/>
                  </a:cubicBezTo>
                  <a:lnTo>
                    <a:pt x="4777" y="8026"/>
                  </a:lnTo>
                  <a:cubicBezTo>
                    <a:pt x="4777" y="8031"/>
                    <a:pt x="4770" y="8035"/>
                    <a:pt x="4770" y="8039"/>
                  </a:cubicBezTo>
                  <a:lnTo>
                    <a:pt x="4770" y="20650"/>
                  </a:lnTo>
                  <a:cubicBezTo>
                    <a:pt x="4770" y="21175"/>
                    <a:pt x="5922" y="21600"/>
                    <a:pt x="7345" y="21600"/>
                  </a:cubicBezTo>
                  <a:cubicBezTo>
                    <a:pt x="8767" y="21600"/>
                    <a:pt x="9920" y="21175"/>
                    <a:pt x="9920" y="20650"/>
                  </a:cubicBezTo>
                  <a:lnTo>
                    <a:pt x="9920" y="13164"/>
                  </a:lnTo>
                  <a:lnTo>
                    <a:pt x="11614" y="13164"/>
                  </a:lnTo>
                  <a:lnTo>
                    <a:pt x="11614" y="20650"/>
                  </a:lnTo>
                  <a:cubicBezTo>
                    <a:pt x="11614" y="21175"/>
                    <a:pt x="12767" y="21600"/>
                    <a:pt x="14189" y="21600"/>
                  </a:cubicBezTo>
                  <a:cubicBezTo>
                    <a:pt x="15612" y="21600"/>
                    <a:pt x="16765" y="21175"/>
                    <a:pt x="16765" y="20650"/>
                  </a:cubicBezTo>
                  <a:lnTo>
                    <a:pt x="16765" y="7932"/>
                  </a:lnTo>
                  <a:lnTo>
                    <a:pt x="16782" y="7932"/>
                  </a:lnTo>
                  <a:lnTo>
                    <a:pt x="16782" y="7759"/>
                  </a:lnTo>
                  <a:cubicBezTo>
                    <a:pt x="16782" y="7619"/>
                    <a:pt x="17089" y="7507"/>
                    <a:pt x="17467" y="7507"/>
                  </a:cubicBezTo>
                  <a:lnTo>
                    <a:pt x="17503" y="7507"/>
                  </a:lnTo>
                  <a:cubicBezTo>
                    <a:pt x="17881" y="7507"/>
                    <a:pt x="18186" y="7619"/>
                    <a:pt x="18186" y="7759"/>
                  </a:cubicBezTo>
                  <a:lnTo>
                    <a:pt x="18186" y="8026"/>
                  </a:lnTo>
                  <a:cubicBezTo>
                    <a:pt x="18186" y="8048"/>
                    <a:pt x="18166" y="8068"/>
                    <a:pt x="18152" y="8088"/>
                  </a:cubicBezTo>
                  <a:lnTo>
                    <a:pt x="18152" y="12511"/>
                  </a:lnTo>
                  <a:cubicBezTo>
                    <a:pt x="18152" y="12862"/>
                    <a:pt x="18924" y="13147"/>
                    <a:pt x="19876" y="13147"/>
                  </a:cubicBezTo>
                  <a:cubicBezTo>
                    <a:pt x="20828" y="13147"/>
                    <a:pt x="21600" y="12862"/>
                    <a:pt x="21600" y="12511"/>
                  </a:cubicBezTo>
                  <a:lnTo>
                    <a:pt x="21600" y="6917"/>
                  </a:lnTo>
                  <a:lnTo>
                    <a:pt x="21600" y="5851"/>
                  </a:lnTo>
                  <a:lnTo>
                    <a:pt x="21600" y="5782"/>
                  </a:lnTo>
                  <a:cubicBezTo>
                    <a:pt x="21600" y="5685"/>
                    <a:pt x="21535" y="5594"/>
                    <a:pt x="21429" y="5512"/>
                  </a:cubicBezTo>
                  <a:cubicBezTo>
                    <a:pt x="21050" y="5119"/>
                    <a:pt x="20045" y="4836"/>
                    <a:pt x="18849" y="4836"/>
                  </a:cubicBezTo>
                  <a:lnTo>
                    <a:pt x="2751" y="4836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30000"/>
                </a:lnSpc>
                <a:defRPr sz="1800">
                  <a:solidFill>
                    <a:srgbClr val="FFFFFF"/>
                  </a:solidFill>
                </a:defRPr>
              </a:pPr>
              <a:endParaRPr sz="920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思源黑体 CN Normal" panose="020B0400000000000000" pitchFamily="34" charset="-122"/>
              </a:endParaRPr>
            </a:p>
          </p:txBody>
        </p:sp>
        <p:sp>
          <p:nvSpPr>
            <p:cNvPr id="45" name="Shape 20874"/>
            <p:cNvSpPr/>
            <p:nvPr/>
          </p:nvSpPr>
          <p:spPr>
            <a:xfrm rot="10594">
              <a:off x="487996" y="2381"/>
              <a:ext cx="1547869" cy="9757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66745" tIns="66745" rIns="66745" bIns="66745" numCol="1" anchor="ctr">
              <a:noAutofit/>
            </a:bodyPr>
            <a:lstStyle/>
            <a:p>
              <a:pPr>
                <a:lnSpc>
                  <a:spcPct val="130000"/>
                </a:lnSpc>
                <a:spcBef>
                  <a:spcPts val="165"/>
                </a:spcBef>
                <a:defRPr sz="1800"/>
              </a:pPr>
              <a:endParaRPr sz="920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思源黑体 CN Normal" panose="020B0400000000000000" pitchFamily="34" charset="-122"/>
              </a:endParaRPr>
            </a:p>
          </p:txBody>
        </p:sp>
      </p:grpSp>
      <p:grpSp>
        <p:nvGrpSpPr>
          <p:cNvPr id="46" name="Group 20883"/>
          <p:cNvGrpSpPr/>
          <p:nvPr/>
        </p:nvGrpSpPr>
        <p:grpSpPr>
          <a:xfrm>
            <a:off x="1782445" y="367665"/>
            <a:ext cx="626110" cy="626110"/>
            <a:chOff x="0" y="0"/>
            <a:chExt cx="794273" cy="794273"/>
          </a:xfrm>
        </p:grpSpPr>
        <p:sp>
          <p:nvSpPr>
            <p:cNvPr id="47" name="Shape 20881"/>
            <p:cNvSpPr/>
            <p:nvPr/>
          </p:nvSpPr>
          <p:spPr>
            <a:xfrm>
              <a:off x="0" y="0"/>
              <a:ext cx="794273" cy="794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B477E"/>
            </a:solidFill>
            <a:ln w="12700" cap="flat">
              <a:noFill/>
              <a:miter lim="400000"/>
            </a:ln>
            <a:effectLst/>
          </p:spPr>
          <p:txBody>
            <a:bodyPr wrap="square" lIns="160186" tIns="160186" rIns="160186" bIns="160186" numCol="1" anchor="t">
              <a:noAutofit/>
            </a:bodyPr>
            <a:lstStyle/>
            <a:p>
              <a:pPr defTabSz="253365">
                <a:lnSpc>
                  <a:spcPct val="130000"/>
                </a:lnSpc>
                <a:defRPr sz="5600">
                  <a:latin typeface="Gill Sans"/>
                  <a:ea typeface="Gill Sans"/>
                  <a:cs typeface="Gill Sans"/>
                  <a:sym typeface="Gill Sans"/>
                </a:defRPr>
              </a:pPr>
              <a:endParaRPr sz="92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思源黑体 CN Normal" panose="020B0400000000000000" pitchFamily="34" charset="-122"/>
              </a:endParaRPr>
            </a:p>
          </p:txBody>
        </p:sp>
        <p:sp>
          <p:nvSpPr>
            <p:cNvPr id="48" name="Shape 20882"/>
            <p:cNvSpPr/>
            <p:nvPr/>
          </p:nvSpPr>
          <p:spPr>
            <a:xfrm>
              <a:off x="120410" y="209168"/>
              <a:ext cx="528050" cy="3193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66745" tIns="66745" rIns="66745" bIns="66745" numCol="1" anchor="ctr">
              <a:noAutofit/>
            </a:bodyPr>
            <a:lstStyle>
              <a:lvl1pPr defTabSz="914400">
                <a:defRPr sz="2200">
                  <a:solidFill>
                    <a:srgbClr val="FFFFFF"/>
                  </a:solidFill>
                  <a:latin typeface="Roboto Bold"/>
                  <a:ea typeface="Roboto Bold"/>
                  <a:cs typeface="Roboto Bold"/>
                  <a:sym typeface="Roboto Bold"/>
                </a:defRPr>
              </a:lvl1pPr>
            </a:lstStyle>
            <a:p>
              <a:pPr lvl="0">
                <a:lnSpc>
                  <a:spcPct val="130000"/>
                </a:lnSpc>
                <a:defRPr sz="1800">
                  <a:solidFill>
                    <a:srgbClr val="000000"/>
                  </a:solidFill>
                </a:defRPr>
              </a:pPr>
              <a:r>
                <a:rPr sz="920" dirty="0">
                  <a:solidFill>
                    <a:schemeClr val="bg1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思源黑体 CN Normal" panose="020B0400000000000000" pitchFamily="34" charset="-122"/>
                </a:rPr>
                <a:t>01</a:t>
              </a:r>
              <a:endParaRPr sz="92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思源黑体 CN Normal" panose="020B0400000000000000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0" y="262550"/>
            <a:ext cx="688146" cy="6606418"/>
            <a:chOff x="0" y="262550"/>
            <a:chExt cx="688146" cy="6606418"/>
          </a:xfrm>
        </p:grpSpPr>
        <p:sp>
          <p:nvSpPr>
            <p:cNvPr id="78" name="任意多边形 77"/>
            <p:cNvSpPr/>
            <p:nvPr/>
          </p:nvSpPr>
          <p:spPr>
            <a:xfrm rot="419600">
              <a:off x="152696" y="558566"/>
              <a:ext cx="180000" cy="1681771"/>
            </a:xfrm>
            <a:custGeom>
              <a:avLst/>
              <a:gdLst>
                <a:gd name="connsiteX0" fmla="*/ 0 w 3098"/>
                <a:gd name="connsiteY0" fmla="*/ 4980 h 4995"/>
                <a:gd name="connsiteX1" fmla="*/ 2348 w 3098"/>
                <a:gd name="connsiteY1" fmla="*/ 15 h 4995"/>
                <a:gd name="connsiteX2" fmla="*/ 3098 w 3098"/>
                <a:gd name="connsiteY2" fmla="*/ 0 h 4995"/>
                <a:gd name="connsiteX3" fmla="*/ 780 w 3098"/>
                <a:gd name="connsiteY3" fmla="*/ 4995 h 4995"/>
                <a:gd name="connsiteX4" fmla="*/ 0 w 3098"/>
                <a:gd name="connsiteY4" fmla="*/ 4980 h 4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8" h="4995">
                  <a:moveTo>
                    <a:pt x="0" y="4980"/>
                  </a:moveTo>
                  <a:lnTo>
                    <a:pt x="2348" y="15"/>
                  </a:lnTo>
                  <a:lnTo>
                    <a:pt x="3098" y="0"/>
                  </a:lnTo>
                  <a:lnTo>
                    <a:pt x="780" y="4995"/>
                  </a:lnTo>
                  <a:lnTo>
                    <a:pt x="0" y="4980"/>
                  </a:lnTo>
                  <a:close/>
                </a:path>
              </a:pathLst>
            </a:custGeom>
            <a:solidFill>
              <a:srgbClr val="1B47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5">
                <a:latin typeface="字魂143号-正酷超级黑" panose="00000500000000000000" charset="-122"/>
                <a:ea typeface="字魂143号-正酷超级黑" panose="00000500000000000000" charset="-122"/>
                <a:cs typeface="字魂143号-正酷超级黑" panose="00000500000000000000" charset="-122"/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0" y="262550"/>
              <a:ext cx="488586" cy="389299"/>
              <a:chOff x="1653525" y="814812"/>
              <a:chExt cx="753641" cy="600491"/>
            </a:xfrm>
          </p:grpSpPr>
          <p:sp>
            <p:nvSpPr>
              <p:cNvPr id="7" name="椭圆 6"/>
              <p:cNvSpPr/>
              <p:nvPr/>
            </p:nvSpPr>
            <p:spPr>
              <a:xfrm>
                <a:off x="1653525" y="814812"/>
                <a:ext cx="466073" cy="466073"/>
              </a:xfrm>
              <a:prstGeom prst="ellipse">
                <a:avLst/>
              </a:prstGeom>
              <a:noFill/>
              <a:ln w="19050">
                <a:solidFill>
                  <a:srgbClr val="1B477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椭圆 74"/>
              <p:cNvSpPr/>
              <p:nvPr/>
            </p:nvSpPr>
            <p:spPr>
              <a:xfrm>
                <a:off x="1832030" y="814812"/>
                <a:ext cx="575136" cy="575136"/>
              </a:xfrm>
              <a:prstGeom prst="ellipse">
                <a:avLst/>
              </a:prstGeom>
              <a:solidFill>
                <a:srgbClr val="E0304D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椭圆 75"/>
              <p:cNvSpPr/>
              <p:nvPr/>
            </p:nvSpPr>
            <p:spPr>
              <a:xfrm>
                <a:off x="1695238" y="1141720"/>
                <a:ext cx="273583" cy="273583"/>
              </a:xfrm>
              <a:prstGeom prst="ellipse">
                <a:avLst/>
              </a:prstGeom>
              <a:noFill/>
              <a:ln w="38100">
                <a:solidFill>
                  <a:srgbClr val="1B477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0" name="任意多边形 79"/>
            <p:cNvSpPr/>
            <p:nvPr/>
          </p:nvSpPr>
          <p:spPr>
            <a:xfrm rot="419600">
              <a:off x="508146" y="5187197"/>
              <a:ext cx="180000" cy="1681771"/>
            </a:xfrm>
            <a:custGeom>
              <a:avLst/>
              <a:gdLst>
                <a:gd name="connsiteX0" fmla="*/ 0 w 3098"/>
                <a:gd name="connsiteY0" fmla="*/ 4980 h 4995"/>
                <a:gd name="connsiteX1" fmla="*/ 2348 w 3098"/>
                <a:gd name="connsiteY1" fmla="*/ 15 h 4995"/>
                <a:gd name="connsiteX2" fmla="*/ 3098 w 3098"/>
                <a:gd name="connsiteY2" fmla="*/ 0 h 4995"/>
                <a:gd name="connsiteX3" fmla="*/ 780 w 3098"/>
                <a:gd name="connsiteY3" fmla="*/ 4995 h 4995"/>
                <a:gd name="connsiteX4" fmla="*/ 0 w 3098"/>
                <a:gd name="connsiteY4" fmla="*/ 4980 h 4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8" h="4995">
                  <a:moveTo>
                    <a:pt x="0" y="4980"/>
                  </a:moveTo>
                  <a:lnTo>
                    <a:pt x="2348" y="15"/>
                  </a:lnTo>
                  <a:lnTo>
                    <a:pt x="3098" y="0"/>
                  </a:lnTo>
                  <a:lnTo>
                    <a:pt x="780" y="4995"/>
                  </a:lnTo>
                  <a:lnTo>
                    <a:pt x="0" y="4980"/>
                  </a:lnTo>
                  <a:close/>
                </a:path>
              </a:pathLst>
            </a:custGeom>
            <a:solidFill>
              <a:srgbClr val="E030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5">
                <a:latin typeface="字魂143号-正酷超级黑" panose="00000500000000000000" charset="-122"/>
                <a:ea typeface="字魂143号-正酷超级黑" panose="00000500000000000000" charset="-122"/>
                <a:cs typeface="字魂143号-正酷超级黑" panose="00000500000000000000" charset="-122"/>
              </a:endParaRPr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264910"/>
            <a:ext cx="2930525" cy="59309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2786380" y="474345"/>
            <a:ext cx="48387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动手做：</a:t>
            </a:r>
            <a:endParaRPr lang="zh-CN" altLang="en-US" sz="2400" b="1"/>
          </a:p>
        </p:txBody>
      </p:sp>
      <p:sp>
        <p:nvSpPr>
          <p:cNvPr id="12" name="文本框 11"/>
          <p:cNvSpPr txBox="1"/>
          <p:nvPr/>
        </p:nvSpPr>
        <p:spPr>
          <a:xfrm>
            <a:off x="2828290" y="1026795"/>
            <a:ext cx="7019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来做一个</a:t>
            </a:r>
            <a:r>
              <a:rPr lang="en-US" altLang="zh-CN"/>
              <a:t>BMI</a:t>
            </a:r>
            <a:r>
              <a:rPr lang="zh-CN" altLang="en-US"/>
              <a:t>，以及体脂率的体重秤吧</a:t>
            </a:r>
            <a:r>
              <a:rPr lang="en-US" altLang="zh-CN"/>
              <a:t>~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2828290" y="1512570"/>
            <a:ext cx="495300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什么是</a:t>
            </a:r>
            <a:r>
              <a:rPr lang="en-US" altLang="zh-CN"/>
              <a:t>BMI</a:t>
            </a:r>
            <a:r>
              <a:rPr lang="zh-CN" altLang="en-US"/>
              <a:t>：衡量一个人的身高体重是否正常</a:t>
            </a:r>
            <a:endParaRPr lang="zh-CN" altLang="en-US"/>
          </a:p>
          <a:p>
            <a:r>
              <a:rPr lang="zh-CN" altLang="en-US"/>
              <a:t>低于18.5：过轻</a:t>
            </a:r>
            <a:endParaRPr lang="zh-CN" altLang="en-US"/>
          </a:p>
          <a:p>
            <a:r>
              <a:rPr lang="zh-CN" altLang="en-US"/>
              <a:t>18.5-25：正常</a:t>
            </a:r>
            <a:endParaRPr lang="zh-CN" altLang="en-US"/>
          </a:p>
          <a:p>
            <a:r>
              <a:rPr lang="zh-CN" altLang="en-US"/>
              <a:t>25-28：过重</a:t>
            </a:r>
            <a:endParaRPr lang="zh-CN" altLang="en-US"/>
          </a:p>
          <a:p>
            <a:r>
              <a:rPr lang="zh-CN" altLang="en-US"/>
              <a:t>28-32：肥胖</a:t>
            </a:r>
            <a:endParaRPr lang="zh-CN" altLang="en-US"/>
          </a:p>
          <a:p>
            <a:r>
              <a:rPr lang="zh-CN" altLang="en-US"/>
              <a:t>高于32：严重肥胖</a:t>
            </a:r>
            <a:endParaRPr lang="zh-CN" altLang="en-US"/>
          </a:p>
        </p:txBody>
      </p:sp>
      <p:grpSp>
        <p:nvGrpSpPr>
          <p:cNvPr id="15" name="Group 20883"/>
          <p:cNvGrpSpPr/>
          <p:nvPr/>
        </p:nvGrpSpPr>
        <p:grpSpPr>
          <a:xfrm>
            <a:off x="1638935" y="3460115"/>
            <a:ext cx="626110" cy="626110"/>
            <a:chOff x="0" y="0"/>
            <a:chExt cx="794273" cy="794273"/>
          </a:xfrm>
        </p:grpSpPr>
        <p:sp>
          <p:nvSpPr>
            <p:cNvPr id="16" name="Shape 20881"/>
            <p:cNvSpPr/>
            <p:nvPr/>
          </p:nvSpPr>
          <p:spPr>
            <a:xfrm>
              <a:off x="0" y="0"/>
              <a:ext cx="794273" cy="794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B477E"/>
            </a:solidFill>
            <a:ln w="12700" cap="flat">
              <a:noFill/>
              <a:miter lim="400000"/>
            </a:ln>
            <a:effectLst/>
          </p:spPr>
          <p:txBody>
            <a:bodyPr wrap="square" lIns="160186" tIns="160186" rIns="160186" bIns="160186" numCol="1" anchor="t">
              <a:noAutofit/>
            </a:bodyPr>
            <a:lstStyle/>
            <a:p>
              <a:pPr defTabSz="253365">
                <a:lnSpc>
                  <a:spcPct val="130000"/>
                </a:lnSpc>
                <a:defRPr sz="5600">
                  <a:latin typeface="Gill Sans"/>
                  <a:ea typeface="Gill Sans"/>
                  <a:cs typeface="Gill Sans"/>
                  <a:sym typeface="Gill Sans"/>
                </a:defRPr>
              </a:pPr>
              <a:endParaRPr sz="92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思源黑体 CN Normal" panose="020B0400000000000000" pitchFamily="34" charset="-122"/>
              </a:endParaRPr>
            </a:p>
          </p:txBody>
        </p:sp>
        <p:sp>
          <p:nvSpPr>
            <p:cNvPr id="17" name="Shape 20882"/>
            <p:cNvSpPr/>
            <p:nvPr/>
          </p:nvSpPr>
          <p:spPr>
            <a:xfrm>
              <a:off x="120410" y="209168"/>
              <a:ext cx="528050" cy="3193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66745" tIns="66745" rIns="66745" bIns="66745" numCol="1" anchor="ctr">
              <a:noAutofit/>
            </a:bodyPr>
            <a:lstStyle>
              <a:lvl1pPr defTabSz="914400">
                <a:defRPr sz="2200">
                  <a:solidFill>
                    <a:srgbClr val="FFFFFF"/>
                  </a:solidFill>
                  <a:latin typeface="Roboto Bold"/>
                  <a:ea typeface="Roboto Bold"/>
                  <a:cs typeface="Roboto Bold"/>
                  <a:sym typeface="Roboto Bold"/>
                </a:defRPr>
              </a:lvl1pPr>
            </a:lstStyle>
            <a:p>
              <a:pPr lvl="0">
                <a:lnSpc>
                  <a:spcPct val="130000"/>
                </a:lnSpc>
                <a:defRPr sz="1800">
                  <a:solidFill>
                    <a:srgbClr val="000000"/>
                  </a:solidFill>
                </a:defRPr>
              </a:pPr>
              <a:r>
                <a:rPr sz="920" dirty="0">
                  <a:solidFill>
                    <a:schemeClr val="bg1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思源黑体 CN Normal" panose="020B0400000000000000" pitchFamily="34" charset="-122"/>
                </a:rPr>
                <a:t>0</a:t>
              </a:r>
              <a:r>
                <a:rPr lang="en-US" sz="920" dirty="0">
                  <a:solidFill>
                    <a:schemeClr val="bg1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思源黑体 CN Normal" panose="020B0400000000000000" pitchFamily="34" charset="-122"/>
                </a:rPr>
                <a:t>2</a:t>
              </a:r>
              <a:endParaRPr lang="en-US" sz="92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思源黑体 CN Normal" panose="020B0400000000000000" pitchFamily="34" charset="-122"/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2570480" y="3543300"/>
            <a:ext cx="48387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体脂率：</a:t>
            </a:r>
            <a:endParaRPr lang="zh-CN" altLang="en-US" sz="2400" b="1"/>
          </a:p>
        </p:txBody>
      </p:sp>
      <p:sp>
        <p:nvSpPr>
          <p:cNvPr id="23" name="文本框 22"/>
          <p:cNvSpPr txBox="1"/>
          <p:nvPr/>
        </p:nvSpPr>
        <p:spPr>
          <a:xfrm>
            <a:off x="1000125" y="4086225"/>
            <a:ext cx="102412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体脂率计算公式</a:t>
            </a:r>
            <a:r>
              <a:rPr lang="en-US" altLang="zh-CN"/>
              <a:t>:体脂率的计算：</a:t>
            </a:r>
            <a:r>
              <a:rPr lang="en-US" altLang="zh-CN" sz="2800" b="1"/>
              <a:t>1.2 * bmi + 0.23*年龄-5.4-10.8  *（男1，女0）</a:t>
            </a:r>
            <a:endParaRPr lang="en-US" altLang="zh-CN" sz="28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6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bldLvl="0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20865"/>
          <p:cNvGrpSpPr/>
          <p:nvPr/>
        </p:nvGrpSpPr>
        <p:grpSpPr>
          <a:xfrm>
            <a:off x="10921365" y="5732780"/>
            <a:ext cx="1160780" cy="1046480"/>
            <a:chOff x="-3386" y="-1"/>
            <a:chExt cx="8601744" cy="7752535"/>
          </a:xfrm>
        </p:grpSpPr>
        <p:sp>
          <p:nvSpPr>
            <p:cNvPr id="37" name="Shape 20857"/>
            <p:cNvSpPr/>
            <p:nvPr/>
          </p:nvSpPr>
          <p:spPr>
            <a:xfrm>
              <a:off x="3117171" y="4432228"/>
              <a:ext cx="2287481" cy="5079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2" h="21586" extrusionOk="0">
                  <a:moveTo>
                    <a:pt x="10791" y="21578"/>
                  </a:moveTo>
                  <a:cubicBezTo>
                    <a:pt x="7777" y="21581"/>
                    <a:pt x="4764" y="21596"/>
                    <a:pt x="1750" y="21574"/>
                  </a:cubicBezTo>
                  <a:cubicBezTo>
                    <a:pt x="427" y="21564"/>
                    <a:pt x="17" y="19711"/>
                    <a:pt x="4" y="13827"/>
                  </a:cubicBezTo>
                  <a:cubicBezTo>
                    <a:pt x="-27" y="286"/>
                    <a:pt x="38" y="-3"/>
                    <a:pt x="3046" y="0"/>
                  </a:cubicBezTo>
                  <a:cubicBezTo>
                    <a:pt x="8553" y="4"/>
                    <a:pt x="14061" y="-4"/>
                    <a:pt x="19568" y="6"/>
                  </a:cubicBezTo>
                  <a:cubicBezTo>
                    <a:pt x="21187" y="9"/>
                    <a:pt x="21572" y="1783"/>
                    <a:pt x="21572" y="9125"/>
                  </a:cubicBezTo>
                  <a:cubicBezTo>
                    <a:pt x="21573" y="21570"/>
                    <a:pt x="21573" y="21572"/>
                    <a:pt x="18793" y="21575"/>
                  </a:cubicBezTo>
                  <a:cubicBezTo>
                    <a:pt x="16125" y="21578"/>
                    <a:pt x="13458" y="21576"/>
                    <a:pt x="10791" y="21578"/>
                  </a:cubicBezTo>
                  <a:close/>
                </a:path>
              </a:pathLst>
            </a:custGeom>
            <a:solidFill>
              <a:srgbClr val="1B477E"/>
            </a:solidFill>
            <a:ln w="12700" cap="flat">
              <a:noFill/>
              <a:miter lim="400000"/>
            </a:ln>
            <a:effectLst/>
          </p:spPr>
          <p:txBody>
            <a:bodyPr wrap="square" lIns="50058" tIns="50058" rIns="50058" bIns="50058" numCol="1" anchor="ctr">
              <a:noAutofit/>
            </a:bodyPr>
            <a:lstStyle/>
            <a:p>
              <a:pPr defTabSz="12636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940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思源黑体 CN Normal" panose="020B0400000000000000" pitchFamily="34" charset="-122"/>
              </a:endParaRPr>
            </a:p>
          </p:txBody>
        </p:sp>
        <p:sp>
          <p:nvSpPr>
            <p:cNvPr id="38" name="Shape 20858"/>
            <p:cNvSpPr/>
            <p:nvPr/>
          </p:nvSpPr>
          <p:spPr>
            <a:xfrm>
              <a:off x="3190230" y="5041051"/>
              <a:ext cx="2113106" cy="4670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7" h="21580" extrusionOk="0">
                  <a:moveTo>
                    <a:pt x="10785" y="5"/>
                  </a:moveTo>
                  <a:cubicBezTo>
                    <a:pt x="13786" y="7"/>
                    <a:pt x="16787" y="-13"/>
                    <a:pt x="19788" y="15"/>
                  </a:cubicBezTo>
                  <a:cubicBezTo>
                    <a:pt x="21168" y="28"/>
                    <a:pt x="21561" y="1885"/>
                    <a:pt x="21573" y="8257"/>
                  </a:cubicBezTo>
                  <a:cubicBezTo>
                    <a:pt x="21600" y="21583"/>
                    <a:pt x="21600" y="21580"/>
                    <a:pt x="18666" y="21578"/>
                  </a:cubicBezTo>
                  <a:cubicBezTo>
                    <a:pt x="13114" y="21575"/>
                    <a:pt x="7563" y="21587"/>
                    <a:pt x="2011" y="21570"/>
                  </a:cubicBezTo>
                  <a:cubicBezTo>
                    <a:pt x="279" y="21565"/>
                    <a:pt x="5" y="20278"/>
                    <a:pt x="1" y="12350"/>
                  </a:cubicBezTo>
                  <a:cubicBezTo>
                    <a:pt x="0" y="11162"/>
                    <a:pt x="0" y="9974"/>
                    <a:pt x="1" y="8785"/>
                  </a:cubicBezTo>
                  <a:cubicBezTo>
                    <a:pt x="7" y="1715"/>
                    <a:pt x="370" y="16"/>
                    <a:pt x="1895" y="8"/>
                  </a:cubicBezTo>
                  <a:cubicBezTo>
                    <a:pt x="4858" y="-7"/>
                    <a:pt x="7822" y="3"/>
                    <a:pt x="10785" y="5"/>
                  </a:cubicBezTo>
                  <a:close/>
                </a:path>
              </a:pathLst>
            </a:custGeom>
            <a:solidFill>
              <a:srgbClr val="1B477E"/>
            </a:solidFill>
            <a:ln w="12700" cap="flat">
              <a:noFill/>
              <a:miter lim="400000"/>
            </a:ln>
            <a:effectLst/>
          </p:spPr>
          <p:txBody>
            <a:bodyPr wrap="square" lIns="50058" tIns="50058" rIns="50058" bIns="50058" numCol="1" anchor="ctr">
              <a:noAutofit/>
            </a:bodyPr>
            <a:lstStyle/>
            <a:p>
              <a:pPr defTabSz="12636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940"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思源黑体 CN Normal" panose="020B0400000000000000" pitchFamily="34" charset="-122"/>
              </a:endParaRPr>
            </a:p>
          </p:txBody>
        </p:sp>
        <p:sp>
          <p:nvSpPr>
            <p:cNvPr id="39" name="Shape 20859"/>
            <p:cNvSpPr/>
            <p:nvPr/>
          </p:nvSpPr>
          <p:spPr>
            <a:xfrm>
              <a:off x="3628582" y="5576815"/>
              <a:ext cx="1267570" cy="5216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83" extrusionOk="0">
                  <a:moveTo>
                    <a:pt x="21600" y="0"/>
                  </a:moveTo>
                  <a:cubicBezTo>
                    <a:pt x="19642" y="13790"/>
                    <a:pt x="15118" y="21600"/>
                    <a:pt x="9491" y="21165"/>
                  </a:cubicBezTo>
                  <a:cubicBezTo>
                    <a:pt x="5284" y="20841"/>
                    <a:pt x="1258" y="11943"/>
                    <a:pt x="0" y="0"/>
                  </a:cubicBezTo>
                  <a:cubicBezTo>
                    <a:pt x="7174" y="0"/>
                    <a:pt x="14324" y="0"/>
                    <a:pt x="21600" y="0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058" tIns="50058" rIns="50058" bIns="50058" numCol="1" anchor="ctr">
              <a:noAutofit/>
            </a:bodyPr>
            <a:lstStyle/>
            <a:p>
              <a:pPr defTabSz="12636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940"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思源黑体 CN Normal" panose="020B0400000000000000" pitchFamily="34" charset="-122"/>
              </a:endParaRPr>
            </a:p>
          </p:txBody>
        </p:sp>
        <p:sp>
          <p:nvSpPr>
            <p:cNvPr id="40" name="Shape 20861"/>
            <p:cNvSpPr/>
            <p:nvPr/>
          </p:nvSpPr>
          <p:spPr>
            <a:xfrm>
              <a:off x="2363171" y="-1"/>
              <a:ext cx="6235187" cy="77525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8" h="21507" extrusionOk="0">
                  <a:moveTo>
                    <a:pt x="21000" y="11075"/>
                  </a:moveTo>
                  <a:cubicBezTo>
                    <a:pt x="20729" y="10821"/>
                    <a:pt x="20450" y="10565"/>
                    <a:pt x="20128" y="10357"/>
                  </a:cubicBezTo>
                  <a:cubicBezTo>
                    <a:pt x="19289" y="9811"/>
                    <a:pt x="19114" y="9081"/>
                    <a:pt x="19276" y="8292"/>
                  </a:cubicBezTo>
                  <a:cubicBezTo>
                    <a:pt x="19423" y="7580"/>
                    <a:pt x="19421" y="6879"/>
                    <a:pt x="19333" y="6166"/>
                  </a:cubicBezTo>
                  <a:cubicBezTo>
                    <a:pt x="19176" y="4884"/>
                    <a:pt x="18556" y="3775"/>
                    <a:pt x="17492" y="2830"/>
                  </a:cubicBezTo>
                  <a:lnTo>
                    <a:pt x="16976" y="2343"/>
                  </a:lnTo>
                  <a:cubicBezTo>
                    <a:pt x="16233" y="1757"/>
                    <a:pt x="15402" y="1272"/>
                    <a:pt x="14468" y="901"/>
                  </a:cubicBezTo>
                  <a:cubicBezTo>
                    <a:pt x="13292" y="434"/>
                    <a:pt x="12042" y="227"/>
                    <a:pt x="10752" y="87"/>
                  </a:cubicBezTo>
                  <a:cubicBezTo>
                    <a:pt x="9128" y="-89"/>
                    <a:pt x="7533" y="-7"/>
                    <a:pt x="6004" y="428"/>
                  </a:cubicBezTo>
                  <a:cubicBezTo>
                    <a:pt x="4668" y="807"/>
                    <a:pt x="3516" y="1439"/>
                    <a:pt x="2583" y="2347"/>
                  </a:cubicBezTo>
                  <a:cubicBezTo>
                    <a:pt x="1672" y="3232"/>
                    <a:pt x="888" y="4157"/>
                    <a:pt x="418" y="5253"/>
                  </a:cubicBezTo>
                  <a:cubicBezTo>
                    <a:pt x="305" y="5375"/>
                    <a:pt x="82" y="5971"/>
                    <a:pt x="24" y="6848"/>
                  </a:cubicBezTo>
                  <a:cubicBezTo>
                    <a:pt x="-20" y="7279"/>
                    <a:pt x="-3" y="7704"/>
                    <a:pt x="64" y="8125"/>
                  </a:cubicBezTo>
                  <a:cubicBezTo>
                    <a:pt x="211" y="9293"/>
                    <a:pt x="689" y="10691"/>
                    <a:pt x="1845" y="12079"/>
                  </a:cubicBezTo>
                  <a:lnTo>
                    <a:pt x="3314" y="12079"/>
                  </a:lnTo>
                  <a:lnTo>
                    <a:pt x="4747" y="12079"/>
                  </a:lnTo>
                  <a:cubicBezTo>
                    <a:pt x="4189" y="11772"/>
                    <a:pt x="3753" y="11220"/>
                    <a:pt x="3433" y="10556"/>
                  </a:cubicBezTo>
                  <a:cubicBezTo>
                    <a:pt x="2868" y="9731"/>
                    <a:pt x="2545" y="8776"/>
                    <a:pt x="2545" y="7759"/>
                  </a:cubicBezTo>
                  <a:cubicBezTo>
                    <a:pt x="2545" y="4629"/>
                    <a:pt x="5602" y="2092"/>
                    <a:pt x="9374" y="2092"/>
                  </a:cubicBezTo>
                  <a:cubicBezTo>
                    <a:pt x="9850" y="2092"/>
                    <a:pt x="10314" y="2132"/>
                    <a:pt x="10762" y="2209"/>
                  </a:cubicBezTo>
                  <a:cubicBezTo>
                    <a:pt x="11484" y="2295"/>
                    <a:pt x="12164" y="2517"/>
                    <a:pt x="12773" y="2843"/>
                  </a:cubicBezTo>
                  <a:cubicBezTo>
                    <a:pt x="13108" y="3002"/>
                    <a:pt x="13424" y="3185"/>
                    <a:pt x="13719" y="3387"/>
                  </a:cubicBezTo>
                  <a:cubicBezTo>
                    <a:pt x="15179" y="4365"/>
                    <a:pt x="16215" y="5829"/>
                    <a:pt x="16533" y="7513"/>
                  </a:cubicBezTo>
                  <a:cubicBezTo>
                    <a:pt x="16776" y="8535"/>
                    <a:pt x="16748" y="9596"/>
                    <a:pt x="16436" y="10700"/>
                  </a:cubicBezTo>
                  <a:lnTo>
                    <a:pt x="15760" y="12178"/>
                  </a:lnTo>
                  <a:cubicBezTo>
                    <a:pt x="15074" y="13296"/>
                    <a:pt x="14155" y="14267"/>
                    <a:pt x="13029" y="15113"/>
                  </a:cubicBezTo>
                  <a:lnTo>
                    <a:pt x="12273" y="15638"/>
                  </a:lnTo>
                  <a:cubicBezTo>
                    <a:pt x="11060" y="16451"/>
                    <a:pt x="9693" y="17028"/>
                    <a:pt x="8167" y="17378"/>
                  </a:cubicBezTo>
                  <a:cubicBezTo>
                    <a:pt x="7516" y="17527"/>
                    <a:pt x="6839" y="17745"/>
                    <a:pt x="6312" y="18076"/>
                  </a:cubicBezTo>
                  <a:cubicBezTo>
                    <a:pt x="5108" y="18832"/>
                    <a:pt x="4609" y="19905"/>
                    <a:pt x="4548" y="21126"/>
                  </a:cubicBezTo>
                  <a:cubicBezTo>
                    <a:pt x="4533" y="21421"/>
                    <a:pt x="4660" y="21511"/>
                    <a:pt x="5023" y="21507"/>
                  </a:cubicBezTo>
                  <a:cubicBezTo>
                    <a:pt x="7410" y="21481"/>
                    <a:pt x="9798" y="21470"/>
                    <a:pt x="12185" y="21454"/>
                  </a:cubicBezTo>
                  <a:cubicBezTo>
                    <a:pt x="12198" y="21454"/>
                    <a:pt x="12210" y="21455"/>
                    <a:pt x="12223" y="21454"/>
                  </a:cubicBezTo>
                  <a:cubicBezTo>
                    <a:pt x="12319" y="21444"/>
                    <a:pt x="12415" y="21434"/>
                    <a:pt x="12541" y="21420"/>
                  </a:cubicBezTo>
                  <a:cubicBezTo>
                    <a:pt x="12541" y="20844"/>
                    <a:pt x="12500" y="20285"/>
                    <a:pt x="12551" y="19731"/>
                  </a:cubicBezTo>
                  <a:cubicBezTo>
                    <a:pt x="12607" y="19128"/>
                    <a:pt x="12912" y="18587"/>
                    <a:pt x="13430" y="18144"/>
                  </a:cubicBezTo>
                  <a:cubicBezTo>
                    <a:pt x="13669" y="17939"/>
                    <a:pt x="13922" y="17760"/>
                    <a:pt x="14343" y="17836"/>
                  </a:cubicBezTo>
                  <a:cubicBezTo>
                    <a:pt x="15014" y="17957"/>
                    <a:pt x="15694" y="18049"/>
                    <a:pt x="16376" y="18123"/>
                  </a:cubicBezTo>
                  <a:cubicBezTo>
                    <a:pt x="16953" y="18186"/>
                    <a:pt x="17532" y="18162"/>
                    <a:pt x="18072" y="17955"/>
                  </a:cubicBezTo>
                  <a:cubicBezTo>
                    <a:pt x="18526" y="17782"/>
                    <a:pt x="18728" y="17356"/>
                    <a:pt x="18525" y="17039"/>
                  </a:cubicBezTo>
                  <a:cubicBezTo>
                    <a:pt x="18161" y="16471"/>
                    <a:pt x="18215" y="16240"/>
                    <a:pt x="18749" y="15765"/>
                  </a:cubicBezTo>
                  <a:cubicBezTo>
                    <a:pt x="18888" y="15641"/>
                    <a:pt x="19043" y="15428"/>
                    <a:pt x="19000" y="15297"/>
                  </a:cubicBezTo>
                  <a:cubicBezTo>
                    <a:pt x="18938" y="15108"/>
                    <a:pt x="18702" y="14956"/>
                    <a:pt x="18544" y="14793"/>
                  </a:cubicBezTo>
                  <a:cubicBezTo>
                    <a:pt x="18618" y="14764"/>
                    <a:pt x="18803" y="14728"/>
                    <a:pt x="18917" y="14635"/>
                  </a:cubicBezTo>
                  <a:cubicBezTo>
                    <a:pt x="19007" y="14562"/>
                    <a:pt x="19074" y="14404"/>
                    <a:pt x="19043" y="14307"/>
                  </a:cubicBezTo>
                  <a:cubicBezTo>
                    <a:pt x="18644" y="13091"/>
                    <a:pt x="19086" y="12594"/>
                    <a:pt x="20295" y="12330"/>
                  </a:cubicBezTo>
                  <a:cubicBezTo>
                    <a:pt x="20368" y="12314"/>
                    <a:pt x="20440" y="12297"/>
                    <a:pt x="20513" y="12283"/>
                  </a:cubicBezTo>
                  <a:cubicBezTo>
                    <a:pt x="21374" y="12112"/>
                    <a:pt x="21580" y="11618"/>
                    <a:pt x="21000" y="11075"/>
                  </a:cubicBezTo>
                  <a:close/>
                </a:path>
              </a:pathLst>
            </a:custGeom>
            <a:solidFill>
              <a:srgbClr val="E0304D"/>
            </a:solidFill>
            <a:ln w="12700" cap="flat">
              <a:noFill/>
              <a:miter lim="400000"/>
            </a:ln>
            <a:effectLst/>
          </p:spPr>
          <p:txBody>
            <a:bodyPr wrap="square" lIns="50058" tIns="50058" rIns="50058" bIns="50058" numCol="1" anchor="ctr">
              <a:noAutofit/>
            </a:bodyPr>
            <a:lstStyle/>
            <a:p>
              <a:pPr defTabSz="12636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940"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思源黑体 CN Normal" panose="020B0400000000000000" pitchFamily="34" charset="-122"/>
              </a:endParaRPr>
            </a:p>
          </p:txBody>
        </p:sp>
        <p:sp>
          <p:nvSpPr>
            <p:cNvPr id="41" name="Shape 20863"/>
            <p:cNvSpPr/>
            <p:nvPr/>
          </p:nvSpPr>
          <p:spPr>
            <a:xfrm>
              <a:off x="-3386" y="-1"/>
              <a:ext cx="6235177" cy="77525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8" h="21507" extrusionOk="0">
                  <a:moveTo>
                    <a:pt x="328" y="11075"/>
                  </a:moveTo>
                  <a:cubicBezTo>
                    <a:pt x="599" y="10821"/>
                    <a:pt x="878" y="10565"/>
                    <a:pt x="1200" y="10357"/>
                  </a:cubicBezTo>
                  <a:cubicBezTo>
                    <a:pt x="2039" y="9811"/>
                    <a:pt x="2214" y="9081"/>
                    <a:pt x="2052" y="8292"/>
                  </a:cubicBezTo>
                  <a:cubicBezTo>
                    <a:pt x="1905" y="7580"/>
                    <a:pt x="1907" y="6879"/>
                    <a:pt x="1995" y="6166"/>
                  </a:cubicBezTo>
                  <a:cubicBezTo>
                    <a:pt x="2152" y="4884"/>
                    <a:pt x="2771" y="3775"/>
                    <a:pt x="3836" y="2830"/>
                  </a:cubicBezTo>
                  <a:lnTo>
                    <a:pt x="4352" y="2343"/>
                  </a:lnTo>
                  <a:cubicBezTo>
                    <a:pt x="5095" y="1757"/>
                    <a:pt x="5926" y="1272"/>
                    <a:pt x="6860" y="901"/>
                  </a:cubicBezTo>
                  <a:cubicBezTo>
                    <a:pt x="8036" y="434"/>
                    <a:pt x="9286" y="227"/>
                    <a:pt x="10576" y="87"/>
                  </a:cubicBezTo>
                  <a:cubicBezTo>
                    <a:pt x="12200" y="-89"/>
                    <a:pt x="13795" y="-7"/>
                    <a:pt x="15324" y="428"/>
                  </a:cubicBezTo>
                  <a:cubicBezTo>
                    <a:pt x="16660" y="807"/>
                    <a:pt x="17812" y="1439"/>
                    <a:pt x="18745" y="2347"/>
                  </a:cubicBezTo>
                  <a:cubicBezTo>
                    <a:pt x="19656" y="3232"/>
                    <a:pt x="20440" y="4157"/>
                    <a:pt x="20910" y="5253"/>
                  </a:cubicBezTo>
                  <a:cubicBezTo>
                    <a:pt x="21023" y="5375"/>
                    <a:pt x="21247" y="5971"/>
                    <a:pt x="21304" y="6848"/>
                  </a:cubicBezTo>
                  <a:cubicBezTo>
                    <a:pt x="21348" y="7279"/>
                    <a:pt x="21331" y="7704"/>
                    <a:pt x="21264" y="8125"/>
                  </a:cubicBezTo>
                  <a:cubicBezTo>
                    <a:pt x="21117" y="9293"/>
                    <a:pt x="20639" y="10691"/>
                    <a:pt x="19483" y="12079"/>
                  </a:cubicBezTo>
                  <a:lnTo>
                    <a:pt x="18014" y="12079"/>
                  </a:lnTo>
                  <a:lnTo>
                    <a:pt x="16581" y="12079"/>
                  </a:lnTo>
                  <a:cubicBezTo>
                    <a:pt x="17139" y="11772"/>
                    <a:pt x="17575" y="11220"/>
                    <a:pt x="17895" y="10556"/>
                  </a:cubicBezTo>
                  <a:cubicBezTo>
                    <a:pt x="18460" y="9731"/>
                    <a:pt x="18783" y="8776"/>
                    <a:pt x="18783" y="7759"/>
                  </a:cubicBezTo>
                  <a:cubicBezTo>
                    <a:pt x="18783" y="4629"/>
                    <a:pt x="15726" y="2092"/>
                    <a:pt x="11954" y="2092"/>
                  </a:cubicBezTo>
                  <a:cubicBezTo>
                    <a:pt x="11478" y="2092"/>
                    <a:pt x="11014" y="2132"/>
                    <a:pt x="10566" y="2209"/>
                  </a:cubicBezTo>
                  <a:cubicBezTo>
                    <a:pt x="9844" y="2295"/>
                    <a:pt x="9164" y="2517"/>
                    <a:pt x="8555" y="2843"/>
                  </a:cubicBezTo>
                  <a:cubicBezTo>
                    <a:pt x="8220" y="3002"/>
                    <a:pt x="7904" y="3185"/>
                    <a:pt x="7609" y="3387"/>
                  </a:cubicBezTo>
                  <a:cubicBezTo>
                    <a:pt x="6149" y="4365"/>
                    <a:pt x="5113" y="5829"/>
                    <a:pt x="4795" y="7513"/>
                  </a:cubicBezTo>
                  <a:cubicBezTo>
                    <a:pt x="4552" y="8535"/>
                    <a:pt x="4580" y="9596"/>
                    <a:pt x="4892" y="10700"/>
                  </a:cubicBezTo>
                  <a:lnTo>
                    <a:pt x="5568" y="12178"/>
                  </a:lnTo>
                  <a:cubicBezTo>
                    <a:pt x="6254" y="13296"/>
                    <a:pt x="7173" y="14267"/>
                    <a:pt x="8299" y="15113"/>
                  </a:cubicBezTo>
                  <a:lnTo>
                    <a:pt x="9055" y="15638"/>
                  </a:lnTo>
                  <a:cubicBezTo>
                    <a:pt x="10268" y="16451"/>
                    <a:pt x="11635" y="17028"/>
                    <a:pt x="13161" y="17378"/>
                  </a:cubicBezTo>
                  <a:cubicBezTo>
                    <a:pt x="13812" y="17527"/>
                    <a:pt x="14489" y="17745"/>
                    <a:pt x="15016" y="18076"/>
                  </a:cubicBezTo>
                  <a:cubicBezTo>
                    <a:pt x="16220" y="18832"/>
                    <a:pt x="16719" y="19905"/>
                    <a:pt x="16780" y="21126"/>
                  </a:cubicBezTo>
                  <a:cubicBezTo>
                    <a:pt x="16795" y="21421"/>
                    <a:pt x="16668" y="21511"/>
                    <a:pt x="16305" y="21507"/>
                  </a:cubicBezTo>
                  <a:cubicBezTo>
                    <a:pt x="13918" y="21481"/>
                    <a:pt x="11530" y="21470"/>
                    <a:pt x="9143" y="21454"/>
                  </a:cubicBezTo>
                  <a:cubicBezTo>
                    <a:pt x="9130" y="21454"/>
                    <a:pt x="9118" y="21455"/>
                    <a:pt x="9105" y="21454"/>
                  </a:cubicBezTo>
                  <a:cubicBezTo>
                    <a:pt x="9009" y="21444"/>
                    <a:pt x="8913" y="21434"/>
                    <a:pt x="8787" y="21420"/>
                  </a:cubicBezTo>
                  <a:cubicBezTo>
                    <a:pt x="8787" y="20844"/>
                    <a:pt x="8828" y="20285"/>
                    <a:pt x="8777" y="19731"/>
                  </a:cubicBezTo>
                  <a:cubicBezTo>
                    <a:pt x="8721" y="19128"/>
                    <a:pt x="8416" y="18587"/>
                    <a:pt x="7898" y="18144"/>
                  </a:cubicBezTo>
                  <a:cubicBezTo>
                    <a:pt x="7659" y="17939"/>
                    <a:pt x="7406" y="17760"/>
                    <a:pt x="6985" y="17836"/>
                  </a:cubicBezTo>
                  <a:cubicBezTo>
                    <a:pt x="6314" y="17957"/>
                    <a:pt x="5634" y="18049"/>
                    <a:pt x="4952" y="18123"/>
                  </a:cubicBezTo>
                  <a:cubicBezTo>
                    <a:pt x="4375" y="18186"/>
                    <a:pt x="3796" y="18162"/>
                    <a:pt x="3256" y="17955"/>
                  </a:cubicBezTo>
                  <a:cubicBezTo>
                    <a:pt x="2802" y="17782"/>
                    <a:pt x="2600" y="17356"/>
                    <a:pt x="2803" y="17039"/>
                  </a:cubicBezTo>
                  <a:cubicBezTo>
                    <a:pt x="3167" y="16471"/>
                    <a:pt x="3113" y="16240"/>
                    <a:pt x="2579" y="15765"/>
                  </a:cubicBezTo>
                  <a:cubicBezTo>
                    <a:pt x="2440" y="15641"/>
                    <a:pt x="2285" y="15428"/>
                    <a:pt x="2328" y="15297"/>
                  </a:cubicBezTo>
                  <a:cubicBezTo>
                    <a:pt x="2390" y="15108"/>
                    <a:pt x="2626" y="14956"/>
                    <a:pt x="2784" y="14793"/>
                  </a:cubicBezTo>
                  <a:cubicBezTo>
                    <a:pt x="2710" y="14764"/>
                    <a:pt x="2525" y="14728"/>
                    <a:pt x="2411" y="14635"/>
                  </a:cubicBezTo>
                  <a:cubicBezTo>
                    <a:pt x="2321" y="14562"/>
                    <a:pt x="2254" y="14404"/>
                    <a:pt x="2285" y="14307"/>
                  </a:cubicBezTo>
                  <a:cubicBezTo>
                    <a:pt x="2684" y="13091"/>
                    <a:pt x="2242" y="12594"/>
                    <a:pt x="1033" y="12330"/>
                  </a:cubicBezTo>
                  <a:cubicBezTo>
                    <a:pt x="960" y="12314"/>
                    <a:pt x="888" y="12297"/>
                    <a:pt x="815" y="12283"/>
                  </a:cubicBezTo>
                  <a:cubicBezTo>
                    <a:pt x="-46" y="12112"/>
                    <a:pt x="-252" y="11618"/>
                    <a:pt x="328" y="11075"/>
                  </a:cubicBezTo>
                  <a:close/>
                </a:path>
              </a:pathLst>
            </a:custGeom>
            <a:solidFill>
              <a:srgbClr val="1B477E"/>
            </a:solidFill>
            <a:ln w="12700" cap="flat">
              <a:noFill/>
              <a:miter lim="400000"/>
            </a:ln>
            <a:effectLst/>
          </p:spPr>
          <p:txBody>
            <a:bodyPr wrap="square" lIns="50058" tIns="50058" rIns="50058" bIns="50058" numCol="1" anchor="ctr">
              <a:noAutofit/>
            </a:bodyPr>
            <a:lstStyle/>
            <a:p>
              <a:pPr defTabSz="12636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940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思源黑体 CN Normal" panose="020B0400000000000000" pitchFamily="34" charset="-122"/>
              </a:endParaRPr>
            </a:p>
          </p:txBody>
        </p:sp>
        <p:sp>
          <p:nvSpPr>
            <p:cNvPr id="42" name="Shape 20864"/>
            <p:cNvSpPr/>
            <p:nvPr/>
          </p:nvSpPr>
          <p:spPr>
            <a:xfrm>
              <a:off x="3677288" y="6453520"/>
              <a:ext cx="1222630" cy="12959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8" h="21600" extrusionOk="0">
                  <a:moveTo>
                    <a:pt x="21502" y="19403"/>
                  </a:moveTo>
                  <a:cubicBezTo>
                    <a:pt x="21184" y="12071"/>
                    <a:pt x="18620" y="5619"/>
                    <a:pt x="12429" y="1081"/>
                  </a:cubicBezTo>
                  <a:cubicBezTo>
                    <a:pt x="11900" y="693"/>
                    <a:pt x="11335" y="338"/>
                    <a:pt x="10754" y="0"/>
                  </a:cubicBezTo>
                  <a:cubicBezTo>
                    <a:pt x="10173" y="338"/>
                    <a:pt x="9608" y="693"/>
                    <a:pt x="9079" y="1081"/>
                  </a:cubicBezTo>
                  <a:cubicBezTo>
                    <a:pt x="2888" y="5619"/>
                    <a:pt x="324" y="12071"/>
                    <a:pt x="6" y="19403"/>
                  </a:cubicBezTo>
                  <a:cubicBezTo>
                    <a:pt x="-46" y="20602"/>
                    <a:pt x="237" y="21236"/>
                    <a:pt x="1000" y="21514"/>
                  </a:cubicBezTo>
                  <a:cubicBezTo>
                    <a:pt x="4251" y="21539"/>
                    <a:pt x="7503" y="21568"/>
                    <a:pt x="10754" y="21600"/>
                  </a:cubicBezTo>
                  <a:cubicBezTo>
                    <a:pt x="14005" y="21568"/>
                    <a:pt x="17257" y="21539"/>
                    <a:pt x="20508" y="21514"/>
                  </a:cubicBezTo>
                  <a:cubicBezTo>
                    <a:pt x="21271" y="21236"/>
                    <a:pt x="21554" y="20602"/>
                    <a:pt x="21502" y="19403"/>
                  </a:cubicBezTo>
                  <a:close/>
                </a:path>
              </a:pathLst>
            </a:custGeom>
            <a:solidFill>
              <a:srgbClr val="212935">
                <a:alpha val="2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058" tIns="50058" rIns="50058" bIns="50058" numCol="1" anchor="ctr">
              <a:noAutofit/>
            </a:bodyPr>
            <a:lstStyle/>
            <a:p>
              <a:pPr defTabSz="12636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940"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思源黑体 CN Normal" panose="020B0400000000000000" pitchFamily="34" charset="-122"/>
              </a:endParaRPr>
            </a:p>
          </p:txBody>
        </p:sp>
      </p:grpSp>
      <p:grpSp>
        <p:nvGrpSpPr>
          <p:cNvPr id="43" name="Group 20875"/>
          <p:cNvGrpSpPr/>
          <p:nvPr/>
        </p:nvGrpSpPr>
        <p:grpSpPr>
          <a:xfrm>
            <a:off x="1525432" y="4849296"/>
            <a:ext cx="1003075" cy="480759"/>
            <a:chOff x="0" y="2381"/>
            <a:chExt cx="2035865" cy="975759"/>
          </a:xfrm>
        </p:grpSpPr>
        <p:sp>
          <p:nvSpPr>
            <p:cNvPr id="44" name="Shape 20873"/>
            <p:cNvSpPr/>
            <p:nvPr/>
          </p:nvSpPr>
          <p:spPr>
            <a:xfrm>
              <a:off x="0" y="25719"/>
              <a:ext cx="283712" cy="7686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354" y="0"/>
                  </a:moveTo>
                  <a:cubicBezTo>
                    <a:pt x="8882" y="0"/>
                    <a:pt x="7409" y="208"/>
                    <a:pt x="6286" y="622"/>
                  </a:cubicBezTo>
                  <a:cubicBezTo>
                    <a:pt x="4041" y="1451"/>
                    <a:pt x="4041" y="2795"/>
                    <a:pt x="6286" y="3624"/>
                  </a:cubicBezTo>
                  <a:cubicBezTo>
                    <a:pt x="8532" y="4452"/>
                    <a:pt x="12173" y="4452"/>
                    <a:pt x="14419" y="3624"/>
                  </a:cubicBezTo>
                  <a:cubicBezTo>
                    <a:pt x="16664" y="2795"/>
                    <a:pt x="16664" y="1451"/>
                    <a:pt x="14419" y="622"/>
                  </a:cubicBezTo>
                  <a:cubicBezTo>
                    <a:pt x="13296" y="208"/>
                    <a:pt x="11825" y="0"/>
                    <a:pt x="10354" y="0"/>
                  </a:cubicBezTo>
                  <a:close/>
                  <a:moveTo>
                    <a:pt x="2751" y="4836"/>
                  </a:moveTo>
                  <a:cubicBezTo>
                    <a:pt x="1555" y="4836"/>
                    <a:pt x="550" y="5119"/>
                    <a:pt x="171" y="5512"/>
                  </a:cubicBezTo>
                  <a:cubicBezTo>
                    <a:pt x="65" y="5594"/>
                    <a:pt x="0" y="5685"/>
                    <a:pt x="0" y="5782"/>
                  </a:cubicBezTo>
                  <a:lnTo>
                    <a:pt x="0" y="5851"/>
                  </a:lnTo>
                  <a:lnTo>
                    <a:pt x="0" y="6917"/>
                  </a:lnTo>
                  <a:lnTo>
                    <a:pt x="0" y="12511"/>
                  </a:lnTo>
                  <a:cubicBezTo>
                    <a:pt x="0" y="12862"/>
                    <a:pt x="772" y="13147"/>
                    <a:pt x="1724" y="13147"/>
                  </a:cubicBezTo>
                  <a:cubicBezTo>
                    <a:pt x="2676" y="13147"/>
                    <a:pt x="3448" y="12862"/>
                    <a:pt x="3448" y="12511"/>
                  </a:cubicBezTo>
                  <a:lnTo>
                    <a:pt x="3448" y="8135"/>
                  </a:lnTo>
                  <a:cubicBezTo>
                    <a:pt x="3404" y="8102"/>
                    <a:pt x="3372" y="8066"/>
                    <a:pt x="3372" y="8026"/>
                  </a:cubicBezTo>
                  <a:lnTo>
                    <a:pt x="3372" y="7759"/>
                  </a:lnTo>
                  <a:cubicBezTo>
                    <a:pt x="3372" y="7619"/>
                    <a:pt x="3680" y="7507"/>
                    <a:pt x="4058" y="7507"/>
                  </a:cubicBezTo>
                  <a:lnTo>
                    <a:pt x="4094" y="7507"/>
                  </a:lnTo>
                  <a:cubicBezTo>
                    <a:pt x="4472" y="7507"/>
                    <a:pt x="4777" y="7619"/>
                    <a:pt x="4777" y="7759"/>
                  </a:cubicBezTo>
                  <a:lnTo>
                    <a:pt x="4777" y="8026"/>
                  </a:lnTo>
                  <a:cubicBezTo>
                    <a:pt x="4777" y="8031"/>
                    <a:pt x="4770" y="8035"/>
                    <a:pt x="4770" y="8039"/>
                  </a:cubicBezTo>
                  <a:lnTo>
                    <a:pt x="4770" y="20650"/>
                  </a:lnTo>
                  <a:cubicBezTo>
                    <a:pt x="4770" y="21175"/>
                    <a:pt x="5922" y="21600"/>
                    <a:pt x="7345" y="21600"/>
                  </a:cubicBezTo>
                  <a:cubicBezTo>
                    <a:pt x="8767" y="21600"/>
                    <a:pt x="9920" y="21175"/>
                    <a:pt x="9920" y="20650"/>
                  </a:cubicBezTo>
                  <a:lnTo>
                    <a:pt x="9920" y="13164"/>
                  </a:lnTo>
                  <a:lnTo>
                    <a:pt x="11614" y="13164"/>
                  </a:lnTo>
                  <a:lnTo>
                    <a:pt x="11614" y="20650"/>
                  </a:lnTo>
                  <a:cubicBezTo>
                    <a:pt x="11614" y="21175"/>
                    <a:pt x="12767" y="21600"/>
                    <a:pt x="14189" y="21600"/>
                  </a:cubicBezTo>
                  <a:cubicBezTo>
                    <a:pt x="15612" y="21600"/>
                    <a:pt x="16765" y="21175"/>
                    <a:pt x="16765" y="20650"/>
                  </a:cubicBezTo>
                  <a:lnTo>
                    <a:pt x="16765" y="7932"/>
                  </a:lnTo>
                  <a:lnTo>
                    <a:pt x="16782" y="7932"/>
                  </a:lnTo>
                  <a:lnTo>
                    <a:pt x="16782" y="7759"/>
                  </a:lnTo>
                  <a:cubicBezTo>
                    <a:pt x="16782" y="7619"/>
                    <a:pt x="17089" y="7507"/>
                    <a:pt x="17467" y="7507"/>
                  </a:cubicBezTo>
                  <a:lnTo>
                    <a:pt x="17503" y="7507"/>
                  </a:lnTo>
                  <a:cubicBezTo>
                    <a:pt x="17881" y="7507"/>
                    <a:pt x="18186" y="7619"/>
                    <a:pt x="18186" y="7759"/>
                  </a:cubicBezTo>
                  <a:lnTo>
                    <a:pt x="18186" y="8026"/>
                  </a:lnTo>
                  <a:cubicBezTo>
                    <a:pt x="18186" y="8048"/>
                    <a:pt x="18166" y="8068"/>
                    <a:pt x="18152" y="8088"/>
                  </a:cubicBezTo>
                  <a:lnTo>
                    <a:pt x="18152" y="12511"/>
                  </a:lnTo>
                  <a:cubicBezTo>
                    <a:pt x="18152" y="12862"/>
                    <a:pt x="18924" y="13147"/>
                    <a:pt x="19876" y="13147"/>
                  </a:cubicBezTo>
                  <a:cubicBezTo>
                    <a:pt x="20828" y="13147"/>
                    <a:pt x="21600" y="12862"/>
                    <a:pt x="21600" y="12511"/>
                  </a:cubicBezTo>
                  <a:lnTo>
                    <a:pt x="21600" y="6917"/>
                  </a:lnTo>
                  <a:lnTo>
                    <a:pt x="21600" y="5851"/>
                  </a:lnTo>
                  <a:lnTo>
                    <a:pt x="21600" y="5782"/>
                  </a:lnTo>
                  <a:cubicBezTo>
                    <a:pt x="21600" y="5685"/>
                    <a:pt x="21535" y="5594"/>
                    <a:pt x="21429" y="5512"/>
                  </a:cubicBezTo>
                  <a:cubicBezTo>
                    <a:pt x="21050" y="5119"/>
                    <a:pt x="20045" y="4836"/>
                    <a:pt x="18849" y="4836"/>
                  </a:cubicBezTo>
                  <a:lnTo>
                    <a:pt x="2751" y="4836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30000"/>
                </a:lnSpc>
                <a:defRPr sz="1800">
                  <a:solidFill>
                    <a:srgbClr val="FFFFFF"/>
                  </a:solidFill>
                </a:defRPr>
              </a:pPr>
              <a:endParaRPr sz="920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思源黑体 CN Normal" panose="020B0400000000000000" pitchFamily="34" charset="-122"/>
              </a:endParaRPr>
            </a:p>
          </p:txBody>
        </p:sp>
        <p:sp>
          <p:nvSpPr>
            <p:cNvPr id="45" name="Shape 20874"/>
            <p:cNvSpPr/>
            <p:nvPr/>
          </p:nvSpPr>
          <p:spPr>
            <a:xfrm rot="10594">
              <a:off x="487996" y="2381"/>
              <a:ext cx="1547869" cy="9757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66745" tIns="66745" rIns="66745" bIns="66745" numCol="1" anchor="ctr">
              <a:noAutofit/>
            </a:bodyPr>
            <a:lstStyle/>
            <a:p>
              <a:pPr>
                <a:lnSpc>
                  <a:spcPct val="130000"/>
                </a:lnSpc>
                <a:spcBef>
                  <a:spcPts val="165"/>
                </a:spcBef>
                <a:defRPr sz="1800"/>
              </a:pPr>
              <a:endParaRPr sz="920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思源黑体 CN Normal" panose="020B0400000000000000" pitchFamily="34" charset="-122"/>
              </a:endParaRPr>
            </a:p>
          </p:txBody>
        </p:sp>
      </p:grpSp>
      <p:grpSp>
        <p:nvGrpSpPr>
          <p:cNvPr id="46" name="Group 20883"/>
          <p:cNvGrpSpPr/>
          <p:nvPr/>
        </p:nvGrpSpPr>
        <p:grpSpPr>
          <a:xfrm>
            <a:off x="1654810" y="765810"/>
            <a:ext cx="626110" cy="626110"/>
            <a:chOff x="-12889" y="0"/>
            <a:chExt cx="794273" cy="794273"/>
          </a:xfrm>
        </p:grpSpPr>
        <p:sp>
          <p:nvSpPr>
            <p:cNvPr id="47" name="Shape 20881"/>
            <p:cNvSpPr/>
            <p:nvPr/>
          </p:nvSpPr>
          <p:spPr>
            <a:xfrm>
              <a:off x="-12889" y="0"/>
              <a:ext cx="794273" cy="794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B477E"/>
            </a:solidFill>
            <a:ln w="12700" cap="flat">
              <a:noFill/>
              <a:miter lim="400000"/>
            </a:ln>
            <a:effectLst/>
          </p:spPr>
          <p:txBody>
            <a:bodyPr wrap="square" lIns="160186" tIns="160186" rIns="160186" bIns="160186" numCol="1" anchor="t">
              <a:noAutofit/>
            </a:bodyPr>
            <a:lstStyle/>
            <a:p>
              <a:pPr defTabSz="253365">
                <a:lnSpc>
                  <a:spcPct val="130000"/>
                </a:lnSpc>
                <a:defRPr sz="5600">
                  <a:latin typeface="Gill Sans"/>
                  <a:ea typeface="Gill Sans"/>
                  <a:cs typeface="Gill Sans"/>
                  <a:sym typeface="Gill Sans"/>
                </a:defRPr>
              </a:pPr>
              <a:endParaRPr sz="92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思源黑体 CN Normal" panose="020B0400000000000000" pitchFamily="34" charset="-122"/>
              </a:endParaRPr>
            </a:p>
          </p:txBody>
        </p:sp>
        <p:sp>
          <p:nvSpPr>
            <p:cNvPr id="48" name="Shape 20882"/>
            <p:cNvSpPr/>
            <p:nvPr/>
          </p:nvSpPr>
          <p:spPr>
            <a:xfrm>
              <a:off x="120410" y="209168"/>
              <a:ext cx="528050" cy="3193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66745" tIns="66745" rIns="66745" bIns="66745" numCol="1" anchor="ctr">
              <a:noAutofit/>
            </a:bodyPr>
            <a:lstStyle>
              <a:lvl1pPr defTabSz="914400">
                <a:defRPr sz="2200">
                  <a:solidFill>
                    <a:srgbClr val="FFFFFF"/>
                  </a:solidFill>
                  <a:latin typeface="Roboto Bold"/>
                  <a:ea typeface="Roboto Bold"/>
                  <a:cs typeface="Roboto Bold"/>
                  <a:sym typeface="Roboto Bold"/>
                </a:defRPr>
              </a:lvl1pPr>
            </a:lstStyle>
            <a:p>
              <a:pPr lvl="0" algn="ctr">
                <a:lnSpc>
                  <a:spcPct val="13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en-US" sz="2000" dirty="0">
                  <a:solidFill>
                    <a:schemeClr val="bg1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思源黑体 CN Normal" panose="020B0400000000000000" pitchFamily="34" charset="-122"/>
                </a:rPr>
                <a:t>1</a:t>
              </a:r>
              <a:endParaRPr lang="en-US" sz="20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思源黑体 CN Normal" panose="020B0400000000000000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0" y="262550"/>
            <a:ext cx="688146" cy="6606418"/>
            <a:chOff x="0" y="262550"/>
            <a:chExt cx="688146" cy="6606418"/>
          </a:xfrm>
        </p:grpSpPr>
        <p:sp>
          <p:nvSpPr>
            <p:cNvPr id="78" name="任意多边形 77"/>
            <p:cNvSpPr/>
            <p:nvPr/>
          </p:nvSpPr>
          <p:spPr>
            <a:xfrm rot="419600">
              <a:off x="152696" y="558566"/>
              <a:ext cx="180000" cy="1681771"/>
            </a:xfrm>
            <a:custGeom>
              <a:avLst/>
              <a:gdLst>
                <a:gd name="connsiteX0" fmla="*/ 0 w 3098"/>
                <a:gd name="connsiteY0" fmla="*/ 4980 h 4995"/>
                <a:gd name="connsiteX1" fmla="*/ 2348 w 3098"/>
                <a:gd name="connsiteY1" fmla="*/ 15 h 4995"/>
                <a:gd name="connsiteX2" fmla="*/ 3098 w 3098"/>
                <a:gd name="connsiteY2" fmla="*/ 0 h 4995"/>
                <a:gd name="connsiteX3" fmla="*/ 780 w 3098"/>
                <a:gd name="connsiteY3" fmla="*/ 4995 h 4995"/>
                <a:gd name="connsiteX4" fmla="*/ 0 w 3098"/>
                <a:gd name="connsiteY4" fmla="*/ 4980 h 4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8" h="4995">
                  <a:moveTo>
                    <a:pt x="0" y="4980"/>
                  </a:moveTo>
                  <a:lnTo>
                    <a:pt x="2348" y="15"/>
                  </a:lnTo>
                  <a:lnTo>
                    <a:pt x="3098" y="0"/>
                  </a:lnTo>
                  <a:lnTo>
                    <a:pt x="780" y="4995"/>
                  </a:lnTo>
                  <a:lnTo>
                    <a:pt x="0" y="4980"/>
                  </a:lnTo>
                  <a:close/>
                </a:path>
              </a:pathLst>
            </a:custGeom>
            <a:solidFill>
              <a:srgbClr val="1B47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5">
                <a:latin typeface="字魂143号-正酷超级黑" panose="00000500000000000000" charset="-122"/>
                <a:ea typeface="字魂143号-正酷超级黑" panose="00000500000000000000" charset="-122"/>
                <a:cs typeface="字魂143号-正酷超级黑" panose="00000500000000000000" charset="-122"/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0" y="262550"/>
              <a:ext cx="488586" cy="389299"/>
              <a:chOff x="1653525" y="814812"/>
              <a:chExt cx="753641" cy="600491"/>
            </a:xfrm>
          </p:grpSpPr>
          <p:sp>
            <p:nvSpPr>
              <p:cNvPr id="7" name="椭圆 6"/>
              <p:cNvSpPr/>
              <p:nvPr/>
            </p:nvSpPr>
            <p:spPr>
              <a:xfrm>
                <a:off x="1653525" y="814812"/>
                <a:ext cx="466073" cy="466073"/>
              </a:xfrm>
              <a:prstGeom prst="ellipse">
                <a:avLst/>
              </a:prstGeom>
              <a:noFill/>
              <a:ln w="19050">
                <a:solidFill>
                  <a:srgbClr val="1B477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椭圆 74"/>
              <p:cNvSpPr/>
              <p:nvPr/>
            </p:nvSpPr>
            <p:spPr>
              <a:xfrm>
                <a:off x="1832030" y="814812"/>
                <a:ext cx="575136" cy="575136"/>
              </a:xfrm>
              <a:prstGeom prst="ellipse">
                <a:avLst/>
              </a:prstGeom>
              <a:solidFill>
                <a:srgbClr val="E0304D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椭圆 75"/>
              <p:cNvSpPr/>
              <p:nvPr/>
            </p:nvSpPr>
            <p:spPr>
              <a:xfrm>
                <a:off x="1695238" y="1141720"/>
                <a:ext cx="273583" cy="273583"/>
              </a:xfrm>
              <a:prstGeom prst="ellipse">
                <a:avLst/>
              </a:prstGeom>
              <a:noFill/>
              <a:ln w="38100">
                <a:solidFill>
                  <a:srgbClr val="1B477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0" name="任意多边形 79"/>
            <p:cNvSpPr/>
            <p:nvPr/>
          </p:nvSpPr>
          <p:spPr>
            <a:xfrm rot="419600">
              <a:off x="508146" y="5187197"/>
              <a:ext cx="180000" cy="1681771"/>
            </a:xfrm>
            <a:custGeom>
              <a:avLst/>
              <a:gdLst>
                <a:gd name="connsiteX0" fmla="*/ 0 w 3098"/>
                <a:gd name="connsiteY0" fmla="*/ 4980 h 4995"/>
                <a:gd name="connsiteX1" fmla="*/ 2348 w 3098"/>
                <a:gd name="connsiteY1" fmla="*/ 15 h 4995"/>
                <a:gd name="connsiteX2" fmla="*/ 3098 w 3098"/>
                <a:gd name="connsiteY2" fmla="*/ 0 h 4995"/>
                <a:gd name="connsiteX3" fmla="*/ 780 w 3098"/>
                <a:gd name="connsiteY3" fmla="*/ 4995 h 4995"/>
                <a:gd name="connsiteX4" fmla="*/ 0 w 3098"/>
                <a:gd name="connsiteY4" fmla="*/ 4980 h 4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8" h="4995">
                  <a:moveTo>
                    <a:pt x="0" y="4980"/>
                  </a:moveTo>
                  <a:lnTo>
                    <a:pt x="2348" y="15"/>
                  </a:lnTo>
                  <a:lnTo>
                    <a:pt x="3098" y="0"/>
                  </a:lnTo>
                  <a:lnTo>
                    <a:pt x="780" y="4995"/>
                  </a:lnTo>
                  <a:lnTo>
                    <a:pt x="0" y="4980"/>
                  </a:lnTo>
                  <a:close/>
                </a:path>
              </a:pathLst>
            </a:custGeom>
            <a:solidFill>
              <a:srgbClr val="E030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5">
                <a:latin typeface="字魂143号-正酷超级黑" panose="00000500000000000000" charset="-122"/>
                <a:ea typeface="字魂143号-正酷超级黑" panose="00000500000000000000" charset="-122"/>
                <a:cs typeface="字魂143号-正酷超级黑" panose="00000500000000000000" charset="-122"/>
              </a:endParaRPr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264910"/>
            <a:ext cx="2930525" cy="59309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3305" y="930910"/>
            <a:ext cx="6162675" cy="2585085"/>
          </a:xfrm>
          <a:prstGeom prst="rect">
            <a:avLst/>
          </a:prstGeom>
        </p:spPr>
      </p:pic>
      <p:grpSp>
        <p:nvGrpSpPr>
          <p:cNvPr id="15" name="Group 20883"/>
          <p:cNvGrpSpPr/>
          <p:nvPr/>
        </p:nvGrpSpPr>
        <p:grpSpPr>
          <a:xfrm>
            <a:off x="1654810" y="3460750"/>
            <a:ext cx="626110" cy="626110"/>
            <a:chOff x="-12889" y="0"/>
            <a:chExt cx="794273" cy="794273"/>
          </a:xfrm>
        </p:grpSpPr>
        <p:sp>
          <p:nvSpPr>
            <p:cNvPr id="16" name="Shape 20881"/>
            <p:cNvSpPr/>
            <p:nvPr/>
          </p:nvSpPr>
          <p:spPr>
            <a:xfrm>
              <a:off x="-12889" y="0"/>
              <a:ext cx="794273" cy="794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1B477E"/>
            </a:solidFill>
            <a:ln w="12700" cap="flat">
              <a:noFill/>
              <a:miter lim="400000"/>
            </a:ln>
            <a:effectLst/>
          </p:spPr>
          <p:txBody>
            <a:bodyPr wrap="square" lIns="160186" tIns="160186" rIns="160186" bIns="160186" numCol="1" anchor="t">
              <a:noAutofit/>
            </a:bodyPr>
            <a:lstStyle/>
            <a:p>
              <a:pPr defTabSz="253365">
                <a:lnSpc>
                  <a:spcPct val="130000"/>
                </a:lnSpc>
                <a:defRPr sz="5600">
                  <a:latin typeface="Gill Sans"/>
                  <a:ea typeface="Gill Sans"/>
                  <a:cs typeface="Gill Sans"/>
                  <a:sym typeface="Gill Sans"/>
                </a:defRPr>
              </a:pPr>
              <a:endParaRPr sz="92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思源黑体 CN Normal" panose="020B0400000000000000" pitchFamily="34" charset="-122"/>
              </a:endParaRPr>
            </a:p>
          </p:txBody>
        </p:sp>
        <p:sp>
          <p:nvSpPr>
            <p:cNvPr id="17" name="Shape 20882"/>
            <p:cNvSpPr/>
            <p:nvPr/>
          </p:nvSpPr>
          <p:spPr>
            <a:xfrm>
              <a:off x="120410" y="209168"/>
              <a:ext cx="528050" cy="3193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66745" tIns="66745" rIns="66745" bIns="66745" numCol="1" anchor="ctr">
              <a:noAutofit/>
            </a:bodyPr>
            <a:lstStyle>
              <a:lvl1pPr defTabSz="914400">
                <a:defRPr sz="2200">
                  <a:solidFill>
                    <a:srgbClr val="FFFFFF"/>
                  </a:solidFill>
                  <a:latin typeface="Roboto Bold"/>
                  <a:ea typeface="Roboto Bold"/>
                  <a:cs typeface="Roboto Bold"/>
                  <a:sym typeface="Roboto Bold"/>
                </a:defRPr>
              </a:lvl1pPr>
            </a:lstStyle>
            <a:p>
              <a:pPr lvl="0" algn="ctr">
                <a:lnSpc>
                  <a:spcPct val="13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en-US" sz="2000" dirty="0">
                  <a:solidFill>
                    <a:schemeClr val="bg1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+mn-ea"/>
                  <a:sym typeface="思源黑体 CN Normal" panose="020B0400000000000000" pitchFamily="34" charset="-122"/>
                </a:rPr>
                <a:t>2</a:t>
              </a:r>
              <a:endParaRPr lang="en-US" sz="20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思源黑体 CN Normal" panose="020B0400000000000000" pitchFamily="34" charset="-122"/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2529205" y="931545"/>
            <a:ext cx="48387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男性体脂率：</a:t>
            </a:r>
            <a:endParaRPr lang="zh-CN" altLang="en-US" sz="2400" b="1"/>
          </a:p>
        </p:txBody>
      </p:sp>
      <p:sp>
        <p:nvSpPr>
          <p:cNvPr id="19" name="文本框 18"/>
          <p:cNvSpPr txBox="1"/>
          <p:nvPr/>
        </p:nvSpPr>
        <p:spPr>
          <a:xfrm>
            <a:off x="2529205" y="3625850"/>
            <a:ext cx="48387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女性体脂率：</a:t>
            </a:r>
            <a:endParaRPr lang="zh-CN" altLang="en-US" sz="2400" b="1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5075" y="4003675"/>
            <a:ext cx="5786120" cy="21951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6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bldLvl="0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20865"/>
          <p:cNvGrpSpPr/>
          <p:nvPr/>
        </p:nvGrpSpPr>
        <p:grpSpPr>
          <a:xfrm>
            <a:off x="10921365" y="5732780"/>
            <a:ext cx="1160780" cy="1046480"/>
            <a:chOff x="-3386" y="-1"/>
            <a:chExt cx="8601744" cy="7752535"/>
          </a:xfrm>
        </p:grpSpPr>
        <p:sp>
          <p:nvSpPr>
            <p:cNvPr id="37" name="Shape 20857"/>
            <p:cNvSpPr/>
            <p:nvPr/>
          </p:nvSpPr>
          <p:spPr>
            <a:xfrm>
              <a:off x="3117171" y="4432228"/>
              <a:ext cx="2287481" cy="5079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2" h="21586" extrusionOk="0">
                  <a:moveTo>
                    <a:pt x="10791" y="21578"/>
                  </a:moveTo>
                  <a:cubicBezTo>
                    <a:pt x="7777" y="21581"/>
                    <a:pt x="4764" y="21596"/>
                    <a:pt x="1750" y="21574"/>
                  </a:cubicBezTo>
                  <a:cubicBezTo>
                    <a:pt x="427" y="21564"/>
                    <a:pt x="17" y="19711"/>
                    <a:pt x="4" y="13827"/>
                  </a:cubicBezTo>
                  <a:cubicBezTo>
                    <a:pt x="-27" y="286"/>
                    <a:pt x="38" y="-3"/>
                    <a:pt x="3046" y="0"/>
                  </a:cubicBezTo>
                  <a:cubicBezTo>
                    <a:pt x="8553" y="4"/>
                    <a:pt x="14061" y="-4"/>
                    <a:pt x="19568" y="6"/>
                  </a:cubicBezTo>
                  <a:cubicBezTo>
                    <a:pt x="21187" y="9"/>
                    <a:pt x="21572" y="1783"/>
                    <a:pt x="21572" y="9125"/>
                  </a:cubicBezTo>
                  <a:cubicBezTo>
                    <a:pt x="21573" y="21570"/>
                    <a:pt x="21573" y="21572"/>
                    <a:pt x="18793" y="21575"/>
                  </a:cubicBezTo>
                  <a:cubicBezTo>
                    <a:pt x="16125" y="21578"/>
                    <a:pt x="13458" y="21576"/>
                    <a:pt x="10791" y="21578"/>
                  </a:cubicBezTo>
                  <a:close/>
                </a:path>
              </a:pathLst>
            </a:custGeom>
            <a:solidFill>
              <a:srgbClr val="1B477E"/>
            </a:solidFill>
            <a:ln w="12700" cap="flat">
              <a:noFill/>
              <a:miter lim="400000"/>
            </a:ln>
            <a:effectLst/>
          </p:spPr>
          <p:txBody>
            <a:bodyPr wrap="square" lIns="50058" tIns="50058" rIns="50058" bIns="50058" numCol="1" anchor="ctr">
              <a:noAutofit/>
            </a:bodyPr>
            <a:lstStyle/>
            <a:p>
              <a:pPr defTabSz="12636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940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思源黑体 CN Normal" panose="020B0400000000000000" pitchFamily="34" charset="-122"/>
              </a:endParaRPr>
            </a:p>
          </p:txBody>
        </p:sp>
        <p:sp>
          <p:nvSpPr>
            <p:cNvPr id="38" name="Shape 20858"/>
            <p:cNvSpPr/>
            <p:nvPr/>
          </p:nvSpPr>
          <p:spPr>
            <a:xfrm>
              <a:off x="3190230" y="5041051"/>
              <a:ext cx="2113106" cy="4670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7" h="21580" extrusionOk="0">
                  <a:moveTo>
                    <a:pt x="10785" y="5"/>
                  </a:moveTo>
                  <a:cubicBezTo>
                    <a:pt x="13786" y="7"/>
                    <a:pt x="16787" y="-13"/>
                    <a:pt x="19788" y="15"/>
                  </a:cubicBezTo>
                  <a:cubicBezTo>
                    <a:pt x="21168" y="28"/>
                    <a:pt x="21561" y="1885"/>
                    <a:pt x="21573" y="8257"/>
                  </a:cubicBezTo>
                  <a:cubicBezTo>
                    <a:pt x="21600" y="21583"/>
                    <a:pt x="21600" y="21580"/>
                    <a:pt x="18666" y="21578"/>
                  </a:cubicBezTo>
                  <a:cubicBezTo>
                    <a:pt x="13114" y="21575"/>
                    <a:pt x="7563" y="21587"/>
                    <a:pt x="2011" y="21570"/>
                  </a:cubicBezTo>
                  <a:cubicBezTo>
                    <a:pt x="279" y="21565"/>
                    <a:pt x="5" y="20278"/>
                    <a:pt x="1" y="12350"/>
                  </a:cubicBezTo>
                  <a:cubicBezTo>
                    <a:pt x="0" y="11162"/>
                    <a:pt x="0" y="9974"/>
                    <a:pt x="1" y="8785"/>
                  </a:cubicBezTo>
                  <a:cubicBezTo>
                    <a:pt x="7" y="1715"/>
                    <a:pt x="370" y="16"/>
                    <a:pt x="1895" y="8"/>
                  </a:cubicBezTo>
                  <a:cubicBezTo>
                    <a:pt x="4858" y="-7"/>
                    <a:pt x="7822" y="3"/>
                    <a:pt x="10785" y="5"/>
                  </a:cubicBezTo>
                  <a:close/>
                </a:path>
              </a:pathLst>
            </a:custGeom>
            <a:solidFill>
              <a:srgbClr val="1B477E"/>
            </a:solidFill>
            <a:ln w="12700" cap="flat">
              <a:noFill/>
              <a:miter lim="400000"/>
            </a:ln>
            <a:effectLst/>
          </p:spPr>
          <p:txBody>
            <a:bodyPr wrap="square" lIns="50058" tIns="50058" rIns="50058" bIns="50058" numCol="1" anchor="ctr">
              <a:noAutofit/>
            </a:bodyPr>
            <a:lstStyle/>
            <a:p>
              <a:pPr defTabSz="12636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940"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思源黑体 CN Normal" panose="020B0400000000000000" pitchFamily="34" charset="-122"/>
              </a:endParaRPr>
            </a:p>
          </p:txBody>
        </p:sp>
        <p:sp>
          <p:nvSpPr>
            <p:cNvPr id="39" name="Shape 20859"/>
            <p:cNvSpPr/>
            <p:nvPr/>
          </p:nvSpPr>
          <p:spPr>
            <a:xfrm>
              <a:off x="3628582" y="5576815"/>
              <a:ext cx="1267570" cy="5216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83" extrusionOk="0">
                  <a:moveTo>
                    <a:pt x="21600" y="0"/>
                  </a:moveTo>
                  <a:cubicBezTo>
                    <a:pt x="19642" y="13790"/>
                    <a:pt x="15118" y="21600"/>
                    <a:pt x="9491" y="21165"/>
                  </a:cubicBezTo>
                  <a:cubicBezTo>
                    <a:pt x="5284" y="20841"/>
                    <a:pt x="1258" y="11943"/>
                    <a:pt x="0" y="0"/>
                  </a:cubicBezTo>
                  <a:cubicBezTo>
                    <a:pt x="7174" y="0"/>
                    <a:pt x="14324" y="0"/>
                    <a:pt x="21600" y="0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058" tIns="50058" rIns="50058" bIns="50058" numCol="1" anchor="ctr">
              <a:noAutofit/>
            </a:bodyPr>
            <a:lstStyle/>
            <a:p>
              <a:pPr defTabSz="12636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940"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思源黑体 CN Normal" panose="020B0400000000000000" pitchFamily="34" charset="-122"/>
              </a:endParaRPr>
            </a:p>
          </p:txBody>
        </p:sp>
        <p:sp>
          <p:nvSpPr>
            <p:cNvPr id="40" name="Shape 20861"/>
            <p:cNvSpPr/>
            <p:nvPr/>
          </p:nvSpPr>
          <p:spPr>
            <a:xfrm>
              <a:off x="2363171" y="-1"/>
              <a:ext cx="6235187" cy="77525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8" h="21507" extrusionOk="0">
                  <a:moveTo>
                    <a:pt x="21000" y="11075"/>
                  </a:moveTo>
                  <a:cubicBezTo>
                    <a:pt x="20729" y="10821"/>
                    <a:pt x="20450" y="10565"/>
                    <a:pt x="20128" y="10357"/>
                  </a:cubicBezTo>
                  <a:cubicBezTo>
                    <a:pt x="19289" y="9811"/>
                    <a:pt x="19114" y="9081"/>
                    <a:pt x="19276" y="8292"/>
                  </a:cubicBezTo>
                  <a:cubicBezTo>
                    <a:pt x="19423" y="7580"/>
                    <a:pt x="19421" y="6879"/>
                    <a:pt x="19333" y="6166"/>
                  </a:cubicBezTo>
                  <a:cubicBezTo>
                    <a:pt x="19176" y="4884"/>
                    <a:pt x="18556" y="3775"/>
                    <a:pt x="17492" y="2830"/>
                  </a:cubicBezTo>
                  <a:lnTo>
                    <a:pt x="16976" y="2343"/>
                  </a:lnTo>
                  <a:cubicBezTo>
                    <a:pt x="16233" y="1757"/>
                    <a:pt x="15402" y="1272"/>
                    <a:pt x="14468" y="901"/>
                  </a:cubicBezTo>
                  <a:cubicBezTo>
                    <a:pt x="13292" y="434"/>
                    <a:pt x="12042" y="227"/>
                    <a:pt x="10752" y="87"/>
                  </a:cubicBezTo>
                  <a:cubicBezTo>
                    <a:pt x="9128" y="-89"/>
                    <a:pt x="7533" y="-7"/>
                    <a:pt x="6004" y="428"/>
                  </a:cubicBezTo>
                  <a:cubicBezTo>
                    <a:pt x="4668" y="807"/>
                    <a:pt x="3516" y="1439"/>
                    <a:pt x="2583" y="2347"/>
                  </a:cubicBezTo>
                  <a:cubicBezTo>
                    <a:pt x="1672" y="3232"/>
                    <a:pt x="888" y="4157"/>
                    <a:pt x="418" y="5253"/>
                  </a:cubicBezTo>
                  <a:cubicBezTo>
                    <a:pt x="305" y="5375"/>
                    <a:pt x="82" y="5971"/>
                    <a:pt x="24" y="6848"/>
                  </a:cubicBezTo>
                  <a:cubicBezTo>
                    <a:pt x="-20" y="7279"/>
                    <a:pt x="-3" y="7704"/>
                    <a:pt x="64" y="8125"/>
                  </a:cubicBezTo>
                  <a:cubicBezTo>
                    <a:pt x="211" y="9293"/>
                    <a:pt x="689" y="10691"/>
                    <a:pt x="1845" y="12079"/>
                  </a:cubicBezTo>
                  <a:lnTo>
                    <a:pt x="3314" y="12079"/>
                  </a:lnTo>
                  <a:lnTo>
                    <a:pt x="4747" y="12079"/>
                  </a:lnTo>
                  <a:cubicBezTo>
                    <a:pt x="4189" y="11772"/>
                    <a:pt x="3753" y="11220"/>
                    <a:pt x="3433" y="10556"/>
                  </a:cubicBezTo>
                  <a:cubicBezTo>
                    <a:pt x="2868" y="9731"/>
                    <a:pt x="2545" y="8776"/>
                    <a:pt x="2545" y="7759"/>
                  </a:cubicBezTo>
                  <a:cubicBezTo>
                    <a:pt x="2545" y="4629"/>
                    <a:pt x="5602" y="2092"/>
                    <a:pt x="9374" y="2092"/>
                  </a:cubicBezTo>
                  <a:cubicBezTo>
                    <a:pt x="9850" y="2092"/>
                    <a:pt x="10314" y="2132"/>
                    <a:pt x="10762" y="2209"/>
                  </a:cubicBezTo>
                  <a:cubicBezTo>
                    <a:pt x="11484" y="2295"/>
                    <a:pt x="12164" y="2517"/>
                    <a:pt x="12773" y="2843"/>
                  </a:cubicBezTo>
                  <a:cubicBezTo>
                    <a:pt x="13108" y="3002"/>
                    <a:pt x="13424" y="3185"/>
                    <a:pt x="13719" y="3387"/>
                  </a:cubicBezTo>
                  <a:cubicBezTo>
                    <a:pt x="15179" y="4365"/>
                    <a:pt x="16215" y="5829"/>
                    <a:pt x="16533" y="7513"/>
                  </a:cubicBezTo>
                  <a:cubicBezTo>
                    <a:pt x="16776" y="8535"/>
                    <a:pt x="16748" y="9596"/>
                    <a:pt x="16436" y="10700"/>
                  </a:cubicBezTo>
                  <a:lnTo>
                    <a:pt x="15760" y="12178"/>
                  </a:lnTo>
                  <a:cubicBezTo>
                    <a:pt x="15074" y="13296"/>
                    <a:pt x="14155" y="14267"/>
                    <a:pt x="13029" y="15113"/>
                  </a:cubicBezTo>
                  <a:lnTo>
                    <a:pt x="12273" y="15638"/>
                  </a:lnTo>
                  <a:cubicBezTo>
                    <a:pt x="11060" y="16451"/>
                    <a:pt x="9693" y="17028"/>
                    <a:pt x="8167" y="17378"/>
                  </a:cubicBezTo>
                  <a:cubicBezTo>
                    <a:pt x="7516" y="17527"/>
                    <a:pt x="6839" y="17745"/>
                    <a:pt x="6312" y="18076"/>
                  </a:cubicBezTo>
                  <a:cubicBezTo>
                    <a:pt x="5108" y="18832"/>
                    <a:pt x="4609" y="19905"/>
                    <a:pt x="4548" y="21126"/>
                  </a:cubicBezTo>
                  <a:cubicBezTo>
                    <a:pt x="4533" y="21421"/>
                    <a:pt x="4660" y="21511"/>
                    <a:pt x="5023" y="21507"/>
                  </a:cubicBezTo>
                  <a:cubicBezTo>
                    <a:pt x="7410" y="21481"/>
                    <a:pt x="9798" y="21470"/>
                    <a:pt x="12185" y="21454"/>
                  </a:cubicBezTo>
                  <a:cubicBezTo>
                    <a:pt x="12198" y="21454"/>
                    <a:pt x="12210" y="21455"/>
                    <a:pt x="12223" y="21454"/>
                  </a:cubicBezTo>
                  <a:cubicBezTo>
                    <a:pt x="12319" y="21444"/>
                    <a:pt x="12415" y="21434"/>
                    <a:pt x="12541" y="21420"/>
                  </a:cubicBezTo>
                  <a:cubicBezTo>
                    <a:pt x="12541" y="20844"/>
                    <a:pt x="12500" y="20285"/>
                    <a:pt x="12551" y="19731"/>
                  </a:cubicBezTo>
                  <a:cubicBezTo>
                    <a:pt x="12607" y="19128"/>
                    <a:pt x="12912" y="18587"/>
                    <a:pt x="13430" y="18144"/>
                  </a:cubicBezTo>
                  <a:cubicBezTo>
                    <a:pt x="13669" y="17939"/>
                    <a:pt x="13922" y="17760"/>
                    <a:pt x="14343" y="17836"/>
                  </a:cubicBezTo>
                  <a:cubicBezTo>
                    <a:pt x="15014" y="17957"/>
                    <a:pt x="15694" y="18049"/>
                    <a:pt x="16376" y="18123"/>
                  </a:cubicBezTo>
                  <a:cubicBezTo>
                    <a:pt x="16953" y="18186"/>
                    <a:pt x="17532" y="18162"/>
                    <a:pt x="18072" y="17955"/>
                  </a:cubicBezTo>
                  <a:cubicBezTo>
                    <a:pt x="18526" y="17782"/>
                    <a:pt x="18728" y="17356"/>
                    <a:pt x="18525" y="17039"/>
                  </a:cubicBezTo>
                  <a:cubicBezTo>
                    <a:pt x="18161" y="16471"/>
                    <a:pt x="18215" y="16240"/>
                    <a:pt x="18749" y="15765"/>
                  </a:cubicBezTo>
                  <a:cubicBezTo>
                    <a:pt x="18888" y="15641"/>
                    <a:pt x="19043" y="15428"/>
                    <a:pt x="19000" y="15297"/>
                  </a:cubicBezTo>
                  <a:cubicBezTo>
                    <a:pt x="18938" y="15108"/>
                    <a:pt x="18702" y="14956"/>
                    <a:pt x="18544" y="14793"/>
                  </a:cubicBezTo>
                  <a:cubicBezTo>
                    <a:pt x="18618" y="14764"/>
                    <a:pt x="18803" y="14728"/>
                    <a:pt x="18917" y="14635"/>
                  </a:cubicBezTo>
                  <a:cubicBezTo>
                    <a:pt x="19007" y="14562"/>
                    <a:pt x="19074" y="14404"/>
                    <a:pt x="19043" y="14307"/>
                  </a:cubicBezTo>
                  <a:cubicBezTo>
                    <a:pt x="18644" y="13091"/>
                    <a:pt x="19086" y="12594"/>
                    <a:pt x="20295" y="12330"/>
                  </a:cubicBezTo>
                  <a:cubicBezTo>
                    <a:pt x="20368" y="12314"/>
                    <a:pt x="20440" y="12297"/>
                    <a:pt x="20513" y="12283"/>
                  </a:cubicBezTo>
                  <a:cubicBezTo>
                    <a:pt x="21374" y="12112"/>
                    <a:pt x="21580" y="11618"/>
                    <a:pt x="21000" y="11075"/>
                  </a:cubicBezTo>
                  <a:close/>
                </a:path>
              </a:pathLst>
            </a:custGeom>
            <a:solidFill>
              <a:srgbClr val="E0304D"/>
            </a:solidFill>
            <a:ln w="12700" cap="flat">
              <a:noFill/>
              <a:miter lim="400000"/>
            </a:ln>
            <a:effectLst/>
          </p:spPr>
          <p:txBody>
            <a:bodyPr wrap="square" lIns="50058" tIns="50058" rIns="50058" bIns="50058" numCol="1" anchor="ctr">
              <a:noAutofit/>
            </a:bodyPr>
            <a:lstStyle/>
            <a:p>
              <a:pPr defTabSz="12636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940"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思源黑体 CN Normal" panose="020B0400000000000000" pitchFamily="34" charset="-122"/>
              </a:endParaRPr>
            </a:p>
          </p:txBody>
        </p:sp>
        <p:sp>
          <p:nvSpPr>
            <p:cNvPr id="41" name="Shape 20863"/>
            <p:cNvSpPr/>
            <p:nvPr/>
          </p:nvSpPr>
          <p:spPr>
            <a:xfrm>
              <a:off x="-3386" y="-1"/>
              <a:ext cx="6235177" cy="77525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8" h="21507" extrusionOk="0">
                  <a:moveTo>
                    <a:pt x="328" y="11075"/>
                  </a:moveTo>
                  <a:cubicBezTo>
                    <a:pt x="599" y="10821"/>
                    <a:pt x="878" y="10565"/>
                    <a:pt x="1200" y="10357"/>
                  </a:cubicBezTo>
                  <a:cubicBezTo>
                    <a:pt x="2039" y="9811"/>
                    <a:pt x="2214" y="9081"/>
                    <a:pt x="2052" y="8292"/>
                  </a:cubicBezTo>
                  <a:cubicBezTo>
                    <a:pt x="1905" y="7580"/>
                    <a:pt x="1907" y="6879"/>
                    <a:pt x="1995" y="6166"/>
                  </a:cubicBezTo>
                  <a:cubicBezTo>
                    <a:pt x="2152" y="4884"/>
                    <a:pt x="2771" y="3775"/>
                    <a:pt x="3836" y="2830"/>
                  </a:cubicBezTo>
                  <a:lnTo>
                    <a:pt x="4352" y="2343"/>
                  </a:lnTo>
                  <a:cubicBezTo>
                    <a:pt x="5095" y="1757"/>
                    <a:pt x="5926" y="1272"/>
                    <a:pt x="6860" y="901"/>
                  </a:cubicBezTo>
                  <a:cubicBezTo>
                    <a:pt x="8036" y="434"/>
                    <a:pt x="9286" y="227"/>
                    <a:pt x="10576" y="87"/>
                  </a:cubicBezTo>
                  <a:cubicBezTo>
                    <a:pt x="12200" y="-89"/>
                    <a:pt x="13795" y="-7"/>
                    <a:pt x="15324" y="428"/>
                  </a:cubicBezTo>
                  <a:cubicBezTo>
                    <a:pt x="16660" y="807"/>
                    <a:pt x="17812" y="1439"/>
                    <a:pt x="18745" y="2347"/>
                  </a:cubicBezTo>
                  <a:cubicBezTo>
                    <a:pt x="19656" y="3232"/>
                    <a:pt x="20440" y="4157"/>
                    <a:pt x="20910" y="5253"/>
                  </a:cubicBezTo>
                  <a:cubicBezTo>
                    <a:pt x="21023" y="5375"/>
                    <a:pt x="21247" y="5971"/>
                    <a:pt x="21304" y="6848"/>
                  </a:cubicBezTo>
                  <a:cubicBezTo>
                    <a:pt x="21348" y="7279"/>
                    <a:pt x="21331" y="7704"/>
                    <a:pt x="21264" y="8125"/>
                  </a:cubicBezTo>
                  <a:cubicBezTo>
                    <a:pt x="21117" y="9293"/>
                    <a:pt x="20639" y="10691"/>
                    <a:pt x="19483" y="12079"/>
                  </a:cubicBezTo>
                  <a:lnTo>
                    <a:pt x="18014" y="12079"/>
                  </a:lnTo>
                  <a:lnTo>
                    <a:pt x="16581" y="12079"/>
                  </a:lnTo>
                  <a:cubicBezTo>
                    <a:pt x="17139" y="11772"/>
                    <a:pt x="17575" y="11220"/>
                    <a:pt x="17895" y="10556"/>
                  </a:cubicBezTo>
                  <a:cubicBezTo>
                    <a:pt x="18460" y="9731"/>
                    <a:pt x="18783" y="8776"/>
                    <a:pt x="18783" y="7759"/>
                  </a:cubicBezTo>
                  <a:cubicBezTo>
                    <a:pt x="18783" y="4629"/>
                    <a:pt x="15726" y="2092"/>
                    <a:pt x="11954" y="2092"/>
                  </a:cubicBezTo>
                  <a:cubicBezTo>
                    <a:pt x="11478" y="2092"/>
                    <a:pt x="11014" y="2132"/>
                    <a:pt x="10566" y="2209"/>
                  </a:cubicBezTo>
                  <a:cubicBezTo>
                    <a:pt x="9844" y="2295"/>
                    <a:pt x="9164" y="2517"/>
                    <a:pt x="8555" y="2843"/>
                  </a:cubicBezTo>
                  <a:cubicBezTo>
                    <a:pt x="8220" y="3002"/>
                    <a:pt x="7904" y="3185"/>
                    <a:pt x="7609" y="3387"/>
                  </a:cubicBezTo>
                  <a:cubicBezTo>
                    <a:pt x="6149" y="4365"/>
                    <a:pt x="5113" y="5829"/>
                    <a:pt x="4795" y="7513"/>
                  </a:cubicBezTo>
                  <a:cubicBezTo>
                    <a:pt x="4552" y="8535"/>
                    <a:pt x="4580" y="9596"/>
                    <a:pt x="4892" y="10700"/>
                  </a:cubicBezTo>
                  <a:lnTo>
                    <a:pt x="5568" y="12178"/>
                  </a:lnTo>
                  <a:cubicBezTo>
                    <a:pt x="6254" y="13296"/>
                    <a:pt x="7173" y="14267"/>
                    <a:pt x="8299" y="15113"/>
                  </a:cubicBezTo>
                  <a:lnTo>
                    <a:pt x="9055" y="15638"/>
                  </a:lnTo>
                  <a:cubicBezTo>
                    <a:pt x="10268" y="16451"/>
                    <a:pt x="11635" y="17028"/>
                    <a:pt x="13161" y="17378"/>
                  </a:cubicBezTo>
                  <a:cubicBezTo>
                    <a:pt x="13812" y="17527"/>
                    <a:pt x="14489" y="17745"/>
                    <a:pt x="15016" y="18076"/>
                  </a:cubicBezTo>
                  <a:cubicBezTo>
                    <a:pt x="16220" y="18832"/>
                    <a:pt x="16719" y="19905"/>
                    <a:pt x="16780" y="21126"/>
                  </a:cubicBezTo>
                  <a:cubicBezTo>
                    <a:pt x="16795" y="21421"/>
                    <a:pt x="16668" y="21511"/>
                    <a:pt x="16305" y="21507"/>
                  </a:cubicBezTo>
                  <a:cubicBezTo>
                    <a:pt x="13918" y="21481"/>
                    <a:pt x="11530" y="21470"/>
                    <a:pt x="9143" y="21454"/>
                  </a:cubicBezTo>
                  <a:cubicBezTo>
                    <a:pt x="9130" y="21454"/>
                    <a:pt x="9118" y="21455"/>
                    <a:pt x="9105" y="21454"/>
                  </a:cubicBezTo>
                  <a:cubicBezTo>
                    <a:pt x="9009" y="21444"/>
                    <a:pt x="8913" y="21434"/>
                    <a:pt x="8787" y="21420"/>
                  </a:cubicBezTo>
                  <a:cubicBezTo>
                    <a:pt x="8787" y="20844"/>
                    <a:pt x="8828" y="20285"/>
                    <a:pt x="8777" y="19731"/>
                  </a:cubicBezTo>
                  <a:cubicBezTo>
                    <a:pt x="8721" y="19128"/>
                    <a:pt x="8416" y="18587"/>
                    <a:pt x="7898" y="18144"/>
                  </a:cubicBezTo>
                  <a:cubicBezTo>
                    <a:pt x="7659" y="17939"/>
                    <a:pt x="7406" y="17760"/>
                    <a:pt x="6985" y="17836"/>
                  </a:cubicBezTo>
                  <a:cubicBezTo>
                    <a:pt x="6314" y="17957"/>
                    <a:pt x="5634" y="18049"/>
                    <a:pt x="4952" y="18123"/>
                  </a:cubicBezTo>
                  <a:cubicBezTo>
                    <a:pt x="4375" y="18186"/>
                    <a:pt x="3796" y="18162"/>
                    <a:pt x="3256" y="17955"/>
                  </a:cubicBezTo>
                  <a:cubicBezTo>
                    <a:pt x="2802" y="17782"/>
                    <a:pt x="2600" y="17356"/>
                    <a:pt x="2803" y="17039"/>
                  </a:cubicBezTo>
                  <a:cubicBezTo>
                    <a:pt x="3167" y="16471"/>
                    <a:pt x="3113" y="16240"/>
                    <a:pt x="2579" y="15765"/>
                  </a:cubicBezTo>
                  <a:cubicBezTo>
                    <a:pt x="2440" y="15641"/>
                    <a:pt x="2285" y="15428"/>
                    <a:pt x="2328" y="15297"/>
                  </a:cubicBezTo>
                  <a:cubicBezTo>
                    <a:pt x="2390" y="15108"/>
                    <a:pt x="2626" y="14956"/>
                    <a:pt x="2784" y="14793"/>
                  </a:cubicBezTo>
                  <a:cubicBezTo>
                    <a:pt x="2710" y="14764"/>
                    <a:pt x="2525" y="14728"/>
                    <a:pt x="2411" y="14635"/>
                  </a:cubicBezTo>
                  <a:cubicBezTo>
                    <a:pt x="2321" y="14562"/>
                    <a:pt x="2254" y="14404"/>
                    <a:pt x="2285" y="14307"/>
                  </a:cubicBezTo>
                  <a:cubicBezTo>
                    <a:pt x="2684" y="13091"/>
                    <a:pt x="2242" y="12594"/>
                    <a:pt x="1033" y="12330"/>
                  </a:cubicBezTo>
                  <a:cubicBezTo>
                    <a:pt x="960" y="12314"/>
                    <a:pt x="888" y="12297"/>
                    <a:pt x="815" y="12283"/>
                  </a:cubicBezTo>
                  <a:cubicBezTo>
                    <a:pt x="-46" y="12112"/>
                    <a:pt x="-252" y="11618"/>
                    <a:pt x="328" y="11075"/>
                  </a:cubicBezTo>
                  <a:close/>
                </a:path>
              </a:pathLst>
            </a:custGeom>
            <a:solidFill>
              <a:srgbClr val="1B477E"/>
            </a:solidFill>
            <a:ln w="12700" cap="flat">
              <a:noFill/>
              <a:miter lim="400000"/>
            </a:ln>
            <a:effectLst/>
          </p:spPr>
          <p:txBody>
            <a:bodyPr wrap="square" lIns="50058" tIns="50058" rIns="50058" bIns="50058" numCol="1" anchor="ctr">
              <a:noAutofit/>
            </a:bodyPr>
            <a:lstStyle/>
            <a:p>
              <a:pPr defTabSz="12636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940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思源黑体 CN Normal" panose="020B0400000000000000" pitchFamily="34" charset="-122"/>
              </a:endParaRPr>
            </a:p>
          </p:txBody>
        </p:sp>
        <p:sp>
          <p:nvSpPr>
            <p:cNvPr id="42" name="Shape 20864"/>
            <p:cNvSpPr/>
            <p:nvPr/>
          </p:nvSpPr>
          <p:spPr>
            <a:xfrm>
              <a:off x="3677288" y="6453520"/>
              <a:ext cx="1222630" cy="12959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8" h="21600" extrusionOk="0">
                  <a:moveTo>
                    <a:pt x="21502" y="19403"/>
                  </a:moveTo>
                  <a:cubicBezTo>
                    <a:pt x="21184" y="12071"/>
                    <a:pt x="18620" y="5619"/>
                    <a:pt x="12429" y="1081"/>
                  </a:cubicBezTo>
                  <a:cubicBezTo>
                    <a:pt x="11900" y="693"/>
                    <a:pt x="11335" y="338"/>
                    <a:pt x="10754" y="0"/>
                  </a:cubicBezTo>
                  <a:cubicBezTo>
                    <a:pt x="10173" y="338"/>
                    <a:pt x="9608" y="693"/>
                    <a:pt x="9079" y="1081"/>
                  </a:cubicBezTo>
                  <a:cubicBezTo>
                    <a:pt x="2888" y="5619"/>
                    <a:pt x="324" y="12071"/>
                    <a:pt x="6" y="19403"/>
                  </a:cubicBezTo>
                  <a:cubicBezTo>
                    <a:pt x="-46" y="20602"/>
                    <a:pt x="237" y="21236"/>
                    <a:pt x="1000" y="21514"/>
                  </a:cubicBezTo>
                  <a:cubicBezTo>
                    <a:pt x="4251" y="21539"/>
                    <a:pt x="7503" y="21568"/>
                    <a:pt x="10754" y="21600"/>
                  </a:cubicBezTo>
                  <a:cubicBezTo>
                    <a:pt x="14005" y="21568"/>
                    <a:pt x="17257" y="21539"/>
                    <a:pt x="20508" y="21514"/>
                  </a:cubicBezTo>
                  <a:cubicBezTo>
                    <a:pt x="21271" y="21236"/>
                    <a:pt x="21554" y="20602"/>
                    <a:pt x="21502" y="19403"/>
                  </a:cubicBezTo>
                  <a:close/>
                </a:path>
              </a:pathLst>
            </a:custGeom>
            <a:solidFill>
              <a:srgbClr val="212935">
                <a:alpha val="2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058" tIns="50058" rIns="50058" bIns="50058" numCol="1" anchor="ctr">
              <a:noAutofit/>
            </a:bodyPr>
            <a:lstStyle/>
            <a:p>
              <a:pPr defTabSz="12636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940"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思源黑体 CN Normal" panose="020B0400000000000000" pitchFamily="34" charset="-122"/>
              </a:endParaRPr>
            </a:p>
          </p:txBody>
        </p:sp>
      </p:grpSp>
      <p:grpSp>
        <p:nvGrpSpPr>
          <p:cNvPr id="43" name="Group 20875"/>
          <p:cNvGrpSpPr/>
          <p:nvPr/>
        </p:nvGrpSpPr>
        <p:grpSpPr>
          <a:xfrm>
            <a:off x="1525432" y="4849296"/>
            <a:ext cx="1003075" cy="480759"/>
            <a:chOff x="0" y="2381"/>
            <a:chExt cx="2035865" cy="975759"/>
          </a:xfrm>
        </p:grpSpPr>
        <p:sp>
          <p:nvSpPr>
            <p:cNvPr id="44" name="Shape 20873"/>
            <p:cNvSpPr/>
            <p:nvPr/>
          </p:nvSpPr>
          <p:spPr>
            <a:xfrm>
              <a:off x="0" y="25719"/>
              <a:ext cx="283712" cy="7686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354" y="0"/>
                  </a:moveTo>
                  <a:cubicBezTo>
                    <a:pt x="8882" y="0"/>
                    <a:pt x="7409" y="208"/>
                    <a:pt x="6286" y="622"/>
                  </a:cubicBezTo>
                  <a:cubicBezTo>
                    <a:pt x="4041" y="1451"/>
                    <a:pt x="4041" y="2795"/>
                    <a:pt x="6286" y="3624"/>
                  </a:cubicBezTo>
                  <a:cubicBezTo>
                    <a:pt x="8532" y="4452"/>
                    <a:pt x="12173" y="4452"/>
                    <a:pt x="14419" y="3624"/>
                  </a:cubicBezTo>
                  <a:cubicBezTo>
                    <a:pt x="16664" y="2795"/>
                    <a:pt x="16664" y="1451"/>
                    <a:pt x="14419" y="622"/>
                  </a:cubicBezTo>
                  <a:cubicBezTo>
                    <a:pt x="13296" y="208"/>
                    <a:pt x="11825" y="0"/>
                    <a:pt x="10354" y="0"/>
                  </a:cubicBezTo>
                  <a:close/>
                  <a:moveTo>
                    <a:pt x="2751" y="4836"/>
                  </a:moveTo>
                  <a:cubicBezTo>
                    <a:pt x="1555" y="4836"/>
                    <a:pt x="550" y="5119"/>
                    <a:pt x="171" y="5512"/>
                  </a:cubicBezTo>
                  <a:cubicBezTo>
                    <a:pt x="65" y="5594"/>
                    <a:pt x="0" y="5685"/>
                    <a:pt x="0" y="5782"/>
                  </a:cubicBezTo>
                  <a:lnTo>
                    <a:pt x="0" y="5851"/>
                  </a:lnTo>
                  <a:lnTo>
                    <a:pt x="0" y="6917"/>
                  </a:lnTo>
                  <a:lnTo>
                    <a:pt x="0" y="12511"/>
                  </a:lnTo>
                  <a:cubicBezTo>
                    <a:pt x="0" y="12862"/>
                    <a:pt x="772" y="13147"/>
                    <a:pt x="1724" y="13147"/>
                  </a:cubicBezTo>
                  <a:cubicBezTo>
                    <a:pt x="2676" y="13147"/>
                    <a:pt x="3448" y="12862"/>
                    <a:pt x="3448" y="12511"/>
                  </a:cubicBezTo>
                  <a:lnTo>
                    <a:pt x="3448" y="8135"/>
                  </a:lnTo>
                  <a:cubicBezTo>
                    <a:pt x="3404" y="8102"/>
                    <a:pt x="3372" y="8066"/>
                    <a:pt x="3372" y="8026"/>
                  </a:cubicBezTo>
                  <a:lnTo>
                    <a:pt x="3372" y="7759"/>
                  </a:lnTo>
                  <a:cubicBezTo>
                    <a:pt x="3372" y="7619"/>
                    <a:pt x="3680" y="7507"/>
                    <a:pt x="4058" y="7507"/>
                  </a:cubicBezTo>
                  <a:lnTo>
                    <a:pt x="4094" y="7507"/>
                  </a:lnTo>
                  <a:cubicBezTo>
                    <a:pt x="4472" y="7507"/>
                    <a:pt x="4777" y="7619"/>
                    <a:pt x="4777" y="7759"/>
                  </a:cubicBezTo>
                  <a:lnTo>
                    <a:pt x="4777" y="8026"/>
                  </a:lnTo>
                  <a:cubicBezTo>
                    <a:pt x="4777" y="8031"/>
                    <a:pt x="4770" y="8035"/>
                    <a:pt x="4770" y="8039"/>
                  </a:cubicBezTo>
                  <a:lnTo>
                    <a:pt x="4770" y="20650"/>
                  </a:lnTo>
                  <a:cubicBezTo>
                    <a:pt x="4770" y="21175"/>
                    <a:pt x="5922" y="21600"/>
                    <a:pt x="7345" y="21600"/>
                  </a:cubicBezTo>
                  <a:cubicBezTo>
                    <a:pt x="8767" y="21600"/>
                    <a:pt x="9920" y="21175"/>
                    <a:pt x="9920" y="20650"/>
                  </a:cubicBezTo>
                  <a:lnTo>
                    <a:pt x="9920" y="13164"/>
                  </a:lnTo>
                  <a:lnTo>
                    <a:pt x="11614" y="13164"/>
                  </a:lnTo>
                  <a:lnTo>
                    <a:pt x="11614" y="20650"/>
                  </a:lnTo>
                  <a:cubicBezTo>
                    <a:pt x="11614" y="21175"/>
                    <a:pt x="12767" y="21600"/>
                    <a:pt x="14189" y="21600"/>
                  </a:cubicBezTo>
                  <a:cubicBezTo>
                    <a:pt x="15612" y="21600"/>
                    <a:pt x="16765" y="21175"/>
                    <a:pt x="16765" y="20650"/>
                  </a:cubicBezTo>
                  <a:lnTo>
                    <a:pt x="16765" y="7932"/>
                  </a:lnTo>
                  <a:lnTo>
                    <a:pt x="16782" y="7932"/>
                  </a:lnTo>
                  <a:lnTo>
                    <a:pt x="16782" y="7759"/>
                  </a:lnTo>
                  <a:cubicBezTo>
                    <a:pt x="16782" y="7619"/>
                    <a:pt x="17089" y="7507"/>
                    <a:pt x="17467" y="7507"/>
                  </a:cubicBezTo>
                  <a:lnTo>
                    <a:pt x="17503" y="7507"/>
                  </a:lnTo>
                  <a:cubicBezTo>
                    <a:pt x="17881" y="7507"/>
                    <a:pt x="18186" y="7619"/>
                    <a:pt x="18186" y="7759"/>
                  </a:cubicBezTo>
                  <a:lnTo>
                    <a:pt x="18186" y="8026"/>
                  </a:lnTo>
                  <a:cubicBezTo>
                    <a:pt x="18186" y="8048"/>
                    <a:pt x="18166" y="8068"/>
                    <a:pt x="18152" y="8088"/>
                  </a:cubicBezTo>
                  <a:lnTo>
                    <a:pt x="18152" y="12511"/>
                  </a:lnTo>
                  <a:cubicBezTo>
                    <a:pt x="18152" y="12862"/>
                    <a:pt x="18924" y="13147"/>
                    <a:pt x="19876" y="13147"/>
                  </a:cubicBezTo>
                  <a:cubicBezTo>
                    <a:pt x="20828" y="13147"/>
                    <a:pt x="21600" y="12862"/>
                    <a:pt x="21600" y="12511"/>
                  </a:cubicBezTo>
                  <a:lnTo>
                    <a:pt x="21600" y="6917"/>
                  </a:lnTo>
                  <a:lnTo>
                    <a:pt x="21600" y="5851"/>
                  </a:lnTo>
                  <a:lnTo>
                    <a:pt x="21600" y="5782"/>
                  </a:lnTo>
                  <a:cubicBezTo>
                    <a:pt x="21600" y="5685"/>
                    <a:pt x="21535" y="5594"/>
                    <a:pt x="21429" y="5512"/>
                  </a:cubicBezTo>
                  <a:cubicBezTo>
                    <a:pt x="21050" y="5119"/>
                    <a:pt x="20045" y="4836"/>
                    <a:pt x="18849" y="4836"/>
                  </a:cubicBezTo>
                  <a:lnTo>
                    <a:pt x="2751" y="4836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30000"/>
                </a:lnSpc>
                <a:defRPr sz="1800">
                  <a:solidFill>
                    <a:srgbClr val="FFFFFF"/>
                  </a:solidFill>
                </a:defRPr>
              </a:pPr>
              <a:endParaRPr sz="920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思源黑体 CN Normal" panose="020B0400000000000000" pitchFamily="34" charset="-122"/>
              </a:endParaRPr>
            </a:p>
          </p:txBody>
        </p:sp>
        <p:sp>
          <p:nvSpPr>
            <p:cNvPr id="45" name="Shape 20874"/>
            <p:cNvSpPr/>
            <p:nvPr/>
          </p:nvSpPr>
          <p:spPr>
            <a:xfrm rot="10594">
              <a:off x="487996" y="2381"/>
              <a:ext cx="1547869" cy="9757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66745" tIns="66745" rIns="66745" bIns="66745" numCol="1" anchor="ctr">
              <a:noAutofit/>
            </a:bodyPr>
            <a:lstStyle/>
            <a:p>
              <a:pPr>
                <a:lnSpc>
                  <a:spcPct val="130000"/>
                </a:lnSpc>
                <a:spcBef>
                  <a:spcPts val="165"/>
                </a:spcBef>
                <a:defRPr sz="1800"/>
              </a:pPr>
              <a:endParaRPr sz="920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ea"/>
                <a:sym typeface="思源黑体 CN Normal" panose="020B0400000000000000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0" y="262550"/>
            <a:ext cx="688146" cy="6606418"/>
            <a:chOff x="0" y="262550"/>
            <a:chExt cx="688146" cy="6606418"/>
          </a:xfrm>
        </p:grpSpPr>
        <p:sp>
          <p:nvSpPr>
            <p:cNvPr id="78" name="任意多边形 77"/>
            <p:cNvSpPr/>
            <p:nvPr/>
          </p:nvSpPr>
          <p:spPr>
            <a:xfrm rot="419600">
              <a:off x="152696" y="558566"/>
              <a:ext cx="180000" cy="1681771"/>
            </a:xfrm>
            <a:custGeom>
              <a:avLst/>
              <a:gdLst>
                <a:gd name="connsiteX0" fmla="*/ 0 w 3098"/>
                <a:gd name="connsiteY0" fmla="*/ 4980 h 4995"/>
                <a:gd name="connsiteX1" fmla="*/ 2348 w 3098"/>
                <a:gd name="connsiteY1" fmla="*/ 15 h 4995"/>
                <a:gd name="connsiteX2" fmla="*/ 3098 w 3098"/>
                <a:gd name="connsiteY2" fmla="*/ 0 h 4995"/>
                <a:gd name="connsiteX3" fmla="*/ 780 w 3098"/>
                <a:gd name="connsiteY3" fmla="*/ 4995 h 4995"/>
                <a:gd name="connsiteX4" fmla="*/ 0 w 3098"/>
                <a:gd name="connsiteY4" fmla="*/ 4980 h 4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8" h="4995">
                  <a:moveTo>
                    <a:pt x="0" y="4980"/>
                  </a:moveTo>
                  <a:lnTo>
                    <a:pt x="2348" y="15"/>
                  </a:lnTo>
                  <a:lnTo>
                    <a:pt x="3098" y="0"/>
                  </a:lnTo>
                  <a:lnTo>
                    <a:pt x="780" y="4995"/>
                  </a:lnTo>
                  <a:lnTo>
                    <a:pt x="0" y="4980"/>
                  </a:lnTo>
                  <a:close/>
                </a:path>
              </a:pathLst>
            </a:custGeom>
            <a:solidFill>
              <a:srgbClr val="1B47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5">
                <a:latin typeface="字魂143号-正酷超级黑" panose="00000500000000000000" charset="-122"/>
                <a:ea typeface="字魂143号-正酷超级黑" panose="00000500000000000000" charset="-122"/>
                <a:cs typeface="字魂143号-正酷超级黑" panose="00000500000000000000" charset="-122"/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0" y="262550"/>
              <a:ext cx="488586" cy="389299"/>
              <a:chOff x="1653525" y="814812"/>
              <a:chExt cx="753641" cy="600491"/>
            </a:xfrm>
          </p:grpSpPr>
          <p:sp>
            <p:nvSpPr>
              <p:cNvPr id="7" name="椭圆 6"/>
              <p:cNvSpPr/>
              <p:nvPr/>
            </p:nvSpPr>
            <p:spPr>
              <a:xfrm>
                <a:off x="1653525" y="814812"/>
                <a:ext cx="466073" cy="466073"/>
              </a:xfrm>
              <a:prstGeom prst="ellipse">
                <a:avLst/>
              </a:prstGeom>
              <a:noFill/>
              <a:ln w="19050">
                <a:solidFill>
                  <a:srgbClr val="1B477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椭圆 74"/>
              <p:cNvSpPr/>
              <p:nvPr/>
            </p:nvSpPr>
            <p:spPr>
              <a:xfrm>
                <a:off x="1832030" y="814812"/>
                <a:ext cx="575136" cy="575136"/>
              </a:xfrm>
              <a:prstGeom prst="ellipse">
                <a:avLst/>
              </a:prstGeom>
              <a:solidFill>
                <a:srgbClr val="E0304D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椭圆 75"/>
              <p:cNvSpPr/>
              <p:nvPr/>
            </p:nvSpPr>
            <p:spPr>
              <a:xfrm>
                <a:off x="1695238" y="1141720"/>
                <a:ext cx="273583" cy="273583"/>
              </a:xfrm>
              <a:prstGeom prst="ellipse">
                <a:avLst/>
              </a:prstGeom>
              <a:noFill/>
              <a:ln w="38100">
                <a:solidFill>
                  <a:srgbClr val="1B477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0" name="任意多边形 79"/>
            <p:cNvSpPr/>
            <p:nvPr/>
          </p:nvSpPr>
          <p:spPr>
            <a:xfrm rot="419600">
              <a:off x="508146" y="5187197"/>
              <a:ext cx="180000" cy="1681771"/>
            </a:xfrm>
            <a:custGeom>
              <a:avLst/>
              <a:gdLst>
                <a:gd name="connsiteX0" fmla="*/ 0 w 3098"/>
                <a:gd name="connsiteY0" fmla="*/ 4980 h 4995"/>
                <a:gd name="connsiteX1" fmla="*/ 2348 w 3098"/>
                <a:gd name="connsiteY1" fmla="*/ 15 h 4995"/>
                <a:gd name="connsiteX2" fmla="*/ 3098 w 3098"/>
                <a:gd name="connsiteY2" fmla="*/ 0 h 4995"/>
                <a:gd name="connsiteX3" fmla="*/ 780 w 3098"/>
                <a:gd name="connsiteY3" fmla="*/ 4995 h 4995"/>
                <a:gd name="connsiteX4" fmla="*/ 0 w 3098"/>
                <a:gd name="connsiteY4" fmla="*/ 4980 h 4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8" h="4995">
                  <a:moveTo>
                    <a:pt x="0" y="4980"/>
                  </a:moveTo>
                  <a:lnTo>
                    <a:pt x="2348" y="15"/>
                  </a:lnTo>
                  <a:lnTo>
                    <a:pt x="3098" y="0"/>
                  </a:lnTo>
                  <a:lnTo>
                    <a:pt x="780" y="4995"/>
                  </a:lnTo>
                  <a:lnTo>
                    <a:pt x="0" y="4980"/>
                  </a:lnTo>
                  <a:close/>
                </a:path>
              </a:pathLst>
            </a:custGeom>
            <a:solidFill>
              <a:srgbClr val="E030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5">
                <a:latin typeface="字魂143号-正酷超级黑" panose="00000500000000000000" charset="-122"/>
                <a:ea typeface="字魂143号-正酷超级黑" panose="00000500000000000000" charset="-122"/>
                <a:cs typeface="字魂143号-正酷超级黑" panose="00000500000000000000" charset="-122"/>
              </a:endParaRPr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264910"/>
            <a:ext cx="2930525" cy="59309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925" y="1157605"/>
            <a:ext cx="7047230" cy="41744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6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bldLvl="0" animBg="1" advAuto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406</Words>
  <Application>WPS 演示</Application>
  <PresentationFormat>宽屏</PresentationFormat>
  <Paragraphs>80</Paragraphs>
  <Slides>12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6" baseType="lpstr">
      <vt:lpstr>Arial</vt:lpstr>
      <vt:lpstr>宋体</vt:lpstr>
      <vt:lpstr>Wingdings</vt:lpstr>
      <vt:lpstr>字魂143号-正酷超级黑</vt:lpstr>
      <vt:lpstr>黑体</vt:lpstr>
      <vt:lpstr>Gill Sans</vt:lpstr>
      <vt:lpstr>思源黑体 CN Normal</vt:lpstr>
      <vt:lpstr>Roboto Bold</vt:lpstr>
      <vt:lpstr>Segoe Print</vt:lpstr>
      <vt:lpstr>微软雅黑</vt:lpstr>
      <vt:lpstr>Arial Unicode MS</vt:lpstr>
      <vt:lpstr>Calibri Light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蓝粉创意年中工作总结PPT模板</dc:title>
  <dc:creator>Dell</dc:creator>
  <cp:lastModifiedBy>Administrator</cp:lastModifiedBy>
  <cp:revision>116</cp:revision>
  <dcterms:created xsi:type="dcterms:W3CDTF">2020-07-01T08:57:00Z</dcterms:created>
  <dcterms:modified xsi:type="dcterms:W3CDTF">2021-01-26T13:52:54Z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2052-11.8.2.8721</vt:lpwstr>
  </property>
</Properties>
</file>