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ERP简介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/>
              <a:t>研发部：雷董星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8.0~9.0版本产品会计凭证及会计科目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			8.0											9.0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0075"/>
            <a:ext cx="4117224" cy="29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925" y="1650075"/>
            <a:ext cx="4403374" cy="2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8.0~9.0版本产品销售报表界面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zh-CN"/>
              <a:t>8.0									9.0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5375"/>
            <a:ext cx="4076924" cy="27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799" y="1835375"/>
            <a:ext cx="4388498" cy="27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8.0~9.0版本产品采购控制台界面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zh-CN"/>
              <a:t>8.0											9.0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350"/>
            <a:ext cx="4243750" cy="28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450" y="1667350"/>
            <a:ext cx="4347049" cy="28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8.0~9.0版本产品仓库控制台界面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				8.0									9.0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704575"/>
            <a:ext cx="4146950" cy="28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675" y="1704575"/>
            <a:ext cx="4306624" cy="286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8.0~9.0版本产品物料清单界面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				8.0									9.0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350"/>
            <a:ext cx="4318199" cy="29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99" y="1667350"/>
            <a:ext cx="4202400" cy="29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8.0~9.0版本产品物料清单界面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				8.0									9.0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7125"/>
            <a:ext cx="4169324" cy="28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125" y="1697125"/>
            <a:ext cx="4265173" cy="2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274500" y="484750"/>
            <a:ext cx="8665200" cy="422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THINK  YOUR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广州紫岳信息科技有限公司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研发部:雷董星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介绍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1700"/>
              </a:spcBef>
              <a:spcAft>
                <a:spcPts val="1700"/>
              </a:spcAft>
              <a:buNone/>
            </a:pPr>
            <a:r>
              <a:rPr lang="zh-C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ODOO(即OpenERP)是欧洲开发的一款开源ERP软件，ODOO发展的初衷是为了提供SAP、Microsoft Dynamics等商业ERP软件的开源替代产品。它使用Python语言开发，数据库采用开源的PostgreSQL，系统以GNU GPL开 源协议发布。	</a:t>
            </a:r>
          </a:p>
          <a:p>
            <a:pPr indent="457200" lvl="0" rtl="0">
              <a:spcBef>
                <a:spcPts val="1700"/>
              </a:spcBef>
              <a:spcAft>
                <a:spcPts val="1700"/>
              </a:spcAft>
              <a:buNone/>
            </a:pPr>
            <a:r>
              <a:rPr lang="zh-C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它是目前全世界开发者公认的设计最合理，模块化对接最完美的软件，它有自己独特的架构设计风格以及先进的设计理念，这在整个软件行业也是别具一格。</a:t>
            </a:r>
          </a:p>
          <a:p>
            <a:pPr indent="457200" lvl="0">
              <a:spcBef>
                <a:spcPts val="1700"/>
              </a:spcBef>
              <a:spcAft>
                <a:spcPts val="1700"/>
              </a:spcAft>
              <a:buNone/>
            </a:pPr>
            <a:r>
              <a:rPr lang="zh-C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截止到目前为止我们已经顺利完成了8.0~9.0版本的产品研发支持中包含中文、英文、日语、韩语、阿拉伯语等多种语言的切换。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客户案例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613000" cy="37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4"/>
            <a:ext cx="8360698" cy="34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400" y="4681999"/>
            <a:ext cx="1699900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8.0~9.0版本产品登录界面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zh-CN"/>
              <a:t>8.0									9.0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98" y="1917550"/>
            <a:ext cx="3983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275" y="1917550"/>
            <a:ext cx="4066774" cy="18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8.0~9.0版本产品主界面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zh-CN"/>
              <a:t>8.0									9.0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0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1800"/>
            <a:ext cx="4221423" cy="28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25" y="1741800"/>
            <a:ext cx="4123725" cy="28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8.0~9.0版本产品销售订单界面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zh-CN"/>
              <a:t>8.0											9.0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1786450"/>
            <a:ext cx="4025425" cy="25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00" y="1786450"/>
            <a:ext cx="4165199" cy="24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8.0~9.0版本产品出库单界面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zh-CN"/>
              <a:t>8.0										9.0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5" y="1771575"/>
            <a:ext cx="4318174" cy="31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25" y="1771575"/>
            <a:ext cx="4024724" cy="3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8.0~9.0版本产品采购单界面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zh-CN"/>
              <a:t>8.0										9.0		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125"/>
            <a:ext cx="4586176" cy="273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25" y="1808600"/>
            <a:ext cx="4142876" cy="27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8.0~9.0版本产品入库单界面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7125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zh-CN"/>
              <a:t>8.0									9.0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49" y="1726900"/>
            <a:ext cx="4169325" cy="28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125" y="1726900"/>
            <a:ext cx="4232174" cy="27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