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01-16-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10-16-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11-16-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12-16-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02-16-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03-16-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04-16-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05-16-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06-16-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07-16-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5453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08-16-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09-16-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9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Macintosh PowerPoint</Application>
  <PresentationFormat>自定义</PresentationFormat>
  <Paragraphs>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lei</cp:lastModifiedBy>
  <cp:revision>2</cp:revision>
  <dcterms:created xsi:type="dcterms:W3CDTF">2013-01-27T09:14:16Z</dcterms:created>
  <dcterms:modified xsi:type="dcterms:W3CDTF">2025-04-10T03:51:23Z</dcterms:modified>
  <cp:category/>
</cp:coreProperties>
</file>