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长文生成器技术解析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基于两阶段架构的AI内容生成系统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系统架构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• 两阶段处理流程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1. 大纲生成阶段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2. 内容扩展阶段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核心组件: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OutlineGenerator: 大纲生成器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ContentExpander: 内容扩展器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ArticleFormatter: 文章格式化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类: LongWriter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功能描述: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self.outline_gen = OutlineGenerator(api_key)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  self.content_exp = ContentExpander(api_key)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主要方法: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核心方法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• __init__: self.outline_gen = OutlineGenerator(api_key)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  self.content_exp = ContentExpander(api_key)...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generate_article: parser = argparse.ArgumentParser(description="两阶段长文生成器")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parser.add_argument("--topic", required...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主函数代码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import argparse</a:t>
            </a:r>
            <a:br/>
            <a:br/>
            <a:r>
              <a:t>import os</a:t>
            </a:r>
            <a:br/>
            <a:br/>
            <a:r>
              <a:t>from typing import Optional</a:t>
            </a:r>
            <a:br/>
            <a:br/>
            <a:r>
              <a:t>from longwriter.generators.outline import OutlineGenerator</a:t>
            </a:r>
            <a:br/>
            <a:br/>
            <a:r>
              <a:t>from longwriter.generators.content import ContentExpander</a:t>
            </a:r>
            <a:br/>
            <a:br/>
            <a:r>
              <a:t>from longwriter.utils.formatter import ArticleFormatter</a:t>
            </a:r>
            <a:br/>
            <a:br/>
            <a:r>
              <a:t>from longwriter.schemas.outline import ArticleOutline, Section</a:t>
            </a:r>
            <a:br/>
            <a:br/>
            <a:br/>
            <a:br/>
            <a:r>
              <a:t>class LongWriter:</a:t>
            </a:r>
            <a:br/>
            <a:br/>
            <a:r>
              <a:t>    def __init__(self, api_key: str):</a:t>
            </a:r>
            <a:br/>
            <a:br/>
            <a:r>
              <a:t>        self.outline_gen = OutlineGenerator(api_key)</a:t>
            </a:r>
            <a:br/>
            <a:br/>
            <a:r>
              <a:t>        self.content_exp = ContentExpander(api_key)</a:t>
            </a:r>
            <a:br/>
            <a:br/>
            <a:r>
              <a:t>        </a:t>
            </a:r>
            <a:br/>
            <a:br/>
            <a:r>
              <a:t>    def generate_article(self, topic: str, style: str, length: int) -&gt; Optional[str]:</a:t>
            </a:r>
            <a:br/>
            <a:br/>
            <a:r>
              <a:t>        outline = self.outline_gen.generate_outline(topic, style, length)</a:t>
            </a:r>
            <a:br/>
            <a:br/>
            <a:r>
              <a:t>        if not outline:</a:t>
            </a:r>
            <a:br/>
            <a:br/>
            <a:r>
              <a:t>            return None</a:t>
            </a:r>
            <a:br/>
            <a:br/>
            <a:br/>
            <a:br/>
            <a:r>
              <a:t>        sections = []</a:t>
            </a:r>
            <a:br/>
            <a:br/>
            <a:r>
              <a:t>        for section in outline.sections:</a:t>
            </a:r>
            <a:br/>
            <a:br/>
            <a:r>
              <a:t>            content = self.content_exp.expand_section(outline, section)</a:t>
            </a:r>
            <a:br/>
            <a:br/>
            <a:r>
              <a:t>            if content:</a:t>
            </a:r>
            <a:br/>
            <a:br/>
            <a:r>
              <a:t>                sections.append({</a:t>
            </a:r>
            <a:br/>
            <a:br/>
            <a:r>
              <a:t>                    'title': section.title,</a:t>
            </a:r>
            <a:br/>
            <a:br/>
            <a:r>
              <a:t>                    'content': content</a:t>
            </a:r>
            <a:br/>
            <a:br/>
            <a:r>
              <a:t>                })</a:t>
            </a:r>
            <a:br/>
            <a:br/>
            <a:br/>
            <a:br/>
            <a:r>
              <a:t>        return ArticleFormatter.format_article(outline.title, sections)</a:t>
            </a:r>
            <a:br/>
            <a:br/>
            <a:br/>
            <a:br/>
            <a:r>
              <a:t>def main():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70C0"/>
                </a:solidFill>
              </a:defRPr>
            </a:pPr>
            <a:r>
              <a:t>使用示例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命令行参数: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--topic: 文章主题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--style: 文章风格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--length: 文章长度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--output: 输出文件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--api_key: OpenRouter API密钥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