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710"/>
  </p:normalViewPr>
  <p:slideViewPr>
    <p:cSldViewPr snapToGrid="0" snapToObjects="1">
      <p:cViewPr varScale="1">
        <p:scale>
          <a:sx n="196" d="100"/>
          <a:sy n="196" d="100"/>
        </p:scale>
        <p:origin x="18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Nd3YvEQ3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1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4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0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D0CFC6-FB55-0608-1CAF-C94FDA22A997}"/>
              </a:ext>
            </a:extLst>
          </p:cNvPr>
          <p:cNvSpPr txBox="1"/>
          <p:nvPr/>
        </p:nvSpPr>
        <p:spPr>
          <a:xfrm>
            <a:off x="5165388" y="409652"/>
            <a:ext cx="4893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3"/>
              </a:rPr>
              <a:t>https://www.bilibili.com/video/BV1GNd3YvEQ3/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1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2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2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3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4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5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6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7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8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9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</Words>
  <Application>Microsoft Macintosh PowerPoint</Application>
  <PresentationFormat>自定义</PresentationFormat>
  <Paragraphs>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Lei HUA</cp:lastModifiedBy>
  <cp:revision>2</cp:revision>
  <dcterms:created xsi:type="dcterms:W3CDTF">2013-01-27T09:14:16Z</dcterms:created>
  <dcterms:modified xsi:type="dcterms:W3CDTF">2025-04-12T00:44:37Z</dcterms:modified>
  <cp:category/>
</cp:coreProperties>
</file>