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8" r:id="rId3"/>
    <p:sldId id="459" r:id="rId4"/>
    <p:sldId id="461" r:id="rId5"/>
    <p:sldId id="482" r:id="rId6"/>
    <p:sldId id="483" r:id="rId7"/>
    <p:sldId id="464" r:id="rId8"/>
    <p:sldId id="465" r:id="rId9"/>
    <p:sldId id="466" r:id="rId10"/>
    <p:sldId id="467" r:id="rId11"/>
    <p:sldId id="468" r:id="rId12"/>
    <p:sldId id="469" r:id="rId13"/>
    <p:sldId id="477" r:id="rId14"/>
    <p:sldId id="475" r:id="rId15"/>
    <p:sldId id="476" r:id="rId16"/>
    <p:sldId id="478" r:id="rId17"/>
    <p:sldId id="479" r:id="rId18"/>
    <p:sldId id="480" r:id="rId19"/>
    <p:sldId id="481" r:id="rId20"/>
    <p:sldId id="471" r:id="rId21"/>
    <p:sldId id="470" r:id="rId22"/>
    <p:sldId id="472" r:id="rId23"/>
    <p:sldId id="473" r:id="rId24"/>
    <p:sldId id="474" r:id="rId25"/>
  </p:sldIdLst>
  <p:sldSz cx="9144000" cy="6858000" type="screen4x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7D1F6"/>
    <a:srgbClr val="6A7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2" autoAdjust="0"/>
    <p:restoredTop sz="88472" autoAdjust="0"/>
  </p:normalViewPr>
  <p:slideViewPr>
    <p:cSldViewPr snapToGrid="0" showGuides="1">
      <p:cViewPr varScale="1">
        <p:scale>
          <a:sx n="70" d="100"/>
          <a:sy n="70" d="100"/>
        </p:scale>
        <p:origin x="58" y="1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3153-B655-49EB-9F9D-A9ADEAD8C49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CE9A-F9C5-4EAB-9FF4-628C47C65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5FB7-0978-4880-BA7C-A0472742D08A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92BD-9991-4432-9E03-07094AD3E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5ACE2B-5344-4F7F-A4B7-9FEAD7A4123F}" type="slidenum">
              <a:rPr lang="en-GB" altLang="en-US" sz="1000" smtClean="0"/>
              <a:pPr>
                <a:spcBef>
                  <a:spcPct val="0"/>
                </a:spcBef>
              </a:pPr>
              <a:t>1</a:t>
            </a:fld>
            <a:endParaRPr lang="en-GB" altLang="en-US" sz="10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958F62C2-FAC5-421E-912D-2267C1553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B9E61-27C3-491C-9FA5-77ECFC964E66}" type="slidenum">
              <a:rPr lang="en-GB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1BBBD0-26F4-4B42-B4BA-67EDCC948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70ABD82-7012-49E4-A488-549EB7C6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958F62C2-FAC5-421E-912D-2267C1553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B9E61-27C3-491C-9FA5-77ECFC964E66}" type="slidenum">
              <a:rPr lang="en-GB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1BBBD0-26F4-4B42-B4BA-67EDCC948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70ABD82-7012-49E4-A488-549EB7C6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958F62C2-FAC5-421E-912D-2267C1553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B9E61-27C3-491C-9FA5-77ECFC964E66}" type="slidenum">
              <a:rPr lang="en-GB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1BBBD0-26F4-4B42-B4BA-67EDCC948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70ABD82-7012-49E4-A488-549EB7C6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9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DCB6AB76-5283-46BC-B75C-F8E6CBAD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51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5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217A21-384B-4BF4-A63F-EA04DA5B0F10}" type="slidenum">
              <a:rPr lang="en-GB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0380086-7EC1-4602-8382-D906D3DD4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F116335-CF9A-451B-956A-2DCF92AA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370E9CA-1994-481E-8F0D-2AB4560D1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1E362CD-113B-4E1A-BA9A-6CF39297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3C57303-23A9-42E3-B955-D92CC895C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8E14B-F3EC-4E49-82CC-7BC1D901C851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0836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cience &amp;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161" cy="149"/>
            </a:xfrm>
            <a:custGeom>
              <a:avLst/>
              <a:gdLst>
                <a:gd name="T0" fmla="*/ 1069 w 1084"/>
                <a:gd name="T1" fmla="*/ 71 h 138"/>
                <a:gd name="T2" fmla="*/ 1068 w 1084"/>
                <a:gd name="T3" fmla="*/ 42 h 138"/>
                <a:gd name="T4" fmla="*/ 1068 w 1084"/>
                <a:gd name="T5" fmla="*/ 99 h 138"/>
                <a:gd name="T6" fmla="*/ 1012 w 1084"/>
                <a:gd name="T7" fmla="*/ 123 h 138"/>
                <a:gd name="T8" fmla="*/ 1070 w 1084"/>
                <a:gd name="T9" fmla="*/ 33 h 138"/>
                <a:gd name="T10" fmla="*/ 943 w 1084"/>
                <a:gd name="T11" fmla="*/ 33 h 138"/>
                <a:gd name="T12" fmla="*/ 944 w 1084"/>
                <a:gd name="T13" fmla="*/ 69 h 138"/>
                <a:gd name="T14" fmla="*/ 980 w 1084"/>
                <a:gd name="T15" fmla="*/ 109 h 138"/>
                <a:gd name="T16" fmla="*/ 908 w 1084"/>
                <a:gd name="T17" fmla="*/ 33 h 138"/>
                <a:gd name="T18" fmla="*/ 908 w 1084"/>
                <a:gd name="T19" fmla="*/ 33 h 138"/>
                <a:gd name="T20" fmla="*/ 901 w 1084"/>
                <a:gd name="T21" fmla="*/ 20 h 138"/>
                <a:gd name="T22" fmla="*/ 856 w 1084"/>
                <a:gd name="T23" fmla="*/ 44 h 138"/>
                <a:gd name="T24" fmla="*/ 856 w 1084"/>
                <a:gd name="T25" fmla="*/ 109 h 138"/>
                <a:gd name="T26" fmla="*/ 882 w 1084"/>
                <a:gd name="T27" fmla="*/ 32 h 138"/>
                <a:gd name="T28" fmla="*/ 771 w 1084"/>
                <a:gd name="T29" fmla="*/ 62 h 138"/>
                <a:gd name="T30" fmla="*/ 792 w 1084"/>
                <a:gd name="T31" fmla="*/ 111 h 138"/>
                <a:gd name="T32" fmla="*/ 770 w 1084"/>
                <a:gd name="T33" fmla="*/ 73 h 138"/>
                <a:gd name="T34" fmla="*/ 710 w 1084"/>
                <a:gd name="T35" fmla="*/ 44 h 138"/>
                <a:gd name="T36" fmla="*/ 711 w 1084"/>
                <a:gd name="T37" fmla="*/ 31 h 138"/>
                <a:gd name="T38" fmla="*/ 730 w 1084"/>
                <a:gd name="T39" fmla="*/ 84 h 138"/>
                <a:gd name="T40" fmla="*/ 744 w 1084"/>
                <a:gd name="T41" fmla="*/ 69 h 138"/>
                <a:gd name="T42" fmla="*/ 607 w 1084"/>
                <a:gd name="T43" fmla="*/ 43 h 138"/>
                <a:gd name="T44" fmla="*/ 608 w 1084"/>
                <a:gd name="T45" fmla="*/ 109 h 138"/>
                <a:gd name="T46" fmla="*/ 643 w 1084"/>
                <a:gd name="T47" fmla="*/ 64 h 138"/>
                <a:gd name="T48" fmla="*/ 632 w 1084"/>
                <a:gd name="T49" fmla="*/ 31 h 138"/>
                <a:gd name="T50" fmla="*/ 572 w 1084"/>
                <a:gd name="T51" fmla="*/ 109 h 138"/>
                <a:gd name="T52" fmla="*/ 555 w 1084"/>
                <a:gd name="T53" fmla="*/ 10 h 138"/>
                <a:gd name="T54" fmla="*/ 478 w 1084"/>
                <a:gd name="T55" fmla="*/ 71 h 138"/>
                <a:gd name="T56" fmla="*/ 523 w 1084"/>
                <a:gd name="T57" fmla="*/ 33 h 138"/>
                <a:gd name="T58" fmla="*/ 463 w 1084"/>
                <a:gd name="T59" fmla="*/ 71 h 138"/>
                <a:gd name="T60" fmla="*/ 497 w 1084"/>
                <a:gd name="T61" fmla="*/ 125 h 138"/>
                <a:gd name="T62" fmla="*/ 536 w 1084"/>
                <a:gd name="T63" fmla="*/ 98 h 138"/>
                <a:gd name="T64" fmla="*/ 397 w 1084"/>
                <a:gd name="T65" fmla="*/ 43 h 138"/>
                <a:gd name="T66" fmla="*/ 381 w 1084"/>
                <a:gd name="T67" fmla="*/ 109 h 138"/>
                <a:gd name="T68" fmla="*/ 417 w 1084"/>
                <a:gd name="T69" fmla="*/ 45 h 138"/>
                <a:gd name="T70" fmla="*/ 447 w 1084"/>
                <a:gd name="T71" fmla="*/ 59 h 138"/>
                <a:gd name="T72" fmla="*/ 364 w 1084"/>
                <a:gd name="T73" fmla="*/ 10 h 138"/>
                <a:gd name="T74" fmla="*/ 364 w 1084"/>
                <a:gd name="T75" fmla="*/ 95 h 138"/>
                <a:gd name="T76" fmla="*/ 357 w 1084"/>
                <a:gd name="T77" fmla="*/ 52 h 138"/>
                <a:gd name="T78" fmla="*/ 183 w 1084"/>
                <a:gd name="T79" fmla="*/ 71 h 138"/>
                <a:gd name="T80" fmla="*/ 203 w 1084"/>
                <a:gd name="T81" fmla="*/ 97 h 138"/>
                <a:gd name="T82" fmla="*/ 201 w 1084"/>
                <a:gd name="T83" fmla="*/ 31 h 138"/>
                <a:gd name="T84" fmla="*/ 226 w 1084"/>
                <a:gd name="T85" fmla="*/ 99 h 138"/>
                <a:gd name="T86" fmla="*/ 226 w 1084"/>
                <a:gd name="T87" fmla="*/ 4 h 138"/>
                <a:gd name="T88" fmla="*/ 100 w 1084"/>
                <a:gd name="T89" fmla="*/ 33 h 138"/>
                <a:gd name="T90" fmla="*/ 101 w 1084"/>
                <a:gd name="T91" fmla="*/ 69 h 138"/>
                <a:gd name="T92" fmla="*/ 136 w 1084"/>
                <a:gd name="T93" fmla="*/ 109 h 138"/>
                <a:gd name="T94" fmla="*/ 28 w 1084"/>
                <a:gd name="T95" fmla="*/ 99 h 138"/>
                <a:gd name="T96" fmla="*/ 48 w 1084"/>
                <a:gd name="T97" fmla="*/ 79 h 138"/>
                <a:gd name="T98" fmla="*/ 34 w 1084"/>
                <a:gd name="T99" fmla="*/ 31 h 138"/>
                <a:gd name="T100" fmla="*/ 48 w 1084"/>
                <a:gd name="T101" fmla="*/ 63 h 138"/>
                <a:gd name="T102" fmla="*/ 50 w 1084"/>
                <a:gd name="T103" fmla="*/ 98 h 138"/>
                <a:gd name="T104" fmla="*/ 72 w 1084"/>
                <a:gd name="T105" fmla="*/ 9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4" h="138">
                  <a:moveTo>
                    <a:pt x="1047" y="97"/>
                  </a:moveTo>
                  <a:cubicBezTo>
                    <a:pt x="1034" y="97"/>
                    <a:pt x="1026" y="88"/>
                    <a:pt x="1026" y="71"/>
                  </a:cubicBezTo>
                  <a:cubicBezTo>
                    <a:pt x="1026" y="54"/>
                    <a:pt x="1034" y="44"/>
                    <a:pt x="1047" y="44"/>
                  </a:cubicBezTo>
                  <a:cubicBezTo>
                    <a:pt x="1060" y="44"/>
                    <a:pt x="1069" y="53"/>
                    <a:pt x="1069" y="71"/>
                  </a:cubicBezTo>
                  <a:cubicBezTo>
                    <a:pt x="1069" y="88"/>
                    <a:pt x="1060" y="97"/>
                    <a:pt x="1047" y="97"/>
                  </a:cubicBezTo>
                  <a:moveTo>
                    <a:pt x="1070" y="33"/>
                  </a:moveTo>
                  <a:cubicBezTo>
                    <a:pt x="1070" y="42"/>
                    <a:pt x="1070" y="42"/>
                    <a:pt x="1070" y="42"/>
                  </a:cubicBezTo>
                  <a:cubicBezTo>
                    <a:pt x="1068" y="42"/>
                    <a:pt x="1068" y="42"/>
                    <a:pt x="1068" y="42"/>
                  </a:cubicBezTo>
                  <a:cubicBezTo>
                    <a:pt x="1064" y="36"/>
                    <a:pt x="1056" y="31"/>
                    <a:pt x="1044" y="31"/>
                  </a:cubicBezTo>
                  <a:cubicBezTo>
                    <a:pt x="1026" y="31"/>
                    <a:pt x="1011" y="46"/>
                    <a:pt x="1011" y="71"/>
                  </a:cubicBezTo>
                  <a:cubicBezTo>
                    <a:pt x="1011" y="95"/>
                    <a:pt x="1025" y="110"/>
                    <a:pt x="1045" y="110"/>
                  </a:cubicBezTo>
                  <a:cubicBezTo>
                    <a:pt x="1056" y="110"/>
                    <a:pt x="1064" y="105"/>
                    <a:pt x="1068" y="99"/>
                  </a:cubicBezTo>
                  <a:cubicBezTo>
                    <a:pt x="1069" y="99"/>
                    <a:pt x="1069" y="99"/>
                    <a:pt x="1069" y="99"/>
                  </a:cubicBezTo>
                  <a:cubicBezTo>
                    <a:pt x="1069" y="116"/>
                    <a:pt x="1061" y="125"/>
                    <a:pt x="1045" y="125"/>
                  </a:cubicBezTo>
                  <a:cubicBezTo>
                    <a:pt x="1034" y="125"/>
                    <a:pt x="1025" y="119"/>
                    <a:pt x="1021" y="113"/>
                  </a:cubicBezTo>
                  <a:cubicBezTo>
                    <a:pt x="1012" y="123"/>
                    <a:pt x="1012" y="123"/>
                    <a:pt x="1012" y="123"/>
                  </a:cubicBezTo>
                  <a:cubicBezTo>
                    <a:pt x="1019" y="132"/>
                    <a:pt x="1031" y="138"/>
                    <a:pt x="1046" y="138"/>
                  </a:cubicBezTo>
                  <a:cubicBezTo>
                    <a:pt x="1069" y="138"/>
                    <a:pt x="1084" y="125"/>
                    <a:pt x="1084" y="98"/>
                  </a:cubicBezTo>
                  <a:cubicBezTo>
                    <a:pt x="1084" y="33"/>
                    <a:pt x="1084" y="33"/>
                    <a:pt x="1084" y="33"/>
                  </a:cubicBezTo>
                  <a:lnTo>
                    <a:pt x="1070" y="33"/>
                  </a:lnTo>
                  <a:close/>
                  <a:moveTo>
                    <a:pt x="968" y="31"/>
                  </a:moveTo>
                  <a:cubicBezTo>
                    <a:pt x="958" y="31"/>
                    <a:pt x="949" y="36"/>
                    <a:pt x="945" y="43"/>
                  </a:cubicBezTo>
                  <a:cubicBezTo>
                    <a:pt x="944" y="43"/>
                    <a:pt x="944" y="43"/>
                    <a:pt x="944" y="43"/>
                  </a:cubicBezTo>
                  <a:cubicBezTo>
                    <a:pt x="943" y="33"/>
                    <a:pt x="943" y="33"/>
                    <a:pt x="943" y="33"/>
                  </a:cubicBezTo>
                  <a:cubicBezTo>
                    <a:pt x="929" y="33"/>
                    <a:pt x="929" y="33"/>
                    <a:pt x="929" y="33"/>
                  </a:cubicBezTo>
                  <a:cubicBezTo>
                    <a:pt x="929" y="109"/>
                    <a:pt x="929" y="109"/>
                    <a:pt x="929" y="109"/>
                  </a:cubicBezTo>
                  <a:cubicBezTo>
                    <a:pt x="944" y="109"/>
                    <a:pt x="944" y="109"/>
                    <a:pt x="944" y="109"/>
                  </a:cubicBezTo>
                  <a:cubicBezTo>
                    <a:pt x="944" y="69"/>
                    <a:pt x="944" y="69"/>
                    <a:pt x="944" y="69"/>
                  </a:cubicBezTo>
                  <a:cubicBezTo>
                    <a:pt x="944" y="60"/>
                    <a:pt x="946" y="55"/>
                    <a:pt x="949" y="52"/>
                  </a:cubicBezTo>
                  <a:cubicBezTo>
                    <a:pt x="953" y="47"/>
                    <a:pt x="959" y="45"/>
                    <a:pt x="964" y="45"/>
                  </a:cubicBezTo>
                  <a:cubicBezTo>
                    <a:pt x="974" y="45"/>
                    <a:pt x="980" y="50"/>
                    <a:pt x="980" y="64"/>
                  </a:cubicBezTo>
                  <a:cubicBezTo>
                    <a:pt x="980" y="109"/>
                    <a:pt x="980" y="109"/>
                    <a:pt x="980" y="109"/>
                  </a:cubicBezTo>
                  <a:cubicBezTo>
                    <a:pt x="995" y="109"/>
                    <a:pt x="995" y="109"/>
                    <a:pt x="995" y="109"/>
                  </a:cubicBezTo>
                  <a:cubicBezTo>
                    <a:pt x="995" y="59"/>
                    <a:pt x="995" y="59"/>
                    <a:pt x="995" y="59"/>
                  </a:cubicBezTo>
                  <a:cubicBezTo>
                    <a:pt x="995" y="38"/>
                    <a:pt x="982" y="31"/>
                    <a:pt x="968" y="31"/>
                  </a:cubicBezTo>
                  <a:moveTo>
                    <a:pt x="908" y="33"/>
                  </a:moveTo>
                  <a:cubicBezTo>
                    <a:pt x="893" y="33"/>
                    <a:pt x="893" y="33"/>
                    <a:pt x="893" y="33"/>
                  </a:cubicBezTo>
                  <a:cubicBezTo>
                    <a:pt x="893" y="109"/>
                    <a:pt x="893" y="109"/>
                    <a:pt x="893" y="109"/>
                  </a:cubicBezTo>
                  <a:cubicBezTo>
                    <a:pt x="908" y="109"/>
                    <a:pt x="908" y="109"/>
                    <a:pt x="908" y="109"/>
                  </a:cubicBezTo>
                  <a:lnTo>
                    <a:pt x="908" y="33"/>
                  </a:lnTo>
                  <a:close/>
                  <a:moveTo>
                    <a:pt x="911" y="10"/>
                  </a:moveTo>
                  <a:cubicBezTo>
                    <a:pt x="911" y="5"/>
                    <a:pt x="906" y="0"/>
                    <a:pt x="901" y="0"/>
                  </a:cubicBezTo>
                  <a:cubicBezTo>
                    <a:pt x="895" y="0"/>
                    <a:pt x="891" y="5"/>
                    <a:pt x="891" y="10"/>
                  </a:cubicBezTo>
                  <a:cubicBezTo>
                    <a:pt x="891" y="16"/>
                    <a:pt x="895" y="20"/>
                    <a:pt x="901" y="20"/>
                  </a:cubicBezTo>
                  <a:cubicBezTo>
                    <a:pt x="906" y="20"/>
                    <a:pt x="911" y="16"/>
                    <a:pt x="911" y="10"/>
                  </a:cubicBezTo>
                  <a:moveTo>
                    <a:pt x="877" y="31"/>
                  </a:moveTo>
                  <a:cubicBezTo>
                    <a:pt x="869" y="31"/>
                    <a:pt x="861" y="36"/>
                    <a:pt x="857" y="44"/>
                  </a:cubicBezTo>
                  <a:cubicBezTo>
                    <a:pt x="856" y="44"/>
                    <a:pt x="856" y="44"/>
                    <a:pt x="856" y="44"/>
                  </a:cubicBezTo>
                  <a:cubicBezTo>
                    <a:pt x="855" y="33"/>
                    <a:pt x="855" y="33"/>
                    <a:pt x="855" y="33"/>
                  </a:cubicBezTo>
                  <a:cubicBezTo>
                    <a:pt x="841" y="33"/>
                    <a:pt x="841" y="33"/>
                    <a:pt x="841" y="33"/>
                  </a:cubicBezTo>
                  <a:cubicBezTo>
                    <a:pt x="841" y="109"/>
                    <a:pt x="841" y="109"/>
                    <a:pt x="841" y="109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6" y="66"/>
                    <a:pt x="856" y="66"/>
                    <a:pt x="856" y="66"/>
                  </a:cubicBezTo>
                  <a:cubicBezTo>
                    <a:pt x="856" y="53"/>
                    <a:pt x="864" y="46"/>
                    <a:pt x="875" y="46"/>
                  </a:cubicBezTo>
                  <a:cubicBezTo>
                    <a:pt x="878" y="46"/>
                    <a:pt x="879" y="46"/>
                    <a:pt x="881" y="47"/>
                  </a:cubicBezTo>
                  <a:cubicBezTo>
                    <a:pt x="882" y="32"/>
                    <a:pt x="882" y="32"/>
                    <a:pt x="882" y="32"/>
                  </a:cubicBezTo>
                  <a:cubicBezTo>
                    <a:pt x="881" y="31"/>
                    <a:pt x="879" y="31"/>
                    <a:pt x="877" y="31"/>
                  </a:cubicBezTo>
                  <a:moveTo>
                    <a:pt x="791" y="44"/>
                  </a:moveTo>
                  <a:cubicBezTo>
                    <a:pt x="802" y="44"/>
                    <a:pt x="808" y="51"/>
                    <a:pt x="809" y="62"/>
                  </a:cubicBezTo>
                  <a:cubicBezTo>
                    <a:pt x="771" y="62"/>
                    <a:pt x="771" y="62"/>
                    <a:pt x="771" y="62"/>
                  </a:cubicBezTo>
                  <a:cubicBezTo>
                    <a:pt x="773" y="51"/>
                    <a:pt x="781" y="44"/>
                    <a:pt x="791" y="44"/>
                  </a:cubicBezTo>
                  <a:moveTo>
                    <a:pt x="792" y="31"/>
                  </a:moveTo>
                  <a:cubicBezTo>
                    <a:pt x="770" y="31"/>
                    <a:pt x="755" y="48"/>
                    <a:pt x="755" y="71"/>
                  </a:cubicBezTo>
                  <a:cubicBezTo>
                    <a:pt x="755" y="95"/>
                    <a:pt x="771" y="111"/>
                    <a:pt x="792" y="111"/>
                  </a:cubicBezTo>
                  <a:cubicBezTo>
                    <a:pt x="807" y="111"/>
                    <a:pt x="819" y="101"/>
                    <a:pt x="823" y="90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07" y="93"/>
                    <a:pt x="800" y="97"/>
                    <a:pt x="792" y="97"/>
                  </a:cubicBezTo>
                  <a:cubicBezTo>
                    <a:pt x="780" y="97"/>
                    <a:pt x="771" y="89"/>
                    <a:pt x="770" y="73"/>
                  </a:cubicBezTo>
                  <a:cubicBezTo>
                    <a:pt x="825" y="73"/>
                    <a:pt x="825" y="73"/>
                    <a:pt x="825" y="73"/>
                  </a:cubicBezTo>
                  <a:cubicBezTo>
                    <a:pt x="825" y="69"/>
                    <a:pt x="825" y="69"/>
                    <a:pt x="825" y="69"/>
                  </a:cubicBezTo>
                  <a:cubicBezTo>
                    <a:pt x="825" y="48"/>
                    <a:pt x="813" y="31"/>
                    <a:pt x="792" y="31"/>
                  </a:cubicBezTo>
                  <a:moveTo>
                    <a:pt x="710" y="44"/>
                  </a:moveTo>
                  <a:cubicBezTo>
                    <a:pt x="721" y="44"/>
                    <a:pt x="728" y="51"/>
                    <a:pt x="729" y="62"/>
                  </a:cubicBezTo>
                  <a:cubicBezTo>
                    <a:pt x="690" y="62"/>
                    <a:pt x="690" y="62"/>
                    <a:pt x="690" y="62"/>
                  </a:cubicBezTo>
                  <a:cubicBezTo>
                    <a:pt x="692" y="51"/>
                    <a:pt x="700" y="44"/>
                    <a:pt x="710" y="44"/>
                  </a:cubicBezTo>
                  <a:moveTo>
                    <a:pt x="711" y="31"/>
                  </a:moveTo>
                  <a:cubicBezTo>
                    <a:pt x="689" y="31"/>
                    <a:pt x="674" y="48"/>
                    <a:pt x="674" y="71"/>
                  </a:cubicBezTo>
                  <a:cubicBezTo>
                    <a:pt x="674" y="95"/>
                    <a:pt x="690" y="111"/>
                    <a:pt x="711" y="111"/>
                  </a:cubicBezTo>
                  <a:cubicBezTo>
                    <a:pt x="726" y="111"/>
                    <a:pt x="738" y="101"/>
                    <a:pt x="742" y="90"/>
                  </a:cubicBezTo>
                  <a:cubicBezTo>
                    <a:pt x="730" y="84"/>
                    <a:pt x="730" y="84"/>
                    <a:pt x="730" y="84"/>
                  </a:cubicBezTo>
                  <a:cubicBezTo>
                    <a:pt x="727" y="93"/>
                    <a:pt x="720" y="97"/>
                    <a:pt x="711" y="97"/>
                  </a:cubicBezTo>
                  <a:cubicBezTo>
                    <a:pt x="699" y="97"/>
                    <a:pt x="690" y="89"/>
                    <a:pt x="690" y="73"/>
                  </a:cubicBezTo>
                  <a:cubicBezTo>
                    <a:pt x="744" y="73"/>
                    <a:pt x="744" y="73"/>
                    <a:pt x="744" y="73"/>
                  </a:cubicBezTo>
                  <a:cubicBezTo>
                    <a:pt x="744" y="69"/>
                    <a:pt x="744" y="69"/>
                    <a:pt x="744" y="69"/>
                  </a:cubicBezTo>
                  <a:cubicBezTo>
                    <a:pt x="744" y="48"/>
                    <a:pt x="732" y="31"/>
                    <a:pt x="711" y="31"/>
                  </a:cubicBezTo>
                  <a:moveTo>
                    <a:pt x="632" y="31"/>
                  </a:moveTo>
                  <a:cubicBezTo>
                    <a:pt x="621" y="31"/>
                    <a:pt x="613" y="36"/>
                    <a:pt x="609" y="43"/>
                  </a:cubicBezTo>
                  <a:cubicBezTo>
                    <a:pt x="607" y="43"/>
                    <a:pt x="607" y="43"/>
                    <a:pt x="607" y="43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93" y="33"/>
                    <a:pt x="593" y="33"/>
                    <a:pt x="593" y="33"/>
                  </a:cubicBezTo>
                  <a:cubicBezTo>
                    <a:pt x="593" y="109"/>
                    <a:pt x="593" y="109"/>
                    <a:pt x="593" y="109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8" y="69"/>
                    <a:pt x="608" y="69"/>
                    <a:pt x="608" y="69"/>
                  </a:cubicBezTo>
                  <a:cubicBezTo>
                    <a:pt x="608" y="60"/>
                    <a:pt x="610" y="55"/>
                    <a:pt x="613" y="52"/>
                  </a:cubicBezTo>
                  <a:cubicBezTo>
                    <a:pt x="617" y="47"/>
                    <a:pt x="622" y="45"/>
                    <a:pt x="628" y="45"/>
                  </a:cubicBezTo>
                  <a:cubicBezTo>
                    <a:pt x="638" y="45"/>
                    <a:pt x="643" y="50"/>
                    <a:pt x="643" y="64"/>
                  </a:cubicBezTo>
                  <a:cubicBezTo>
                    <a:pt x="643" y="109"/>
                    <a:pt x="643" y="109"/>
                    <a:pt x="643" y="109"/>
                  </a:cubicBezTo>
                  <a:cubicBezTo>
                    <a:pt x="659" y="109"/>
                    <a:pt x="659" y="109"/>
                    <a:pt x="659" y="109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9" y="38"/>
                    <a:pt x="646" y="31"/>
                    <a:pt x="632" y="31"/>
                  </a:cubicBezTo>
                  <a:moveTo>
                    <a:pt x="572" y="33"/>
                  </a:moveTo>
                  <a:cubicBezTo>
                    <a:pt x="557" y="33"/>
                    <a:pt x="557" y="33"/>
                    <a:pt x="557" y="33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72" y="109"/>
                    <a:pt x="572" y="109"/>
                    <a:pt x="572" y="109"/>
                  </a:cubicBezTo>
                  <a:lnTo>
                    <a:pt x="572" y="33"/>
                  </a:lnTo>
                  <a:close/>
                  <a:moveTo>
                    <a:pt x="574" y="10"/>
                  </a:moveTo>
                  <a:cubicBezTo>
                    <a:pt x="574" y="5"/>
                    <a:pt x="570" y="0"/>
                    <a:pt x="565" y="0"/>
                  </a:cubicBezTo>
                  <a:cubicBezTo>
                    <a:pt x="559" y="0"/>
                    <a:pt x="555" y="5"/>
                    <a:pt x="555" y="10"/>
                  </a:cubicBezTo>
                  <a:cubicBezTo>
                    <a:pt x="555" y="16"/>
                    <a:pt x="559" y="20"/>
                    <a:pt x="565" y="20"/>
                  </a:cubicBezTo>
                  <a:cubicBezTo>
                    <a:pt x="570" y="20"/>
                    <a:pt x="574" y="16"/>
                    <a:pt x="574" y="10"/>
                  </a:cubicBezTo>
                  <a:moveTo>
                    <a:pt x="499" y="97"/>
                  </a:moveTo>
                  <a:cubicBezTo>
                    <a:pt x="486" y="97"/>
                    <a:pt x="478" y="88"/>
                    <a:pt x="478" y="71"/>
                  </a:cubicBezTo>
                  <a:cubicBezTo>
                    <a:pt x="478" y="54"/>
                    <a:pt x="486" y="44"/>
                    <a:pt x="499" y="44"/>
                  </a:cubicBezTo>
                  <a:cubicBezTo>
                    <a:pt x="512" y="44"/>
                    <a:pt x="521" y="53"/>
                    <a:pt x="521" y="71"/>
                  </a:cubicBezTo>
                  <a:cubicBezTo>
                    <a:pt x="521" y="88"/>
                    <a:pt x="512" y="97"/>
                    <a:pt x="499" y="97"/>
                  </a:cubicBezTo>
                  <a:moveTo>
                    <a:pt x="523" y="33"/>
                  </a:moveTo>
                  <a:cubicBezTo>
                    <a:pt x="522" y="42"/>
                    <a:pt x="522" y="42"/>
                    <a:pt x="522" y="42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6" y="36"/>
                    <a:pt x="508" y="31"/>
                    <a:pt x="497" y="31"/>
                  </a:cubicBezTo>
                  <a:cubicBezTo>
                    <a:pt x="478" y="31"/>
                    <a:pt x="463" y="46"/>
                    <a:pt x="463" y="71"/>
                  </a:cubicBezTo>
                  <a:cubicBezTo>
                    <a:pt x="463" y="95"/>
                    <a:pt x="477" y="110"/>
                    <a:pt x="497" y="110"/>
                  </a:cubicBezTo>
                  <a:cubicBezTo>
                    <a:pt x="508" y="110"/>
                    <a:pt x="516" y="105"/>
                    <a:pt x="520" y="99"/>
                  </a:cubicBezTo>
                  <a:cubicBezTo>
                    <a:pt x="521" y="99"/>
                    <a:pt x="521" y="99"/>
                    <a:pt x="521" y="99"/>
                  </a:cubicBezTo>
                  <a:cubicBezTo>
                    <a:pt x="521" y="116"/>
                    <a:pt x="513" y="125"/>
                    <a:pt x="497" y="125"/>
                  </a:cubicBezTo>
                  <a:cubicBezTo>
                    <a:pt x="486" y="125"/>
                    <a:pt x="478" y="119"/>
                    <a:pt x="473" y="113"/>
                  </a:cubicBezTo>
                  <a:cubicBezTo>
                    <a:pt x="464" y="123"/>
                    <a:pt x="464" y="123"/>
                    <a:pt x="464" y="123"/>
                  </a:cubicBezTo>
                  <a:cubicBezTo>
                    <a:pt x="471" y="132"/>
                    <a:pt x="483" y="138"/>
                    <a:pt x="498" y="138"/>
                  </a:cubicBezTo>
                  <a:cubicBezTo>
                    <a:pt x="521" y="138"/>
                    <a:pt x="536" y="125"/>
                    <a:pt x="536" y="98"/>
                  </a:cubicBezTo>
                  <a:cubicBezTo>
                    <a:pt x="536" y="33"/>
                    <a:pt x="536" y="33"/>
                    <a:pt x="536" y="33"/>
                  </a:cubicBezTo>
                  <a:lnTo>
                    <a:pt x="523" y="33"/>
                  </a:lnTo>
                  <a:close/>
                  <a:moveTo>
                    <a:pt x="420" y="31"/>
                  </a:moveTo>
                  <a:cubicBezTo>
                    <a:pt x="410" y="31"/>
                    <a:pt x="401" y="36"/>
                    <a:pt x="397" y="43"/>
                  </a:cubicBezTo>
                  <a:cubicBezTo>
                    <a:pt x="396" y="43"/>
                    <a:pt x="396" y="43"/>
                    <a:pt x="396" y="43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9"/>
                    <a:pt x="396" y="69"/>
                    <a:pt x="396" y="69"/>
                  </a:cubicBezTo>
                  <a:cubicBezTo>
                    <a:pt x="396" y="60"/>
                    <a:pt x="398" y="55"/>
                    <a:pt x="401" y="52"/>
                  </a:cubicBezTo>
                  <a:cubicBezTo>
                    <a:pt x="405" y="47"/>
                    <a:pt x="411" y="45"/>
                    <a:pt x="417" y="45"/>
                  </a:cubicBezTo>
                  <a:cubicBezTo>
                    <a:pt x="426" y="45"/>
                    <a:pt x="432" y="50"/>
                    <a:pt x="432" y="64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7" y="59"/>
                    <a:pt x="447" y="59"/>
                    <a:pt x="447" y="59"/>
                  </a:cubicBezTo>
                  <a:cubicBezTo>
                    <a:pt x="447" y="38"/>
                    <a:pt x="434" y="31"/>
                    <a:pt x="420" y="31"/>
                  </a:cubicBezTo>
                  <a:moveTo>
                    <a:pt x="313" y="24"/>
                  </a:moveTo>
                  <a:cubicBezTo>
                    <a:pt x="364" y="24"/>
                    <a:pt x="364" y="24"/>
                    <a:pt x="364" y="24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64" y="109"/>
                    <a:pt x="364" y="109"/>
                    <a:pt x="364" y="109"/>
                  </a:cubicBezTo>
                  <a:cubicBezTo>
                    <a:pt x="364" y="95"/>
                    <a:pt x="364" y="95"/>
                    <a:pt x="36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7" y="66"/>
                    <a:pt x="357" y="66"/>
                    <a:pt x="357" y="66"/>
                  </a:cubicBezTo>
                  <a:cubicBezTo>
                    <a:pt x="357" y="52"/>
                    <a:pt x="357" y="52"/>
                    <a:pt x="357" y="52"/>
                  </a:cubicBezTo>
                  <a:cubicBezTo>
                    <a:pt x="313" y="52"/>
                    <a:pt x="313" y="52"/>
                    <a:pt x="313" y="52"/>
                  </a:cubicBezTo>
                  <a:lnTo>
                    <a:pt x="313" y="24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63" cy="119"/>
            </a:xfrm>
            <a:custGeom>
              <a:avLst/>
              <a:gdLst>
                <a:gd name="T0" fmla="*/ 1125 w 1179"/>
                <a:gd name="T1" fmla="*/ 62 h 111"/>
                <a:gd name="T2" fmla="*/ 1109 w 1179"/>
                <a:gd name="T3" fmla="*/ 70 h 111"/>
                <a:gd name="T4" fmla="*/ 1164 w 1179"/>
                <a:gd name="T5" fmla="*/ 83 h 111"/>
                <a:gd name="T6" fmla="*/ 1178 w 1179"/>
                <a:gd name="T7" fmla="*/ 72 h 111"/>
                <a:gd name="T8" fmla="*/ 1098 w 1179"/>
                <a:gd name="T9" fmla="*/ 86 h 111"/>
                <a:gd name="T10" fmla="*/ 1043 w 1179"/>
                <a:gd name="T11" fmla="*/ 70 h 111"/>
                <a:gd name="T12" fmla="*/ 1098 w 1179"/>
                <a:gd name="T13" fmla="*/ 55 h 111"/>
                <a:gd name="T14" fmla="*/ 1065 w 1179"/>
                <a:gd name="T15" fmla="*/ 110 h 111"/>
                <a:gd name="T16" fmla="*/ 962 w 1179"/>
                <a:gd name="T17" fmla="*/ 43 h 111"/>
                <a:gd name="T18" fmla="*/ 946 w 1179"/>
                <a:gd name="T19" fmla="*/ 33 h 111"/>
                <a:gd name="T20" fmla="*/ 961 w 1179"/>
                <a:gd name="T21" fmla="*/ 68 h 111"/>
                <a:gd name="T22" fmla="*/ 997 w 1179"/>
                <a:gd name="T23" fmla="*/ 63 h 111"/>
                <a:gd name="T24" fmla="*/ 1012 w 1179"/>
                <a:gd name="T25" fmla="*/ 58 h 111"/>
                <a:gd name="T26" fmla="*/ 914 w 1179"/>
                <a:gd name="T27" fmla="*/ 62 h 111"/>
                <a:gd name="T28" fmla="*/ 897 w 1179"/>
                <a:gd name="T29" fmla="*/ 31 h 111"/>
                <a:gd name="T30" fmla="*/ 928 w 1179"/>
                <a:gd name="T31" fmla="*/ 90 h 111"/>
                <a:gd name="T32" fmla="*/ 875 w 1179"/>
                <a:gd name="T33" fmla="*/ 72 h 111"/>
                <a:gd name="T34" fmla="*/ 897 w 1179"/>
                <a:gd name="T35" fmla="*/ 31 h 111"/>
                <a:gd name="T36" fmla="*/ 829 w 1179"/>
                <a:gd name="T37" fmla="*/ 109 h 111"/>
                <a:gd name="T38" fmla="*/ 847 w 1179"/>
                <a:gd name="T39" fmla="*/ 10 h 111"/>
                <a:gd name="T40" fmla="*/ 837 w 1179"/>
                <a:gd name="T41" fmla="*/ 20 h 111"/>
                <a:gd name="T42" fmla="*/ 800 w 1179"/>
                <a:gd name="T43" fmla="*/ 81 h 111"/>
                <a:gd name="T44" fmla="*/ 781 w 1179"/>
                <a:gd name="T45" fmla="*/ 44 h 111"/>
                <a:gd name="T46" fmla="*/ 781 w 1179"/>
                <a:gd name="T47" fmla="*/ 31 h 111"/>
                <a:gd name="T48" fmla="*/ 814 w 1179"/>
                <a:gd name="T49" fmla="*/ 86 h 111"/>
                <a:gd name="T50" fmla="*/ 698 w 1179"/>
                <a:gd name="T51" fmla="*/ 8 h 111"/>
                <a:gd name="T52" fmla="*/ 717 w 1179"/>
                <a:gd name="T53" fmla="*/ 82 h 111"/>
                <a:gd name="T54" fmla="*/ 661 w 1179"/>
                <a:gd name="T55" fmla="*/ 88 h 111"/>
                <a:gd name="T56" fmla="*/ 702 w 1179"/>
                <a:gd name="T57" fmla="*/ 51 h 111"/>
                <a:gd name="T58" fmla="*/ 717 w 1179"/>
                <a:gd name="T59" fmla="*/ 36 h 111"/>
                <a:gd name="T60" fmla="*/ 623 w 1179"/>
                <a:gd name="T61" fmla="*/ 2 h 111"/>
                <a:gd name="T62" fmla="*/ 584 w 1179"/>
                <a:gd name="T63" fmla="*/ 33 h 111"/>
                <a:gd name="T64" fmla="*/ 584 w 1179"/>
                <a:gd name="T65" fmla="*/ 45 h 111"/>
                <a:gd name="T66" fmla="*/ 599 w 1179"/>
                <a:gd name="T67" fmla="*/ 45 h 111"/>
                <a:gd name="T68" fmla="*/ 599 w 1179"/>
                <a:gd name="T69" fmla="*/ 33 h 111"/>
                <a:gd name="T70" fmla="*/ 548 w 1179"/>
                <a:gd name="T71" fmla="*/ 70 h 111"/>
                <a:gd name="T72" fmla="*/ 526 w 1179"/>
                <a:gd name="T73" fmla="*/ 44 h 111"/>
                <a:gd name="T74" fmla="*/ 526 w 1179"/>
                <a:gd name="T75" fmla="*/ 31 h 111"/>
                <a:gd name="T76" fmla="*/ 563 w 1179"/>
                <a:gd name="T77" fmla="*/ 70 h 111"/>
                <a:gd name="T78" fmla="*/ 425 w 1179"/>
                <a:gd name="T79" fmla="*/ 4 h 111"/>
                <a:gd name="T80" fmla="*/ 394 w 1179"/>
                <a:gd name="T81" fmla="*/ 70 h 111"/>
                <a:gd name="T82" fmla="*/ 372 w 1179"/>
                <a:gd name="T83" fmla="*/ 44 h 111"/>
                <a:gd name="T84" fmla="*/ 372 w 1179"/>
                <a:gd name="T85" fmla="*/ 31 h 111"/>
                <a:gd name="T86" fmla="*/ 409 w 1179"/>
                <a:gd name="T87" fmla="*/ 70 h 111"/>
                <a:gd name="T88" fmla="*/ 266 w 1179"/>
                <a:gd name="T89" fmla="*/ 70 h 111"/>
                <a:gd name="T90" fmla="*/ 324 w 1179"/>
                <a:gd name="T91" fmla="*/ 70 h 111"/>
                <a:gd name="T92" fmla="*/ 287 w 1179"/>
                <a:gd name="T93" fmla="*/ 110 h 111"/>
                <a:gd name="T94" fmla="*/ 185 w 1179"/>
                <a:gd name="T95" fmla="*/ 43 h 111"/>
                <a:gd name="T96" fmla="*/ 169 w 1179"/>
                <a:gd name="T97" fmla="*/ 4 h 111"/>
                <a:gd name="T98" fmla="*/ 184 w 1179"/>
                <a:gd name="T99" fmla="*/ 68 h 111"/>
                <a:gd name="T100" fmla="*/ 219 w 1179"/>
                <a:gd name="T101" fmla="*/ 63 h 111"/>
                <a:gd name="T102" fmla="*/ 235 w 1179"/>
                <a:gd name="T103" fmla="*/ 58 h 111"/>
                <a:gd name="T104" fmla="*/ 139 w 1179"/>
                <a:gd name="T105" fmla="*/ 81 h 111"/>
                <a:gd name="T106" fmla="*/ 120 w 1179"/>
                <a:gd name="T107" fmla="*/ 44 h 111"/>
                <a:gd name="T108" fmla="*/ 120 w 1179"/>
                <a:gd name="T109" fmla="*/ 31 h 111"/>
                <a:gd name="T110" fmla="*/ 153 w 1179"/>
                <a:gd name="T111" fmla="*/ 86 h 111"/>
                <a:gd name="T112" fmla="*/ 37 w 1179"/>
                <a:gd name="T113" fmla="*/ 8 h 111"/>
                <a:gd name="T114" fmla="*/ 56 w 1179"/>
                <a:gd name="T115" fmla="*/ 82 h 111"/>
                <a:gd name="T116" fmla="*/ 0 w 1179"/>
                <a:gd name="T117" fmla="*/ 88 h 111"/>
                <a:gd name="T118" fmla="*/ 41 w 1179"/>
                <a:gd name="T119" fmla="*/ 51 h 111"/>
                <a:gd name="T120" fmla="*/ 56 w 1179"/>
                <a:gd name="T12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11">
                  <a:moveTo>
                    <a:pt x="1145" y="44"/>
                  </a:moveTo>
                  <a:cubicBezTo>
                    <a:pt x="1155" y="44"/>
                    <a:pt x="1162" y="51"/>
                    <a:pt x="1163" y="62"/>
                  </a:cubicBezTo>
                  <a:cubicBezTo>
                    <a:pt x="1125" y="62"/>
                    <a:pt x="1125" y="62"/>
                    <a:pt x="1125" y="62"/>
                  </a:cubicBezTo>
                  <a:cubicBezTo>
                    <a:pt x="1127" y="50"/>
                    <a:pt x="1134" y="44"/>
                    <a:pt x="1145" y="44"/>
                  </a:cubicBezTo>
                  <a:moveTo>
                    <a:pt x="1145" y="31"/>
                  </a:moveTo>
                  <a:cubicBezTo>
                    <a:pt x="1123" y="31"/>
                    <a:pt x="1109" y="47"/>
                    <a:pt x="1109" y="70"/>
                  </a:cubicBezTo>
                  <a:cubicBezTo>
                    <a:pt x="1109" y="95"/>
                    <a:pt x="1124" y="110"/>
                    <a:pt x="1145" y="110"/>
                  </a:cubicBezTo>
                  <a:cubicBezTo>
                    <a:pt x="1161" y="110"/>
                    <a:pt x="1173" y="101"/>
                    <a:pt x="1177" y="90"/>
                  </a:cubicBezTo>
                  <a:cubicBezTo>
                    <a:pt x="1164" y="83"/>
                    <a:pt x="1164" y="83"/>
                    <a:pt x="1164" y="83"/>
                  </a:cubicBezTo>
                  <a:cubicBezTo>
                    <a:pt x="1161" y="93"/>
                    <a:pt x="1154" y="97"/>
                    <a:pt x="1145" y="97"/>
                  </a:cubicBezTo>
                  <a:cubicBezTo>
                    <a:pt x="1134" y="97"/>
                    <a:pt x="1125" y="88"/>
                    <a:pt x="1124" y="72"/>
                  </a:cubicBezTo>
                  <a:cubicBezTo>
                    <a:pt x="1178" y="72"/>
                    <a:pt x="1178" y="72"/>
                    <a:pt x="1178" y="72"/>
                  </a:cubicBezTo>
                  <a:cubicBezTo>
                    <a:pt x="1178" y="69"/>
                    <a:pt x="1178" y="69"/>
                    <a:pt x="1178" y="69"/>
                  </a:cubicBezTo>
                  <a:cubicBezTo>
                    <a:pt x="1179" y="48"/>
                    <a:pt x="1167" y="31"/>
                    <a:pt x="1145" y="31"/>
                  </a:cubicBezTo>
                  <a:moveTo>
                    <a:pt x="1098" y="86"/>
                  </a:moveTo>
                  <a:cubicBezTo>
                    <a:pt x="1084" y="81"/>
                    <a:pt x="1084" y="81"/>
                    <a:pt x="1084" y="81"/>
                  </a:cubicBezTo>
                  <a:cubicBezTo>
                    <a:pt x="1082" y="91"/>
                    <a:pt x="1073" y="97"/>
                    <a:pt x="1065" y="97"/>
                  </a:cubicBezTo>
                  <a:cubicBezTo>
                    <a:pt x="1051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3" y="44"/>
                    <a:pt x="1082" y="50"/>
                    <a:pt x="1084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4" y="40"/>
                    <a:pt x="1080" y="31"/>
                    <a:pt x="1065" y="31"/>
                  </a:cubicBezTo>
                  <a:cubicBezTo>
                    <a:pt x="1042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0" y="110"/>
                    <a:pt x="1094" y="101"/>
                    <a:pt x="1098" y="86"/>
                  </a:cubicBezTo>
                  <a:moveTo>
                    <a:pt x="985" y="31"/>
                  </a:moveTo>
                  <a:cubicBezTo>
                    <a:pt x="975" y="31"/>
                    <a:pt x="966" y="36"/>
                    <a:pt x="962" y="43"/>
                  </a:cubicBezTo>
                  <a:cubicBezTo>
                    <a:pt x="960" y="43"/>
                    <a:pt x="960" y="43"/>
                    <a:pt x="960" y="43"/>
                  </a:cubicBezTo>
                  <a:cubicBezTo>
                    <a:pt x="960" y="33"/>
                    <a:pt x="960" y="33"/>
                    <a:pt x="960" y="33"/>
                  </a:cubicBezTo>
                  <a:cubicBezTo>
                    <a:pt x="946" y="33"/>
                    <a:pt x="946" y="33"/>
                    <a:pt x="946" y="33"/>
                  </a:cubicBezTo>
                  <a:cubicBezTo>
                    <a:pt x="946" y="109"/>
                    <a:pt x="946" y="109"/>
                    <a:pt x="946" y="109"/>
                  </a:cubicBezTo>
                  <a:cubicBezTo>
                    <a:pt x="961" y="109"/>
                    <a:pt x="961" y="109"/>
                    <a:pt x="961" y="109"/>
                  </a:cubicBezTo>
                  <a:cubicBezTo>
                    <a:pt x="961" y="68"/>
                    <a:pt x="961" y="68"/>
                    <a:pt x="961" y="68"/>
                  </a:cubicBezTo>
                  <a:cubicBezTo>
                    <a:pt x="961" y="60"/>
                    <a:pt x="963" y="55"/>
                    <a:pt x="966" y="51"/>
                  </a:cubicBezTo>
                  <a:cubicBezTo>
                    <a:pt x="970" y="47"/>
                    <a:pt x="975" y="44"/>
                    <a:pt x="981" y="44"/>
                  </a:cubicBezTo>
                  <a:cubicBezTo>
                    <a:pt x="991" y="44"/>
                    <a:pt x="997" y="50"/>
                    <a:pt x="997" y="63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2" y="109"/>
                    <a:pt x="1012" y="109"/>
                    <a:pt x="1012" y="109"/>
                  </a:cubicBezTo>
                  <a:cubicBezTo>
                    <a:pt x="1012" y="58"/>
                    <a:pt x="1012" y="58"/>
                    <a:pt x="1012" y="58"/>
                  </a:cubicBezTo>
                  <a:cubicBezTo>
                    <a:pt x="1012" y="38"/>
                    <a:pt x="999" y="31"/>
                    <a:pt x="985" y="31"/>
                  </a:cubicBezTo>
                  <a:moveTo>
                    <a:pt x="896" y="44"/>
                  </a:moveTo>
                  <a:cubicBezTo>
                    <a:pt x="907" y="44"/>
                    <a:pt x="914" y="51"/>
                    <a:pt x="914" y="62"/>
                  </a:cubicBezTo>
                  <a:cubicBezTo>
                    <a:pt x="876" y="62"/>
                    <a:pt x="876" y="62"/>
                    <a:pt x="876" y="62"/>
                  </a:cubicBezTo>
                  <a:cubicBezTo>
                    <a:pt x="878" y="50"/>
                    <a:pt x="886" y="44"/>
                    <a:pt x="896" y="44"/>
                  </a:cubicBezTo>
                  <a:moveTo>
                    <a:pt x="897" y="31"/>
                  </a:moveTo>
                  <a:cubicBezTo>
                    <a:pt x="875" y="31"/>
                    <a:pt x="860" y="47"/>
                    <a:pt x="860" y="70"/>
                  </a:cubicBezTo>
                  <a:cubicBezTo>
                    <a:pt x="860" y="95"/>
                    <a:pt x="876" y="110"/>
                    <a:pt x="897" y="110"/>
                  </a:cubicBezTo>
                  <a:cubicBezTo>
                    <a:pt x="912" y="110"/>
                    <a:pt x="924" y="101"/>
                    <a:pt x="928" y="90"/>
                  </a:cubicBezTo>
                  <a:cubicBezTo>
                    <a:pt x="916" y="83"/>
                    <a:pt x="916" y="83"/>
                    <a:pt x="916" y="83"/>
                  </a:cubicBezTo>
                  <a:cubicBezTo>
                    <a:pt x="912" y="93"/>
                    <a:pt x="905" y="97"/>
                    <a:pt x="897" y="97"/>
                  </a:cubicBezTo>
                  <a:cubicBezTo>
                    <a:pt x="885" y="97"/>
                    <a:pt x="876" y="88"/>
                    <a:pt x="875" y="72"/>
                  </a:cubicBezTo>
                  <a:cubicBezTo>
                    <a:pt x="930" y="72"/>
                    <a:pt x="930" y="72"/>
                    <a:pt x="930" y="72"/>
                  </a:cubicBezTo>
                  <a:cubicBezTo>
                    <a:pt x="930" y="69"/>
                    <a:pt x="930" y="69"/>
                    <a:pt x="930" y="69"/>
                  </a:cubicBezTo>
                  <a:cubicBezTo>
                    <a:pt x="930" y="48"/>
                    <a:pt x="918" y="31"/>
                    <a:pt x="897" y="31"/>
                  </a:cubicBezTo>
                  <a:moveTo>
                    <a:pt x="844" y="33"/>
                  </a:moveTo>
                  <a:cubicBezTo>
                    <a:pt x="829" y="33"/>
                    <a:pt x="829" y="33"/>
                    <a:pt x="829" y="33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44" y="109"/>
                    <a:pt x="844" y="109"/>
                    <a:pt x="844" y="109"/>
                  </a:cubicBezTo>
                  <a:lnTo>
                    <a:pt x="844" y="33"/>
                  </a:lnTo>
                  <a:close/>
                  <a:moveTo>
                    <a:pt x="847" y="10"/>
                  </a:moveTo>
                  <a:cubicBezTo>
                    <a:pt x="847" y="4"/>
                    <a:pt x="842" y="0"/>
                    <a:pt x="837" y="0"/>
                  </a:cubicBezTo>
                  <a:cubicBezTo>
                    <a:pt x="831" y="0"/>
                    <a:pt x="827" y="4"/>
                    <a:pt x="827" y="10"/>
                  </a:cubicBezTo>
                  <a:cubicBezTo>
                    <a:pt x="827" y="16"/>
                    <a:pt x="831" y="20"/>
                    <a:pt x="837" y="20"/>
                  </a:cubicBezTo>
                  <a:cubicBezTo>
                    <a:pt x="842" y="20"/>
                    <a:pt x="847" y="16"/>
                    <a:pt x="847" y="10"/>
                  </a:cubicBezTo>
                  <a:moveTo>
                    <a:pt x="814" y="86"/>
                  </a:moveTo>
                  <a:cubicBezTo>
                    <a:pt x="800" y="81"/>
                    <a:pt x="800" y="81"/>
                    <a:pt x="800" y="81"/>
                  </a:cubicBezTo>
                  <a:cubicBezTo>
                    <a:pt x="798" y="91"/>
                    <a:pt x="789" y="97"/>
                    <a:pt x="781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1" y="44"/>
                  </a:cubicBezTo>
                  <a:cubicBezTo>
                    <a:pt x="789" y="44"/>
                    <a:pt x="797" y="50"/>
                    <a:pt x="800" y="60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810" y="40"/>
                    <a:pt x="796" y="31"/>
                    <a:pt x="781" y="31"/>
                  </a:cubicBezTo>
                  <a:cubicBezTo>
                    <a:pt x="758" y="31"/>
                    <a:pt x="743" y="47"/>
                    <a:pt x="743" y="70"/>
                  </a:cubicBezTo>
                  <a:cubicBezTo>
                    <a:pt x="743" y="95"/>
                    <a:pt x="758" y="110"/>
                    <a:pt x="781" y="110"/>
                  </a:cubicBezTo>
                  <a:cubicBezTo>
                    <a:pt x="796" y="110"/>
                    <a:pt x="810" y="101"/>
                    <a:pt x="814" y="86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478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ocial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843213" cy="485769"/>
            <a:chOff x="2742562" y="2636845"/>
            <a:chExt cx="2843213" cy="485769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843213" cy="188913"/>
            </a:xfrm>
            <a:custGeom>
              <a:avLst/>
              <a:gdLst>
                <a:gd name="T0" fmla="*/ 1657 w 1682"/>
                <a:gd name="T1" fmla="*/ 63 h 111"/>
                <a:gd name="T2" fmla="*/ 1652 w 1682"/>
                <a:gd name="T3" fmla="*/ 31 h 111"/>
                <a:gd name="T4" fmla="*/ 1631 w 1682"/>
                <a:gd name="T5" fmla="*/ 85 h 111"/>
                <a:gd name="T6" fmla="*/ 1578 w 1682"/>
                <a:gd name="T7" fmla="*/ 31 h 111"/>
                <a:gd name="T8" fmla="*/ 1578 w 1682"/>
                <a:gd name="T9" fmla="*/ 97 h 111"/>
                <a:gd name="T10" fmla="*/ 1531 w 1682"/>
                <a:gd name="T11" fmla="*/ 86 h 111"/>
                <a:gd name="T12" fmla="*/ 1517 w 1682"/>
                <a:gd name="T13" fmla="*/ 60 h 111"/>
                <a:gd name="T14" fmla="*/ 1531 w 1682"/>
                <a:gd name="T15" fmla="*/ 86 h 111"/>
                <a:gd name="T16" fmla="*/ 1379 w 1682"/>
                <a:gd name="T17" fmla="*/ 33 h 111"/>
                <a:gd name="T18" fmla="*/ 1415 w 1682"/>
                <a:gd name="T19" fmla="*/ 44 h 111"/>
                <a:gd name="T20" fmla="*/ 1418 w 1682"/>
                <a:gd name="T21" fmla="*/ 31 h 111"/>
                <a:gd name="T22" fmla="*/ 1330 w 1682"/>
                <a:gd name="T23" fmla="*/ 31 h 111"/>
                <a:gd name="T24" fmla="*/ 1330 w 1682"/>
                <a:gd name="T25" fmla="*/ 97 h 111"/>
                <a:gd name="T26" fmla="*/ 1278 w 1682"/>
                <a:gd name="T27" fmla="*/ 33 h 111"/>
                <a:gd name="T28" fmla="*/ 1280 w 1682"/>
                <a:gd name="T29" fmla="*/ 10 h 111"/>
                <a:gd name="T30" fmla="*/ 1247 w 1682"/>
                <a:gd name="T31" fmla="*/ 86 h 111"/>
                <a:gd name="T32" fmla="*/ 1233 w 1682"/>
                <a:gd name="T33" fmla="*/ 60 h 111"/>
                <a:gd name="T34" fmla="*/ 1247 w 1682"/>
                <a:gd name="T35" fmla="*/ 86 h 111"/>
                <a:gd name="T36" fmla="*/ 1126 w 1682"/>
                <a:gd name="T37" fmla="*/ 64 h 111"/>
                <a:gd name="T38" fmla="*/ 1131 w 1682"/>
                <a:gd name="T39" fmla="*/ 111 h 111"/>
                <a:gd name="T40" fmla="*/ 1150 w 1682"/>
                <a:gd name="T41" fmla="*/ 36 h 111"/>
                <a:gd name="T42" fmla="*/ 1046 w 1682"/>
                <a:gd name="T43" fmla="*/ 109 h 111"/>
                <a:gd name="T44" fmla="*/ 993 w 1682"/>
                <a:gd name="T45" fmla="*/ 79 h 111"/>
                <a:gd name="T46" fmla="*/ 948 w 1682"/>
                <a:gd name="T47" fmla="*/ 51 h 111"/>
                <a:gd name="T48" fmla="*/ 945 w 1682"/>
                <a:gd name="T49" fmla="*/ 88 h 111"/>
                <a:gd name="T50" fmla="*/ 1017 w 1682"/>
                <a:gd name="T51" fmla="*/ 109 h 111"/>
                <a:gd name="T52" fmla="*/ 914 w 1682"/>
                <a:gd name="T53" fmla="*/ 109 h 111"/>
                <a:gd name="T54" fmla="*/ 912 w 1682"/>
                <a:gd name="T55" fmla="*/ 10 h 111"/>
                <a:gd name="T56" fmla="*/ 866 w 1682"/>
                <a:gd name="T57" fmla="*/ 97 h 111"/>
                <a:gd name="T58" fmla="*/ 866 w 1682"/>
                <a:gd name="T59" fmla="*/ 31 h 111"/>
                <a:gd name="T60" fmla="*/ 780 w 1682"/>
                <a:gd name="T61" fmla="*/ 97 h 111"/>
                <a:gd name="T62" fmla="*/ 780 w 1682"/>
                <a:gd name="T63" fmla="*/ 31 h 111"/>
                <a:gd name="T64" fmla="*/ 731 w 1682"/>
                <a:gd name="T65" fmla="*/ 28 h 111"/>
                <a:gd name="T66" fmla="*/ 698 w 1682"/>
                <a:gd name="T67" fmla="*/ 96 h 111"/>
                <a:gd name="T68" fmla="*/ 702 w 1682"/>
                <a:gd name="T69" fmla="*/ 51 h 111"/>
                <a:gd name="T70" fmla="*/ 623 w 1682"/>
                <a:gd name="T71" fmla="*/ 16 h 111"/>
                <a:gd name="T72" fmla="*/ 572 w 1682"/>
                <a:gd name="T73" fmla="*/ 33 h 111"/>
                <a:gd name="T74" fmla="*/ 599 w 1682"/>
                <a:gd name="T75" fmla="*/ 45 h 111"/>
                <a:gd name="T76" fmla="*/ 613 w 1682"/>
                <a:gd name="T77" fmla="*/ 15 h 111"/>
                <a:gd name="T78" fmla="*/ 548 w 1682"/>
                <a:gd name="T79" fmla="*/ 70 h 111"/>
                <a:gd name="T80" fmla="*/ 563 w 1682"/>
                <a:gd name="T81" fmla="*/ 70 h 111"/>
                <a:gd name="T82" fmla="*/ 440 w 1682"/>
                <a:gd name="T83" fmla="*/ 109 h 111"/>
                <a:gd name="T84" fmla="*/ 394 w 1682"/>
                <a:gd name="T85" fmla="*/ 70 h 111"/>
                <a:gd name="T86" fmla="*/ 409 w 1682"/>
                <a:gd name="T87" fmla="*/ 70 h 111"/>
                <a:gd name="T88" fmla="*/ 309 w 1682"/>
                <a:gd name="T89" fmla="*/ 70 h 111"/>
                <a:gd name="T90" fmla="*/ 324 w 1682"/>
                <a:gd name="T91" fmla="*/ 70 h 111"/>
                <a:gd name="T92" fmla="*/ 169 w 1682"/>
                <a:gd name="T93" fmla="*/ 4 h 111"/>
                <a:gd name="T94" fmla="*/ 204 w 1682"/>
                <a:gd name="T95" fmla="*/ 44 h 111"/>
                <a:gd name="T96" fmla="*/ 208 w 1682"/>
                <a:gd name="T97" fmla="*/ 31 h 111"/>
                <a:gd name="T98" fmla="*/ 120 w 1682"/>
                <a:gd name="T99" fmla="*/ 44 h 111"/>
                <a:gd name="T100" fmla="*/ 120 w 1682"/>
                <a:gd name="T101" fmla="*/ 110 h 111"/>
                <a:gd name="T102" fmla="*/ 4 w 1682"/>
                <a:gd name="T103" fmla="*/ 35 h 111"/>
                <a:gd name="T104" fmla="*/ 0 w 1682"/>
                <a:gd name="T105" fmla="*/ 88 h 111"/>
                <a:gd name="T106" fmla="*/ 36 w 1682"/>
                <a:gd name="T107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2" h="111">
                  <a:moveTo>
                    <a:pt x="1631" y="85"/>
                  </a:moveTo>
                  <a:cubicBezTo>
                    <a:pt x="1622" y="95"/>
                    <a:pt x="1622" y="95"/>
                    <a:pt x="1622" y="95"/>
                  </a:cubicBezTo>
                  <a:cubicBezTo>
                    <a:pt x="1627" y="103"/>
                    <a:pt x="1637" y="110"/>
                    <a:pt x="1653" y="110"/>
                  </a:cubicBezTo>
                  <a:cubicBezTo>
                    <a:pt x="1670" y="110"/>
                    <a:pt x="1682" y="101"/>
                    <a:pt x="1682" y="86"/>
                  </a:cubicBezTo>
                  <a:cubicBezTo>
                    <a:pt x="1682" y="72"/>
                    <a:pt x="1670" y="67"/>
                    <a:pt x="1657" y="63"/>
                  </a:cubicBezTo>
                  <a:cubicBezTo>
                    <a:pt x="1647" y="61"/>
                    <a:pt x="1640" y="58"/>
                    <a:pt x="1640" y="52"/>
                  </a:cubicBezTo>
                  <a:cubicBezTo>
                    <a:pt x="1640" y="47"/>
                    <a:pt x="1644" y="43"/>
                    <a:pt x="1652" y="43"/>
                  </a:cubicBezTo>
                  <a:cubicBezTo>
                    <a:pt x="1661" y="43"/>
                    <a:pt x="1669" y="48"/>
                    <a:pt x="1673" y="54"/>
                  </a:cubicBezTo>
                  <a:cubicBezTo>
                    <a:pt x="1681" y="43"/>
                    <a:pt x="1681" y="43"/>
                    <a:pt x="1681" y="43"/>
                  </a:cubicBezTo>
                  <a:cubicBezTo>
                    <a:pt x="1674" y="36"/>
                    <a:pt x="1665" y="31"/>
                    <a:pt x="1652" y="31"/>
                  </a:cubicBezTo>
                  <a:cubicBezTo>
                    <a:pt x="1636" y="31"/>
                    <a:pt x="1625" y="39"/>
                    <a:pt x="1625" y="53"/>
                  </a:cubicBezTo>
                  <a:cubicBezTo>
                    <a:pt x="1625" y="67"/>
                    <a:pt x="1637" y="72"/>
                    <a:pt x="1651" y="76"/>
                  </a:cubicBezTo>
                  <a:cubicBezTo>
                    <a:pt x="1661" y="78"/>
                    <a:pt x="1667" y="82"/>
                    <a:pt x="1667" y="88"/>
                  </a:cubicBezTo>
                  <a:cubicBezTo>
                    <a:pt x="1667" y="94"/>
                    <a:pt x="1662" y="98"/>
                    <a:pt x="1653" y="98"/>
                  </a:cubicBezTo>
                  <a:cubicBezTo>
                    <a:pt x="1642" y="98"/>
                    <a:pt x="1635" y="92"/>
                    <a:pt x="1631" y="85"/>
                  </a:cubicBezTo>
                  <a:moveTo>
                    <a:pt x="1578" y="44"/>
                  </a:moveTo>
                  <a:cubicBezTo>
                    <a:pt x="1589" y="44"/>
                    <a:pt x="1595" y="51"/>
                    <a:pt x="1596" y="62"/>
                  </a:cubicBezTo>
                  <a:cubicBezTo>
                    <a:pt x="1558" y="62"/>
                    <a:pt x="1558" y="62"/>
                    <a:pt x="1558" y="62"/>
                  </a:cubicBezTo>
                  <a:cubicBezTo>
                    <a:pt x="1560" y="50"/>
                    <a:pt x="1568" y="44"/>
                    <a:pt x="1578" y="44"/>
                  </a:cubicBezTo>
                  <a:moveTo>
                    <a:pt x="1578" y="31"/>
                  </a:moveTo>
                  <a:cubicBezTo>
                    <a:pt x="1557" y="31"/>
                    <a:pt x="1542" y="47"/>
                    <a:pt x="1542" y="70"/>
                  </a:cubicBezTo>
                  <a:cubicBezTo>
                    <a:pt x="1542" y="95"/>
                    <a:pt x="1557" y="110"/>
                    <a:pt x="1579" y="110"/>
                  </a:cubicBezTo>
                  <a:cubicBezTo>
                    <a:pt x="1594" y="110"/>
                    <a:pt x="1606" y="101"/>
                    <a:pt x="1610" y="90"/>
                  </a:cubicBezTo>
                  <a:cubicBezTo>
                    <a:pt x="1598" y="83"/>
                    <a:pt x="1598" y="83"/>
                    <a:pt x="1598" y="83"/>
                  </a:cubicBezTo>
                  <a:cubicBezTo>
                    <a:pt x="1594" y="93"/>
                    <a:pt x="1587" y="97"/>
                    <a:pt x="1578" y="97"/>
                  </a:cubicBezTo>
                  <a:cubicBezTo>
                    <a:pt x="1567" y="97"/>
                    <a:pt x="1558" y="88"/>
                    <a:pt x="1557" y="72"/>
                  </a:cubicBezTo>
                  <a:cubicBezTo>
                    <a:pt x="1611" y="72"/>
                    <a:pt x="1611" y="72"/>
                    <a:pt x="1611" y="72"/>
                  </a:cubicBezTo>
                  <a:cubicBezTo>
                    <a:pt x="1611" y="69"/>
                    <a:pt x="1611" y="69"/>
                    <a:pt x="1611" y="69"/>
                  </a:cubicBezTo>
                  <a:cubicBezTo>
                    <a:pt x="1612" y="48"/>
                    <a:pt x="1600" y="31"/>
                    <a:pt x="1578" y="31"/>
                  </a:cubicBezTo>
                  <a:moveTo>
                    <a:pt x="1531" y="86"/>
                  </a:moveTo>
                  <a:cubicBezTo>
                    <a:pt x="1517" y="81"/>
                    <a:pt x="1517" y="81"/>
                    <a:pt x="1517" y="81"/>
                  </a:cubicBezTo>
                  <a:cubicBezTo>
                    <a:pt x="1515" y="91"/>
                    <a:pt x="1506" y="97"/>
                    <a:pt x="1498" y="97"/>
                  </a:cubicBezTo>
                  <a:cubicBezTo>
                    <a:pt x="1484" y="97"/>
                    <a:pt x="1476" y="87"/>
                    <a:pt x="1476" y="70"/>
                  </a:cubicBezTo>
                  <a:cubicBezTo>
                    <a:pt x="1476" y="54"/>
                    <a:pt x="1484" y="44"/>
                    <a:pt x="1498" y="44"/>
                  </a:cubicBezTo>
                  <a:cubicBezTo>
                    <a:pt x="1506" y="44"/>
                    <a:pt x="1515" y="50"/>
                    <a:pt x="1517" y="60"/>
                  </a:cubicBezTo>
                  <a:cubicBezTo>
                    <a:pt x="1531" y="55"/>
                    <a:pt x="1531" y="55"/>
                    <a:pt x="1531" y="55"/>
                  </a:cubicBezTo>
                  <a:cubicBezTo>
                    <a:pt x="1527" y="40"/>
                    <a:pt x="1514" y="31"/>
                    <a:pt x="1498" y="31"/>
                  </a:cubicBezTo>
                  <a:cubicBezTo>
                    <a:pt x="1475" y="31"/>
                    <a:pt x="1461" y="47"/>
                    <a:pt x="1461" y="70"/>
                  </a:cubicBezTo>
                  <a:cubicBezTo>
                    <a:pt x="1461" y="95"/>
                    <a:pt x="1476" y="110"/>
                    <a:pt x="1498" y="110"/>
                  </a:cubicBezTo>
                  <a:cubicBezTo>
                    <a:pt x="1514" y="110"/>
                    <a:pt x="1527" y="101"/>
                    <a:pt x="1531" y="86"/>
                  </a:cubicBezTo>
                  <a:moveTo>
                    <a:pt x="1418" y="31"/>
                  </a:moveTo>
                  <a:cubicBezTo>
                    <a:pt x="1408" y="31"/>
                    <a:pt x="1399" y="36"/>
                    <a:pt x="1395" y="43"/>
                  </a:cubicBezTo>
                  <a:cubicBezTo>
                    <a:pt x="1394" y="43"/>
                    <a:pt x="1394" y="43"/>
                    <a:pt x="1394" y="43"/>
                  </a:cubicBezTo>
                  <a:cubicBezTo>
                    <a:pt x="1393" y="33"/>
                    <a:pt x="1393" y="33"/>
                    <a:pt x="1393" y="33"/>
                  </a:cubicBezTo>
                  <a:cubicBezTo>
                    <a:pt x="1379" y="33"/>
                    <a:pt x="1379" y="33"/>
                    <a:pt x="1379" y="33"/>
                  </a:cubicBezTo>
                  <a:cubicBezTo>
                    <a:pt x="1379" y="109"/>
                    <a:pt x="1379" y="109"/>
                    <a:pt x="1379" y="109"/>
                  </a:cubicBezTo>
                  <a:cubicBezTo>
                    <a:pt x="1394" y="109"/>
                    <a:pt x="1394" y="109"/>
                    <a:pt x="1394" y="109"/>
                  </a:cubicBezTo>
                  <a:cubicBezTo>
                    <a:pt x="1394" y="68"/>
                    <a:pt x="1394" y="68"/>
                    <a:pt x="1394" y="68"/>
                  </a:cubicBezTo>
                  <a:cubicBezTo>
                    <a:pt x="1394" y="60"/>
                    <a:pt x="1396" y="55"/>
                    <a:pt x="1399" y="51"/>
                  </a:cubicBezTo>
                  <a:cubicBezTo>
                    <a:pt x="1403" y="47"/>
                    <a:pt x="1409" y="44"/>
                    <a:pt x="1415" y="44"/>
                  </a:cubicBezTo>
                  <a:cubicBezTo>
                    <a:pt x="1424" y="44"/>
                    <a:pt x="1430" y="50"/>
                    <a:pt x="1430" y="63"/>
                  </a:cubicBezTo>
                  <a:cubicBezTo>
                    <a:pt x="1430" y="109"/>
                    <a:pt x="1430" y="109"/>
                    <a:pt x="1430" y="109"/>
                  </a:cubicBezTo>
                  <a:cubicBezTo>
                    <a:pt x="1445" y="109"/>
                    <a:pt x="1445" y="109"/>
                    <a:pt x="1445" y="109"/>
                  </a:cubicBezTo>
                  <a:cubicBezTo>
                    <a:pt x="1445" y="58"/>
                    <a:pt x="1445" y="58"/>
                    <a:pt x="1445" y="58"/>
                  </a:cubicBezTo>
                  <a:cubicBezTo>
                    <a:pt x="1445" y="38"/>
                    <a:pt x="1432" y="31"/>
                    <a:pt x="1418" y="31"/>
                  </a:cubicBezTo>
                  <a:moveTo>
                    <a:pt x="1329" y="44"/>
                  </a:moveTo>
                  <a:cubicBezTo>
                    <a:pt x="1340" y="44"/>
                    <a:pt x="1347" y="51"/>
                    <a:pt x="1348" y="62"/>
                  </a:cubicBezTo>
                  <a:cubicBezTo>
                    <a:pt x="1309" y="62"/>
                    <a:pt x="1309" y="62"/>
                    <a:pt x="1309" y="62"/>
                  </a:cubicBezTo>
                  <a:cubicBezTo>
                    <a:pt x="1311" y="50"/>
                    <a:pt x="1319" y="44"/>
                    <a:pt x="1329" y="44"/>
                  </a:cubicBezTo>
                  <a:moveTo>
                    <a:pt x="1330" y="31"/>
                  </a:moveTo>
                  <a:cubicBezTo>
                    <a:pt x="1308" y="31"/>
                    <a:pt x="1294" y="47"/>
                    <a:pt x="1294" y="70"/>
                  </a:cubicBezTo>
                  <a:cubicBezTo>
                    <a:pt x="1294" y="95"/>
                    <a:pt x="1309" y="110"/>
                    <a:pt x="1330" y="110"/>
                  </a:cubicBezTo>
                  <a:cubicBezTo>
                    <a:pt x="1345" y="110"/>
                    <a:pt x="1357" y="101"/>
                    <a:pt x="1361" y="90"/>
                  </a:cubicBezTo>
                  <a:cubicBezTo>
                    <a:pt x="1349" y="83"/>
                    <a:pt x="1349" y="83"/>
                    <a:pt x="1349" y="83"/>
                  </a:cubicBezTo>
                  <a:cubicBezTo>
                    <a:pt x="1346" y="93"/>
                    <a:pt x="1339" y="97"/>
                    <a:pt x="1330" y="97"/>
                  </a:cubicBezTo>
                  <a:cubicBezTo>
                    <a:pt x="1318" y="97"/>
                    <a:pt x="1309" y="88"/>
                    <a:pt x="1309" y="72"/>
                  </a:cubicBezTo>
                  <a:cubicBezTo>
                    <a:pt x="1363" y="72"/>
                    <a:pt x="1363" y="72"/>
                    <a:pt x="1363" y="72"/>
                  </a:cubicBezTo>
                  <a:cubicBezTo>
                    <a:pt x="1363" y="69"/>
                    <a:pt x="1363" y="69"/>
                    <a:pt x="1363" y="69"/>
                  </a:cubicBezTo>
                  <a:cubicBezTo>
                    <a:pt x="1363" y="48"/>
                    <a:pt x="1351" y="31"/>
                    <a:pt x="1330" y="31"/>
                  </a:cubicBezTo>
                  <a:moveTo>
                    <a:pt x="1278" y="33"/>
                  </a:moveTo>
                  <a:cubicBezTo>
                    <a:pt x="1262" y="33"/>
                    <a:pt x="1262" y="33"/>
                    <a:pt x="1262" y="33"/>
                  </a:cubicBezTo>
                  <a:cubicBezTo>
                    <a:pt x="1262" y="109"/>
                    <a:pt x="1262" y="109"/>
                    <a:pt x="1262" y="109"/>
                  </a:cubicBezTo>
                  <a:cubicBezTo>
                    <a:pt x="1278" y="109"/>
                    <a:pt x="1278" y="109"/>
                    <a:pt x="1278" y="109"/>
                  </a:cubicBezTo>
                  <a:lnTo>
                    <a:pt x="1278" y="33"/>
                  </a:lnTo>
                  <a:close/>
                  <a:moveTo>
                    <a:pt x="1280" y="10"/>
                  </a:moveTo>
                  <a:cubicBezTo>
                    <a:pt x="1280" y="4"/>
                    <a:pt x="1276" y="0"/>
                    <a:pt x="1270" y="0"/>
                  </a:cubicBezTo>
                  <a:cubicBezTo>
                    <a:pt x="1265" y="0"/>
                    <a:pt x="1260" y="4"/>
                    <a:pt x="1260" y="10"/>
                  </a:cubicBezTo>
                  <a:cubicBezTo>
                    <a:pt x="1260" y="16"/>
                    <a:pt x="1265" y="20"/>
                    <a:pt x="1270" y="20"/>
                  </a:cubicBezTo>
                  <a:cubicBezTo>
                    <a:pt x="1276" y="20"/>
                    <a:pt x="1280" y="16"/>
                    <a:pt x="1280" y="10"/>
                  </a:cubicBezTo>
                  <a:moveTo>
                    <a:pt x="1247" y="86"/>
                  </a:moveTo>
                  <a:cubicBezTo>
                    <a:pt x="1233" y="81"/>
                    <a:pt x="1233" y="81"/>
                    <a:pt x="1233" y="81"/>
                  </a:cubicBezTo>
                  <a:cubicBezTo>
                    <a:pt x="1231" y="91"/>
                    <a:pt x="1222" y="97"/>
                    <a:pt x="1214" y="97"/>
                  </a:cubicBezTo>
                  <a:cubicBezTo>
                    <a:pt x="1200" y="97"/>
                    <a:pt x="1192" y="87"/>
                    <a:pt x="1192" y="70"/>
                  </a:cubicBezTo>
                  <a:cubicBezTo>
                    <a:pt x="1192" y="54"/>
                    <a:pt x="1200" y="44"/>
                    <a:pt x="1214" y="44"/>
                  </a:cubicBezTo>
                  <a:cubicBezTo>
                    <a:pt x="1222" y="44"/>
                    <a:pt x="1231" y="50"/>
                    <a:pt x="1233" y="60"/>
                  </a:cubicBezTo>
                  <a:cubicBezTo>
                    <a:pt x="1247" y="55"/>
                    <a:pt x="1247" y="55"/>
                    <a:pt x="1247" y="55"/>
                  </a:cubicBezTo>
                  <a:cubicBezTo>
                    <a:pt x="1243" y="40"/>
                    <a:pt x="1230" y="31"/>
                    <a:pt x="1214" y="31"/>
                  </a:cubicBezTo>
                  <a:cubicBezTo>
                    <a:pt x="1191" y="31"/>
                    <a:pt x="1177" y="47"/>
                    <a:pt x="1177" y="70"/>
                  </a:cubicBezTo>
                  <a:cubicBezTo>
                    <a:pt x="1177" y="95"/>
                    <a:pt x="1192" y="110"/>
                    <a:pt x="1214" y="110"/>
                  </a:cubicBezTo>
                  <a:cubicBezTo>
                    <a:pt x="1230" y="110"/>
                    <a:pt x="1243" y="101"/>
                    <a:pt x="1247" y="86"/>
                  </a:cubicBezTo>
                  <a:moveTo>
                    <a:pt x="1150" y="36"/>
                  </a:moveTo>
                  <a:cubicBezTo>
                    <a:pt x="1164" y="28"/>
                    <a:pt x="1164" y="28"/>
                    <a:pt x="1164" y="28"/>
                  </a:cubicBezTo>
                  <a:cubicBezTo>
                    <a:pt x="1160" y="16"/>
                    <a:pt x="1148" y="8"/>
                    <a:pt x="1131" y="8"/>
                  </a:cubicBezTo>
                  <a:cubicBezTo>
                    <a:pt x="1112" y="8"/>
                    <a:pt x="1098" y="20"/>
                    <a:pt x="1098" y="35"/>
                  </a:cubicBezTo>
                  <a:cubicBezTo>
                    <a:pt x="1098" y="49"/>
                    <a:pt x="1107" y="58"/>
                    <a:pt x="1126" y="64"/>
                  </a:cubicBezTo>
                  <a:cubicBezTo>
                    <a:pt x="1143" y="70"/>
                    <a:pt x="1150" y="73"/>
                    <a:pt x="1150" y="82"/>
                  </a:cubicBezTo>
                  <a:cubicBezTo>
                    <a:pt x="1150" y="91"/>
                    <a:pt x="1142" y="96"/>
                    <a:pt x="1131" y="96"/>
                  </a:cubicBezTo>
                  <a:cubicBezTo>
                    <a:pt x="1120" y="96"/>
                    <a:pt x="1112" y="91"/>
                    <a:pt x="1107" y="80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1" y="103"/>
                    <a:pt x="1113" y="111"/>
                    <a:pt x="1131" y="111"/>
                  </a:cubicBezTo>
                  <a:cubicBezTo>
                    <a:pt x="1151" y="111"/>
                    <a:pt x="1166" y="99"/>
                    <a:pt x="1166" y="80"/>
                  </a:cubicBezTo>
                  <a:cubicBezTo>
                    <a:pt x="1166" y="65"/>
                    <a:pt x="1155" y="58"/>
                    <a:pt x="1135" y="51"/>
                  </a:cubicBezTo>
                  <a:cubicBezTo>
                    <a:pt x="1122" y="47"/>
                    <a:pt x="1114" y="43"/>
                    <a:pt x="1114" y="34"/>
                  </a:cubicBezTo>
                  <a:cubicBezTo>
                    <a:pt x="1114" y="28"/>
                    <a:pt x="1120" y="22"/>
                    <a:pt x="1130" y="22"/>
                  </a:cubicBezTo>
                  <a:cubicBezTo>
                    <a:pt x="1140" y="22"/>
                    <a:pt x="1148" y="28"/>
                    <a:pt x="1150" y="36"/>
                  </a:cubicBezTo>
                  <a:moveTo>
                    <a:pt x="1046" y="109"/>
                  </a:moveTo>
                  <a:cubicBezTo>
                    <a:pt x="1046" y="2"/>
                    <a:pt x="1046" y="2"/>
                    <a:pt x="1046" y="2"/>
                  </a:cubicBezTo>
                  <a:cubicBezTo>
                    <a:pt x="1031" y="4"/>
                    <a:pt x="1031" y="4"/>
                    <a:pt x="1031" y="4"/>
                  </a:cubicBezTo>
                  <a:cubicBezTo>
                    <a:pt x="1031" y="109"/>
                    <a:pt x="1031" y="109"/>
                    <a:pt x="1031" y="109"/>
                  </a:cubicBezTo>
                  <a:lnTo>
                    <a:pt x="1046" y="109"/>
                  </a:lnTo>
                  <a:close/>
                  <a:moveTo>
                    <a:pt x="973" y="98"/>
                  </a:moveTo>
                  <a:cubicBezTo>
                    <a:pt x="965" y="98"/>
                    <a:pt x="961" y="94"/>
                    <a:pt x="961" y="88"/>
                  </a:cubicBezTo>
                  <a:cubicBezTo>
                    <a:pt x="961" y="80"/>
                    <a:pt x="965" y="77"/>
                    <a:pt x="977" y="75"/>
                  </a:cubicBezTo>
                  <a:cubicBezTo>
                    <a:pt x="993" y="73"/>
                    <a:pt x="993" y="73"/>
                    <a:pt x="993" y="73"/>
                  </a:cubicBezTo>
                  <a:cubicBezTo>
                    <a:pt x="993" y="79"/>
                    <a:pt x="993" y="79"/>
                    <a:pt x="993" y="79"/>
                  </a:cubicBezTo>
                  <a:cubicBezTo>
                    <a:pt x="993" y="92"/>
                    <a:pt x="982" y="98"/>
                    <a:pt x="973" y="98"/>
                  </a:cubicBezTo>
                  <a:moveTo>
                    <a:pt x="1008" y="98"/>
                  </a:moveTo>
                  <a:cubicBezTo>
                    <a:pt x="1008" y="60"/>
                    <a:pt x="1008" y="60"/>
                    <a:pt x="1008" y="60"/>
                  </a:cubicBezTo>
                  <a:cubicBezTo>
                    <a:pt x="1008" y="38"/>
                    <a:pt x="995" y="31"/>
                    <a:pt x="979" y="31"/>
                  </a:cubicBezTo>
                  <a:cubicBezTo>
                    <a:pt x="964" y="31"/>
                    <a:pt x="953" y="38"/>
                    <a:pt x="948" y="51"/>
                  </a:cubicBezTo>
                  <a:cubicBezTo>
                    <a:pt x="961" y="56"/>
                    <a:pt x="961" y="56"/>
                    <a:pt x="961" y="56"/>
                  </a:cubicBezTo>
                  <a:cubicBezTo>
                    <a:pt x="963" y="49"/>
                    <a:pt x="968" y="44"/>
                    <a:pt x="978" y="44"/>
                  </a:cubicBezTo>
                  <a:cubicBezTo>
                    <a:pt x="989" y="44"/>
                    <a:pt x="993" y="50"/>
                    <a:pt x="993" y="62"/>
                  </a:cubicBezTo>
                  <a:cubicBezTo>
                    <a:pt x="973" y="65"/>
                    <a:pt x="973" y="65"/>
                    <a:pt x="973" y="65"/>
                  </a:cubicBezTo>
                  <a:cubicBezTo>
                    <a:pt x="955" y="68"/>
                    <a:pt x="945" y="75"/>
                    <a:pt x="945" y="88"/>
                  </a:cubicBezTo>
                  <a:cubicBezTo>
                    <a:pt x="945" y="102"/>
                    <a:pt x="956" y="110"/>
                    <a:pt x="970" y="110"/>
                  </a:cubicBezTo>
                  <a:cubicBezTo>
                    <a:pt x="982" y="110"/>
                    <a:pt x="991" y="105"/>
                    <a:pt x="995" y="98"/>
                  </a:cubicBezTo>
                  <a:cubicBezTo>
                    <a:pt x="996" y="98"/>
                    <a:pt x="996" y="98"/>
                    <a:pt x="996" y="98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17" y="98"/>
                    <a:pt x="1017" y="98"/>
                    <a:pt x="1017" y="98"/>
                  </a:cubicBezTo>
                  <a:lnTo>
                    <a:pt x="1008" y="98"/>
                  </a:lnTo>
                  <a:close/>
                  <a:moveTo>
                    <a:pt x="929" y="33"/>
                  </a:moveTo>
                  <a:cubicBezTo>
                    <a:pt x="914" y="33"/>
                    <a:pt x="914" y="33"/>
                    <a:pt x="914" y="33"/>
                  </a:cubicBezTo>
                  <a:cubicBezTo>
                    <a:pt x="914" y="109"/>
                    <a:pt x="914" y="109"/>
                    <a:pt x="914" y="109"/>
                  </a:cubicBezTo>
                  <a:cubicBezTo>
                    <a:pt x="929" y="109"/>
                    <a:pt x="929" y="109"/>
                    <a:pt x="929" y="109"/>
                  </a:cubicBezTo>
                  <a:lnTo>
                    <a:pt x="929" y="33"/>
                  </a:lnTo>
                  <a:close/>
                  <a:moveTo>
                    <a:pt x="932" y="10"/>
                  </a:moveTo>
                  <a:cubicBezTo>
                    <a:pt x="932" y="4"/>
                    <a:pt x="927" y="0"/>
                    <a:pt x="922" y="0"/>
                  </a:cubicBezTo>
                  <a:cubicBezTo>
                    <a:pt x="916" y="0"/>
                    <a:pt x="912" y="4"/>
                    <a:pt x="912" y="10"/>
                  </a:cubicBezTo>
                  <a:cubicBezTo>
                    <a:pt x="912" y="16"/>
                    <a:pt x="916" y="20"/>
                    <a:pt x="922" y="20"/>
                  </a:cubicBezTo>
                  <a:cubicBezTo>
                    <a:pt x="927" y="20"/>
                    <a:pt x="932" y="16"/>
                    <a:pt x="932" y="10"/>
                  </a:cubicBezTo>
                  <a:moveTo>
                    <a:pt x="899" y="86"/>
                  </a:moveTo>
                  <a:cubicBezTo>
                    <a:pt x="885" y="81"/>
                    <a:pt x="885" y="81"/>
                    <a:pt x="885" y="81"/>
                  </a:cubicBezTo>
                  <a:cubicBezTo>
                    <a:pt x="883" y="91"/>
                    <a:pt x="874" y="97"/>
                    <a:pt x="866" y="97"/>
                  </a:cubicBezTo>
                  <a:cubicBezTo>
                    <a:pt x="852" y="97"/>
                    <a:pt x="844" y="87"/>
                    <a:pt x="844" y="70"/>
                  </a:cubicBezTo>
                  <a:cubicBezTo>
                    <a:pt x="844" y="54"/>
                    <a:pt x="852" y="44"/>
                    <a:pt x="866" y="44"/>
                  </a:cubicBezTo>
                  <a:cubicBezTo>
                    <a:pt x="874" y="44"/>
                    <a:pt x="882" y="50"/>
                    <a:pt x="885" y="60"/>
                  </a:cubicBezTo>
                  <a:cubicBezTo>
                    <a:pt x="899" y="55"/>
                    <a:pt x="899" y="55"/>
                    <a:pt x="899" y="55"/>
                  </a:cubicBezTo>
                  <a:cubicBezTo>
                    <a:pt x="895" y="40"/>
                    <a:pt x="881" y="31"/>
                    <a:pt x="866" y="31"/>
                  </a:cubicBezTo>
                  <a:cubicBezTo>
                    <a:pt x="843" y="31"/>
                    <a:pt x="828" y="47"/>
                    <a:pt x="828" y="70"/>
                  </a:cubicBezTo>
                  <a:cubicBezTo>
                    <a:pt x="828" y="95"/>
                    <a:pt x="843" y="110"/>
                    <a:pt x="866" y="110"/>
                  </a:cubicBezTo>
                  <a:cubicBezTo>
                    <a:pt x="881" y="110"/>
                    <a:pt x="895" y="101"/>
                    <a:pt x="899" y="86"/>
                  </a:cubicBezTo>
                  <a:moveTo>
                    <a:pt x="802" y="70"/>
                  </a:moveTo>
                  <a:cubicBezTo>
                    <a:pt x="802" y="87"/>
                    <a:pt x="794" y="97"/>
                    <a:pt x="780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0" y="44"/>
                  </a:cubicBezTo>
                  <a:cubicBezTo>
                    <a:pt x="794" y="44"/>
                    <a:pt x="802" y="54"/>
                    <a:pt x="802" y="70"/>
                  </a:cubicBezTo>
                  <a:moveTo>
                    <a:pt x="817" y="70"/>
                  </a:moveTo>
                  <a:cubicBezTo>
                    <a:pt x="817" y="46"/>
                    <a:pt x="802" y="31"/>
                    <a:pt x="780" y="31"/>
                  </a:cubicBezTo>
                  <a:cubicBezTo>
                    <a:pt x="758" y="31"/>
                    <a:pt x="743" y="46"/>
                    <a:pt x="743" y="70"/>
                  </a:cubicBezTo>
                  <a:cubicBezTo>
                    <a:pt x="743" y="95"/>
                    <a:pt x="758" y="110"/>
                    <a:pt x="780" y="110"/>
                  </a:cubicBezTo>
                  <a:cubicBezTo>
                    <a:pt x="802" y="110"/>
                    <a:pt x="817" y="95"/>
                    <a:pt x="817" y="70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11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421" y="2648932"/>
            <a:ext cx="3604815" cy="2733773"/>
          </a:xfr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387350" y="1593850"/>
            <a:ext cx="8756650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38034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7350" y="1593850"/>
            <a:ext cx="8369300" cy="468629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6250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76250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689423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7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64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762500" y="3777896"/>
            <a:ext cx="3994150" cy="2424468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4762501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6894232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8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40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1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7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2372969" y="2437825"/>
            <a:ext cx="4380166" cy="1469462"/>
            <a:chOff x="706" y="1431"/>
            <a:chExt cx="4346" cy="1458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7350" y="4142423"/>
            <a:ext cx="8369300" cy="612775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</p:spTree>
    <p:extLst>
      <p:ext uri="{BB962C8B-B14F-4D97-AF65-F5344CB8AC3E}">
        <p14:creationId xmlns:p14="http://schemas.microsoft.com/office/powerpoint/2010/main" val="3086107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3999345" y="2320520"/>
            <a:ext cx="1127415" cy="15277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2522538" y="4232732"/>
            <a:ext cx="4098925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3572024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304800"/>
            <a:ext cx="4643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GB" altLang="en-US" sz="4000" i="1" dirty="0">
                <a:solidFill>
                  <a:srgbClr val="FC0128"/>
                </a:solidFill>
                <a:latin typeface="Times New Roman" pitchFamily="1" charset="0"/>
              </a:rPr>
              <a:t>AC11001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6400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AC11001 Introduction to software development</a:t>
            </a: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/>
              <a:t>© University of Dundee</a:t>
            </a:r>
          </a:p>
        </p:txBody>
      </p:sp>
    </p:spTree>
    <p:extLst>
      <p:ext uri="{BB962C8B-B14F-4D97-AF65-F5344CB8AC3E}">
        <p14:creationId xmlns:p14="http://schemas.microsoft.com/office/powerpoint/2010/main" val="4828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uncan of Jordanstone College of Art &amp;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2463895" y="2337211"/>
            <a:ext cx="2642054" cy="741600"/>
            <a:chOff x="3322" y="1437"/>
            <a:chExt cx="3185" cy="894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3330" y="2048"/>
              <a:ext cx="2850" cy="283"/>
            </a:xfrm>
            <a:custGeom>
              <a:avLst/>
              <a:gdLst>
                <a:gd name="T0" fmla="*/ 1352 w 1387"/>
                <a:gd name="T1" fmla="*/ 43 h 137"/>
                <a:gd name="T2" fmla="*/ 1384 w 1387"/>
                <a:gd name="T3" fmla="*/ 90 h 137"/>
                <a:gd name="T4" fmla="*/ 1386 w 1387"/>
                <a:gd name="T5" fmla="*/ 72 h 137"/>
                <a:gd name="T6" fmla="*/ 1290 w 1387"/>
                <a:gd name="T7" fmla="*/ 61 h 137"/>
                <a:gd name="T8" fmla="*/ 1235 w 1387"/>
                <a:gd name="T9" fmla="*/ 70 h 137"/>
                <a:gd name="T10" fmla="*/ 1272 w 1387"/>
                <a:gd name="T11" fmla="*/ 96 h 137"/>
                <a:gd name="T12" fmla="*/ 1272 w 1387"/>
                <a:gd name="T13" fmla="*/ 30 h 137"/>
                <a:gd name="T14" fmla="*/ 1204 w 1387"/>
                <a:gd name="T15" fmla="*/ 66 h 137"/>
                <a:gd name="T16" fmla="*/ 1204 w 1387"/>
                <a:gd name="T17" fmla="*/ 42 h 137"/>
                <a:gd name="T18" fmla="*/ 1180 w 1387"/>
                <a:gd name="T19" fmla="*/ 110 h 137"/>
                <a:gd name="T20" fmla="*/ 1220 w 1387"/>
                <a:gd name="T21" fmla="*/ 108 h 137"/>
                <a:gd name="T22" fmla="*/ 1081 w 1387"/>
                <a:gd name="T23" fmla="*/ 42 h 137"/>
                <a:gd name="T24" fmla="*/ 1065 w 1387"/>
                <a:gd name="T25" fmla="*/ 108 h 137"/>
                <a:gd name="T26" fmla="*/ 1100 w 1387"/>
                <a:gd name="T27" fmla="*/ 44 h 137"/>
                <a:gd name="T28" fmla="*/ 1130 w 1387"/>
                <a:gd name="T29" fmla="*/ 58 h 137"/>
                <a:gd name="T30" fmla="*/ 1024 w 1387"/>
                <a:gd name="T31" fmla="*/ 90 h 137"/>
                <a:gd name="T32" fmla="*/ 978 w 1387"/>
                <a:gd name="T33" fmla="*/ 32 h 137"/>
                <a:gd name="T34" fmla="*/ 1029 w 1387"/>
                <a:gd name="T35" fmla="*/ 99 h 137"/>
                <a:gd name="T36" fmla="*/ 1028 w 1387"/>
                <a:gd name="T37" fmla="*/ 32 h 137"/>
                <a:gd name="T38" fmla="*/ 907 w 1387"/>
                <a:gd name="T39" fmla="*/ 94 h 137"/>
                <a:gd name="T40" fmla="*/ 877 w 1387"/>
                <a:gd name="T41" fmla="*/ 9 h 137"/>
                <a:gd name="T42" fmla="*/ 907 w 1387"/>
                <a:gd name="T43" fmla="*/ 9 h 137"/>
                <a:gd name="T44" fmla="*/ 821 w 1387"/>
                <a:gd name="T45" fmla="*/ 1 h 137"/>
                <a:gd name="T46" fmla="*/ 781 w 1387"/>
                <a:gd name="T47" fmla="*/ 45 h 137"/>
                <a:gd name="T48" fmla="*/ 808 w 1387"/>
                <a:gd name="T49" fmla="*/ 45 h 137"/>
                <a:gd name="T50" fmla="*/ 808 w 1387"/>
                <a:gd name="T51" fmla="*/ 30 h 137"/>
                <a:gd name="T52" fmla="*/ 714 w 1387"/>
                <a:gd name="T53" fmla="*/ 70 h 137"/>
                <a:gd name="T54" fmla="*/ 735 w 1387"/>
                <a:gd name="T55" fmla="*/ 30 h 137"/>
                <a:gd name="T56" fmla="*/ 657 w 1387"/>
                <a:gd name="T57" fmla="*/ 32 h 137"/>
                <a:gd name="T58" fmla="*/ 582 w 1387"/>
                <a:gd name="T59" fmla="*/ 32 h 137"/>
                <a:gd name="T60" fmla="*/ 657 w 1387"/>
                <a:gd name="T61" fmla="*/ 32 h 137"/>
                <a:gd name="T62" fmla="*/ 576 w 1387"/>
                <a:gd name="T63" fmla="*/ 32 h 137"/>
                <a:gd name="T64" fmla="*/ 542 w 1387"/>
                <a:gd name="T65" fmla="*/ 32 h 137"/>
                <a:gd name="T66" fmla="*/ 542 w 1387"/>
                <a:gd name="T67" fmla="*/ 81 h 137"/>
                <a:gd name="T68" fmla="*/ 570 w 1387"/>
                <a:gd name="T69" fmla="*/ 96 h 137"/>
                <a:gd name="T70" fmla="*/ 504 w 1387"/>
                <a:gd name="T71" fmla="*/ 108 h 137"/>
                <a:gd name="T72" fmla="*/ 511 w 1387"/>
                <a:gd name="T73" fmla="*/ 0 h 137"/>
                <a:gd name="T74" fmla="*/ 436 w 1387"/>
                <a:gd name="T75" fmla="*/ 85 h 137"/>
                <a:gd name="T76" fmla="*/ 462 w 1387"/>
                <a:gd name="T77" fmla="*/ 63 h 137"/>
                <a:gd name="T78" fmla="*/ 486 w 1387"/>
                <a:gd name="T79" fmla="*/ 42 h 137"/>
                <a:gd name="T80" fmla="*/ 472 w 1387"/>
                <a:gd name="T81" fmla="*/ 88 h 137"/>
                <a:gd name="T82" fmla="*/ 397 w 1387"/>
                <a:gd name="T83" fmla="*/ 44 h 137"/>
                <a:gd name="T84" fmla="*/ 381 w 1387"/>
                <a:gd name="T85" fmla="*/ 108 h 137"/>
                <a:gd name="T86" fmla="*/ 421 w 1387"/>
                <a:gd name="T87" fmla="*/ 46 h 137"/>
                <a:gd name="T88" fmla="*/ 349 w 1387"/>
                <a:gd name="T89" fmla="*/ 61 h 137"/>
                <a:gd name="T90" fmla="*/ 295 w 1387"/>
                <a:gd name="T91" fmla="*/ 70 h 137"/>
                <a:gd name="T92" fmla="*/ 332 w 1387"/>
                <a:gd name="T93" fmla="*/ 96 h 137"/>
                <a:gd name="T94" fmla="*/ 332 w 1387"/>
                <a:gd name="T95" fmla="*/ 30 h 137"/>
                <a:gd name="T96" fmla="*/ 215 w 1387"/>
                <a:gd name="T97" fmla="*/ 32 h 137"/>
                <a:gd name="T98" fmla="*/ 274 w 1387"/>
                <a:gd name="T99" fmla="*/ 32 h 137"/>
                <a:gd name="T100" fmla="*/ 202 w 1387"/>
                <a:gd name="T101" fmla="*/ 108 h 137"/>
                <a:gd name="T102" fmla="*/ 185 w 1387"/>
                <a:gd name="T103" fmla="*/ 10 h 137"/>
                <a:gd name="T104" fmla="*/ 117 w 1387"/>
                <a:gd name="T105" fmla="*/ 42 h 137"/>
                <a:gd name="T106" fmla="*/ 101 w 1387"/>
                <a:gd name="T107" fmla="*/ 108 h 137"/>
                <a:gd name="T108" fmla="*/ 136 w 1387"/>
                <a:gd name="T109" fmla="*/ 44 h 137"/>
                <a:gd name="T110" fmla="*/ 167 w 1387"/>
                <a:gd name="T111" fmla="*/ 58 h 137"/>
                <a:gd name="T112" fmla="*/ 0 w 1387"/>
                <a:gd name="T113" fmla="*/ 9 h 137"/>
                <a:gd name="T114" fmla="*/ 79 w 1387"/>
                <a:gd name="T115" fmla="*/ 9 h 137"/>
                <a:gd name="T116" fmla="*/ 16 w 1387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7" h="137">
                  <a:moveTo>
                    <a:pt x="1352" y="43"/>
                  </a:moveTo>
                  <a:cubicBezTo>
                    <a:pt x="1363" y="43"/>
                    <a:pt x="1370" y="51"/>
                    <a:pt x="1371" y="61"/>
                  </a:cubicBezTo>
                  <a:cubicBezTo>
                    <a:pt x="1333" y="61"/>
                    <a:pt x="1333" y="61"/>
                    <a:pt x="1333" y="61"/>
                  </a:cubicBezTo>
                  <a:cubicBezTo>
                    <a:pt x="1335" y="50"/>
                    <a:pt x="1342" y="43"/>
                    <a:pt x="1352" y="43"/>
                  </a:cubicBezTo>
                  <a:moveTo>
                    <a:pt x="1353" y="30"/>
                  </a:moveTo>
                  <a:cubicBezTo>
                    <a:pt x="1331" y="30"/>
                    <a:pt x="1317" y="47"/>
                    <a:pt x="1317" y="70"/>
                  </a:cubicBezTo>
                  <a:cubicBezTo>
                    <a:pt x="1317" y="95"/>
                    <a:pt x="1332" y="110"/>
                    <a:pt x="1353" y="110"/>
                  </a:cubicBezTo>
                  <a:cubicBezTo>
                    <a:pt x="1369" y="110"/>
                    <a:pt x="1381" y="101"/>
                    <a:pt x="1384" y="90"/>
                  </a:cubicBezTo>
                  <a:cubicBezTo>
                    <a:pt x="1372" y="83"/>
                    <a:pt x="1372" y="83"/>
                    <a:pt x="1372" y="83"/>
                  </a:cubicBezTo>
                  <a:cubicBezTo>
                    <a:pt x="1369" y="93"/>
                    <a:pt x="1362" y="96"/>
                    <a:pt x="1353" y="96"/>
                  </a:cubicBezTo>
                  <a:cubicBezTo>
                    <a:pt x="1342" y="96"/>
                    <a:pt x="1333" y="88"/>
                    <a:pt x="1332" y="72"/>
                  </a:cubicBezTo>
                  <a:cubicBezTo>
                    <a:pt x="1386" y="72"/>
                    <a:pt x="1386" y="72"/>
                    <a:pt x="1386" y="72"/>
                  </a:cubicBezTo>
                  <a:cubicBezTo>
                    <a:pt x="1386" y="68"/>
                    <a:pt x="1386" y="68"/>
                    <a:pt x="1386" y="68"/>
                  </a:cubicBezTo>
                  <a:cubicBezTo>
                    <a:pt x="1387" y="47"/>
                    <a:pt x="1375" y="30"/>
                    <a:pt x="1353" y="30"/>
                  </a:cubicBezTo>
                  <a:moveTo>
                    <a:pt x="1271" y="43"/>
                  </a:moveTo>
                  <a:cubicBezTo>
                    <a:pt x="1282" y="43"/>
                    <a:pt x="1289" y="51"/>
                    <a:pt x="1290" y="61"/>
                  </a:cubicBezTo>
                  <a:cubicBezTo>
                    <a:pt x="1251" y="61"/>
                    <a:pt x="1251" y="61"/>
                    <a:pt x="1251" y="61"/>
                  </a:cubicBezTo>
                  <a:cubicBezTo>
                    <a:pt x="1253" y="50"/>
                    <a:pt x="1261" y="43"/>
                    <a:pt x="1271" y="43"/>
                  </a:cubicBezTo>
                  <a:moveTo>
                    <a:pt x="1272" y="30"/>
                  </a:moveTo>
                  <a:cubicBezTo>
                    <a:pt x="1250" y="30"/>
                    <a:pt x="1235" y="47"/>
                    <a:pt x="1235" y="70"/>
                  </a:cubicBezTo>
                  <a:cubicBezTo>
                    <a:pt x="1235" y="95"/>
                    <a:pt x="1251" y="110"/>
                    <a:pt x="1272" y="110"/>
                  </a:cubicBezTo>
                  <a:cubicBezTo>
                    <a:pt x="1287" y="110"/>
                    <a:pt x="1300" y="101"/>
                    <a:pt x="1303" y="90"/>
                  </a:cubicBezTo>
                  <a:cubicBezTo>
                    <a:pt x="1291" y="83"/>
                    <a:pt x="1291" y="83"/>
                    <a:pt x="1291" y="83"/>
                  </a:cubicBezTo>
                  <a:cubicBezTo>
                    <a:pt x="1288" y="93"/>
                    <a:pt x="1281" y="96"/>
                    <a:pt x="1272" y="96"/>
                  </a:cubicBezTo>
                  <a:cubicBezTo>
                    <a:pt x="1260" y="96"/>
                    <a:pt x="1251" y="88"/>
                    <a:pt x="1251" y="72"/>
                  </a:cubicBezTo>
                  <a:cubicBezTo>
                    <a:pt x="1305" y="72"/>
                    <a:pt x="1305" y="72"/>
                    <a:pt x="1305" y="72"/>
                  </a:cubicBezTo>
                  <a:cubicBezTo>
                    <a:pt x="1305" y="68"/>
                    <a:pt x="1305" y="68"/>
                    <a:pt x="1305" y="68"/>
                  </a:cubicBezTo>
                  <a:cubicBezTo>
                    <a:pt x="1305" y="47"/>
                    <a:pt x="1293" y="30"/>
                    <a:pt x="1272" y="30"/>
                  </a:cubicBezTo>
                  <a:moveTo>
                    <a:pt x="1182" y="96"/>
                  </a:moveTo>
                  <a:cubicBezTo>
                    <a:pt x="1170" y="96"/>
                    <a:pt x="1161" y="87"/>
                    <a:pt x="1161" y="70"/>
                  </a:cubicBezTo>
                  <a:cubicBezTo>
                    <a:pt x="1161" y="53"/>
                    <a:pt x="1170" y="44"/>
                    <a:pt x="1182" y="44"/>
                  </a:cubicBezTo>
                  <a:cubicBezTo>
                    <a:pt x="1194" y="44"/>
                    <a:pt x="1203" y="51"/>
                    <a:pt x="1204" y="66"/>
                  </a:cubicBezTo>
                  <a:cubicBezTo>
                    <a:pt x="1204" y="74"/>
                    <a:pt x="1204" y="74"/>
                    <a:pt x="1204" y="74"/>
                  </a:cubicBezTo>
                  <a:cubicBezTo>
                    <a:pt x="1203" y="89"/>
                    <a:pt x="1194" y="96"/>
                    <a:pt x="1182" y="96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3" y="42"/>
                    <a:pt x="1203" y="42"/>
                    <a:pt x="1203" y="42"/>
                  </a:cubicBezTo>
                  <a:cubicBezTo>
                    <a:pt x="1199" y="35"/>
                    <a:pt x="1191" y="30"/>
                    <a:pt x="1180" y="30"/>
                  </a:cubicBezTo>
                  <a:cubicBezTo>
                    <a:pt x="1162" y="30"/>
                    <a:pt x="1146" y="45"/>
                    <a:pt x="1146" y="70"/>
                  </a:cubicBezTo>
                  <a:cubicBezTo>
                    <a:pt x="1146" y="95"/>
                    <a:pt x="1162" y="110"/>
                    <a:pt x="1180" y="110"/>
                  </a:cubicBezTo>
                  <a:cubicBezTo>
                    <a:pt x="1192" y="110"/>
                    <a:pt x="1199" y="105"/>
                    <a:pt x="1204" y="98"/>
                  </a:cubicBezTo>
                  <a:cubicBezTo>
                    <a:pt x="1204" y="98"/>
                    <a:pt x="1204" y="98"/>
                    <a:pt x="1204" y="98"/>
                  </a:cubicBezTo>
                  <a:cubicBezTo>
                    <a:pt x="1204" y="108"/>
                    <a:pt x="1204" y="108"/>
                    <a:pt x="1204" y="108"/>
                  </a:cubicBezTo>
                  <a:cubicBezTo>
                    <a:pt x="1220" y="108"/>
                    <a:pt x="1220" y="108"/>
                    <a:pt x="1220" y="108"/>
                  </a:cubicBezTo>
                  <a:cubicBezTo>
                    <a:pt x="1220" y="2"/>
                    <a:pt x="1220" y="2"/>
                    <a:pt x="1220" y="2"/>
                  </a:cubicBezTo>
                  <a:lnTo>
                    <a:pt x="1204" y="4"/>
                  </a:lnTo>
                  <a:close/>
                  <a:moveTo>
                    <a:pt x="1103" y="30"/>
                  </a:moveTo>
                  <a:cubicBezTo>
                    <a:pt x="1093" y="30"/>
                    <a:pt x="1085" y="36"/>
                    <a:pt x="1081" y="42"/>
                  </a:cubicBezTo>
                  <a:cubicBezTo>
                    <a:pt x="1079" y="42"/>
                    <a:pt x="1079" y="42"/>
                    <a:pt x="1079" y="42"/>
                  </a:cubicBezTo>
                  <a:cubicBezTo>
                    <a:pt x="1079" y="32"/>
                    <a:pt x="1079" y="32"/>
                    <a:pt x="1079" y="32"/>
                  </a:cubicBezTo>
                  <a:cubicBezTo>
                    <a:pt x="1065" y="32"/>
                    <a:pt x="1065" y="32"/>
                    <a:pt x="1065" y="32"/>
                  </a:cubicBezTo>
                  <a:cubicBezTo>
                    <a:pt x="1065" y="108"/>
                    <a:pt x="1065" y="108"/>
                    <a:pt x="1065" y="108"/>
                  </a:cubicBezTo>
                  <a:cubicBezTo>
                    <a:pt x="1080" y="108"/>
                    <a:pt x="1080" y="108"/>
                    <a:pt x="1080" y="108"/>
                  </a:cubicBezTo>
                  <a:cubicBezTo>
                    <a:pt x="1080" y="68"/>
                    <a:pt x="1080" y="68"/>
                    <a:pt x="1080" y="68"/>
                  </a:cubicBezTo>
                  <a:cubicBezTo>
                    <a:pt x="1080" y="59"/>
                    <a:pt x="1082" y="54"/>
                    <a:pt x="1084" y="51"/>
                  </a:cubicBezTo>
                  <a:cubicBezTo>
                    <a:pt x="1088" y="46"/>
                    <a:pt x="1094" y="44"/>
                    <a:pt x="1100" y="44"/>
                  </a:cubicBezTo>
                  <a:cubicBezTo>
                    <a:pt x="1110" y="44"/>
                    <a:pt x="1115" y="49"/>
                    <a:pt x="1115" y="63"/>
                  </a:cubicBezTo>
                  <a:cubicBezTo>
                    <a:pt x="1115" y="108"/>
                    <a:pt x="1115" y="108"/>
                    <a:pt x="1115" y="108"/>
                  </a:cubicBezTo>
                  <a:cubicBezTo>
                    <a:pt x="1130" y="108"/>
                    <a:pt x="1130" y="108"/>
                    <a:pt x="1130" y="108"/>
                  </a:cubicBezTo>
                  <a:cubicBezTo>
                    <a:pt x="1130" y="58"/>
                    <a:pt x="1130" y="58"/>
                    <a:pt x="1130" y="58"/>
                  </a:cubicBezTo>
                  <a:cubicBezTo>
                    <a:pt x="1130" y="37"/>
                    <a:pt x="1118" y="30"/>
                    <a:pt x="1103" y="30"/>
                  </a:cubicBezTo>
                  <a:moveTo>
                    <a:pt x="1028" y="32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7" y="86"/>
                    <a:pt x="1024" y="90"/>
                  </a:cubicBezTo>
                  <a:cubicBezTo>
                    <a:pt x="1020" y="94"/>
                    <a:pt x="1014" y="97"/>
                    <a:pt x="1008" y="97"/>
                  </a:cubicBezTo>
                  <a:cubicBezTo>
                    <a:pt x="998" y="97"/>
                    <a:pt x="993" y="92"/>
                    <a:pt x="993" y="78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78" y="32"/>
                    <a:pt x="978" y="32"/>
                    <a:pt x="978" y="32"/>
                  </a:cubicBezTo>
                  <a:cubicBezTo>
                    <a:pt x="978" y="83"/>
                    <a:pt x="978" y="83"/>
                    <a:pt x="978" y="83"/>
                  </a:cubicBezTo>
                  <a:cubicBezTo>
                    <a:pt x="978" y="104"/>
                    <a:pt x="990" y="110"/>
                    <a:pt x="1005" y="110"/>
                  </a:cubicBezTo>
                  <a:cubicBezTo>
                    <a:pt x="1015" y="110"/>
                    <a:pt x="1023" y="105"/>
                    <a:pt x="1028" y="99"/>
                  </a:cubicBezTo>
                  <a:cubicBezTo>
                    <a:pt x="1029" y="99"/>
                    <a:pt x="1029" y="99"/>
                    <a:pt x="1029" y="99"/>
                  </a:cubicBezTo>
                  <a:cubicBezTo>
                    <a:pt x="1030" y="108"/>
                    <a:pt x="1030" y="108"/>
                    <a:pt x="1030" y="108"/>
                  </a:cubicBezTo>
                  <a:cubicBezTo>
                    <a:pt x="1044" y="108"/>
                    <a:pt x="1044" y="108"/>
                    <a:pt x="1044" y="108"/>
                  </a:cubicBezTo>
                  <a:cubicBezTo>
                    <a:pt x="1044" y="32"/>
                    <a:pt x="1044" y="32"/>
                    <a:pt x="1044" y="32"/>
                  </a:cubicBezTo>
                  <a:lnTo>
                    <a:pt x="1028" y="32"/>
                  </a:lnTo>
                  <a:close/>
                  <a:moveTo>
                    <a:pt x="893" y="23"/>
                  </a:moveTo>
                  <a:cubicBezTo>
                    <a:pt x="907" y="23"/>
                    <a:pt x="907" y="23"/>
                    <a:pt x="907" y="23"/>
                  </a:cubicBezTo>
                  <a:cubicBezTo>
                    <a:pt x="935" y="23"/>
                    <a:pt x="945" y="35"/>
                    <a:pt x="945" y="58"/>
                  </a:cubicBezTo>
                  <a:cubicBezTo>
                    <a:pt x="945" y="82"/>
                    <a:pt x="935" y="94"/>
                    <a:pt x="907" y="94"/>
                  </a:cubicBezTo>
                  <a:cubicBezTo>
                    <a:pt x="893" y="94"/>
                    <a:pt x="893" y="94"/>
                    <a:pt x="893" y="94"/>
                  </a:cubicBezTo>
                  <a:lnTo>
                    <a:pt x="893" y="23"/>
                  </a:lnTo>
                  <a:close/>
                  <a:moveTo>
                    <a:pt x="907" y="9"/>
                  </a:moveTo>
                  <a:cubicBezTo>
                    <a:pt x="877" y="9"/>
                    <a:pt x="877" y="9"/>
                    <a:pt x="877" y="9"/>
                  </a:cubicBezTo>
                  <a:cubicBezTo>
                    <a:pt x="877" y="108"/>
                    <a:pt x="877" y="108"/>
                    <a:pt x="877" y="108"/>
                  </a:cubicBezTo>
                  <a:cubicBezTo>
                    <a:pt x="907" y="108"/>
                    <a:pt x="907" y="108"/>
                    <a:pt x="907" y="108"/>
                  </a:cubicBezTo>
                  <a:cubicBezTo>
                    <a:pt x="944" y="108"/>
                    <a:pt x="961" y="89"/>
                    <a:pt x="961" y="58"/>
                  </a:cubicBezTo>
                  <a:cubicBezTo>
                    <a:pt x="961" y="28"/>
                    <a:pt x="944" y="9"/>
                    <a:pt x="907" y="9"/>
                  </a:cubicBezTo>
                  <a:moveTo>
                    <a:pt x="822" y="14"/>
                  </a:moveTo>
                  <a:cubicBezTo>
                    <a:pt x="826" y="14"/>
                    <a:pt x="829" y="15"/>
                    <a:pt x="832" y="16"/>
                  </a:cubicBezTo>
                  <a:cubicBezTo>
                    <a:pt x="832" y="2"/>
                    <a:pt x="832" y="2"/>
                    <a:pt x="832" y="2"/>
                  </a:cubicBezTo>
                  <a:cubicBezTo>
                    <a:pt x="829" y="1"/>
                    <a:pt x="826" y="1"/>
                    <a:pt x="821" y="1"/>
                  </a:cubicBezTo>
                  <a:cubicBezTo>
                    <a:pt x="808" y="1"/>
                    <a:pt x="793" y="7"/>
                    <a:pt x="793" y="29"/>
                  </a:cubicBezTo>
                  <a:cubicBezTo>
                    <a:pt x="793" y="32"/>
                    <a:pt x="793" y="32"/>
                    <a:pt x="793" y="32"/>
                  </a:cubicBezTo>
                  <a:cubicBezTo>
                    <a:pt x="781" y="32"/>
                    <a:pt x="781" y="32"/>
                    <a:pt x="781" y="32"/>
                  </a:cubicBezTo>
                  <a:cubicBezTo>
                    <a:pt x="781" y="45"/>
                    <a:pt x="781" y="45"/>
                    <a:pt x="781" y="45"/>
                  </a:cubicBezTo>
                  <a:cubicBezTo>
                    <a:pt x="793" y="45"/>
                    <a:pt x="793" y="45"/>
                    <a:pt x="793" y="45"/>
                  </a:cubicBezTo>
                  <a:cubicBezTo>
                    <a:pt x="793" y="108"/>
                    <a:pt x="793" y="108"/>
                    <a:pt x="793" y="108"/>
                  </a:cubicBezTo>
                  <a:cubicBezTo>
                    <a:pt x="808" y="108"/>
                    <a:pt x="808" y="108"/>
                    <a:pt x="808" y="108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829" y="45"/>
                    <a:pt x="829" y="45"/>
                    <a:pt x="829" y="45"/>
                  </a:cubicBezTo>
                  <a:cubicBezTo>
                    <a:pt x="829" y="32"/>
                    <a:pt x="829" y="32"/>
                    <a:pt x="829" y="32"/>
                  </a:cubicBezTo>
                  <a:cubicBezTo>
                    <a:pt x="808" y="32"/>
                    <a:pt x="808" y="32"/>
                    <a:pt x="808" y="32"/>
                  </a:cubicBezTo>
                  <a:cubicBezTo>
                    <a:pt x="808" y="30"/>
                    <a:pt x="808" y="30"/>
                    <a:pt x="808" y="30"/>
                  </a:cubicBezTo>
                  <a:cubicBezTo>
                    <a:pt x="808" y="19"/>
                    <a:pt x="813" y="14"/>
                    <a:pt x="822" y="14"/>
                  </a:cubicBezTo>
                  <a:moveTo>
                    <a:pt x="757" y="70"/>
                  </a:moveTo>
                  <a:cubicBezTo>
                    <a:pt x="757" y="87"/>
                    <a:pt x="749" y="96"/>
                    <a:pt x="735" y="96"/>
                  </a:cubicBezTo>
                  <a:cubicBezTo>
                    <a:pt x="722" y="96"/>
                    <a:pt x="714" y="87"/>
                    <a:pt x="714" y="70"/>
                  </a:cubicBezTo>
                  <a:cubicBezTo>
                    <a:pt x="714" y="53"/>
                    <a:pt x="722" y="44"/>
                    <a:pt x="735" y="44"/>
                  </a:cubicBezTo>
                  <a:cubicBezTo>
                    <a:pt x="749" y="44"/>
                    <a:pt x="757" y="53"/>
                    <a:pt x="757" y="70"/>
                  </a:cubicBezTo>
                  <a:moveTo>
                    <a:pt x="772" y="70"/>
                  </a:moveTo>
                  <a:cubicBezTo>
                    <a:pt x="772" y="46"/>
                    <a:pt x="757" y="30"/>
                    <a:pt x="735" y="30"/>
                  </a:cubicBezTo>
                  <a:cubicBezTo>
                    <a:pt x="713" y="30"/>
                    <a:pt x="698" y="46"/>
                    <a:pt x="698" y="70"/>
                  </a:cubicBezTo>
                  <a:cubicBezTo>
                    <a:pt x="698" y="94"/>
                    <a:pt x="713" y="110"/>
                    <a:pt x="735" y="110"/>
                  </a:cubicBezTo>
                  <a:cubicBezTo>
                    <a:pt x="757" y="110"/>
                    <a:pt x="772" y="94"/>
                    <a:pt x="772" y="70"/>
                  </a:cubicBezTo>
                  <a:moveTo>
                    <a:pt x="657" y="32"/>
                  </a:moveTo>
                  <a:cubicBezTo>
                    <a:pt x="641" y="32"/>
                    <a:pt x="641" y="32"/>
                    <a:pt x="641" y="32"/>
                  </a:cubicBezTo>
                  <a:cubicBezTo>
                    <a:pt x="620" y="92"/>
                    <a:pt x="620" y="92"/>
                    <a:pt x="620" y="92"/>
                  </a:cubicBezTo>
                  <a:cubicBezTo>
                    <a:pt x="600" y="32"/>
                    <a:pt x="600" y="32"/>
                    <a:pt x="600" y="32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612" y="109"/>
                    <a:pt x="612" y="109"/>
                    <a:pt x="612" y="109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7" y="137"/>
                    <a:pt x="617" y="137"/>
                    <a:pt x="617" y="137"/>
                  </a:cubicBezTo>
                  <a:lnTo>
                    <a:pt x="657" y="32"/>
                  </a:lnTo>
                  <a:close/>
                  <a:moveTo>
                    <a:pt x="557" y="80"/>
                  </a:moveTo>
                  <a:cubicBezTo>
                    <a:pt x="557" y="45"/>
                    <a:pt x="557" y="45"/>
                    <a:pt x="557" y="45"/>
                  </a:cubicBezTo>
                  <a:cubicBezTo>
                    <a:pt x="576" y="45"/>
                    <a:pt x="576" y="45"/>
                    <a:pt x="576" y="45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57" y="32"/>
                    <a:pt x="557" y="32"/>
                    <a:pt x="557" y="32"/>
                  </a:cubicBezTo>
                  <a:cubicBezTo>
                    <a:pt x="557" y="12"/>
                    <a:pt x="557" y="12"/>
                    <a:pt x="557" y="12"/>
                  </a:cubicBezTo>
                  <a:cubicBezTo>
                    <a:pt x="542" y="14"/>
                    <a:pt x="542" y="14"/>
                    <a:pt x="542" y="14"/>
                  </a:cubicBezTo>
                  <a:cubicBezTo>
                    <a:pt x="542" y="32"/>
                    <a:pt x="542" y="32"/>
                    <a:pt x="542" y="32"/>
                  </a:cubicBezTo>
                  <a:cubicBezTo>
                    <a:pt x="532" y="32"/>
                    <a:pt x="532" y="32"/>
                    <a:pt x="532" y="32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2" y="45"/>
                    <a:pt x="542" y="45"/>
                    <a:pt x="542" y="45"/>
                  </a:cubicBezTo>
                  <a:cubicBezTo>
                    <a:pt x="542" y="81"/>
                    <a:pt x="542" y="81"/>
                    <a:pt x="542" y="81"/>
                  </a:cubicBezTo>
                  <a:cubicBezTo>
                    <a:pt x="542" y="103"/>
                    <a:pt x="556" y="109"/>
                    <a:pt x="569" y="109"/>
                  </a:cubicBezTo>
                  <a:cubicBezTo>
                    <a:pt x="573" y="109"/>
                    <a:pt x="577" y="109"/>
                    <a:pt x="579" y="108"/>
                  </a:cubicBezTo>
                  <a:cubicBezTo>
                    <a:pt x="579" y="94"/>
                    <a:pt x="579" y="94"/>
                    <a:pt x="579" y="94"/>
                  </a:cubicBezTo>
                  <a:cubicBezTo>
                    <a:pt x="577" y="95"/>
                    <a:pt x="573" y="96"/>
                    <a:pt x="570" y="96"/>
                  </a:cubicBezTo>
                  <a:cubicBezTo>
                    <a:pt x="562" y="96"/>
                    <a:pt x="557" y="91"/>
                    <a:pt x="557" y="80"/>
                  </a:cubicBezTo>
                  <a:moveTo>
                    <a:pt x="519" y="32"/>
                  </a:moveTo>
                  <a:cubicBezTo>
                    <a:pt x="504" y="32"/>
                    <a:pt x="504" y="32"/>
                    <a:pt x="504" y="32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19" y="108"/>
                    <a:pt x="519" y="108"/>
                    <a:pt x="519" y="108"/>
                  </a:cubicBezTo>
                  <a:lnTo>
                    <a:pt x="519" y="32"/>
                  </a:lnTo>
                  <a:close/>
                  <a:moveTo>
                    <a:pt x="521" y="10"/>
                  </a:moveTo>
                  <a:cubicBezTo>
                    <a:pt x="521" y="4"/>
                    <a:pt x="517" y="0"/>
                    <a:pt x="511" y="0"/>
                  </a:cubicBezTo>
                  <a:cubicBezTo>
                    <a:pt x="506" y="0"/>
                    <a:pt x="501" y="4"/>
                    <a:pt x="501" y="10"/>
                  </a:cubicBezTo>
                  <a:cubicBezTo>
                    <a:pt x="501" y="15"/>
                    <a:pt x="506" y="19"/>
                    <a:pt x="511" y="19"/>
                  </a:cubicBezTo>
                  <a:cubicBezTo>
                    <a:pt x="517" y="19"/>
                    <a:pt x="521" y="15"/>
                    <a:pt x="521" y="10"/>
                  </a:cubicBezTo>
                  <a:moveTo>
                    <a:pt x="436" y="85"/>
                  </a:moveTo>
                  <a:cubicBezTo>
                    <a:pt x="428" y="94"/>
                    <a:pt x="428" y="94"/>
                    <a:pt x="428" y="94"/>
                  </a:cubicBezTo>
                  <a:cubicBezTo>
                    <a:pt x="433" y="102"/>
                    <a:pt x="443" y="110"/>
                    <a:pt x="458" y="110"/>
                  </a:cubicBezTo>
                  <a:cubicBezTo>
                    <a:pt x="475" y="110"/>
                    <a:pt x="487" y="101"/>
                    <a:pt x="487" y="86"/>
                  </a:cubicBezTo>
                  <a:cubicBezTo>
                    <a:pt x="487" y="72"/>
                    <a:pt x="476" y="66"/>
                    <a:pt x="462" y="63"/>
                  </a:cubicBezTo>
                  <a:cubicBezTo>
                    <a:pt x="453" y="60"/>
                    <a:pt x="445" y="58"/>
                    <a:pt x="445" y="51"/>
                  </a:cubicBezTo>
                  <a:cubicBezTo>
                    <a:pt x="445" y="47"/>
                    <a:pt x="450" y="43"/>
                    <a:pt x="458" y="43"/>
                  </a:cubicBezTo>
                  <a:cubicBezTo>
                    <a:pt x="466" y="43"/>
                    <a:pt x="474" y="48"/>
                    <a:pt x="478" y="53"/>
                  </a:cubicBezTo>
                  <a:cubicBezTo>
                    <a:pt x="486" y="42"/>
                    <a:pt x="486" y="42"/>
                    <a:pt x="486" y="42"/>
                  </a:cubicBezTo>
                  <a:cubicBezTo>
                    <a:pt x="480" y="35"/>
                    <a:pt x="470" y="30"/>
                    <a:pt x="458" y="30"/>
                  </a:cubicBezTo>
                  <a:cubicBezTo>
                    <a:pt x="442" y="30"/>
                    <a:pt x="431" y="39"/>
                    <a:pt x="431" y="53"/>
                  </a:cubicBezTo>
                  <a:cubicBezTo>
                    <a:pt x="431" y="67"/>
                    <a:pt x="442" y="72"/>
                    <a:pt x="456" y="76"/>
                  </a:cubicBezTo>
                  <a:cubicBezTo>
                    <a:pt x="467" y="78"/>
                    <a:pt x="472" y="81"/>
                    <a:pt x="472" y="88"/>
                  </a:cubicBezTo>
                  <a:cubicBezTo>
                    <a:pt x="472" y="94"/>
                    <a:pt x="467" y="97"/>
                    <a:pt x="458" y="97"/>
                  </a:cubicBezTo>
                  <a:cubicBezTo>
                    <a:pt x="448" y="97"/>
                    <a:pt x="440" y="91"/>
                    <a:pt x="436" y="85"/>
                  </a:cubicBezTo>
                  <a:moveTo>
                    <a:pt x="417" y="30"/>
                  </a:moveTo>
                  <a:cubicBezTo>
                    <a:pt x="409" y="30"/>
                    <a:pt x="401" y="35"/>
                    <a:pt x="397" y="44"/>
                  </a:cubicBezTo>
                  <a:cubicBezTo>
                    <a:pt x="396" y="44"/>
                    <a:pt x="396" y="44"/>
                    <a:pt x="396" y="44"/>
                  </a:cubicBezTo>
                  <a:cubicBezTo>
                    <a:pt x="396" y="33"/>
                    <a:pt x="396" y="33"/>
                    <a:pt x="396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97" y="108"/>
                    <a:pt x="397" y="108"/>
                    <a:pt x="397" y="108"/>
                  </a:cubicBezTo>
                  <a:cubicBezTo>
                    <a:pt x="397" y="65"/>
                    <a:pt x="397" y="65"/>
                    <a:pt x="397" y="65"/>
                  </a:cubicBezTo>
                  <a:cubicBezTo>
                    <a:pt x="397" y="52"/>
                    <a:pt x="405" y="45"/>
                    <a:pt x="416" y="45"/>
                  </a:cubicBezTo>
                  <a:cubicBezTo>
                    <a:pt x="418" y="45"/>
                    <a:pt x="420" y="45"/>
                    <a:pt x="421" y="46"/>
                  </a:cubicBezTo>
                  <a:cubicBezTo>
                    <a:pt x="422" y="31"/>
                    <a:pt x="422" y="31"/>
                    <a:pt x="422" y="31"/>
                  </a:cubicBezTo>
                  <a:cubicBezTo>
                    <a:pt x="421" y="31"/>
                    <a:pt x="420" y="30"/>
                    <a:pt x="417" y="30"/>
                  </a:cubicBezTo>
                  <a:moveTo>
                    <a:pt x="331" y="43"/>
                  </a:moveTo>
                  <a:cubicBezTo>
                    <a:pt x="342" y="43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1" y="43"/>
                    <a:pt x="331" y="43"/>
                  </a:cubicBezTo>
                  <a:moveTo>
                    <a:pt x="332" y="30"/>
                  </a:moveTo>
                  <a:cubicBezTo>
                    <a:pt x="310" y="30"/>
                    <a:pt x="295" y="47"/>
                    <a:pt x="295" y="70"/>
                  </a:cubicBezTo>
                  <a:cubicBezTo>
                    <a:pt x="295" y="95"/>
                    <a:pt x="311" y="110"/>
                    <a:pt x="332" y="110"/>
                  </a:cubicBezTo>
                  <a:cubicBezTo>
                    <a:pt x="347" y="110"/>
                    <a:pt x="360" y="101"/>
                    <a:pt x="363" y="90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47" y="93"/>
                    <a:pt x="340" y="96"/>
                    <a:pt x="332" y="96"/>
                  </a:cubicBezTo>
                  <a:cubicBezTo>
                    <a:pt x="320" y="96"/>
                    <a:pt x="311" y="88"/>
                    <a:pt x="310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7"/>
                    <a:pt x="353" y="30"/>
                    <a:pt x="332" y="30"/>
                  </a:cubicBezTo>
                  <a:moveTo>
                    <a:pt x="274" y="32"/>
                  </a:moveTo>
                  <a:cubicBezTo>
                    <a:pt x="253" y="92"/>
                    <a:pt x="253" y="92"/>
                    <a:pt x="253" y="92"/>
                  </a:cubicBezTo>
                  <a:cubicBezTo>
                    <a:pt x="233" y="32"/>
                    <a:pt x="233" y="32"/>
                    <a:pt x="233" y="32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90" y="32"/>
                    <a:pt x="290" y="32"/>
                    <a:pt x="290" y="32"/>
                  </a:cubicBezTo>
                  <a:lnTo>
                    <a:pt x="274" y="32"/>
                  </a:lnTo>
                  <a:close/>
                  <a:moveTo>
                    <a:pt x="202" y="32"/>
                  </a:moveTo>
                  <a:cubicBezTo>
                    <a:pt x="187" y="32"/>
                    <a:pt x="187" y="32"/>
                    <a:pt x="187" y="32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2"/>
                  </a:lnTo>
                  <a:close/>
                  <a:moveTo>
                    <a:pt x="205" y="10"/>
                  </a:moveTo>
                  <a:cubicBezTo>
                    <a:pt x="205" y="4"/>
                    <a:pt x="200" y="0"/>
                    <a:pt x="195" y="0"/>
                  </a:cubicBezTo>
                  <a:cubicBezTo>
                    <a:pt x="189" y="0"/>
                    <a:pt x="185" y="4"/>
                    <a:pt x="185" y="10"/>
                  </a:cubicBezTo>
                  <a:cubicBezTo>
                    <a:pt x="185" y="15"/>
                    <a:pt x="189" y="19"/>
                    <a:pt x="195" y="19"/>
                  </a:cubicBezTo>
                  <a:cubicBezTo>
                    <a:pt x="200" y="19"/>
                    <a:pt x="205" y="15"/>
                    <a:pt x="205" y="10"/>
                  </a:cubicBezTo>
                  <a:moveTo>
                    <a:pt x="140" y="30"/>
                  </a:moveTo>
                  <a:cubicBezTo>
                    <a:pt x="129" y="30"/>
                    <a:pt x="121" y="36"/>
                    <a:pt x="117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59"/>
                    <a:pt x="118" y="54"/>
                    <a:pt x="121" y="51"/>
                  </a:cubicBezTo>
                  <a:cubicBezTo>
                    <a:pt x="125" y="46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37"/>
                    <a:pt x="154" y="30"/>
                    <a:pt x="140" y="30"/>
                  </a:cubicBezTo>
                  <a:moveTo>
                    <a:pt x="16" y="6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5"/>
                    <a:pt x="13" y="111"/>
                    <a:pt x="40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7"/>
                    <a:pt x="57" y="97"/>
                    <a:pt x="40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3322" y="1740"/>
              <a:ext cx="3158" cy="285"/>
            </a:xfrm>
            <a:custGeom>
              <a:avLst/>
              <a:gdLst>
                <a:gd name="T0" fmla="*/ 1471 w 1537"/>
                <a:gd name="T1" fmla="*/ 33 h 138"/>
                <a:gd name="T2" fmla="*/ 1507 w 1537"/>
                <a:gd name="T3" fmla="*/ 45 h 138"/>
                <a:gd name="T4" fmla="*/ 1510 w 1537"/>
                <a:gd name="T5" fmla="*/ 31 h 138"/>
                <a:gd name="T6" fmla="*/ 1413 w 1537"/>
                <a:gd name="T7" fmla="*/ 97 h 138"/>
                <a:gd name="T8" fmla="*/ 1377 w 1537"/>
                <a:gd name="T9" fmla="*/ 71 h 138"/>
                <a:gd name="T10" fmla="*/ 1387 w 1537"/>
                <a:gd name="T11" fmla="*/ 113 h 138"/>
                <a:gd name="T12" fmla="*/ 1436 w 1537"/>
                <a:gd name="T13" fmla="*/ 33 h 138"/>
                <a:gd name="T14" fmla="*/ 1361 w 1537"/>
                <a:gd name="T15" fmla="*/ 33 h 138"/>
                <a:gd name="T16" fmla="*/ 1363 w 1537"/>
                <a:gd name="T17" fmla="*/ 10 h 138"/>
                <a:gd name="T18" fmla="*/ 1304 w 1537"/>
                <a:gd name="T19" fmla="*/ 63 h 138"/>
                <a:gd name="T20" fmla="*/ 1300 w 1537"/>
                <a:gd name="T21" fmla="*/ 31 h 138"/>
                <a:gd name="T22" fmla="*/ 1278 w 1537"/>
                <a:gd name="T23" fmla="*/ 85 h 138"/>
                <a:gd name="T24" fmla="*/ 1225 w 1537"/>
                <a:gd name="T25" fmla="*/ 31 h 138"/>
                <a:gd name="T26" fmla="*/ 1225 w 1537"/>
                <a:gd name="T27" fmla="*/ 97 h 138"/>
                <a:gd name="T28" fmla="*/ 1109 w 1537"/>
                <a:gd name="T29" fmla="*/ 23 h 138"/>
                <a:gd name="T30" fmla="*/ 1109 w 1537"/>
                <a:gd name="T31" fmla="*/ 23 h 138"/>
                <a:gd name="T32" fmla="*/ 1176 w 1537"/>
                <a:gd name="T33" fmla="*/ 59 h 138"/>
                <a:gd name="T34" fmla="*/ 1010 w 1537"/>
                <a:gd name="T35" fmla="*/ 90 h 138"/>
                <a:gd name="T36" fmla="*/ 992 w 1537"/>
                <a:gd name="T37" fmla="*/ 47 h 138"/>
                <a:gd name="T38" fmla="*/ 1025 w 1537"/>
                <a:gd name="T39" fmla="*/ 55 h 138"/>
                <a:gd name="T40" fmla="*/ 970 w 1537"/>
                <a:gd name="T41" fmla="*/ 32 h 138"/>
                <a:gd name="T42" fmla="*/ 1041 w 1537"/>
                <a:gd name="T43" fmla="*/ 110 h 138"/>
                <a:gd name="T44" fmla="*/ 888 w 1537"/>
                <a:gd name="T45" fmla="*/ 45 h 138"/>
                <a:gd name="T46" fmla="*/ 873 w 1537"/>
                <a:gd name="T47" fmla="*/ 14 h 138"/>
                <a:gd name="T48" fmla="*/ 873 w 1537"/>
                <a:gd name="T49" fmla="*/ 82 h 138"/>
                <a:gd name="T50" fmla="*/ 854 w 1537"/>
                <a:gd name="T51" fmla="*/ 31 h 138"/>
                <a:gd name="T52" fmla="*/ 818 w 1537"/>
                <a:gd name="T53" fmla="*/ 109 h 138"/>
                <a:gd name="T54" fmla="*/ 858 w 1537"/>
                <a:gd name="T55" fmla="*/ 32 h 138"/>
                <a:gd name="T56" fmla="*/ 742 w 1537"/>
                <a:gd name="T57" fmla="*/ 74 h 138"/>
                <a:gd name="T58" fmla="*/ 712 w 1537"/>
                <a:gd name="T59" fmla="*/ 109 h 138"/>
                <a:gd name="T60" fmla="*/ 667 w 1537"/>
                <a:gd name="T61" fmla="*/ 15 h 138"/>
                <a:gd name="T62" fmla="*/ 637 w 1537"/>
                <a:gd name="T63" fmla="*/ 33 h 138"/>
                <a:gd name="T64" fmla="*/ 653 w 1537"/>
                <a:gd name="T65" fmla="*/ 109 h 138"/>
                <a:gd name="T66" fmla="*/ 653 w 1537"/>
                <a:gd name="T67" fmla="*/ 31 h 138"/>
                <a:gd name="T68" fmla="*/ 579 w 1537"/>
                <a:gd name="T69" fmla="*/ 44 h 138"/>
                <a:gd name="T70" fmla="*/ 579 w 1537"/>
                <a:gd name="T71" fmla="*/ 110 h 138"/>
                <a:gd name="T72" fmla="*/ 464 w 1537"/>
                <a:gd name="T73" fmla="*/ 44 h 138"/>
                <a:gd name="T74" fmla="*/ 484 w 1537"/>
                <a:gd name="T75" fmla="*/ 84 h 138"/>
                <a:gd name="T76" fmla="*/ 464 w 1537"/>
                <a:gd name="T77" fmla="*/ 31 h 138"/>
                <a:gd name="T78" fmla="*/ 375 w 1537"/>
                <a:gd name="T79" fmla="*/ 97 h 138"/>
                <a:gd name="T80" fmla="*/ 338 w 1537"/>
                <a:gd name="T81" fmla="*/ 71 h 138"/>
                <a:gd name="T82" fmla="*/ 349 w 1537"/>
                <a:gd name="T83" fmla="*/ 113 h 138"/>
                <a:gd name="T84" fmla="*/ 398 w 1537"/>
                <a:gd name="T85" fmla="*/ 33 h 138"/>
                <a:gd name="T86" fmla="*/ 294 w 1537"/>
                <a:gd name="T87" fmla="*/ 31 h 138"/>
                <a:gd name="T88" fmla="*/ 294 w 1537"/>
                <a:gd name="T89" fmla="*/ 97 h 138"/>
                <a:gd name="T90" fmla="*/ 241 w 1537"/>
                <a:gd name="T91" fmla="*/ 109 h 138"/>
                <a:gd name="T92" fmla="*/ 206 w 1537"/>
                <a:gd name="T93" fmla="*/ 109 h 138"/>
                <a:gd name="T94" fmla="*/ 160 w 1537"/>
                <a:gd name="T95" fmla="*/ 71 h 138"/>
                <a:gd name="T96" fmla="*/ 175 w 1537"/>
                <a:gd name="T97" fmla="*/ 71 h 138"/>
                <a:gd name="T98" fmla="*/ 88 w 1537"/>
                <a:gd name="T99" fmla="*/ 80 h 138"/>
                <a:gd name="T100" fmla="*/ 73 w 1537"/>
                <a:gd name="T101" fmla="*/ 45 h 138"/>
                <a:gd name="T102" fmla="*/ 88 w 1537"/>
                <a:gd name="T103" fmla="*/ 8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7" h="138">
                  <a:moveTo>
                    <a:pt x="1510" y="31"/>
                  </a:moveTo>
                  <a:cubicBezTo>
                    <a:pt x="1500" y="31"/>
                    <a:pt x="1491" y="36"/>
                    <a:pt x="1487" y="43"/>
                  </a:cubicBezTo>
                  <a:cubicBezTo>
                    <a:pt x="1486" y="43"/>
                    <a:pt x="1486" y="43"/>
                    <a:pt x="1486" y="43"/>
                  </a:cubicBezTo>
                  <a:cubicBezTo>
                    <a:pt x="1485" y="33"/>
                    <a:pt x="1485" y="33"/>
                    <a:pt x="1485" y="33"/>
                  </a:cubicBezTo>
                  <a:cubicBezTo>
                    <a:pt x="1471" y="33"/>
                    <a:pt x="1471" y="33"/>
                    <a:pt x="1471" y="33"/>
                  </a:cubicBezTo>
                  <a:cubicBezTo>
                    <a:pt x="1471" y="109"/>
                    <a:pt x="1471" y="109"/>
                    <a:pt x="1471" y="109"/>
                  </a:cubicBezTo>
                  <a:cubicBezTo>
                    <a:pt x="1486" y="109"/>
                    <a:pt x="1486" y="109"/>
                    <a:pt x="1486" y="109"/>
                  </a:cubicBezTo>
                  <a:cubicBezTo>
                    <a:pt x="1486" y="69"/>
                    <a:pt x="1486" y="69"/>
                    <a:pt x="1486" y="69"/>
                  </a:cubicBezTo>
                  <a:cubicBezTo>
                    <a:pt x="1486" y="60"/>
                    <a:pt x="1488" y="55"/>
                    <a:pt x="1491" y="51"/>
                  </a:cubicBezTo>
                  <a:cubicBezTo>
                    <a:pt x="1495" y="47"/>
                    <a:pt x="1501" y="45"/>
                    <a:pt x="1507" y="45"/>
                  </a:cubicBezTo>
                  <a:cubicBezTo>
                    <a:pt x="1516" y="45"/>
                    <a:pt x="1522" y="50"/>
                    <a:pt x="1522" y="63"/>
                  </a:cubicBezTo>
                  <a:cubicBezTo>
                    <a:pt x="1522" y="109"/>
                    <a:pt x="1522" y="109"/>
                    <a:pt x="1522" y="109"/>
                  </a:cubicBezTo>
                  <a:cubicBezTo>
                    <a:pt x="1537" y="109"/>
                    <a:pt x="1537" y="109"/>
                    <a:pt x="1537" y="109"/>
                  </a:cubicBezTo>
                  <a:cubicBezTo>
                    <a:pt x="1537" y="58"/>
                    <a:pt x="1537" y="58"/>
                    <a:pt x="1537" y="58"/>
                  </a:cubicBezTo>
                  <a:cubicBezTo>
                    <a:pt x="1537" y="38"/>
                    <a:pt x="1524" y="31"/>
                    <a:pt x="1510" y="31"/>
                  </a:cubicBezTo>
                  <a:moveTo>
                    <a:pt x="1413" y="97"/>
                  </a:moveTo>
                  <a:cubicBezTo>
                    <a:pt x="1400" y="97"/>
                    <a:pt x="1392" y="88"/>
                    <a:pt x="1392" y="71"/>
                  </a:cubicBezTo>
                  <a:cubicBezTo>
                    <a:pt x="1392" y="53"/>
                    <a:pt x="1400" y="44"/>
                    <a:pt x="1413" y="44"/>
                  </a:cubicBezTo>
                  <a:cubicBezTo>
                    <a:pt x="1426" y="44"/>
                    <a:pt x="1435" y="53"/>
                    <a:pt x="1435" y="70"/>
                  </a:cubicBezTo>
                  <a:cubicBezTo>
                    <a:pt x="1435" y="88"/>
                    <a:pt x="1426" y="97"/>
                    <a:pt x="1413" y="97"/>
                  </a:cubicBezTo>
                  <a:moveTo>
                    <a:pt x="1436" y="33"/>
                  </a:moveTo>
                  <a:cubicBezTo>
                    <a:pt x="1436" y="42"/>
                    <a:pt x="1436" y="42"/>
                    <a:pt x="1436" y="42"/>
                  </a:cubicBezTo>
                  <a:cubicBezTo>
                    <a:pt x="1434" y="42"/>
                    <a:pt x="1434" y="42"/>
                    <a:pt x="1434" y="42"/>
                  </a:cubicBezTo>
                  <a:cubicBezTo>
                    <a:pt x="1430" y="36"/>
                    <a:pt x="1422" y="31"/>
                    <a:pt x="1410" y="31"/>
                  </a:cubicBezTo>
                  <a:cubicBezTo>
                    <a:pt x="1392" y="31"/>
                    <a:pt x="1377" y="46"/>
                    <a:pt x="1377" y="71"/>
                  </a:cubicBezTo>
                  <a:cubicBezTo>
                    <a:pt x="1377" y="95"/>
                    <a:pt x="1391" y="110"/>
                    <a:pt x="1411" y="110"/>
                  </a:cubicBezTo>
                  <a:cubicBezTo>
                    <a:pt x="1422" y="110"/>
                    <a:pt x="1430" y="105"/>
                    <a:pt x="1434" y="99"/>
                  </a:cubicBezTo>
                  <a:cubicBezTo>
                    <a:pt x="1435" y="99"/>
                    <a:pt x="1435" y="99"/>
                    <a:pt x="1435" y="99"/>
                  </a:cubicBezTo>
                  <a:cubicBezTo>
                    <a:pt x="1435" y="116"/>
                    <a:pt x="1427" y="125"/>
                    <a:pt x="1411" y="125"/>
                  </a:cubicBezTo>
                  <a:cubicBezTo>
                    <a:pt x="1400" y="125"/>
                    <a:pt x="1391" y="119"/>
                    <a:pt x="1387" y="113"/>
                  </a:cubicBezTo>
                  <a:cubicBezTo>
                    <a:pt x="1378" y="123"/>
                    <a:pt x="1378" y="123"/>
                    <a:pt x="1378" y="123"/>
                  </a:cubicBezTo>
                  <a:cubicBezTo>
                    <a:pt x="1385" y="132"/>
                    <a:pt x="1397" y="138"/>
                    <a:pt x="1412" y="138"/>
                  </a:cubicBezTo>
                  <a:cubicBezTo>
                    <a:pt x="1435" y="138"/>
                    <a:pt x="1450" y="124"/>
                    <a:pt x="1450" y="97"/>
                  </a:cubicBezTo>
                  <a:cubicBezTo>
                    <a:pt x="1450" y="33"/>
                    <a:pt x="1450" y="33"/>
                    <a:pt x="1450" y="33"/>
                  </a:cubicBezTo>
                  <a:lnTo>
                    <a:pt x="1436" y="33"/>
                  </a:lnTo>
                  <a:close/>
                  <a:moveTo>
                    <a:pt x="1361" y="33"/>
                  </a:moveTo>
                  <a:cubicBezTo>
                    <a:pt x="1346" y="33"/>
                    <a:pt x="1346" y="33"/>
                    <a:pt x="1346" y="33"/>
                  </a:cubicBezTo>
                  <a:cubicBezTo>
                    <a:pt x="1346" y="109"/>
                    <a:pt x="1346" y="109"/>
                    <a:pt x="1346" y="109"/>
                  </a:cubicBezTo>
                  <a:cubicBezTo>
                    <a:pt x="1361" y="109"/>
                    <a:pt x="1361" y="109"/>
                    <a:pt x="1361" y="109"/>
                  </a:cubicBezTo>
                  <a:lnTo>
                    <a:pt x="1361" y="33"/>
                  </a:lnTo>
                  <a:close/>
                  <a:moveTo>
                    <a:pt x="1363" y="10"/>
                  </a:moveTo>
                  <a:cubicBezTo>
                    <a:pt x="1363" y="4"/>
                    <a:pt x="1359" y="0"/>
                    <a:pt x="1353" y="0"/>
                  </a:cubicBezTo>
                  <a:cubicBezTo>
                    <a:pt x="1348" y="0"/>
                    <a:pt x="1343" y="4"/>
                    <a:pt x="1343" y="10"/>
                  </a:cubicBezTo>
                  <a:cubicBezTo>
                    <a:pt x="1343" y="16"/>
                    <a:pt x="1348" y="20"/>
                    <a:pt x="1353" y="20"/>
                  </a:cubicBezTo>
                  <a:cubicBezTo>
                    <a:pt x="1359" y="20"/>
                    <a:pt x="1363" y="16"/>
                    <a:pt x="1363" y="10"/>
                  </a:cubicBezTo>
                  <a:moveTo>
                    <a:pt x="1278" y="85"/>
                  </a:moveTo>
                  <a:cubicBezTo>
                    <a:pt x="1270" y="95"/>
                    <a:pt x="1270" y="95"/>
                    <a:pt x="1270" y="95"/>
                  </a:cubicBezTo>
                  <a:cubicBezTo>
                    <a:pt x="1275" y="103"/>
                    <a:pt x="1284" y="110"/>
                    <a:pt x="1300" y="110"/>
                  </a:cubicBezTo>
                  <a:cubicBezTo>
                    <a:pt x="1317" y="110"/>
                    <a:pt x="1329" y="101"/>
                    <a:pt x="1329" y="86"/>
                  </a:cubicBezTo>
                  <a:cubicBezTo>
                    <a:pt x="1329" y="72"/>
                    <a:pt x="1317" y="67"/>
                    <a:pt x="1304" y="63"/>
                  </a:cubicBezTo>
                  <a:cubicBezTo>
                    <a:pt x="1295" y="61"/>
                    <a:pt x="1287" y="59"/>
                    <a:pt x="1287" y="52"/>
                  </a:cubicBezTo>
                  <a:cubicBezTo>
                    <a:pt x="1287" y="47"/>
                    <a:pt x="1292" y="44"/>
                    <a:pt x="1300" y="44"/>
                  </a:cubicBezTo>
                  <a:cubicBezTo>
                    <a:pt x="1308" y="44"/>
                    <a:pt x="1316" y="49"/>
                    <a:pt x="1320" y="54"/>
                  </a:cubicBezTo>
                  <a:cubicBezTo>
                    <a:pt x="1328" y="43"/>
                    <a:pt x="1328" y="43"/>
                    <a:pt x="1328" y="43"/>
                  </a:cubicBezTo>
                  <a:cubicBezTo>
                    <a:pt x="1322" y="36"/>
                    <a:pt x="1312" y="31"/>
                    <a:pt x="1300" y="31"/>
                  </a:cubicBezTo>
                  <a:cubicBezTo>
                    <a:pt x="1284" y="31"/>
                    <a:pt x="1272" y="39"/>
                    <a:pt x="1272" y="53"/>
                  </a:cubicBezTo>
                  <a:cubicBezTo>
                    <a:pt x="1272" y="68"/>
                    <a:pt x="1284" y="73"/>
                    <a:pt x="1298" y="76"/>
                  </a:cubicBezTo>
                  <a:cubicBezTo>
                    <a:pt x="1309" y="79"/>
                    <a:pt x="1314" y="82"/>
                    <a:pt x="1314" y="88"/>
                  </a:cubicBezTo>
                  <a:cubicBezTo>
                    <a:pt x="1314" y="94"/>
                    <a:pt x="1309" y="98"/>
                    <a:pt x="1300" y="98"/>
                  </a:cubicBezTo>
                  <a:cubicBezTo>
                    <a:pt x="1290" y="98"/>
                    <a:pt x="1282" y="92"/>
                    <a:pt x="1278" y="85"/>
                  </a:cubicBezTo>
                  <a:moveTo>
                    <a:pt x="1225" y="44"/>
                  </a:moveTo>
                  <a:cubicBezTo>
                    <a:pt x="1235" y="44"/>
                    <a:pt x="1242" y="51"/>
                    <a:pt x="1243" y="62"/>
                  </a:cubicBezTo>
                  <a:cubicBezTo>
                    <a:pt x="1205" y="62"/>
                    <a:pt x="1205" y="62"/>
                    <a:pt x="1205" y="62"/>
                  </a:cubicBezTo>
                  <a:cubicBezTo>
                    <a:pt x="1207" y="51"/>
                    <a:pt x="1214" y="44"/>
                    <a:pt x="1225" y="44"/>
                  </a:cubicBezTo>
                  <a:moveTo>
                    <a:pt x="1225" y="31"/>
                  </a:moveTo>
                  <a:cubicBezTo>
                    <a:pt x="1203" y="31"/>
                    <a:pt x="1189" y="48"/>
                    <a:pt x="1189" y="71"/>
                  </a:cubicBezTo>
                  <a:cubicBezTo>
                    <a:pt x="1189" y="95"/>
                    <a:pt x="1204" y="110"/>
                    <a:pt x="1225" y="110"/>
                  </a:cubicBezTo>
                  <a:cubicBezTo>
                    <a:pt x="1241" y="110"/>
                    <a:pt x="1253" y="101"/>
                    <a:pt x="1256" y="90"/>
                  </a:cubicBezTo>
                  <a:cubicBezTo>
                    <a:pt x="1244" y="84"/>
                    <a:pt x="1244" y="84"/>
                    <a:pt x="1244" y="84"/>
                  </a:cubicBezTo>
                  <a:cubicBezTo>
                    <a:pt x="1241" y="93"/>
                    <a:pt x="1234" y="97"/>
                    <a:pt x="1225" y="97"/>
                  </a:cubicBezTo>
                  <a:cubicBezTo>
                    <a:pt x="1214" y="97"/>
                    <a:pt x="1205" y="88"/>
                    <a:pt x="1204" y="73"/>
                  </a:cubicBezTo>
                  <a:cubicBezTo>
                    <a:pt x="1258" y="73"/>
                    <a:pt x="1258" y="73"/>
                    <a:pt x="1258" y="73"/>
                  </a:cubicBezTo>
                  <a:cubicBezTo>
                    <a:pt x="1258" y="69"/>
                    <a:pt x="1258" y="69"/>
                    <a:pt x="1258" y="69"/>
                  </a:cubicBezTo>
                  <a:cubicBezTo>
                    <a:pt x="1259" y="48"/>
                    <a:pt x="1247" y="31"/>
                    <a:pt x="1225" y="31"/>
                  </a:cubicBezTo>
                  <a:moveTo>
                    <a:pt x="1109" y="23"/>
                  </a:moveTo>
                  <a:cubicBezTo>
                    <a:pt x="1123" y="23"/>
                    <a:pt x="1123" y="23"/>
                    <a:pt x="1123" y="23"/>
                  </a:cubicBezTo>
                  <a:cubicBezTo>
                    <a:pt x="1151" y="23"/>
                    <a:pt x="1160" y="36"/>
                    <a:pt x="1160" y="59"/>
                  </a:cubicBezTo>
                  <a:cubicBezTo>
                    <a:pt x="1160" y="83"/>
                    <a:pt x="1150" y="95"/>
                    <a:pt x="1123" y="95"/>
                  </a:cubicBezTo>
                  <a:cubicBezTo>
                    <a:pt x="1109" y="95"/>
                    <a:pt x="1109" y="95"/>
                    <a:pt x="1109" y="95"/>
                  </a:cubicBezTo>
                  <a:lnTo>
                    <a:pt x="1109" y="23"/>
                  </a:lnTo>
                  <a:close/>
                  <a:moveTo>
                    <a:pt x="1123" y="10"/>
                  </a:moveTo>
                  <a:cubicBezTo>
                    <a:pt x="1093" y="10"/>
                    <a:pt x="1093" y="10"/>
                    <a:pt x="1093" y="10"/>
                  </a:cubicBezTo>
                  <a:cubicBezTo>
                    <a:pt x="1093" y="109"/>
                    <a:pt x="1093" y="109"/>
                    <a:pt x="1093" y="109"/>
                  </a:cubicBezTo>
                  <a:cubicBezTo>
                    <a:pt x="1123" y="109"/>
                    <a:pt x="1123" y="109"/>
                    <a:pt x="1123" y="109"/>
                  </a:cubicBezTo>
                  <a:cubicBezTo>
                    <a:pt x="1160" y="109"/>
                    <a:pt x="1176" y="90"/>
                    <a:pt x="1176" y="59"/>
                  </a:cubicBezTo>
                  <a:cubicBezTo>
                    <a:pt x="1176" y="29"/>
                    <a:pt x="1160" y="10"/>
                    <a:pt x="1123" y="10"/>
                  </a:cubicBezTo>
                  <a:moveTo>
                    <a:pt x="970" y="79"/>
                  </a:moveTo>
                  <a:cubicBezTo>
                    <a:pt x="970" y="70"/>
                    <a:pt x="975" y="63"/>
                    <a:pt x="984" y="60"/>
                  </a:cubicBezTo>
                  <a:cubicBezTo>
                    <a:pt x="985" y="61"/>
                    <a:pt x="985" y="61"/>
                    <a:pt x="985" y="61"/>
                  </a:cubicBezTo>
                  <a:cubicBezTo>
                    <a:pt x="1010" y="90"/>
                    <a:pt x="1010" y="90"/>
                    <a:pt x="1010" y="90"/>
                  </a:cubicBezTo>
                  <a:cubicBezTo>
                    <a:pt x="1004" y="95"/>
                    <a:pt x="998" y="97"/>
                    <a:pt x="990" y="97"/>
                  </a:cubicBezTo>
                  <a:cubicBezTo>
                    <a:pt x="978" y="97"/>
                    <a:pt x="970" y="89"/>
                    <a:pt x="970" y="79"/>
                  </a:cubicBezTo>
                  <a:moveTo>
                    <a:pt x="996" y="20"/>
                  </a:moveTo>
                  <a:cubicBezTo>
                    <a:pt x="1003" y="20"/>
                    <a:pt x="1008" y="25"/>
                    <a:pt x="1008" y="31"/>
                  </a:cubicBezTo>
                  <a:cubicBezTo>
                    <a:pt x="1008" y="39"/>
                    <a:pt x="1000" y="44"/>
                    <a:pt x="992" y="47"/>
                  </a:cubicBezTo>
                  <a:cubicBezTo>
                    <a:pt x="986" y="40"/>
                    <a:pt x="985" y="36"/>
                    <a:pt x="985" y="32"/>
                  </a:cubicBezTo>
                  <a:cubicBezTo>
                    <a:pt x="985" y="25"/>
                    <a:pt x="989" y="20"/>
                    <a:pt x="996" y="20"/>
                  </a:cubicBezTo>
                  <a:moveTo>
                    <a:pt x="1028" y="90"/>
                  </a:moveTo>
                  <a:cubicBezTo>
                    <a:pt x="1034" y="82"/>
                    <a:pt x="1037" y="70"/>
                    <a:pt x="1038" y="55"/>
                  </a:cubicBezTo>
                  <a:cubicBezTo>
                    <a:pt x="1025" y="55"/>
                    <a:pt x="1025" y="55"/>
                    <a:pt x="1025" y="55"/>
                  </a:cubicBezTo>
                  <a:cubicBezTo>
                    <a:pt x="1024" y="65"/>
                    <a:pt x="1022" y="73"/>
                    <a:pt x="1019" y="80"/>
                  </a:cubicBezTo>
                  <a:cubicBezTo>
                    <a:pt x="999" y="55"/>
                    <a:pt x="999" y="55"/>
                    <a:pt x="999" y="55"/>
                  </a:cubicBezTo>
                  <a:cubicBezTo>
                    <a:pt x="1012" y="51"/>
                    <a:pt x="1022" y="42"/>
                    <a:pt x="1022" y="31"/>
                  </a:cubicBezTo>
                  <a:cubicBezTo>
                    <a:pt x="1022" y="15"/>
                    <a:pt x="1009" y="8"/>
                    <a:pt x="996" y="8"/>
                  </a:cubicBezTo>
                  <a:cubicBezTo>
                    <a:pt x="981" y="8"/>
                    <a:pt x="970" y="18"/>
                    <a:pt x="970" y="32"/>
                  </a:cubicBezTo>
                  <a:cubicBezTo>
                    <a:pt x="970" y="38"/>
                    <a:pt x="972" y="44"/>
                    <a:pt x="978" y="51"/>
                  </a:cubicBezTo>
                  <a:cubicBezTo>
                    <a:pt x="964" y="56"/>
                    <a:pt x="954" y="66"/>
                    <a:pt x="954" y="80"/>
                  </a:cubicBezTo>
                  <a:cubicBezTo>
                    <a:pt x="954" y="98"/>
                    <a:pt x="970" y="111"/>
                    <a:pt x="990" y="111"/>
                  </a:cubicBezTo>
                  <a:cubicBezTo>
                    <a:pt x="1001" y="111"/>
                    <a:pt x="1011" y="107"/>
                    <a:pt x="1018" y="100"/>
                  </a:cubicBezTo>
                  <a:cubicBezTo>
                    <a:pt x="1025" y="108"/>
                    <a:pt x="1032" y="110"/>
                    <a:pt x="1041" y="110"/>
                  </a:cubicBezTo>
                  <a:cubicBezTo>
                    <a:pt x="1041" y="96"/>
                    <a:pt x="1041" y="96"/>
                    <a:pt x="1041" y="96"/>
                  </a:cubicBezTo>
                  <a:cubicBezTo>
                    <a:pt x="1035" y="96"/>
                    <a:pt x="1031" y="95"/>
                    <a:pt x="1028" y="90"/>
                  </a:cubicBezTo>
                  <a:moveTo>
                    <a:pt x="902" y="96"/>
                  </a:moveTo>
                  <a:cubicBezTo>
                    <a:pt x="893" y="96"/>
                    <a:pt x="888" y="91"/>
                    <a:pt x="888" y="80"/>
                  </a:cubicBezTo>
                  <a:cubicBezTo>
                    <a:pt x="888" y="45"/>
                    <a:pt x="888" y="45"/>
                    <a:pt x="888" y="45"/>
                  </a:cubicBezTo>
                  <a:cubicBezTo>
                    <a:pt x="909" y="45"/>
                    <a:pt x="909" y="45"/>
                    <a:pt x="909" y="45"/>
                  </a:cubicBezTo>
                  <a:cubicBezTo>
                    <a:pt x="909" y="33"/>
                    <a:pt x="909" y="33"/>
                    <a:pt x="909" y="33"/>
                  </a:cubicBezTo>
                  <a:cubicBezTo>
                    <a:pt x="888" y="33"/>
                    <a:pt x="888" y="33"/>
                    <a:pt x="888" y="33"/>
                  </a:cubicBezTo>
                  <a:cubicBezTo>
                    <a:pt x="888" y="12"/>
                    <a:pt x="888" y="12"/>
                    <a:pt x="888" y="12"/>
                  </a:cubicBezTo>
                  <a:cubicBezTo>
                    <a:pt x="873" y="14"/>
                    <a:pt x="873" y="14"/>
                    <a:pt x="873" y="1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63" y="33"/>
                    <a:pt x="863" y="33"/>
                    <a:pt x="863" y="33"/>
                  </a:cubicBezTo>
                  <a:cubicBezTo>
                    <a:pt x="863" y="46"/>
                    <a:pt x="863" y="46"/>
                    <a:pt x="863" y="46"/>
                  </a:cubicBezTo>
                  <a:cubicBezTo>
                    <a:pt x="873" y="46"/>
                    <a:pt x="873" y="46"/>
                    <a:pt x="873" y="46"/>
                  </a:cubicBezTo>
                  <a:cubicBezTo>
                    <a:pt x="873" y="82"/>
                    <a:pt x="873" y="82"/>
                    <a:pt x="873" y="82"/>
                  </a:cubicBezTo>
                  <a:cubicBezTo>
                    <a:pt x="873" y="104"/>
                    <a:pt x="888" y="110"/>
                    <a:pt x="901" y="110"/>
                  </a:cubicBezTo>
                  <a:cubicBezTo>
                    <a:pt x="906" y="110"/>
                    <a:pt x="909" y="109"/>
                    <a:pt x="912" y="109"/>
                  </a:cubicBezTo>
                  <a:cubicBezTo>
                    <a:pt x="912" y="95"/>
                    <a:pt x="912" y="95"/>
                    <a:pt x="912" y="95"/>
                  </a:cubicBezTo>
                  <a:cubicBezTo>
                    <a:pt x="909" y="95"/>
                    <a:pt x="906" y="96"/>
                    <a:pt x="902" y="96"/>
                  </a:cubicBezTo>
                  <a:moveTo>
                    <a:pt x="854" y="31"/>
                  </a:moveTo>
                  <a:cubicBezTo>
                    <a:pt x="845" y="31"/>
                    <a:pt x="837" y="36"/>
                    <a:pt x="834" y="44"/>
                  </a:cubicBezTo>
                  <a:cubicBezTo>
                    <a:pt x="832" y="44"/>
                    <a:pt x="832" y="44"/>
                    <a:pt x="832" y="44"/>
                  </a:cubicBezTo>
                  <a:cubicBezTo>
                    <a:pt x="832" y="33"/>
                    <a:pt x="832" y="33"/>
                    <a:pt x="832" y="33"/>
                  </a:cubicBezTo>
                  <a:cubicBezTo>
                    <a:pt x="818" y="33"/>
                    <a:pt x="818" y="33"/>
                    <a:pt x="818" y="33"/>
                  </a:cubicBezTo>
                  <a:cubicBezTo>
                    <a:pt x="818" y="109"/>
                    <a:pt x="818" y="109"/>
                    <a:pt x="818" y="109"/>
                  </a:cubicBezTo>
                  <a:cubicBezTo>
                    <a:pt x="833" y="109"/>
                    <a:pt x="833" y="109"/>
                    <a:pt x="833" y="109"/>
                  </a:cubicBezTo>
                  <a:cubicBezTo>
                    <a:pt x="833" y="66"/>
                    <a:pt x="833" y="66"/>
                    <a:pt x="833" y="66"/>
                  </a:cubicBezTo>
                  <a:cubicBezTo>
                    <a:pt x="833" y="53"/>
                    <a:pt x="841" y="45"/>
                    <a:pt x="852" y="45"/>
                  </a:cubicBezTo>
                  <a:cubicBezTo>
                    <a:pt x="854" y="45"/>
                    <a:pt x="856" y="46"/>
                    <a:pt x="857" y="46"/>
                  </a:cubicBezTo>
                  <a:cubicBezTo>
                    <a:pt x="858" y="32"/>
                    <a:pt x="858" y="32"/>
                    <a:pt x="858" y="32"/>
                  </a:cubicBezTo>
                  <a:cubicBezTo>
                    <a:pt x="857" y="31"/>
                    <a:pt x="856" y="31"/>
                    <a:pt x="854" y="31"/>
                  </a:cubicBezTo>
                  <a:moveTo>
                    <a:pt x="742" y="74"/>
                  </a:moveTo>
                  <a:cubicBezTo>
                    <a:pt x="758" y="28"/>
                    <a:pt x="758" y="28"/>
                    <a:pt x="758" y="28"/>
                  </a:cubicBezTo>
                  <a:cubicBezTo>
                    <a:pt x="774" y="74"/>
                    <a:pt x="774" y="74"/>
                    <a:pt x="774" y="74"/>
                  </a:cubicBezTo>
                  <a:lnTo>
                    <a:pt x="742" y="74"/>
                  </a:lnTo>
                  <a:close/>
                  <a:moveTo>
                    <a:pt x="786" y="109"/>
                  </a:moveTo>
                  <a:cubicBezTo>
                    <a:pt x="804" y="109"/>
                    <a:pt x="804" y="109"/>
                    <a:pt x="804" y="109"/>
                  </a:cubicBezTo>
                  <a:cubicBezTo>
                    <a:pt x="767" y="10"/>
                    <a:pt x="767" y="10"/>
                    <a:pt x="767" y="10"/>
                  </a:cubicBezTo>
                  <a:cubicBezTo>
                    <a:pt x="750" y="10"/>
                    <a:pt x="750" y="10"/>
                    <a:pt x="750" y="10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29" y="109"/>
                    <a:pt x="729" y="109"/>
                    <a:pt x="729" y="109"/>
                  </a:cubicBezTo>
                  <a:cubicBezTo>
                    <a:pt x="737" y="86"/>
                    <a:pt x="737" y="86"/>
                    <a:pt x="737" y="86"/>
                  </a:cubicBezTo>
                  <a:cubicBezTo>
                    <a:pt x="778" y="86"/>
                    <a:pt x="778" y="86"/>
                    <a:pt x="778" y="86"/>
                  </a:cubicBezTo>
                  <a:lnTo>
                    <a:pt x="786" y="109"/>
                  </a:lnTo>
                  <a:close/>
                  <a:moveTo>
                    <a:pt x="667" y="15"/>
                  </a:moveTo>
                  <a:cubicBezTo>
                    <a:pt x="670" y="15"/>
                    <a:pt x="674" y="16"/>
                    <a:pt x="676" y="16"/>
                  </a:cubicBezTo>
                  <a:cubicBezTo>
                    <a:pt x="676" y="2"/>
                    <a:pt x="676" y="2"/>
                    <a:pt x="676" y="2"/>
                  </a:cubicBezTo>
                  <a:cubicBezTo>
                    <a:pt x="674" y="2"/>
                    <a:pt x="670" y="1"/>
                    <a:pt x="666" y="1"/>
                  </a:cubicBezTo>
                  <a:cubicBezTo>
                    <a:pt x="652" y="1"/>
                    <a:pt x="637" y="7"/>
                    <a:pt x="637" y="29"/>
                  </a:cubicBezTo>
                  <a:cubicBezTo>
                    <a:pt x="637" y="33"/>
                    <a:pt x="637" y="33"/>
                    <a:pt x="637" y="33"/>
                  </a:cubicBezTo>
                  <a:cubicBezTo>
                    <a:pt x="625" y="33"/>
                    <a:pt x="625" y="33"/>
                    <a:pt x="625" y="33"/>
                  </a:cubicBezTo>
                  <a:cubicBezTo>
                    <a:pt x="625" y="45"/>
                    <a:pt x="625" y="45"/>
                    <a:pt x="625" y="45"/>
                  </a:cubicBezTo>
                  <a:cubicBezTo>
                    <a:pt x="637" y="45"/>
                    <a:pt x="637" y="45"/>
                    <a:pt x="637" y="45"/>
                  </a:cubicBezTo>
                  <a:cubicBezTo>
                    <a:pt x="637" y="109"/>
                    <a:pt x="637" y="109"/>
                    <a:pt x="637" y="109"/>
                  </a:cubicBezTo>
                  <a:cubicBezTo>
                    <a:pt x="653" y="109"/>
                    <a:pt x="653" y="109"/>
                    <a:pt x="653" y="109"/>
                  </a:cubicBezTo>
                  <a:cubicBezTo>
                    <a:pt x="653" y="45"/>
                    <a:pt x="653" y="45"/>
                    <a:pt x="653" y="45"/>
                  </a:cubicBezTo>
                  <a:cubicBezTo>
                    <a:pt x="673" y="45"/>
                    <a:pt x="673" y="45"/>
                    <a:pt x="673" y="45"/>
                  </a:cubicBezTo>
                  <a:cubicBezTo>
                    <a:pt x="673" y="33"/>
                    <a:pt x="673" y="33"/>
                    <a:pt x="673" y="33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1"/>
                    <a:pt x="653" y="31"/>
                    <a:pt x="653" y="31"/>
                  </a:cubicBezTo>
                  <a:cubicBezTo>
                    <a:pt x="653" y="20"/>
                    <a:pt x="658" y="15"/>
                    <a:pt x="667" y="15"/>
                  </a:cubicBezTo>
                  <a:moveTo>
                    <a:pt x="601" y="71"/>
                  </a:moveTo>
                  <a:cubicBezTo>
                    <a:pt x="601" y="87"/>
                    <a:pt x="593" y="97"/>
                    <a:pt x="579" y="97"/>
                  </a:cubicBezTo>
                  <a:cubicBezTo>
                    <a:pt x="566" y="97"/>
                    <a:pt x="558" y="87"/>
                    <a:pt x="558" y="71"/>
                  </a:cubicBezTo>
                  <a:cubicBezTo>
                    <a:pt x="558" y="54"/>
                    <a:pt x="566" y="44"/>
                    <a:pt x="579" y="44"/>
                  </a:cubicBezTo>
                  <a:cubicBezTo>
                    <a:pt x="593" y="44"/>
                    <a:pt x="601" y="54"/>
                    <a:pt x="601" y="71"/>
                  </a:cubicBezTo>
                  <a:moveTo>
                    <a:pt x="616" y="71"/>
                  </a:moveTo>
                  <a:cubicBezTo>
                    <a:pt x="616" y="46"/>
                    <a:pt x="601" y="31"/>
                    <a:pt x="579" y="31"/>
                  </a:cubicBezTo>
                  <a:cubicBezTo>
                    <a:pt x="558" y="31"/>
                    <a:pt x="543" y="46"/>
                    <a:pt x="543" y="71"/>
                  </a:cubicBezTo>
                  <a:cubicBezTo>
                    <a:pt x="543" y="95"/>
                    <a:pt x="558" y="110"/>
                    <a:pt x="579" y="110"/>
                  </a:cubicBezTo>
                  <a:cubicBezTo>
                    <a:pt x="601" y="110"/>
                    <a:pt x="616" y="95"/>
                    <a:pt x="616" y="71"/>
                  </a:cubicBezTo>
                  <a:moveTo>
                    <a:pt x="464" y="44"/>
                  </a:moveTo>
                  <a:cubicBezTo>
                    <a:pt x="475" y="44"/>
                    <a:pt x="481" y="51"/>
                    <a:pt x="482" y="62"/>
                  </a:cubicBezTo>
                  <a:cubicBezTo>
                    <a:pt x="444" y="62"/>
                    <a:pt x="444" y="62"/>
                    <a:pt x="444" y="62"/>
                  </a:cubicBezTo>
                  <a:cubicBezTo>
                    <a:pt x="446" y="51"/>
                    <a:pt x="454" y="44"/>
                    <a:pt x="464" y="44"/>
                  </a:cubicBezTo>
                  <a:moveTo>
                    <a:pt x="464" y="31"/>
                  </a:moveTo>
                  <a:cubicBezTo>
                    <a:pt x="443" y="31"/>
                    <a:pt x="428" y="48"/>
                    <a:pt x="428" y="71"/>
                  </a:cubicBezTo>
                  <a:cubicBezTo>
                    <a:pt x="428" y="95"/>
                    <a:pt x="444" y="110"/>
                    <a:pt x="465" y="110"/>
                  </a:cubicBezTo>
                  <a:cubicBezTo>
                    <a:pt x="480" y="110"/>
                    <a:pt x="492" y="101"/>
                    <a:pt x="496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80" y="93"/>
                    <a:pt x="473" y="97"/>
                    <a:pt x="464" y="97"/>
                  </a:cubicBezTo>
                  <a:cubicBezTo>
                    <a:pt x="453" y="97"/>
                    <a:pt x="444" y="88"/>
                    <a:pt x="443" y="73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48"/>
                    <a:pt x="486" y="31"/>
                    <a:pt x="464" y="31"/>
                  </a:cubicBezTo>
                  <a:moveTo>
                    <a:pt x="375" y="97"/>
                  </a:moveTo>
                  <a:cubicBezTo>
                    <a:pt x="362" y="97"/>
                    <a:pt x="354" y="88"/>
                    <a:pt x="354" y="71"/>
                  </a:cubicBezTo>
                  <a:cubicBezTo>
                    <a:pt x="354" y="53"/>
                    <a:pt x="362" y="44"/>
                    <a:pt x="374" y="44"/>
                  </a:cubicBezTo>
                  <a:cubicBezTo>
                    <a:pt x="388" y="44"/>
                    <a:pt x="397" y="53"/>
                    <a:pt x="397" y="70"/>
                  </a:cubicBezTo>
                  <a:cubicBezTo>
                    <a:pt x="397" y="88"/>
                    <a:pt x="388" y="97"/>
                    <a:pt x="375" y="97"/>
                  </a:cubicBezTo>
                  <a:moveTo>
                    <a:pt x="398" y="33"/>
                  </a:moveTo>
                  <a:cubicBezTo>
                    <a:pt x="398" y="42"/>
                    <a:pt x="398" y="42"/>
                    <a:pt x="398" y="42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2" y="36"/>
                    <a:pt x="384" y="31"/>
                    <a:pt x="372" y="31"/>
                  </a:cubicBezTo>
                  <a:cubicBezTo>
                    <a:pt x="353" y="31"/>
                    <a:pt x="338" y="46"/>
                    <a:pt x="338" y="71"/>
                  </a:cubicBezTo>
                  <a:cubicBezTo>
                    <a:pt x="338" y="95"/>
                    <a:pt x="353" y="110"/>
                    <a:pt x="372" y="110"/>
                  </a:cubicBezTo>
                  <a:cubicBezTo>
                    <a:pt x="384" y="110"/>
                    <a:pt x="392" y="105"/>
                    <a:pt x="396" y="99"/>
                  </a:cubicBezTo>
                  <a:cubicBezTo>
                    <a:pt x="397" y="99"/>
                    <a:pt x="397" y="99"/>
                    <a:pt x="397" y="99"/>
                  </a:cubicBezTo>
                  <a:cubicBezTo>
                    <a:pt x="397" y="116"/>
                    <a:pt x="389" y="125"/>
                    <a:pt x="373" y="125"/>
                  </a:cubicBezTo>
                  <a:cubicBezTo>
                    <a:pt x="362" y="125"/>
                    <a:pt x="353" y="119"/>
                    <a:pt x="349" y="11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7" y="132"/>
                    <a:pt x="359" y="138"/>
                    <a:pt x="373" y="138"/>
                  </a:cubicBezTo>
                  <a:cubicBezTo>
                    <a:pt x="397" y="138"/>
                    <a:pt x="412" y="124"/>
                    <a:pt x="412" y="97"/>
                  </a:cubicBezTo>
                  <a:cubicBezTo>
                    <a:pt x="412" y="33"/>
                    <a:pt x="412" y="33"/>
                    <a:pt x="412" y="33"/>
                  </a:cubicBezTo>
                  <a:lnTo>
                    <a:pt x="398" y="33"/>
                  </a:lnTo>
                  <a:close/>
                  <a:moveTo>
                    <a:pt x="293" y="44"/>
                  </a:moveTo>
                  <a:cubicBezTo>
                    <a:pt x="304" y="44"/>
                    <a:pt x="310" y="51"/>
                    <a:pt x="311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5" y="51"/>
                    <a:pt x="283" y="44"/>
                    <a:pt x="293" y="44"/>
                  </a:cubicBezTo>
                  <a:moveTo>
                    <a:pt x="294" y="31"/>
                  </a:moveTo>
                  <a:cubicBezTo>
                    <a:pt x="272" y="31"/>
                    <a:pt x="257" y="48"/>
                    <a:pt x="257" y="71"/>
                  </a:cubicBezTo>
                  <a:cubicBezTo>
                    <a:pt x="257" y="95"/>
                    <a:pt x="273" y="110"/>
                    <a:pt x="294" y="110"/>
                  </a:cubicBezTo>
                  <a:cubicBezTo>
                    <a:pt x="309" y="110"/>
                    <a:pt x="321" y="101"/>
                    <a:pt x="325" y="90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09" y="93"/>
                    <a:pt x="302" y="97"/>
                    <a:pt x="294" y="97"/>
                  </a:cubicBezTo>
                  <a:cubicBezTo>
                    <a:pt x="282" y="97"/>
                    <a:pt x="273" y="88"/>
                    <a:pt x="272" y="73"/>
                  </a:cubicBezTo>
                  <a:cubicBezTo>
                    <a:pt x="327" y="73"/>
                    <a:pt x="327" y="73"/>
                    <a:pt x="327" y="73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7" y="48"/>
                    <a:pt x="315" y="31"/>
                    <a:pt x="294" y="31"/>
                  </a:cubicBezTo>
                  <a:moveTo>
                    <a:pt x="241" y="109"/>
                  </a:moveTo>
                  <a:cubicBezTo>
                    <a:pt x="241" y="2"/>
                    <a:pt x="241" y="2"/>
                    <a:pt x="241" y="2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109"/>
                    <a:pt x="226" y="109"/>
                    <a:pt x="226" y="109"/>
                  </a:cubicBezTo>
                  <a:lnTo>
                    <a:pt x="241" y="109"/>
                  </a:lnTo>
                  <a:close/>
                  <a:moveTo>
                    <a:pt x="206" y="109"/>
                  </a:moveTo>
                  <a:cubicBezTo>
                    <a:pt x="206" y="2"/>
                    <a:pt x="206" y="2"/>
                    <a:pt x="206" y="2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91" y="109"/>
                    <a:pt x="191" y="109"/>
                    <a:pt x="191" y="109"/>
                  </a:cubicBezTo>
                  <a:lnTo>
                    <a:pt x="206" y="109"/>
                  </a:lnTo>
                  <a:close/>
                  <a:moveTo>
                    <a:pt x="160" y="71"/>
                  </a:moveTo>
                  <a:cubicBezTo>
                    <a:pt x="160" y="87"/>
                    <a:pt x="151" y="97"/>
                    <a:pt x="138" y="97"/>
                  </a:cubicBezTo>
                  <a:cubicBezTo>
                    <a:pt x="125" y="97"/>
                    <a:pt x="116" y="87"/>
                    <a:pt x="116" y="71"/>
                  </a:cubicBezTo>
                  <a:cubicBezTo>
                    <a:pt x="116" y="54"/>
                    <a:pt x="125" y="44"/>
                    <a:pt x="138" y="44"/>
                  </a:cubicBezTo>
                  <a:cubicBezTo>
                    <a:pt x="151" y="44"/>
                    <a:pt x="160" y="54"/>
                    <a:pt x="160" y="71"/>
                  </a:cubicBezTo>
                  <a:moveTo>
                    <a:pt x="175" y="71"/>
                  </a:moveTo>
                  <a:cubicBezTo>
                    <a:pt x="175" y="46"/>
                    <a:pt x="160" y="31"/>
                    <a:pt x="138" y="31"/>
                  </a:cubicBezTo>
                  <a:cubicBezTo>
                    <a:pt x="116" y="31"/>
                    <a:pt x="101" y="46"/>
                    <a:pt x="101" y="71"/>
                  </a:cubicBezTo>
                  <a:cubicBezTo>
                    <a:pt x="101" y="95"/>
                    <a:pt x="116" y="110"/>
                    <a:pt x="138" y="110"/>
                  </a:cubicBezTo>
                  <a:cubicBezTo>
                    <a:pt x="160" y="110"/>
                    <a:pt x="175" y="95"/>
                    <a:pt x="175" y="71"/>
                  </a:cubicBezTo>
                  <a:moveTo>
                    <a:pt x="88" y="80"/>
                  </a:moveTo>
                  <a:cubicBezTo>
                    <a:pt x="73" y="74"/>
                    <a:pt x="73" y="74"/>
                    <a:pt x="73" y="74"/>
                  </a:cubicBezTo>
                  <a:cubicBezTo>
                    <a:pt x="70" y="88"/>
                    <a:pt x="60" y="96"/>
                    <a:pt x="46" y="96"/>
                  </a:cubicBezTo>
                  <a:cubicBezTo>
                    <a:pt x="28" y="96"/>
                    <a:pt x="16" y="83"/>
                    <a:pt x="16" y="59"/>
                  </a:cubicBezTo>
                  <a:cubicBezTo>
                    <a:pt x="16" y="35"/>
                    <a:pt x="28" y="22"/>
                    <a:pt x="46" y="22"/>
                  </a:cubicBezTo>
                  <a:cubicBezTo>
                    <a:pt x="60" y="22"/>
                    <a:pt x="70" y="31"/>
                    <a:pt x="73" y="4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21"/>
                    <a:pt x="68" y="8"/>
                    <a:pt x="46" y="8"/>
                  </a:cubicBezTo>
                  <a:cubicBezTo>
                    <a:pt x="20" y="8"/>
                    <a:pt x="0" y="27"/>
                    <a:pt x="0" y="59"/>
                  </a:cubicBezTo>
                  <a:cubicBezTo>
                    <a:pt x="0" y="91"/>
                    <a:pt x="20" y="111"/>
                    <a:pt x="46" y="111"/>
                  </a:cubicBezTo>
                  <a:cubicBezTo>
                    <a:pt x="68" y="111"/>
                    <a:pt x="83" y="98"/>
                    <a:pt x="88" y="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3332" y="1437"/>
              <a:ext cx="3175" cy="227"/>
            </a:xfrm>
            <a:custGeom>
              <a:avLst/>
              <a:gdLst>
                <a:gd name="T0" fmla="*/ 1512 w 1545"/>
                <a:gd name="T1" fmla="*/ 29 h 110"/>
                <a:gd name="T2" fmla="*/ 1512 w 1545"/>
                <a:gd name="T3" fmla="*/ 96 h 110"/>
                <a:gd name="T4" fmla="*/ 1433 w 1545"/>
                <a:gd name="T5" fmla="*/ 29 h 110"/>
                <a:gd name="T6" fmla="*/ 1394 w 1545"/>
                <a:gd name="T7" fmla="*/ 107 h 110"/>
                <a:gd name="T8" fmla="*/ 1444 w 1545"/>
                <a:gd name="T9" fmla="*/ 62 h 110"/>
                <a:gd name="T10" fmla="*/ 1363 w 1545"/>
                <a:gd name="T11" fmla="*/ 69 h 110"/>
                <a:gd name="T12" fmla="*/ 1378 w 1545"/>
                <a:gd name="T13" fmla="*/ 69 h 110"/>
                <a:gd name="T14" fmla="*/ 1286 w 1545"/>
                <a:gd name="T15" fmla="*/ 95 h 110"/>
                <a:gd name="T16" fmla="*/ 1272 w 1545"/>
                <a:gd name="T17" fmla="*/ 32 h 110"/>
                <a:gd name="T18" fmla="*/ 1247 w 1545"/>
                <a:gd name="T19" fmla="*/ 44 h 110"/>
                <a:gd name="T20" fmla="*/ 1296 w 1545"/>
                <a:gd name="T21" fmla="*/ 93 h 110"/>
                <a:gd name="T22" fmla="*/ 1238 w 1545"/>
                <a:gd name="T23" fmla="*/ 85 h 110"/>
                <a:gd name="T24" fmla="*/ 1237 w 1545"/>
                <a:gd name="T25" fmla="*/ 42 h 110"/>
                <a:gd name="T26" fmla="*/ 1209 w 1545"/>
                <a:gd name="T27" fmla="*/ 96 h 110"/>
                <a:gd name="T28" fmla="*/ 1112 w 1545"/>
                <a:gd name="T29" fmla="*/ 32 h 110"/>
                <a:gd name="T30" fmla="*/ 1117 w 1545"/>
                <a:gd name="T31" fmla="*/ 50 h 110"/>
                <a:gd name="T32" fmla="*/ 1163 w 1545"/>
                <a:gd name="T33" fmla="*/ 57 h 110"/>
                <a:gd name="T34" fmla="*/ 1060 w 1545"/>
                <a:gd name="T35" fmla="*/ 72 h 110"/>
                <a:gd name="T36" fmla="*/ 1046 w 1545"/>
                <a:gd name="T37" fmla="*/ 29 h 110"/>
                <a:gd name="T38" fmla="*/ 1040 w 1545"/>
                <a:gd name="T39" fmla="*/ 64 h 110"/>
                <a:gd name="T40" fmla="*/ 1063 w 1545"/>
                <a:gd name="T41" fmla="*/ 108 h 110"/>
                <a:gd name="T42" fmla="*/ 938 w 1545"/>
                <a:gd name="T43" fmla="*/ 69 h 110"/>
                <a:gd name="T44" fmla="*/ 981 w 1545"/>
                <a:gd name="T45" fmla="*/ 3 h 110"/>
                <a:gd name="T46" fmla="*/ 957 w 1545"/>
                <a:gd name="T47" fmla="*/ 109 h 110"/>
                <a:gd name="T48" fmla="*/ 996 w 1545"/>
                <a:gd name="T49" fmla="*/ 1 h 110"/>
                <a:gd name="T50" fmla="*/ 891 w 1545"/>
                <a:gd name="T51" fmla="*/ 32 h 110"/>
                <a:gd name="T52" fmla="*/ 911 w 1545"/>
                <a:gd name="T53" fmla="*/ 44 h 110"/>
                <a:gd name="T54" fmla="*/ 824 w 1545"/>
                <a:gd name="T55" fmla="*/ 96 h 110"/>
                <a:gd name="T56" fmla="*/ 824 w 1545"/>
                <a:gd name="T57" fmla="*/ 29 h 110"/>
                <a:gd name="T58" fmla="*/ 754 w 1545"/>
                <a:gd name="T59" fmla="*/ 67 h 110"/>
                <a:gd name="T60" fmla="*/ 770 w 1545"/>
                <a:gd name="T61" fmla="*/ 69 h 110"/>
                <a:gd name="T62" fmla="*/ 685 w 1545"/>
                <a:gd name="T63" fmla="*/ 1 h 110"/>
                <a:gd name="T64" fmla="*/ 634 w 1545"/>
                <a:gd name="T65" fmla="*/ 44 h 110"/>
                <a:gd name="T66" fmla="*/ 682 w 1545"/>
                <a:gd name="T67" fmla="*/ 44 h 110"/>
                <a:gd name="T68" fmla="*/ 610 w 1545"/>
                <a:gd name="T69" fmla="*/ 69 h 110"/>
                <a:gd name="T70" fmla="*/ 625 w 1545"/>
                <a:gd name="T71" fmla="*/ 69 h 110"/>
                <a:gd name="T72" fmla="*/ 476 w 1545"/>
                <a:gd name="T73" fmla="*/ 29 h 110"/>
                <a:gd name="T74" fmla="*/ 437 w 1545"/>
                <a:gd name="T75" fmla="*/ 107 h 110"/>
                <a:gd name="T76" fmla="*/ 487 w 1545"/>
                <a:gd name="T77" fmla="*/ 62 h 110"/>
                <a:gd name="T78" fmla="*/ 379 w 1545"/>
                <a:gd name="T79" fmla="*/ 97 h 110"/>
                <a:gd name="T80" fmla="*/ 379 w 1545"/>
                <a:gd name="T81" fmla="*/ 97 h 110"/>
                <a:gd name="T82" fmla="*/ 367 w 1545"/>
                <a:gd name="T83" fmla="*/ 55 h 110"/>
                <a:gd name="T84" fmla="*/ 376 w 1545"/>
                <a:gd name="T85" fmla="*/ 109 h 110"/>
                <a:gd name="T86" fmla="*/ 423 w 1545"/>
                <a:gd name="T87" fmla="*/ 97 h 110"/>
                <a:gd name="T88" fmla="*/ 284 w 1545"/>
                <a:gd name="T89" fmla="*/ 69 h 110"/>
                <a:gd name="T90" fmla="*/ 269 w 1545"/>
                <a:gd name="T91" fmla="*/ 69 h 110"/>
                <a:gd name="T92" fmla="*/ 202 w 1545"/>
                <a:gd name="T93" fmla="*/ 41 h 110"/>
                <a:gd name="T94" fmla="*/ 203 w 1545"/>
                <a:gd name="T95" fmla="*/ 67 h 110"/>
                <a:gd name="T96" fmla="*/ 253 w 1545"/>
                <a:gd name="T97" fmla="*/ 107 h 110"/>
                <a:gd name="T98" fmla="*/ 147 w 1545"/>
                <a:gd name="T99" fmla="*/ 89 h 110"/>
                <a:gd name="T100" fmla="*/ 101 w 1545"/>
                <a:gd name="T101" fmla="*/ 82 h 110"/>
                <a:gd name="T102" fmla="*/ 167 w 1545"/>
                <a:gd name="T103" fmla="*/ 107 h 110"/>
                <a:gd name="T104" fmla="*/ 68 w 1545"/>
                <a:gd name="T105" fmla="*/ 58 h 110"/>
                <a:gd name="T106" fmla="*/ 0 w 1545"/>
                <a:gd name="T107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5" h="110">
                  <a:moveTo>
                    <a:pt x="1511" y="43"/>
                  </a:moveTo>
                  <a:cubicBezTo>
                    <a:pt x="1522" y="43"/>
                    <a:pt x="1529" y="50"/>
                    <a:pt x="1530" y="60"/>
                  </a:cubicBezTo>
                  <a:cubicBezTo>
                    <a:pt x="1491" y="60"/>
                    <a:pt x="1491" y="60"/>
                    <a:pt x="1491" y="60"/>
                  </a:cubicBezTo>
                  <a:cubicBezTo>
                    <a:pt x="1493" y="49"/>
                    <a:pt x="1501" y="43"/>
                    <a:pt x="1511" y="43"/>
                  </a:cubicBezTo>
                  <a:moveTo>
                    <a:pt x="1512" y="29"/>
                  </a:moveTo>
                  <a:cubicBezTo>
                    <a:pt x="1490" y="29"/>
                    <a:pt x="1476" y="46"/>
                    <a:pt x="1476" y="69"/>
                  </a:cubicBezTo>
                  <a:cubicBezTo>
                    <a:pt x="1476" y="94"/>
                    <a:pt x="1491" y="109"/>
                    <a:pt x="1512" y="109"/>
                  </a:cubicBezTo>
                  <a:cubicBezTo>
                    <a:pt x="1527" y="109"/>
                    <a:pt x="1540" y="100"/>
                    <a:pt x="1543" y="89"/>
                  </a:cubicBezTo>
                  <a:cubicBezTo>
                    <a:pt x="1531" y="82"/>
                    <a:pt x="1531" y="82"/>
                    <a:pt x="1531" y="82"/>
                  </a:cubicBezTo>
                  <a:cubicBezTo>
                    <a:pt x="1528" y="92"/>
                    <a:pt x="1521" y="96"/>
                    <a:pt x="1512" y="96"/>
                  </a:cubicBezTo>
                  <a:cubicBezTo>
                    <a:pt x="1500" y="96"/>
                    <a:pt x="1491" y="87"/>
                    <a:pt x="1491" y="71"/>
                  </a:cubicBezTo>
                  <a:cubicBezTo>
                    <a:pt x="1545" y="71"/>
                    <a:pt x="1545" y="71"/>
                    <a:pt x="1545" y="71"/>
                  </a:cubicBezTo>
                  <a:cubicBezTo>
                    <a:pt x="1545" y="67"/>
                    <a:pt x="1545" y="67"/>
                    <a:pt x="1545" y="67"/>
                  </a:cubicBezTo>
                  <a:cubicBezTo>
                    <a:pt x="1545" y="47"/>
                    <a:pt x="1533" y="29"/>
                    <a:pt x="1512" y="29"/>
                  </a:cubicBezTo>
                  <a:moveTo>
                    <a:pt x="1433" y="29"/>
                  </a:moveTo>
                  <a:cubicBezTo>
                    <a:pt x="1422" y="29"/>
                    <a:pt x="1414" y="35"/>
                    <a:pt x="1410" y="41"/>
                  </a:cubicBezTo>
                  <a:cubicBezTo>
                    <a:pt x="1408" y="41"/>
                    <a:pt x="1408" y="41"/>
                    <a:pt x="1408" y="41"/>
                  </a:cubicBezTo>
                  <a:cubicBezTo>
                    <a:pt x="1408" y="32"/>
                    <a:pt x="1408" y="32"/>
                    <a:pt x="1408" y="32"/>
                  </a:cubicBezTo>
                  <a:cubicBezTo>
                    <a:pt x="1394" y="32"/>
                    <a:pt x="1394" y="32"/>
                    <a:pt x="1394" y="32"/>
                  </a:cubicBezTo>
                  <a:cubicBezTo>
                    <a:pt x="1394" y="107"/>
                    <a:pt x="1394" y="107"/>
                    <a:pt x="1394" y="107"/>
                  </a:cubicBezTo>
                  <a:cubicBezTo>
                    <a:pt x="1409" y="107"/>
                    <a:pt x="1409" y="107"/>
                    <a:pt x="1409" y="107"/>
                  </a:cubicBezTo>
                  <a:cubicBezTo>
                    <a:pt x="1409" y="67"/>
                    <a:pt x="1409" y="67"/>
                    <a:pt x="1409" y="67"/>
                  </a:cubicBezTo>
                  <a:cubicBezTo>
                    <a:pt x="1409" y="59"/>
                    <a:pt x="1411" y="54"/>
                    <a:pt x="1414" y="50"/>
                  </a:cubicBezTo>
                  <a:cubicBezTo>
                    <a:pt x="1418" y="46"/>
                    <a:pt x="1423" y="43"/>
                    <a:pt x="1429" y="43"/>
                  </a:cubicBezTo>
                  <a:cubicBezTo>
                    <a:pt x="1439" y="43"/>
                    <a:pt x="1444" y="48"/>
                    <a:pt x="1444" y="62"/>
                  </a:cubicBezTo>
                  <a:cubicBezTo>
                    <a:pt x="1444" y="107"/>
                    <a:pt x="1444" y="107"/>
                    <a:pt x="1444" y="107"/>
                  </a:cubicBezTo>
                  <a:cubicBezTo>
                    <a:pt x="1460" y="107"/>
                    <a:pt x="1460" y="107"/>
                    <a:pt x="1460" y="107"/>
                  </a:cubicBezTo>
                  <a:cubicBezTo>
                    <a:pt x="1460" y="57"/>
                    <a:pt x="1460" y="57"/>
                    <a:pt x="1460" y="57"/>
                  </a:cubicBezTo>
                  <a:cubicBezTo>
                    <a:pt x="1460" y="36"/>
                    <a:pt x="1447" y="29"/>
                    <a:pt x="1433" y="29"/>
                  </a:cubicBezTo>
                  <a:moveTo>
                    <a:pt x="1363" y="69"/>
                  </a:moveTo>
                  <a:cubicBezTo>
                    <a:pt x="1363" y="86"/>
                    <a:pt x="1354" y="96"/>
                    <a:pt x="1341" y="96"/>
                  </a:cubicBezTo>
                  <a:cubicBezTo>
                    <a:pt x="1328" y="96"/>
                    <a:pt x="1319" y="86"/>
                    <a:pt x="1319" y="69"/>
                  </a:cubicBezTo>
                  <a:cubicBezTo>
                    <a:pt x="1319" y="52"/>
                    <a:pt x="1328" y="43"/>
                    <a:pt x="1341" y="43"/>
                  </a:cubicBezTo>
                  <a:cubicBezTo>
                    <a:pt x="1354" y="43"/>
                    <a:pt x="1363" y="52"/>
                    <a:pt x="1363" y="69"/>
                  </a:cubicBezTo>
                  <a:moveTo>
                    <a:pt x="1378" y="69"/>
                  </a:moveTo>
                  <a:cubicBezTo>
                    <a:pt x="1378" y="45"/>
                    <a:pt x="1363" y="29"/>
                    <a:pt x="1341" y="29"/>
                  </a:cubicBezTo>
                  <a:cubicBezTo>
                    <a:pt x="1319" y="29"/>
                    <a:pt x="1304" y="45"/>
                    <a:pt x="1304" y="69"/>
                  </a:cubicBezTo>
                  <a:cubicBezTo>
                    <a:pt x="1304" y="93"/>
                    <a:pt x="1319" y="109"/>
                    <a:pt x="1341" y="109"/>
                  </a:cubicBezTo>
                  <a:cubicBezTo>
                    <a:pt x="1363" y="109"/>
                    <a:pt x="1378" y="93"/>
                    <a:pt x="1378" y="69"/>
                  </a:cubicBezTo>
                  <a:moveTo>
                    <a:pt x="1286" y="95"/>
                  </a:moveTo>
                  <a:cubicBezTo>
                    <a:pt x="1277" y="95"/>
                    <a:pt x="1272" y="90"/>
                    <a:pt x="1272" y="79"/>
                  </a:cubicBezTo>
                  <a:cubicBezTo>
                    <a:pt x="1272" y="44"/>
                    <a:pt x="1272" y="44"/>
                    <a:pt x="1272" y="44"/>
                  </a:cubicBezTo>
                  <a:cubicBezTo>
                    <a:pt x="1293" y="44"/>
                    <a:pt x="1293" y="44"/>
                    <a:pt x="1293" y="44"/>
                  </a:cubicBezTo>
                  <a:cubicBezTo>
                    <a:pt x="1293" y="32"/>
                    <a:pt x="1293" y="32"/>
                    <a:pt x="1293" y="32"/>
                  </a:cubicBezTo>
                  <a:cubicBezTo>
                    <a:pt x="1272" y="32"/>
                    <a:pt x="1272" y="32"/>
                    <a:pt x="1272" y="32"/>
                  </a:cubicBezTo>
                  <a:cubicBezTo>
                    <a:pt x="1272" y="11"/>
                    <a:pt x="1272" y="11"/>
                    <a:pt x="1272" y="11"/>
                  </a:cubicBezTo>
                  <a:cubicBezTo>
                    <a:pt x="1257" y="13"/>
                    <a:pt x="1257" y="13"/>
                    <a:pt x="1257" y="13"/>
                  </a:cubicBezTo>
                  <a:cubicBezTo>
                    <a:pt x="1257" y="32"/>
                    <a:pt x="1257" y="32"/>
                    <a:pt x="1257" y="32"/>
                  </a:cubicBezTo>
                  <a:cubicBezTo>
                    <a:pt x="1247" y="32"/>
                    <a:pt x="1247" y="32"/>
                    <a:pt x="1247" y="32"/>
                  </a:cubicBezTo>
                  <a:cubicBezTo>
                    <a:pt x="1247" y="44"/>
                    <a:pt x="1247" y="44"/>
                    <a:pt x="124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80"/>
                    <a:pt x="1257" y="80"/>
                    <a:pt x="1257" y="80"/>
                  </a:cubicBezTo>
                  <a:cubicBezTo>
                    <a:pt x="1257" y="102"/>
                    <a:pt x="1272" y="108"/>
                    <a:pt x="1285" y="108"/>
                  </a:cubicBezTo>
                  <a:cubicBezTo>
                    <a:pt x="1290" y="108"/>
                    <a:pt x="1293" y="108"/>
                    <a:pt x="1296" y="107"/>
                  </a:cubicBezTo>
                  <a:cubicBezTo>
                    <a:pt x="1296" y="93"/>
                    <a:pt x="1296" y="93"/>
                    <a:pt x="1296" y="93"/>
                  </a:cubicBezTo>
                  <a:cubicBezTo>
                    <a:pt x="1293" y="94"/>
                    <a:pt x="1290" y="95"/>
                    <a:pt x="1286" y="95"/>
                  </a:cubicBezTo>
                  <a:moveTo>
                    <a:pt x="1187" y="84"/>
                  </a:moveTo>
                  <a:cubicBezTo>
                    <a:pt x="1179" y="94"/>
                    <a:pt x="1179" y="94"/>
                    <a:pt x="1179" y="94"/>
                  </a:cubicBezTo>
                  <a:cubicBezTo>
                    <a:pt x="1184" y="102"/>
                    <a:pt x="1193" y="109"/>
                    <a:pt x="1209" y="109"/>
                  </a:cubicBezTo>
                  <a:cubicBezTo>
                    <a:pt x="1226" y="109"/>
                    <a:pt x="1238" y="100"/>
                    <a:pt x="1238" y="85"/>
                  </a:cubicBezTo>
                  <a:cubicBezTo>
                    <a:pt x="1238" y="71"/>
                    <a:pt x="1227" y="66"/>
                    <a:pt x="1213" y="62"/>
                  </a:cubicBezTo>
                  <a:cubicBezTo>
                    <a:pt x="1204" y="59"/>
                    <a:pt x="1196" y="57"/>
                    <a:pt x="1196" y="51"/>
                  </a:cubicBezTo>
                  <a:cubicBezTo>
                    <a:pt x="1196" y="46"/>
                    <a:pt x="1201" y="42"/>
                    <a:pt x="1209" y="42"/>
                  </a:cubicBezTo>
                  <a:cubicBezTo>
                    <a:pt x="1217" y="42"/>
                    <a:pt x="1225" y="47"/>
                    <a:pt x="1229" y="52"/>
                  </a:cubicBezTo>
                  <a:cubicBezTo>
                    <a:pt x="1237" y="42"/>
                    <a:pt x="1237" y="42"/>
                    <a:pt x="1237" y="42"/>
                  </a:cubicBezTo>
                  <a:cubicBezTo>
                    <a:pt x="1231" y="34"/>
                    <a:pt x="1221" y="29"/>
                    <a:pt x="1209" y="29"/>
                  </a:cubicBezTo>
                  <a:cubicBezTo>
                    <a:pt x="1193" y="29"/>
                    <a:pt x="1181" y="38"/>
                    <a:pt x="1181" y="52"/>
                  </a:cubicBezTo>
                  <a:cubicBezTo>
                    <a:pt x="1181" y="66"/>
                    <a:pt x="1193" y="71"/>
                    <a:pt x="1207" y="75"/>
                  </a:cubicBezTo>
                  <a:cubicBezTo>
                    <a:pt x="1218" y="77"/>
                    <a:pt x="1223" y="80"/>
                    <a:pt x="1223" y="87"/>
                  </a:cubicBezTo>
                  <a:cubicBezTo>
                    <a:pt x="1223" y="93"/>
                    <a:pt x="1218" y="96"/>
                    <a:pt x="1209" y="96"/>
                  </a:cubicBezTo>
                  <a:cubicBezTo>
                    <a:pt x="1199" y="96"/>
                    <a:pt x="1191" y="90"/>
                    <a:pt x="1187" y="84"/>
                  </a:cubicBezTo>
                  <a:moveTo>
                    <a:pt x="1136" y="29"/>
                  </a:moveTo>
                  <a:cubicBezTo>
                    <a:pt x="1126" y="29"/>
                    <a:pt x="1118" y="35"/>
                    <a:pt x="1114" y="41"/>
                  </a:cubicBezTo>
                  <a:cubicBezTo>
                    <a:pt x="1112" y="41"/>
                    <a:pt x="1112" y="41"/>
                    <a:pt x="1112" y="41"/>
                  </a:cubicBezTo>
                  <a:cubicBezTo>
                    <a:pt x="1112" y="32"/>
                    <a:pt x="1112" y="32"/>
                    <a:pt x="1112" y="32"/>
                  </a:cubicBezTo>
                  <a:cubicBezTo>
                    <a:pt x="1098" y="32"/>
                    <a:pt x="1098" y="32"/>
                    <a:pt x="1098" y="32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113" y="107"/>
                    <a:pt x="1113" y="107"/>
                    <a:pt x="1113" y="107"/>
                  </a:cubicBezTo>
                  <a:cubicBezTo>
                    <a:pt x="1113" y="67"/>
                    <a:pt x="1113" y="67"/>
                    <a:pt x="1113" y="67"/>
                  </a:cubicBezTo>
                  <a:cubicBezTo>
                    <a:pt x="1113" y="59"/>
                    <a:pt x="1115" y="54"/>
                    <a:pt x="1117" y="50"/>
                  </a:cubicBezTo>
                  <a:cubicBezTo>
                    <a:pt x="1121" y="46"/>
                    <a:pt x="1127" y="43"/>
                    <a:pt x="1133" y="43"/>
                  </a:cubicBezTo>
                  <a:cubicBezTo>
                    <a:pt x="1143" y="43"/>
                    <a:pt x="1148" y="48"/>
                    <a:pt x="1148" y="62"/>
                  </a:cubicBezTo>
                  <a:cubicBezTo>
                    <a:pt x="1148" y="107"/>
                    <a:pt x="1148" y="107"/>
                    <a:pt x="1148" y="107"/>
                  </a:cubicBezTo>
                  <a:cubicBezTo>
                    <a:pt x="1163" y="107"/>
                    <a:pt x="1163" y="107"/>
                    <a:pt x="1163" y="107"/>
                  </a:cubicBezTo>
                  <a:cubicBezTo>
                    <a:pt x="1163" y="57"/>
                    <a:pt x="1163" y="57"/>
                    <a:pt x="1163" y="57"/>
                  </a:cubicBezTo>
                  <a:cubicBezTo>
                    <a:pt x="1163" y="36"/>
                    <a:pt x="1151" y="29"/>
                    <a:pt x="1136" y="29"/>
                  </a:cubicBezTo>
                  <a:moveTo>
                    <a:pt x="1039" y="97"/>
                  </a:moveTo>
                  <a:cubicBezTo>
                    <a:pt x="1032" y="97"/>
                    <a:pt x="1027" y="93"/>
                    <a:pt x="1027" y="87"/>
                  </a:cubicBezTo>
                  <a:cubicBezTo>
                    <a:pt x="1027" y="79"/>
                    <a:pt x="1032" y="76"/>
                    <a:pt x="1044" y="74"/>
                  </a:cubicBezTo>
                  <a:cubicBezTo>
                    <a:pt x="1060" y="72"/>
                    <a:pt x="1060" y="72"/>
                    <a:pt x="1060" y="72"/>
                  </a:cubicBezTo>
                  <a:cubicBezTo>
                    <a:pt x="1060" y="78"/>
                    <a:pt x="1060" y="78"/>
                    <a:pt x="1060" y="78"/>
                  </a:cubicBezTo>
                  <a:cubicBezTo>
                    <a:pt x="1060" y="90"/>
                    <a:pt x="1049" y="97"/>
                    <a:pt x="1039" y="97"/>
                  </a:cubicBezTo>
                  <a:moveTo>
                    <a:pt x="1075" y="97"/>
                  </a:moveTo>
                  <a:cubicBezTo>
                    <a:pt x="1075" y="59"/>
                    <a:pt x="1075" y="59"/>
                    <a:pt x="1075" y="59"/>
                  </a:cubicBezTo>
                  <a:cubicBezTo>
                    <a:pt x="1075" y="36"/>
                    <a:pt x="1061" y="29"/>
                    <a:pt x="1046" y="29"/>
                  </a:cubicBezTo>
                  <a:cubicBezTo>
                    <a:pt x="1030" y="29"/>
                    <a:pt x="1019" y="37"/>
                    <a:pt x="1015" y="50"/>
                  </a:cubicBezTo>
                  <a:cubicBezTo>
                    <a:pt x="1028" y="55"/>
                    <a:pt x="1028" y="55"/>
                    <a:pt x="1028" y="55"/>
                  </a:cubicBezTo>
                  <a:cubicBezTo>
                    <a:pt x="1030" y="48"/>
                    <a:pt x="1035" y="43"/>
                    <a:pt x="1045" y="43"/>
                  </a:cubicBezTo>
                  <a:cubicBezTo>
                    <a:pt x="1055" y="43"/>
                    <a:pt x="1060" y="49"/>
                    <a:pt x="1060" y="61"/>
                  </a:cubicBezTo>
                  <a:cubicBezTo>
                    <a:pt x="1040" y="64"/>
                    <a:pt x="1040" y="64"/>
                    <a:pt x="1040" y="64"/>
                  </a:cubicBezTo>
                  <a:cubicBezTo>
                    <a:pt x="1022" y="67"/>
                    <a:pt x="1012" y="74"/>
                    <a:pt x="1012" y="87"/>
                  </a:cubicBezTo>
                  <a:cubicBezTo>
                    <a:pt x="1012" y="101"/>
                    <a:pt x="1022" y="109"/>
                    <a:pt x="1037" y="109"/>
                  </a:cubicBezTo>
                  <a:cubicBezTo>
                    <a:pt x="1049" y="109"/>
                    <a:pt x="1058" y="104"/>
                    <a:pt x="1062" y="97"/>
                  </a:cubicBezTo>
                  <a:cubicBezTo>
                    <a:pt x="1062" y="97"/>
                    <a:pt x="1062" y="97"/>
                    <a:pt x="1062" y="97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84" y="108"/>
                    <a:pt x="1084" y="108"/>
                    <a:pt x="1084" y="108"/>
                  </a:cubicBezTo>
                  <a:cubicBezTo>
                    <a:pt x="1084" y="97"/>
                    <a:pt x="1084" y="97"/>
                    <a:pt x="1084" y="97"/>
                  </a:cubicBezTo>
                  <a:lnTo>
                    <a:pt x="1075" y="97"/>
                  </a:lnTo>
                  <a:close/>
                  <a:moveTo>
                    <a:pt x="959" y="96"/>
                  </a:moveTo>
                  <a:cubicBezTo>
                    <a:pt x="946" y="96"/>
                    <a:pt x="938" y="86"/>
                    <a:pt x="938" y="69"/>
                  </a:cubicBezTo>
                  <a:cubicBezTo>
                    <a:pt x="938" y="52"/>
                    <a:pt x="946" y="43"/>
                    <a:pt x="959" y="43"/>
                  </a:cubicBezTo>
                  <a:cubicBezTo>
                    <a:pt x="971" y="43"/>
                    <a:pt x="980" y="50"/>
                    <a:pt x="981" y="65"/>
                  </a:cubicBezTo>
                  <a:cubicBezTo>
                    <a:pt x="981" y="73"/>
                    <a:pt x="981" y="73"/>
                    <a:pt x="981" y="73"/>
                  </a:cubicBezTo>
                  <a:cubicBezTo>
                    <a:pt x="980" y="88"/>
                    <a:pt x="971" y="96"/>
                    <a:pt x="959" y="96"/>
                  </a:cubicBezTo>
                  <a:moveTo>
                    <a:pt x="981" y="3"/>
                  </a:moveTo>
                  <a:cubicBezTo>
                    <a:pt x="981" y="41"/>
                    <a:pt x="981" y="41"/>
                    <a:pt x="981" y="41"/>
                  </a:cubicBezTo>
                  <a:cubicBezTo>
                    <a:pt x="980" y="41"/>
                    <a:pt x="980" y="41"/>
                    <a:pt x="980" y="41"/>
                  </a:cubicBezTo>
                  <a:cubicBezTo>
                    <a:pt x="975" y="34"/>
                    <a:pt x="968" y="29"/>
                    <a:pt x="956" y="29"/>
                  </a:cubicBezTo>
                  <a:cubicBezTo>
                    <a:pt x="938" y="29"/>
                    <a:pt x="922" y="44"/>
                    <a:pt x="922" y="69"/>
                  </a:cubicBezTo>
                  <a:cubicBezTo>
                    <a:pt x="922" y="94"/>
                    <a:pt x="938" y="109"/>
                    <a:pt x="957" y="109"/>
                  </a:cubicBezTo>
                  <a:cubicBezTo>
                    <a:pt x="968" y="109"/>
                    <a:pt x="976" y="104"/>
                    <a:pt x="980" y="98"/>
                  </a:cubicBezTo>
                  <a:cubicBezTo>
                    <a:pt x="981" y="98"/>
                    <a:pt x="981" y="98"/>
                    <a:pt x="981" y="98"/>
                  </a:cubicBezTo>
                  <a:cubicBezTo>
                    <a:pt x="981" y="107"/>
                    <a:pt x="981" y="107"/>
                    <a:pt x="981" y="107"/>
                  </a:cubicBezTo>
                  <a:cubicBezTo>
                    <a:pt x="996" y="107"/>
                    <a:pt x="996" y="107"/>
                    <a:pt x="996" y="107"/>
                  </a:cubicBezTo>
                  <a:cubicBezTo>
                    <a:pt x="996" y="1"/>
                    <a:pt x="996" y="1"/>
                    <a:pt x="996" y="1"/>
                  </a:cubicBezTo>
                  <a:lnTo>
                    <a:pt x="981" y="3"/>
                  </a:lnTo>
                  <a:close/>
                  <a:moveTo>
                    <a:pt x="913" y="30"/>
                  </a:moveTo>
                  <a:cubicBezTo>
                    <a:pt x="904" y="30"/>
                    <a:pt x="896" y="35"/>
                    <a:pt x="893" y="43"/>
                  </a:cubicBezTo>
                  <a:cubicBezTo>
                    <a:pt x="891" y="43"/>
                    <a:pt x="891" y="43"/>
                    <a:pt x="891" y="43"/>
                  </a:cubicBezTo>
                  <a:cubicBezTo>
                    <a:pt x="891" y="32"/>
                    <a:pt x="891" y="32"/>
                    <a:pt x="891" y="32"/>
                  </a:cubicBezTo>
                  <a:cubicBezTo>
                    <a:pt x="877" y="32"/>
                    <a:pt x="877" y="32"/>
                    <a:pt x="877" y="32"/>
                  </a:cubicBezTo>
                  <a:cubicBezTo>
                    <a:pt x="877" y="107"/>
                    <a:pt x="877" y="107"/>
                    <a:pt x="877" y="107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2" y="64"/>
                    <a:pt x="892" y="64"/>
                    <a:pt x="892" y="64"/>
                  </a:cubicBezTo>
                  <a:cubicBezTo>
                    <a:pt x="892" y="51"/>
                    <a:pt x="900" y="44"/>
                    <a:pt x="911" y="44"/>
                  </a:cubicBezTo>
                  <a:cubicBezTo>
                    <a:pt x="913" y="44"/>
                    <a:pt x="915" y="44"/>
                    <a:pt x="916" y="45"/>
                  </a:cubicBezTo>
                  <a:cubicBezTo>
                    <a:pt x="917" y="30"/>
                    <a:pt x="917" y="30"/>
                    <a:pt x="917" y="30"/>
                  </a:cubicBezTo>
                  <a:cubicBezTo>
                    <a:pt x="916" y="30"/>
                    <a:pt x="915" y="30"/>
                    <a:pt x="913" y="30"/>
                  </a:cubicBezTo>
                  <a:moveTo>
                    <a:pt x="845" y="69"/>
                  </a:moveTo>
                  <a:cubicBezTo>
                    <a:pt x="845" y="86"/>
                    <a:pt x="837" y="96"/>
                    <a:pt x="824" y="96"/>
                  </a:cubicBezTo>
                  <a:cubicBezTo>
                    <a:pt x="810" y="96"/>
                    <a:pt x="802" y="86"/>
                    <a:pt x="802" y="69"/>
                  </a:cubicBezTo>
                  <a:cubicBezTo>
                    <a:pt x="802" y="52"/>
                    <a:pt x="810" y="43"/>
                    <a:pt x="824" y="43"/>
                  </a:cubicBezTo>
                  <a:cubicBezTo>
                    <a:pt x="837" y="43"/>
                    <a:pt x="845" y="52"/>
                    <a:pt x="845" y="69"/>
                  </a:cubicBezTo>
                  <a:moveTo>
                    <a:pt x="861" y="69"/>
                  </a:moveTo>
                  <a:cubicBezTo>
                    <a:pt x="861" y="45"/>
                    <a:pt x="846" y="29"/>
                    <a:pt x="824" y="29"/>
                  </a:cubicBezTo>
                  <a:cubicBezTo>
                    <a:pt x="802" y="29"/>
                    <a:pt x="787" y="45"/>
                    <a:pt x="787" y="69"/>
                  </a:cubicBezTo>
                  <a:cubicBezTo>
                    <a:pt x="787" y="93"/>
                    <a:pt x="802" y="109"/>
                    <a:pt x="824" y="109"/>
                  </a:cubicBezTo>
                  <a:cubicBezTo>
                    <a:pt x="846" y="109"/>
                    <a:pt x="861" y="93"/>
                    <a:pt x="861" y="69"/>
                  </a:cubicBezTo>
                  <a:moveTo>
                    <a:pt x="754" y="8"/>
                  </a:moveTo>
                  <a:cubicBezTo>
                    <a:pt x="754" y="67"/>
                    <a:pt x="754" y="67"/>
                    <a:pt x="754" y="67"/>
                  </a:cubicBezTo>
                  <a:cubicBezTo>
                    <a:pt x="754" y="86"/>
                    <a:pt x="749" y="95"/>
                    <a:pt x="734" y="95"/>
                  </a:cubicBezTo>
                  <a:cubicBezTo>
                    <a:pt x="728" y="95"/>
                    <a:pt x="725" y="95"/>
                    <a:pt x="722" y="94"/>
                  </a:cubicBezTo>
                  <a:cubicBezTo>
                    <a:pt x="723" y="108"/>
                    <a:pt x="723" y="108"/>
                    <a:pt x="723" y="108"/>
                  </a:cubicBezTo>
                  <a:cubicBezTo>
                    <a:pt x="726" y="109"/>
                    <a:pt x="729" y="109"/>
                    <a:pt x="735" y="109"/>
                  </a:cubicBezTo>
                  <a:cubicBezTo>
                    <a:pt x="759" y="109"/>
                    <a:pt x="770" y="96"/>
                    <a:pt x="770" y="69"/>
                  </a:cubicBezTo>
                  <a:cubicBezTo>
                    <a:pt x="770" y="8"/>
                    <a:pt x="770" y="8"/>
                    <a:pt x="770" y="8"/>
                  </a:cubicBezTo>
                  <a:lnTo>
                    <a:pt x="754" y="8"/>
                  </a:lnTo>
                  <a:close/>
                  <a:moveTo>
                    <a:pt x="676" y="14"/>
                  </a:moveTo>
                  <a:cubicBezTo>
                    <a:pt x="679" y="14"/>
                    <a:pt x="683" y="14"/>
                    <a:pt x="685" y="15"/>
                  </a:cubicBezTo>
                  <a:cubicBezTo>
                    <a:pt x="685" y="1"/>
                    <a:pt x="685" y="1"/>
                    <a:pt x="685" y="1"/>
                  </a:cubicBezTo>
                  <a:cubicBezTo>
                    <a:pt x="683" y="0"/>
                    <a:pt x="679" y="0"/>
                    <a:pt x="675" y="0"/>
                  </a:cubicBezTo>
                  <a:cubicBezTo>
                    <a:pt x="662" y="0"/>
                    <a:pt x="647" y="6"/>
                    <a:pt x="647" y="28"/>
                  </a:cubicBezTo>
                  <a:cubicBezTo>
                    <a:pt x="647" y="32"/>
                    <a:pt x="647" y="32"/>
                    <a:pt x="647" y="32"/>
                  </a:cubicBezTo>
                  <a:cubicBezTo>
                    <a:pt x="634" y="32"/>
                    <a:pt x="634" y="32"/>
                    <a:pt x="634" y="32"/>
                  </a:cubicBezTo>
                  <a:cubicBezTo>
                    <a:pt x="634" y="44"/>
                    <a:pt x="634" y="44"/>
                    <a:pt x="634" y="44"/>
                  </a:cubicBezTo>
                  <a:cubicBezTo>
                    <a:pt x="647" y="44"/>
                    <a:pt x="647" y="44"/>
                    <a:pt x="647" y="44"/>
                  </a:cubicBezTo>
                  <a:cubicBezTo>
                    <a:pt x="647" y="107"/>
                    <a:pt x="647" y="107"/>
                    <a:pt x="647" y="107"/>
                  </a:cubicBezTo>
                  <a:cubicBezTo>
                    <a:pt x="662" y="107"/>
                    <a:pt x="662" y="107"/>
                    <a:pt x="662" y="107"/>
                  </a:cubicBezTo>
                  <a:cubicBezTo>
                    <a:pt x="662" y="44"/>
                    <a:pt x="662" y="44"/>
                    <a:pt x="662" y="44"/>
                  </a:cubicBezTo>
                  <a:cubicBezTo>
                    <a:pt x="682" y="44"/>
                    <a:pt x="682" y="44"/>
                    <a:pt x="682" y="44"/>
                  </a:cubicBezTo>
                  <a:cubicBezTo>
                    <a:pt x="682" y="32"/>
                    <a:pt x="682" y="32"/>
                    <a:pt x="682" y="32"/>
                  </a:cubicBezTo>
                  <a:cubicBezTo>
                    <a:pt x="662" y="32"/>
                    <a:pt x="662" y="32"/>
                    <a:pt x="662" y="32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62" y="18"/>
                    <a:pt x="667" y="14"/>
                    <a:pt x="676" y="14"/>
                  </a:cubicBezTo>
                  <a:moveTo>
                    <a:pt x="610" y="69"/>
                  </a:moveTo>
                  <a:cubicBezTo>
                    <a:pt x="610" y="86"/>
                    <a:pt x="602" y="96"/>
                    <a:pt x="589" y="96"/>
                  </a:cubicBezTo>
                  <a:cubicBezTo>
                    <a:pt x="575" y="96"/>
                    <a:pt x="567" y="86"/>
                    <a:pt x="567" y="69"/>
                  </a:cubicBezTo>
                  <a:cubicBezTo>
                    <a:pt x="567" y="52"/>
                    <a:pt x="575" y="43"/>
                    <a:pt x="589" y="43"/>
                  </a:cubicBezTo>
                  <a:cubicBezTo>
                    <a:pt x="602" y="43"/>
                    <a:pt x="610" y="52"/>
                    <a:pt x="610" y="69"/>
                  </a:cubicBezTo>
                  <a:moveTo>
                    <a:pt x="625" y="69"/>
                  </a:moveTo>
                  <a:cubicBezTo>
                    <a:pt x="625" y="45"/>
                    <a:pt x="610" y="29"/>
                    <a:pt x="589" y="29"/>
                  </a:cubicBezTo>
                  <a:cubicBezTo>
                    <a:pt x="567" y="29"/>
                    <a:pt x="552" y="45"/>
                    <a:pt x="552" y="69"/>
                  </a:cubicBezTo>
                  <a:cubicBezTo>
                    <a:pt x="552" y="93"/>
                    <a:pt x="567" y="109"/>
                    <a:pt x="589" y="109"/>
                  </a:cubicBezTo>
                  <a:cubicBezTo>
                    <a:pt x="610" y="109"/>
                    <a:pt x="625" y="93"/>
                    <a:pt x="625" y="69"/>
                  </a:cubicBezTo>
                  <a:moveTo>
                    <a:pt x="476" y="29"/>
                  </a:moveTo>
                  <a:cubicBezTo>
                    <a:pt x="465" y="29"/>
                    <a:pt x="457" y="35"/>
                    <a:pt x="453" y="41"/>
                  </a:cubicBezTo>
                  <a:cubicBezTo>
                    <a:pt x="451" y="41"/>
                    <a:pt x="451" y="41"/>
                    <a:pt x="451" y="41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37" y="107"/>
                    <a:pt x="437" y="107"/>
                    <a:pt x="437" y="107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2" y="67"/>
                    <a:pt x="452" y="67"/>
                    <a:pt x="452" y="67"/>
                  </a:cubicBezTo>
                  <a:cubicBezTo>
                    <a:pt x="452" y="59"/>
                    <a:pt x="454" y="54"/>
                    <a:pt x="457" y="50"/>
                  </a:cubicBezTo>
                  <a:cubicBezTo>
                    <a:pt x="461" y="46"/>
                    <a:pt x="466" y="43"/>
                    <a:pt x="472" y="43"/>
                  </a:cubicBezTo>
                  <a:cubicBezTo>
                    <a:pt x="482" y="43"/>
                    <a:pt x="487" y="48"/>
                    <a:pt x="487" y="62"/>
                  </a:cubicBezTo>
                  <a:cubicBezTo>
                    <a:pt x="487" y="107"/>
                    <a:pt x="487" y="107"/>
                    <a:pt x="487" y="107"/>
                  </a:cubicBezTo>
                  <a:cubicBezTo>
                    <a:pt x="503" y="107"/>
                    <a:pt x="503" y="107"/>
                    <a:pt x="503" y="107"/>
                  </a:cubicBezTo>
                  <a:cubicBezTo>
                    <a:pt x="503" y="57"/>
                    <a:pt x="503" y="57"/>
                    <a:pt x="503" y="57"/>
                  </a:cubicBezTo>
                  <a:cubicBezTo>
                    <a:pt x="503" y="36"/>
                    <a:pt x="490" y="29"/>
                    <a:pt x="476" y="29"/>
                  </a:cubicBezTo>
                  <a:moveTo>
                    <a:pt x="379" y="97"/>
                  </a:moveTo>
                  <a:cubicBezTo>
                    <a:pt x="371" y="97"/>
                    <a:pt x="367" y="93"/>
                    <a:pt x="367" y="87"/>
                  </a:cubicBezTo>
                  <a:cubicBezTo>
                    <a:pt x="367" y="79"/>
                    <a:pt x="371" y="76"/>
                    <a:pt x="383" y="74"/>
                  </a:cubicBezTo>
                  <a:cubicBezTo>
                    <a:pt x="399" y="72"/>
                    <a:pt x="399" y="72"/>
                    <a:pt x="399" y="72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9" y="90"/>
                    <a:pt x="388" y="97"/>
                    <a:pt x="379" y="97"/>
                  </a:cubicBezTo>
                  <a:moveTo>
                    <a:pt x="414" y="97"/>
                  </a:moveTo>
                  <a:cubicBezTo>
                    <a:pt x="414" y="59"/>
                    <a:pt x="414" y="59"/>
                    <a:pt x="414" y="59"/>
                  </a:cubicBezTo>
                  <a:cubicBezTo>
                    <a:pt x="414" y="36"/>
                    <a:pt x="401" y="29"/>
                    <a:pt x="385" y="29"/>
                  </a:cubicBezTo>
                  <a:cubicBezTo>
                    <a:pt x="369" y="29"/>
                    <a:pt x="359" y="37"/>
                    <a:pt x="354" y="50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9" y="48"/>
                    <a:pt x="374" y="43"/>
                    <a:pt x="384" y="43"/>
                  </a:cubicBezTo>
                  <a:cubicBezTo>
                    <a:pt x="395" y="43"/>
                    <a:pt x="399" y="49"/>
                    <a:pt x="399" y="61"/>
                  </a:cubicBezTo>
                  <a:cubicBezTo>
                    <a:pt x="379" y="64"/>
                    <a:pt x="379" y="64"/>
                    <a:pt x="379" y="64"/>
                  </a:cubicBezTo>
                  <a:cubicBezTo>
                    <a:pt x="361" y="67"/>
                    <a:pt x="351" y="74"/>
                    <a:pt x="351" y="87"/>
                  </a:cubicBezTo>
                  <a:cubicBezTo>
                    <a:pt x="351" y="101"/>
                    <a:pt x="362" y="109"/>
                    <a:pt x="376" y="109"/>
                  </a:cubicBezTo>
                  <a:cubicBezTo>
                    <a:pt x="388" y="109"/>
                    <a:pt x="397" y="104"/>
                    <a:pt x="401" y="97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3" y="108"/>
                    <a:pt x="403" y="108"/>
                    <a:pt x="403" y="108"/>
                  </a:cubicBezTo>
                  <a:cubicBezTo>
                    <a:pt x="423" y="108"/>
                    <a:pt x="423" y="108"/>
                    <a:pt x="423" y="108"/>
                  </a:cubicBezTo>
                  <a:cubicBezTo>
                    <a:pt x="423" y="97"/>
                    <a:pt x="423" y="97"/>
                    <a:pt x="423" y="97"/>
                  </a:cubicBezTo>
                  <a:lnTo>
                    <a:pt x="414" y="97"/>
                  </a:lnTo>
                  <a:close/>
                  <a:moveTo>
                    <a:pt x="339" y="85"/>
                  </a:moveTo>
                  <a:cubicBezTo>
                    <a:pt x="326" y="80"/>
                    <a:pt x="326" y="80"/>
                    <a:pt x="326" y="80"/>
                  </a:cubicBezTo>
                  <a:cubicBezTo>
                    <a:pt x="323" y="90"/>
                    <a:pt x="315" y="96"/>
                    <a:pt x="306" y="96"/>
                  </a:cubicBezTo>
                  <a:cubicBezTo>
                    <a:pt x="293" y="96"/>
                    <a:pt x="284" y="86"/>
                    <a:pt x="284" y="69"/>
                  </a:cubicBezTo>
                  <a:cubicBezTo>
                    <a:pt x="284" y="53"/>
                    <a:pt x="292" y="43"/>
                    <a:pt x="306" y="43"/>
                  </a:cubicBezTo>
                  <a:cubicBezTo>
                    <a:pt x="315" y="43"/>
                    <a:pt x="323" y="48"/>
                    <a:pt x="326" y="59"/>
                  </a:cubicBezTo>
                  <a:cubicBezTo>
                    <a:pt x="339" y="53"/>
                    <a:pt x="339" y="53"/>
                    <a:pt x="339" y="53"/>
                  </a:cubicBezTo>
                  <a:cubicBezTo>
                    <a:pt x="336" y="39"/>
                    <a:pt x="322" y="29"/>
                    <a:pt x="306" y="29"/>
                  </a:cubicBezTo>
                  <a:cubicBezTo>
                    <a:pt x="284" y="29"/>
                    <a:pt x="269" y="45"/>
                    <a:pt x="269" y="69"/>
                  </a:cubicBezTo>
                  <a:cubicBezTo>
                    <a:pt x="269" y="94"/>
                    <a:pt x="284" y="109"/>
                    <a:pt x="306" y="109"/>
                  </a:cubicBezTo>
                  <a:cubicBezTo>
                    <a:pt x="322" y="109"/>
                    <a:pt x="336" y="100"/>
                    <a:pt x="339" y="85"/>
                  </a:cubicBezTo>
                  <a:moveTo>
                    <a:pt x="226" y="29"/>
                  </a:moveTo>
                  <a:cubicBezTo>
                    <a:pt x="216" y="29"/>
                    <a:pt x="208" y="35"/>
                    <a:pt x="204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107"/>
                    <a:pt x="188" y="107"/>
                    <a:pt x="188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3" y="59"/>
                    <a:pt x="205" y="54"/>
                    <a:pt x="208" y="50"/>
                  </a:cubicBezTo>
                  <a:cubicBezTo>
                    <a:pt x="211" y="46"/>
                    <a:pt x="217" y="43"/>
                    <a:pt x="223" y="43"/>
                  </a:cubicBezTo>
                  <a:cubicBezTo>
                    <a:pt x="233" y="43"/>
                    <a:pt x="238" y="48"/>
                    <a:pt x="238" y="62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53" y="107"/>
                    <a:pt x="253" y="107"/>
                    <a:pt x="253" y="107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3" y="36"/>
                    <a:pt x="241" y="29"/>
                    <a:pt x="226" y="29"/>
                  </a:cubicBezTo>
                  <a:moveTo>
                    <a:pt x="152" y="32"/>
                  </a:moveTo>
                  <a:cubicBezTo>
                    <a:pt x="152" y="72"/>
                    <a:pt x="152" y="72"/>
                    <a:pt x="152" y="72"/>
                  </a:cubicBezTo>
                  <a:cubicBezTo>
                    <a:pt x="152" y="80"/>
                    <a:pt x="150" y="86"/>
                    <a:pt x="147" y="89"/>
                  </a:cubicBezTo>
                  <a:cubicBezTo>
                    <a:pt x="143" y="94"/>
                    <a:pt x="137" y="96"/>
                    <a:pt x="131" y="96"/>
                  </a:cubicBezTo>
                  <a:cubicBezTo>
                    <a:pt x="121" y="96"/>
                    <a:pt x="116" y="91"/>
                    <a:pt x="116" y="77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103"/>
                    <a:pt x="113" y="110"/>
                    <a:pt x="128" y="110"/>
                  </a:cubicBezTo>
                  <a:cubicBezTo>
                    <a:pt x="138" y="110"/>
                    <a:pt x="147" y="104"/>
                    <a:pt x="151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32"/>
                    <a:pt x="167" y="32"/>
                    <a:pt x="167" y="32"/>
                  </a:cubicBezTo>
                  <a:lnTo>
                    <a:pt x="152" y="32"/>
                  </a:lnTo>
                  <a:close/>
                  <a:moveTo>
                    <a:pt x="1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58" y="22"/>
                    <a:pt x="68" y="34"/>
                    <a:pt x="68" y="58"/>
                  </a:cubicBezTo>
                  <a:cubicBezTo>
                    <a:pt x="68" y="81"/>
                    <a:pt x="58" y="94"/>
                    <a:pt x="30" y="94"/>
                  </a:cubicBezTo>
                  <a:cubicBezTo>
                    <a:pt x="16" y="94"/>
                    <a:pt x="16" y="94"/>
                    <a:pt x="16" y="94"/>
                  </a:cubicBezTo>
                  <a:lnTo>
                    <a:pt x="16" y="22"/>
                  </a:lnTo>
                  <a:close/>
                  <a:moveTo>
                    <a:pt x="3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67" y="107"/>
                    <a:pt x="84" y="88"/>
                    <a:pt x="84" y="58"/>
                  </a:cubicBezTo>
                  <a:cubicBezTo>
                    <a:pt x="84" y="27"/>
                    <a:pt x="67" y="8"/>
                    <a:pt x="31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2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nti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346629" cy="483805"/>
            <a:chOff x="2744169" y="2638809"/>
            <a:chExt cx="2346629" cy="483805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9"/>
              <a:ext cx="2157857" cy="234000"/>
            </a:xfrm>
            <a:custGeom>
              <a:avLst/>
              <a:gdLst>
                <a:gd name="T0" fmla="*/ 1216 w 1272"/>
                <a:gd name="T1" fmla="*/ 33 h 137"/>
                <a:gd name="T2" fmla="*/ 1233 w 1272"/>
                <a:gd name="T3" fmla="*/ 137 h 137"/>
                <a:gd name="T4" fmla="*/ 1167 w 1272"/>
                <a:gd name="T5" fmla="*/ 44 h 137"/>
                <a:gd name="T6" fmla="*/ 1168 w 1272"/>
                <a:gd name="T7" fmla="*/ 109 h 137"/>
                <a:gd name="T8" fmla="*/ 1193 w 1272"/>
                <a:gd name="T9" fmla="*/ 31 h 137"/>
                <a:gd name="T10" fmla="*/ 1115 w 1272"/>
                <a:gd name="T11" fmla="*/ 45 h 137"/>
                <a:gd name="T12" fmla="*/ 1115 w 1272"/>
                <a:gd name="T13" fmla="*/ 12 h 137"/>
                <a:gd name="T14" fmla="*/ 1090 w 1272"/>
                <a:gd name="T15" fmla="*/ 45 h 137"/>
                <a:gd name="T16" fmla="*/ 1138 w 1272"/>
                <a:gd name="T17" fmla="*/ 109 h 137"/>
                <a:gd name="T18" fmla="*/ 1021 w 1272"/>
                <a:gd name="T19" fmla="*/ 95 h 137"/>
                <a:gd name="T20" fmla="*/ 1039 w 1272"/>
                <a:gd name="T21" fmla="*/ 52 h 137"/>
                <a:gd name="T22" fmla="*/ 1051 w 1272"/>
                <a:gd name="T23" fmla="*/ 31 h 137"/>
                <a:gd name="T24" fmla="*/ 1052 w 1272"/>
                <a:gd name="T25" fmla="*/ 98 h 137"/>
                <a:gd name="T26" fmla="*/ 991 w 1272"/>
                <a:gd name="T27" fmla="*/ 109 h 137"/>
                <a:gd name="T28" fmla="*/ 998 w 1272"/>
                <a:gd name="T29" fmla="*/ 0 h 137"/>
                <a:gd name="T30" fmla="*/ 967 w 1272"/>
                <a:gd name="T31" fmla="*/ 96 h 137"/>
                <a:gd name="T32" fmla="*/ 974 w 1272"/>
                <a:gd name="T33" fmla="*/ 33 h 137"/>
                <a:gd name="T34" fmla="*/ 938 w 1272"/>
                <a:gd name="T35" fmla="*/ 33 h 137"/>
                <a:gd name="T36" fmla="*/ 938 w 1272"/>
                <a:gd name="T37" fmla="*/ 81 h 137"/>
                <a:gd name="T38" fmla="*/ 967 w 1272"/>
                <a:gd name="T39" fmla="*/ 96 h 137"/>
                <a:gd name="T40" fmla="*/ 864 w 1272"/>
                <a:gd name="T41" fmla="*/ 33 h 137"/>
                <a:gd name="T42" fmla="*/ 865 w 1272"/>
                <a:gd name="T43" fmla="*/ 68 h 137"/>
                <a:gd name="T44" fmla="*/ 901 w 1272"/>
                <a:gd name="T45" fmla="*/ 109 h 137"/>
                <a:gd name="T46" fmla="*/ 800 w 1272"/>
                <a:gd name="T47" fmla="*/ 44 h 137"/>
                <a:gd name="T48" fmla="*/ 801 w 1272"/>
                <a:gd name="T49" fmla="*/ 31 h 137"/>
                <a:gd name="T50" fmla="*/ 820 w 1272"/>
                <a:gd name="T51" fmla="*/ 83 h 137"/>
                <a:gd name="T52" fmla="*/ 834 w 1272"/>
                <a:gd name="T53" fmla="*/ 69 h 137"/>
                <a:gd name="T54" fmla="*/ 736 w 1272"/>
                <a:gd name="T55" fmla="*/ 59 h 137"/>
                <a:gd name="T56" fmla="*/ 699 w 1272"/>
                <a:gd name="T57" fmla="*/ 9 h 137"/>
                <a:gd name="T58" fmla="*/ 752 w 1272"/>
                <a:gd name="T59" fmla="*/ 59 h 137"/>
                <a:gd name="T60" fmla="*/ 623 w 1272"/>
                <a:gd name="T61" fmla="*/ 2 h 137"/>
                <a:gd name="T62" fmla="*/ 572 w 1272"/>
                <a:gd name="T63" fmla="*/ 33 h 137"/>
                <a:gd name="T64" fmla="*/ 599 w 1272"/>
                <a:gd name="T65" fmla="*/ 109 h 137"/>
                <a:gd name="T66" fmla="*/ 599 w 1272"/>
                <a:gd name="T67" fmla="*/ 33 h 137"/>
                <a:gd name="T68" fmla="*/ 526 w 1272"/>
                <a:gd name="T69" fmla="*/ 97 h 137"/>
                <a:gd name="T70" fmla="*/ 563 w 1272"/>
                <a:gd name="T71" fmla="*/ 70 h 137"/>
                <a:gd name="T72" fmla="*/ 563 w 1272"/>
                <a:gd name="T73" fmla="*/ 70 h 137"/>
                <a:gd name="T74" fmla="*/ 425 w 1272"/>
                <a:gd name="T75" fmla="*/ 109 h 137"/>
                <a:gd name="T76" fmla="*/ 351 w 1272"/>
                <a:gd name="T77" fmla="*/ 70 h 137"/>
                <a:gd name="T78" fmla="*/ 372 w 1272"/>
                <a:gd name="T79" fmla="*/ 31 h 137"/>
                <a:gd name="T80" fmla="*/ 309 w 1272"/>
                <a:gd name="T81" fmla="*/ 70 h 137"/>
                <a:gd name="T82" fmla="*/ 309 w 1272"/>
                <a:gd name="T83" fmla="*/ 70 h 137"/>
                <a:gd name="T84" fmla="*/ 287 w 1272"/>
                <a:gd name="T85" fmla="*/ 110 h 137"/>
                <a:gd name="T86" fmla="*/ 184 w 1272"/>
                <a:gd name="T87" fmla="*/ 43 h 137"/>
                <a:gd name="T88" fmla="*/ 184 w 1272"/>
                <a:gd name="T89" fmla="*/ 109 h 137"/>
                <a:gd name="T90" fmla="*/ 219 w 1272"/>
                <a:gd name="T91" fmla="*/ 63 h 137"/>
                <a:gd name="T92" fmla="*/ 208 w 1272"/>
                <a:gd name="T93" fmla="*/ 31 h 137"/>
                <a:gd name="T94" fmla="*/ 98 w 1272"/>
                <a:gd name="T95" fmla="*/ 70 h 137"/>
                <a:gd name="T96" fmla="*/ 120 w 1272"/>
                <a:gd name="T97" fmla="*/ 31 h 137"/>
                <a:gd name="T98" fmla="*/ 56 w 1272"/>
                <a:gd name="T99" fmla="*/ 36 h 137"/>
                <a:gd name="T100" fmla="*/ 32 w 1272"/>
                <a:gd name="T101" fmla="*/ 64 h 137"/>
                <a:gd name="T102" fmla="*/ 0 w 1272"/>
                <a:gd name="T103" fmla="*/ 88 h 137"/>
                <a:gd name="T104" fmla="*/ 21 w 1272"/>
                <a:gd name="T105" fmla="*/ 3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2" h="137">
                  <a:moveTo>
                    <a:pt x="1272" y="33"/>
                  </a:moveTo>
                  <a:cubicBezTo>
                    <a:pt x="1256" y="33"/>
                    <a:pt x="1256" y="33"/>
                    <a:pt x="1256" y="33"/>
                  </a:cubicBezTo>
                  <a:cubicBezTo>
                    <a:pt x="1236" y="93"/>
                    <a:pt x="1236" y="93"/>
                    <a:pt x="1236" y="93"/>
                  </a:cubicBezTo>
                  <a:cubicBezTo>
                    <a:pt x="1216" y="33"/>
                    <a:pt x="1216" y="33"/>
                    <a:pt x="1216" y="33"/>
                  </a:cubicBezTo>
                  <a:cubicBezTo>
                    <a:pt x="1198" y="33"/>
                    <a:pt x="1198" y="33"/>
                    <a:pt x="1198" y="33"/>
                  </a:cubicBezTo>
                  <a:cubicBezTo>
                    <a:pt x="1227" y="109"/>
                    <a:pt x="1227" y="109"/>
                    <a:pt x="1227" y="109"/>
                  </a:cubicBezTo>
                  <a:cubicBezTo>
                    <a:pt x="1217" y="137"/>
                    <a:pt x="1217" y="137"/>
                    <a:pt x="1217" y="137"/>
                  </a:cubicBezTo>
                  <a:cubicBezTo>
                    <a:pt x="1233" y="137"/>
                    <a:pt x="1233" y="137"/>
                    <a:pt x="1233" y="137"/>
                  </a:cubicBezTo>
                  <a:lnTo>
                    <a:pt x="1272" y="33"/>
                  </a:lnTo>
                  <a:close/>
                  <a:moveTo>
                    <a:pt x="1189" y="31"/>
                  </a:moveTo>
                  <a:cubicBezTo>
                    <a:pt x="1180" y="31"/>
                    <a:pt x="1172" y="36"/>
                    <a:pt x="1168" y="44"/>
                  </a:cubicBezTo>
                  <a:cubicBezTo>
                    <a:pt x="1167" y="44"/>
                    <a:pt x="1167" y="44"/>
                    <a:pt x="1167" y="44"/>
                  </a:cubicBezTo>
                  <a:cubicBezTo>
                    <a:pt x="1167" y="33"/>
                    <a:pt x="1167" y="33"/>
                    <a:pt x="1167" y="33"/>
                  </a:cubicBezTo>
                  <a:cubicBezTo>
                    <a:pt x="1152" y="33"/>
                    <a:pt x="1152" y="33"/>
                    <a:pt x="1152" y="33"/>
                  </a:cubicBezTo>
                  <a:cubicBezTo>
                    <a:pt x="1152" y="109"/>
                    <a:pt x="1152" y="109"/>
                    <a:pt x="1152" y="109"/>
                  </a:cubicBezTo>
                  <a:cubicBezTo>
                    <a:pt x="1168" y="109"/>
                    <a:pt x="1168" y="109"/>
                    <a:pt x="1168" y="109"/>
                  </a:cubicBezTo>
                  <a:cubicBezTo>
                    <a:pt x="1168" y="66"/>
                    <a:pt x="1168" y="66"/>
                    <a:pt x="1168" y="66"/>
                  </a:cubicBezTo>
                  <a:cubicBezTo>
                    <a:pt x="1168" y="53"/>
                    <a:pt x="1176" y="45"/>
                    <a:pt x="1187" y="45"/>
                  </a:cubicBezTo>
                  <a:cubicBezTo>
                    <a:pt x="1189" y="45"/>
                    <a:pt x="1191" y="46"/>
                    <a:pt x="1192" y="46"/>
                  </a:cubicBezTo>
                  <a:cubicBezTo>
                    <a:pt x="1193" y="31"/>
                    <a:pt x="1193" y="31"/>
                    <a:pt x="1193" y="31"/>
                  </a:cubicBezTo>
                  <a:cubicBezTo>
                    <a:pt x="1192" y="31"/>
                    <a:pt x="1191" y="31"/>
                    <a:pt x="1189" y="31"/>
                  </a:cubicBezTo>
                  <a:moveTo>
                    <a:pt x="1129" y="96"/>
                  </a:moveTo>
                  <a:cubicBezTo>
                    <a:pt x="1120" y="96"/>
                    <a:pt x="1115" y="91"/>
                    <a:pt x="1115" y="80"/>
                  </a:cubicBezTo>
                  <a:cubicBezTo>
                    <a:pt x="1115" y="45"/>
                    <a:pt x="1115" y="45"/>
                    <a:pt x="1115" y="45"/>
                  </a:cubicBezTo>
                  <a:cubicBezTo>
                    <a:pt x="1135" y="45"/>
                    <a:pt x="1135" y="45"/>
                    <a:pt x="1135" y="45"/>
                  </a:cubicBezTo>
                  <a:cubicBezTo>
                    <a:pt x="1135" y="33"/>
                    <a:pt x="1135" y="33"/>
                    <a:pt x="1135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2"/>
                    <a:pt x="1115" y="12"/>
                    <a:pt x="1115" y="12"/>
                  </a:cubicBezTo>
                  <a:cubicBezTo>
                    <a:pt x="1100" y="14"/>
                    <a:pt x="1100" y="14"/>
                    <a:pt x="1100" y="14"/>
                  </a:cubicBezTo>
                  <a:cubicBezTo>
                    <a:pt x="1100" y="33"/>
                    <a:pt x="1100" y="33"/>
                    <a:pt x="1100" y="33"/>
                  </a:cubicBezTo>
                  <a:cubicBezTo>
                    <a:pt x="1090" y="33"/>
                    <a:pt x="1090" y="33"/>
                    <a:pt x="1090" y="33"/>
                  </a:cubicBezTo>
                  <a:cubicBezTo>
                    <a:pt x="1090" y="45"/>
                    <a:pt x="1090" y="45"/>
                    <a:pt x="1090" y="45"/>
                  </a:cubicBezTo>
                  <a:cubicBezTo>
                    <a:pt x="1100" y="45"/>
                    <a:pt x="1100" y="45"/>
                    <a:pt x="1100" y="45"/>
                  </a:cubicBezTo>
                  <a:cubicBezTo>
                    <a:pt x="1100" y="81"/>
                    <a:pt x="1100" y="81"/>
                    <a:pt x="1100" y="81"/>
                  </a:cubicBezTo>
                  <a:cubicBezTo>
                    <a:pt x="1100" y="104"/>
                    <a:pt x="1115" y="110"/>
                    <a:pt x="1128" y="110"/>
                  </a:cubicBezTo>
                  <a:cubicBezTo>
                    <a:pt x="1132" y="110"/>
                    <a:pt x="1136" y="109"/>
                    <a:pt x="1138" y="109"/>
                  </a:cubicBezTo>
                  <a:cubicBezTo>
                    <a:pt x="1138" y="94"/>
                    <a:pt x="1138" y="94"/>
                    <a:pt x="1138" y="94"/>
                  </a:cubicBezTo>
                  <a:cubicBezTo>
                    <a:pt x="1136" y="95"/>
                    <a:pt x="1132" y="96"/>
                    <a:pt x="1129" y="96"/>
                  </a:cubicBezTo>
                  <a:moveTo>
                    <a:pt x="1030" y="85"/>
                  </a:moveTo>
                  <a:cubicBezTo>
                    <a:pt x="1021" y="95"/>
                    <a:pt x="1021" y="95"/>
                    <a:pt x="1021" y="95"/>
                  </a:cubicBezTo>
                  <a:cubicBezTo>
                    <a:pt x="1026" y="103"/>
                    <a:pt x="1036" y="110"/>
                    <a:pt x="1051" y="110"/>
                  </a:cubicBezTo>
                  <a:cubicBezTo>
                    <a:pt x="1069" y="110"/>
                    <a:pt x="1081" y="101"/>
                    <a:pt x="1081" y="86"/>
                  </a:cubicBezTo>
                  <a:cubicBezTo>
                    <a:pt x="1081" y="72"/>
                    <a:pt x="1069" y="67"/>
                    <a:pt x="1055" y="63"/>
                  </a:cubicBezTo>
                  <a:cubicBezTo>
                    <a:pt x="1046" y="61"/>
                    <a:pt x="1039" y="58"/>
                    <a:pt x="1039" y="52"/>
                  </a:cubicBezTo>
                  <a:cubicBezTo>
                    <a:pt x="1039" y="47"/>
                    <a:pt x="1043" y="43"/>
                    <a:pt x="1051" y="43"/>
                  </a:cubicBezTo>
                  <a:cubicBezTo>
                    <a:pt x="1060" y="43"/>
                    <a:pt x="1068" y="48"/>
                    <a:pt x="1072" y="54"/>
                  </a:cubicBezTo>
                  <a:cubicBezTo>
                    <a:pt x="1080" y="43"/>
                    <a:pt x="1080" y="43"/>
                    <a:pt x="1080" y="43"/>
                  </a:cubicBezTo>
                  <a:cubicBezTo>
                    <a:pt x="1073" y="36"/>
                    <a:pt x="1064" y="31"/>
                    <a:pt x="1051" y="31"/>
                  </a:cubicBezTo>
                  <a:cubicBezTo>
                    <a:pt x="1035" y="31"/>
                    <a:pt x="1024" y="39"/>
                    <a:pt x="1024" y="53"/>
                  </a:cubicBezTo>
                  <a:cubicBezTo>
                    <a:pt x="1024" y="67"/>
                    <a:pt x="1036" y="72"/>
                    <a:pt x="1050" y="76"/>
                  </a:cubicBezTo>
                  <a:cubicBezTo>
                    <a:pt x="1060" y="78"/>
                    <a:pt x="1066" y="82"/>
                    <a:pt x="1066" y="88"/>
                  </a:cubicBezTo>
                  <a:cubicBezTo>
                    <a:pt x="1066" y="94"/>
                    <a:pt x="1060" y="98"/>
                    <a:pt x="1052" y="98"/>
                  </a:cubicBezTo>
                  <a:cubicBezTo>
                    <a:pt x="1041" y="98"/>
                    <a:pt x="1033" y="92"/>
                    <a:pt x="1030" y="85"/>
                  </a:cubicBezTo>
                  <a:moveTo>
                    <a:pt x="1006" y="33"/>
                  </a:moveTo>
                  <a:cubicBezTo>
                    <a:pt x="991" y="33"/>
                    <a:pt x="991" y="33"/>
                    <a:pt x="991" y="33"/>
                  </a:cubicBezTo>
                  <a:cubicBezTo>
                    <a:pt x="991" y="109"/>
                    <a:pt x="991" y="109"/>
                    <a:pt x="991" y="109"/>
                  </a:cubicBezTo>
                  <a:cubicBezTo>
                    <a:pt x="1006" y="109"/>
                    <a:pt x="1006" y="109"/>
                    <a:pt x="1006" y="109"/>
                  </a:cubicBezTo>
                  <a:lnTo>
                    <a:pt x="1006" y="33"/>
                  </a:lnTo>
                  <a:close/>
                  <a:moveTo>
                    <a:pt x="1008" y="10"/>
                  </a:moveTo>
                  <a:cubicBezTo>
                    <a:pt x="1008" y="4"/>
                    <a:pt x="1004" y="0"/>
                    <a:pt x="998" y="0"/>
                  </a:cubicBezTo>
                  <a:cubicBezTo>
                    <a:pt x="993" y="0"/>
                    <a:pt x="988" y="4"/>
                    <a:pt x="988" y="10"/>
                  </a:cubicBezTo>
                  <a:cubicBezTo>
                    <a:pt x="988" y="16"/>
                    <a:pt x="993" y="20"/>
                    <a:pt x="998" y="20"/>
                  </a:cubicBezTo>
                  <a:cubicBezTo>
                    <a:pt x="1004" y="20"/>
                    <a:pt x="1008" y="16"/>
                    <a:pt x="1008" y="10"/>
                  </a:cubicBezTo>
                  <a:moveTo>
                    <a:pt x="967" y="96"/>
                  </a:moveTo>
                  <a:cubicBezTo>
                    <a:pt x="958" y="96"/>
                    <a:pt x="953" y="91"/>
                    <a:pt x="953" y="80"/>
                  </a:cubicBezTo>
                  <a:cubicBezTo>
                    <a:pt x="953" y="45"/>
                    <a:pt x="953" y="45"/>
                    <a:pt x="953" y="45"/>
                  </a:cubicBezTo>
                  <a:cubicBezTo>
                    <a:pt x="974" y="45"/>
                    <a:pt x="974" y="45"/>
                    <a:pt x="974" y="45"/>
                  </a:cubicBezTo>
                  <a:cubicBezTo>
                    <a:pt x="974" y="33"/>
                    <a:pt x="974" y="33"/>
                    <a:pt x="974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2"/>
                    <a:pt x="953" y="12"/>
                    <a:pt x="953" y="12"/>
                  </a:cubicBezTo>
                  <a:cubicBezTo>
                    <a:pt x="938" y="14"/>
                    <a:pt x="938" y="14"/>
                    <a:pt x="938" y="14"/>
                  </a:cubicBezTo>
                  <a:cubicBezTo>
                    <a:pt x="938" y="33"/>
                    <a:pt x="938" y="33"/>
                    <a:pt x="938" y="33"/>
                  </a:cubicBezTo>
                  <a:cubicBezTo>
                    <a:pt x="928" y="33"/>
                    <a:pt x="928" y="33"/>
                    <a:pt x="928" y="33"/>
                  </a:cubicBezTo>
                  <a:cubicBezTo>
                    <a:pt x="928" y="45"/>
                    <a:pt x="928" y="45"/>
                    <a:pt x="928" y="45"/>
                  </a:cubicBezTo>
                  <a:cubicBezTo>
                    <a:pt x="938" y="45"/>
                    <a:pt x="938" y="45"/>
                    <a:pt x="938" y="45"/>
                  </a:cubicBezTo>
                  <a:cubicBezTo>
                    <a:pt x="938" y="81"/>
                    <a:pt x="938" y="81"/>
                    <a:pt x="938" y="81"/>
                  </a:cubicBezTo>
                  <a:cubicBezTo>
                    <a:pt x="938" y="104"/>
                    <a:pt x="953" y="110"/>
                    <a:pt x="966" y="110"/>
                  </a:cubicBezTo>
                  <a:cubicBezTo>
                    <a:pt x="971" y="110"/>
                    <a:pt x="974" y="109"/>
                    <a:pt x="977" y="109"/>
                  </a:cubicBezTo>
                  <a:cubicBezTo>
                    <a:pt x="977" y="94"/>
                    <a:pt x="977" y="94"/>
                    <a:pt x="977" y="94"/>
                  </a:cubicBezTo>
                  <a:cubicBezTo>
                    <a:pt x="974" y="95"/>
                    <a:pt x="971" y="96"/>
                    <a:pt x="967" y="96"/>
                  </a:cubicBezTo>
                  <a:moveTo>
                    <a:pt x="889" y="31"/>
                  </a:moveTo>
                  <a:cubicBezTo>
                    <a:pt x="879" y="31"/>
                    <a:pt x="870" y="36"/>
                    <a:pt x="866" y="43"/>
                  </a:cubicBezTo>
                  <a:cubicBezTo>
                    <a:pt x="865" y="43"/>
                    <a:pt x="865" y="43"/>
                    <a:pt x="865" y="43"/>
                  </a:cubicBezTo>
                  <a:cubicBezTo>
                    <a:pt x="864" y="33"/>
                    <a:pt x="864" y="33"/>
                    <a:pt x="864" y="33"/>
                  </a:cubicBezTo>
                  <a:cubicBezTo>
                    <a:pt x="850" y="33"/>
                    <a:pt x="850" y="33"/>
                    <a:pt x="850" y="33"/>
                  </a:cubicBezTo>
                  <a:cubicBezTo>
                    <a:pt x="850" y="109"/>
                    <a:pt x="850" y="109"/>
                    <a:pt x="850" y="109"/>
                  </a:cubicBezTo>
                  <a:cubicBezTo>
                    <a:pt x="865" y="109"/>
                    <a:pt x="865" y="109"/>
                    <a:pt x="865" y="109"/>
                  </a:cubicBezTo>
                  <a:cubicBezTo>
                    <a:pt x="865" y="68"/>
                    <a:pt x="865" y="68"/>
                    <a:pt x="865" y="68"/>
                  </a:cubicBezTo>
                  <a:cubicBezTo>
                    <a:pt x="865" y="60"/>
                    <a:pt x="867" y="55"/>
                    <a:pt x="870" y="51"/>
                  </a:cubicBezTo>
                  <a:cubicBezTo>
                    <a:pt x="874" y="47"/>
                    <a:pt x="880" y="44"/>
                    <a:pt x="885" y="44"/>
                  </a:cubicBezTo>
                  <a:cubicBezTo>
                    <a:pt x="895" y="44"/>
                    <a:pt x="901" y="50"/>
                    <a:pt x="901" y="63"/>
                  </a:cubicBezTo>
                  <a:cubicBezTo>
                    <a:pt x="901" y="109"/>
                    <a:pt x="901" y="109"/>
                    <a:pt x="901" y="109"/>
                  </a:cubicBezTo>
                  <a:cubicBezTo>
                    <a:pt x="916" y="109"/>
                    <a:pt x="916" y="109"/>
                    <a:pt x="916" y="109"/>
                  </a:cubicBezTo>
                  <a:cubicBezTo>
                    <a:pt x="916" y="58"/>
                    <a:pt x="916" y="58"/>
                    <a:pt x="916" y="58"/>
                  </a:cubicBezTo>
                  <a:cubicBezTo>
                    <a:pt x="916" y="38"/>
                    <a:pt x="903" y="31"/>
                    <a:pt x="889" y="31"/>
                  </a:cubicBezTo>
                  <a:moveTo>
                    <a:pt x="800" y="44"/>
                  </a:moveTo>
                  <a:cubicBezTo>
                    <a:pt x="811" y="44"/>
                    <a:pt x="818" y="51"/>
                    <a:pt x="819" y="62"/>
                  </a:cubicBezTo>
                  <a:cubicBezTo>
                    <a:pt x="780" y="62"/>
                    <a:pt x="780" y="62"/>
                    <a:pt x="780" y="62"/>
                  </a:cubicBezTo>
                  <a:cubicBezTo>
                    <a:pt x="782" y="50"/>
                    <a:pt x="790" y="44"/>
                    <a:pt x="800" y="44"/>
                  </a:cubicBezTo>
                  <a:moveTo>
                    <a:pt x="801" y="31"/>
                  </a:moveTo>
                  <a:cubicBezTo>
                    <a:pt x="779" y="31"/>
                    <a:pt x="764" y="47"/>
                    <a:pt x="764" y="70"/>
                  </a:cubicBezTo>
                  <a:cubicBezTo>
                    <a:pt x="764" y="95"/>
                    <a:pt x="780" y="110"/>
                    <a:pt x="801" y="110"/>
                  </a:cubicBezTo>
                  <a:cubicBezTo>
                    <a:pt x="816" y="110"/>
                    <a:pt x="828" y="101"/>
                    <a:pt x="832" y="90"/>
                  </a:cubicBezTo>
                  <a:cubicBezTo>
                    <a:pt x="820" y="83"/>
                    <a:pt x="820" y="83"/>
                    <a:pt x="820" y="83"/>
                  </a:cubicBezTo>
                  <a:cubicBezTo>
                    <a:pt x="816" y="93"/>
                    <a:pt x="809" y="97"/>
                    <a:pt x="801" y="97"/>
                  </a:cubicBezTo>
                  <a:cubicBezTo>
                    <a:pt x="789" y="97"/>
                    <a:pt x="780" y="88"/>
                    <a:pt x="780" y="72"/>
                  </a:cubicBezTo>
                  <a:cubicBezTo>
                    <a:pt x="834" y="72"/>
                    <a:pt x="834" y="72"/>
                    <a:pt x="834" y="72"/>
                  </a:cubicBezTo>
                  <a:cubicBezTo>
                    <a:pt x="834" y="69"/>
                    <a:pt x="834" y="69"/>
                    <a:pt x="834" y="69"/>
                  </a:cubicBezTo>
                  <a:cubicBezTo>
                    <a:pt x="834" y="48"/>
                    <a:pt x="822" y="31"/>
                    <a:pt x="801" y="31"/>
                  </a:cubicBezTo>
                  <a:moveTo>
                    <a:pt x="684" y="23"/>
                  </a:moveTo>
                  <a:cubicBezTo>
                    <a:pt x="698" y="23"/>
                    <a:pt x="698" y="23"/>
                    <a:pt x="698" y="23"/>
                  </a:cubicBezTo>
                  <a:cubicBezTo>
                    <a:pt x="726" y="23"/>
                    <a:pt x="736" y="36"/>
                    <a:pt x="736" y="59"/>
                  </a:cubicBezTo>
                  <a:cubicBezTo>
                    <a:pt x="736" y="82"/>
                    <a:pt x="726" y="95"/>
                    <a:pt x="698" y="95"/>
                  </a:cubicBezTo>
                  <a:cubicBezTo>
                    <a:pt x="684" y="95"/>
                    <a:pt x="684" y="95"/>
                    <a:pt x="684" y="95"/>
                  </a:cubicBezTo>
                  <a:lnTo>
                    <a:pt x="684" y="23"/>
                  </a:lnTo>
                  <a:close/>
                  <a:moveTo>
                    <a:pt x="699" y="9"/>
                  </a:move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99" y="109"/>
                    <a:pt x="699" y="109"/>
                    <a:pt x="699" y="109"/>
                  </a:cubicBezTo>
                  <a:cubicBezTo>
                    <a:pt x="736" y="109"/>
                    <a:pt x="752" y="89"/>
                    <a:pt x="752" y="59"/>
                  </a:cubicBezTo>
                  <a:cubicBezTo>
                    <a:pt x="752" y="28"/>
                    <a:pt x="736" y="9"/>
                    <a:pt x="699" y="9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33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Education &amp; Soci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53197" cy="737999"/>
            <a:chOff x="4503" y="1697"/>
            <a:chExt cx="2857" cy="896"/>
          </a:xfrm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4513" y="2310"/>
              <a:ext cx="2847" cy="28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4505" y="2003"/>
              <a:ext cx="2208" cy="229"/>
            </a:xfrm>
            <a:custGeom>
              <a:avLst/>
              <a:gdLst>
                <a:gd name="T0" fmla="*/ 1040 w 1074"/>
                <a:gd name="T1" fmla="*/ 63 h 111"/>
                <a:gd name="T2" fmla="*/ 1020 w 1074"/>
                <a:gd name="T3" fmla="*/ 65 h 111"/>
                <a:gd name="T4" fmla="*/ 1005 w 1074"/>
                <a:gd name="T5" fmla="*/ 109 h 111"/>
                <a:gd name="T6" fmla="*/ 1030 w 1074"/>
                <a:gd name="T7" fmla="*/ 73 h 111"/>
                <a:gd name="T8" fmla="*/ 969 w 1074"/>
                <a:gd name="T9" fmla="*/ 44 h 111"/>
                <a:gd name="T10" fmla="*/ 953 w 1074"/>
                <a:gd name="T11" fmla="*/ 33 h 111"/>
                <a:gd name="T12" fmla="*/ 968 w 1074"/>
                <a:gd name="T13" fmla="*/ 66 h 111"/>
                <a:gd name="T14" fmla="*/ 993 w 1074"/>
                <a:gd name="T15" fmla="*/ 32 h 111"/>
                <a:gd name="T16" fmla="*/ 900 w 1074"/>
                <a:gd name="T17" fmla="*/ 97 h 111"/>
                <a:gd name="T18" fmla="*/ 921 w 1074"/>
                <a:gd name="T19" fmla="*/ 71 h 111"/>
                <a:gd name="T20" fmla="*/ 863 w 1074"/>
                <a:gd name="T21" fmla="*/ 71 h 111"/>
                <a:gd name="T22" fmla="*/ 843 w 1074"/>
                <a:gd name="T23" fmla="*/ 10 h 111"/>
                <a:gd name="T24" fmla="*/ 782 w 1074"/>
                <a:gd name="T25" fmla="*/ 10 h 111"/>
                <a:gd name="T26" fmla="*/ 720 w 1074"/>
                <a:gd name="T27" fmla="*/ 10 h 111"/>
                <a:gd name="T28" fmla="*/ 790 w 1074"/>
                <a:gd name="T29" fmla="*/ 31 h 111"/>
                <a:gd name="T30" fmla="*/ 861 w 1074"/>
                <a:gd name="T31" fmla="*/ 10 h 111"/>
                <a:gd name="T32" fmla="*/ 674 w 1074"/>
                <a:gd name="T33" fmla="*/ 2 h 111"/>
                <a:gd name="T34" fmla="*/ 674 w 1074"/>
                <a:gd name="T35" fmla="*/ 109 h 111"/>
                <a:gd name="T36" fmla="*/ 605 w 1074"/>
                <a:gd name="T37" fmla="*/ 76 h 111"/>
                <a:gd name="T38" fmla="*/ 601 w 1074"/>
                <a:gd name="T39" fmla="*/ 99 h 111"/>
                <a:gd name="T40" fmla="*/ 607 w 1074"/>
                <a:gd name="T41" fmla="*/ 31 h 111"/>
                <a:gd name="T42" fmla="*/ 606 w 1074"/>
                <a:gd name="T43" fmla="*/ 44 h 111"/>
                <a:gd name="T44" fmla="*/ 574 w 1074"/>
                <a:gd name="T45" fmla="*/ 89 h 111"/>
                <a:gd name="T46" fmla="*/ 624 w 1074"/>
                <a:gd name="T47" fmla="*/ 98 h 111"/>
                <a:gd name="T48" fmla="*/ 646 w 1074"/>
                <a:gd name="T49" fmla="*/ 98 h 111"/>
                <a:gd name="T50" fmla="*/ 542 w 1074"/>
                <a:gd name="T51" fmla="*/ 33 h 111"/>
                <a:gd name="T52" fmla="*/ 558 w 1074"/>
                <a:gd name="T53" fmla="*/ 33 h 111"/>
                <a:gd name="T54" fmla="*/ 540 w 1074"/>
                <a:gd name="T55" fmla="*/ 10 h 111"/>
                <a:gd name="T56" fmla="*/ 527 w 1074"/>
                <a:gd name="T57" fmla="*/ 87 h 111"/>
                <a:gd name="T58" fmla="*/ 472 w 1074"/>
                <a:gd name="T59" fmla="*/ 71 h 111"/>
                <a:gd name="T60" fmla="*/ 527 w 1074"/>
                <a:gd name="T61" fmla="*/ 55 h 111"/>
                <a:gd name="T62" fmla="*/ 494 w 1074"/>
                <a:gd name="T63" fmla="*/ 111 h 111"/>
                <a:gd name="T64" fmla="*/ 408 w 1074"/>
                <a:gd name="T65" fmla="*/ 97 h 111"/>
                <a:gd name="T66" fmla="*/ 430 w 1074"/>
                <a:gd name="T67" fmla="*/ 71 h 111"/>
                <a:gd name="T68" fmla="*/ 372 w 1074"/>
                <a:gd name="T69" fmla="*/ 71 h 111"/>
                <a:gd name="T70" fmla="*/ 345 w 1074"/>
                <a:gd name="T71" fmla="*/ 36 h 111"/>
                <a:gd name="T72" fmla="*/ 293 w 1074"/>
                <a:gd name="T73" fmla="*/ 35 h 111"/>
                <a:gd name="T74" fmla="*/ 326 w 1074"/>
                <a:gd name="T75" fmla="*/ 97 h 111"/>
                <a:gd name="T76" fmla="*/ 326 w 1074"/>
                <a:gd name="T77" fmla="*/ 111 h 111"/>
                <a:gd name="T78" fmla="*/ 309 w 1074"/>
                <a:gd name="T79" fmla="*/ 35 h 111"/>
                <a:gd name="T80" fmla="*/ 203 w 1074"/>
                <a:gd name="T81" fmla="*/ 97 h 111"/>
                <a:gd name="T82" fmla="*/ 226 w 1074"/>
                <a:gd name="T83" fmla="*/ 67 h 111"/>
                <a:gd name="T84" fmla="*/ 226 w 1074"/>
                <a:gd name="T85" fmla="*/ 4 h 111"/>
                <a:gd name="T86" fmla="*/ 201 w 1074"/>
                <a:gd name="T87" fmla="*/ 31 h 111"/>
                <a:gd name="T88" fmla="*/ 225 w 1074"/>
                <a:gd name="T89" fmla="*/ 99 h 111"/>
                <a:gd name="T90" fmla="*/ 241 w 1074"/>
                <a:gd name="T91" fmla="*/ 109 h 111"/>
                <a:gd name="T92" fmla="*/ 124 w 1074"/>
                <a:gd name="T93" fmla="*/ 31 h 111"/>
                <a:gd name="T94" fmla="*/ 100 w 1074"/>
                <a:gd name="T95" fmla="*/ 33 h 111"/>
                <a:gd name="T96" fmla="*/ 101 w 1074"/>
                <a:gd name="T97" fmla="*/ 109 h 111"/>
                <a:gd name="T98" fmla="*/ 121 w 1074"/>
                <a:gd name="T99" fmla="*/ 45 h 111"/>
                <a:gd name="T100" fmla="*/ 151 w 1074"/>
                <a:gd name="T101" fmla="*/ 109 h 111"/>
                <a:gd name="T102" fmla="*/ 28 w 1074"/>
                <a:gd name="T103" fmla="*/ 99 h 111"/>
                <a:gd name="T104" fmla="*/ 48 w 1074"/>
                <a:gd name="T105" fmla="*/ 74 h 111"/>
                <a:gd name="T106" fmla="*/ 63 w 1074"/>
                <a:gd name="T107" fmla="*/ 98 h 111"/>
                <a:gd name="T108" fmla="*/ 3 w 1074"/>
                <a:gd name="T109" fmla="*/ 51 h 111"/>
                <a:gd name="T110" fmla="*/ 48 w 1074"/>
                <a:gd name="T111" fmla="*/ 63 h 111"/>
                <a:gd name="T112" fmla="*/ 25 w 1074"/>
                <a:gd name="T113" fmla="*/ 111 h 111"/>
                <a:gd name="T114" fmla="*/ 51 w 1074"/>
                <a:gd name="T115" fmla="*/ 109 h 111"/>
                <a:gd name="T116" fmla="*/ 63 w 1074"/>
                <a:gd name="T1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4" h="111">
                  <a:moveTo>
                    <a:pt x="1056" y="109"/>
                  </a:moveTo>
                  <a:cubicBezTo>
                    <a:pt x="1074" y="109"/>
                    <a:pt x="1074" y="109"/>
                    <a:pt x="1074" y="109"/>
                  </a:cubicBezTo>
                  <a:cubicBezTo>
                    <a:pt x="1040" y="63"/>
                    <a:pt x="1040" y="63"/>
                    <a:pt x="1040" y="63"/>
                  </a:cubicBezTo>
                  <a:cubicBezTo>
                    <a:pt x="1070" y="33"/>
                    <a:pt x="1070" y="33"/>
                    <a:pt x="1070" y="33"/>
                  </a:cubicBezTo>
                  <a:cubicBezTo>
                    <a:pt x="1051" y="33"/>
                    <a:pt x="1051" y="33"/>
                    <a:pt x="1051" y="33"/>
                  </a:cubicBezTo>
                  <a:cubicBezTo>
                    <a:pt x="1020" y="65"/>
                    <a:pt x="1020" y="65"/>
                    <a:pt x="1020" y="65"/>
                  </a:cubicBezTo>
                  <a:cubicBezTo>
                    <a:pt x="1020" y="2"/>
                    <a:pt x="1020" y="2"/>
                    <a:pt x="1020" y="2"/>
                  </a:cubicBezTo>
                  <a:cubicBezTo>
                    <a:pt x="1005" y="4"/>
                    <a:pt x="1005" y="4"/>
                    <a:pt x="1005" y="4"/>
                  </a:cubicBezTo>
                  <a:cubicBezTo>
                    <a:pt x="1005" y="109"/>
                    <a:pt x="1005" y="109"/>
                    <a:pt x="1005" y="109"/>
                  </a:cubicBezTo>
                  <a:cubicBezTo>
                    <a:pt x="1020" y="109"/>
                    <a:pt x="1020" y="109"/>
                    <a:pt x="1020" y="109"/>
                  </a:cubicBezTo>
                  <a:cubicBezTo>
                    <a:pt x="1020" y="83"/>
                    <a:pt x="1020" y="83"/>
                    <a:pt x="1020" y="83"/>
                  </a:cubicBezTo>
                  <a:cubicBezTo>
                    <a:pt x="1030" y="73"/>
                    <a:pt x="1030" y="73"/>
                    <a:pt x="1030" y="73"/>
                  </a:cubicBezTo>
                  <a:lnTo>
                    <a:pt x="1056" y="109"/>
                  </a:lnTo>
                  <a:close/>
                  <a:moveTo>
                    <a:pt x="989" y="31"/>
                  </a:moveTo>
                  <a:cubicBezTo>
                    <a:pt x="980" y="31"/>
                    <a:pt x="972" y="36"/>
                    <a:pt x="969" y="44"/>
                  </a:cubicBezTo>
                  <a:cubicBezTo>
                    <a:pt x="967" y="44"/>
                    <a:pt x="967" y="44"/>
                    <a:pt x="967" y="44"/>
                  </a:cubicBezTo>
                  <a:cubicBezTo>
                    <a:pt x="967" y="33"/>
                    <a:pt x="967" y="33"/>
                    <a:pt x="967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66"/>
                    <a:pt x="968" y="66"/>
                    <a:pt x="968" y="66"/>
                  </a:cubicBezTo>
                  <a:cubicBezTo>
                    <a:pt x="968" y="53"/>
                    <a:pt x="976" y="46"/>
                    <a:pt x="987" y="46"/>
                  </a:cubicBezTo>
                  <a:cubicBezTo>
                    <a:pt x="989" y="46"/>
                    <a:pt x="991" y="46"/>
                    <a:pt x="992" y="47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92" y="31"/>
                    <a:pt x="991" y="31"/>
                    <a:pt x="989" y="31"/>
                  </a:cubicBezTo>
                  <a:moveTo>
                    <a:pt x="921" y="71"/>
                  </a:moveTo>
                  <a:cubicBezTo>
                    <a:pt x="921" y="88"/>
                    <a:pt x="913" y="97"/>
                    <a:pt x="900" y="97"/>
                  </a:cubicBezTo>
                  <a:cubicBezTo>
                    <a:pt x="886" y="97"/>
                    <a:pt x="878" y="88"/>
                    <a:pt x="878" y="71"/>
                  </a:cubicBezTo>
                  <a:cubicBezTo>
                    <a:pt x="878" y="54"/>
                    <a:pt x="886" y="44"/>
                    <a:pt x="900" y="44"/>
                  </a:cubicBezTo>
                  <a:cubicBezTo>
                    <a:pt x="913" y="44"/>
                    <a:pt x="921" y="54"/>
                    <a:pt x="921" y="71"/>
                  </a:cubicBezTo>
                  <a:moveTo>
                    <a:pt x="937" y="71"/>
                  </a:moveTo>
                  <a:cubicBezTo>
                    <a:pt x="937" y="47"/>
                    <a:pt x="922" y="31"/>
                    <a:pt x="900" y="31"/>
                  </a:cubicBezTo>
                  <a:cubicBezTo>
                    <a:pt x="878" y="31"/>
                    <a:pt x="863" y="47"/>
                    <a:pt x="863" y="71"/>
                  </a:cubicBezTo>
                  <a:cubicBezTo>
                    <a:pt x="863" y="95"/>
                    <a:pt x="878" y="111"/>
                    <a:pt x="900" y="111"/>
                  </a:cubicBezTo>
                  <a:cubicBezTo>
                    <a:pt x="922" y="111"/>
                    <a:pt x="937" y="95"/>
                    <a:pt x="937" y="71"/>
                  </a:cubicBezTo>
                  <a:moveTo>
                    <a:pt x="843" y="10"/>
                  </a:moveTo>
                  <a:cubicBezTo>
                    <a:pt x="822" y="86"/>
                    <a:pt x="822" y="86"/>
                    <a:pt x="822" y="86"/>
                  </a:cubicBezTo>
                  <a:cubicBezTo>
                    <a:pt x="799" y="10"/>
                    <a:pt x="799" y="10"/>
                    <a:pt x="799" y="10"/>
                  </a:cubicBezTo>
                  <a:cubicBezTo>
                    <a:pt x="782" y="10"/>
                    <a:pt x="782" y="10"/>
                    <a:pt x="782" y="10"/>
                  </a:cubicBezTo>
                  <a:cubicBezTo>
                    <a:pt x="759" y="86"/>
                    <a:pt x="759" y="86"/>
                    <a:pt x="759" y="86"/>
                  </a:cubicBezTo>
                  <a:cubicBezTo>
                    <a:pt x="738" y="10"/>
                    <a:pt x="738" y="10"/>
                    <a:pt x="738" y="10"/>
                  </a:cubicBezTo>
                  <a:cubicBezTo>
                    <a:pt x="720" y="10"/>
                    <a:pt x="720" y="10"/>
                    <a:pt x="720" y="10"/>
                  </a:cubicBezTo>
                  <a:cubicBezTo>
                    <a:pt x="749" y="109"/>
                    <a:pt x="749" y="109"/>
                    <a:pt x="749" y="109"/>
                  </a:cubicBezTo>
                  <a:cubicBezTo>
                    <a:pt x="766" y="109"/>
                    <a:pt x="766" y="109"/>
                    <a:pt x="766" y="109"/>
                  </a:cubicBezTo>
                  <a:cubicBezTo>
                    <a:pt x="790" y="31"/>
                    <a:pt x="790" y="31"/>
                    <a:pt x="790" y="31"/>
                  </a:cubicBezTo>
                  <a:cubicBezTo>
                    <a:pt x="815" y="109"/>
                    <a:pt x="815" y="109"/>
                    <a:pt x="815" y="109"/>
                  </a:cubicBezTo>
                  <a:cubicBezTo>
                    <a:pt x="832" y="109"/>
                    <a:pt x="832" y="109"/>
                    <a:pt x="832" y="109"/>
                  </a:cubicBezTo>
                  <a:cubicBezTo>
                    <a:pt x="861" y="10"/>
                    <a:pt x="861" y="10"/>
                    <a:pt x="861" y="10"/>
                  </a:cubicBezTo>
                  <a:lnTo>
                    <a:pt x="843" y="10"/>
                  </a:lnTo>
                  <a:close/>
                  <a:moveTo>
                    <a:pt x="674" y="109"/>
                  </a:moveTo>
                  <a:cubicBezTo>
                    <a:pt x="674" y="2"/>
                    <a:pt x="674" y="2"/>
                    <a:pt x="674" y="2"/>
                  </a:cubicBezTo>
                  <a:cubicBezTo>
                    <a:pt x="659" y="4"/>
                    <a:pt x="659" y="4"/>
                    <a:pt x="659" y="4"/>
                  </a:cubicBezTo>
                  <a:cubicBezTo>
                    <a:pt x="659" y="109"/>
                    <a:pt x="659" y="109"/>
                    <a:pt x="659" y="109"/>
                  </a:cubicBezTo>
                  <a:lnTo>
                    <a:pt x="674" y="109"/>
                  </a:lnTo>
                  <a:close/>
                  <a:moveTo>
                    <a:pt x="601" y="99"/>
                  </a:moveTo>
                  <a:cubicBezTo>
                    <a:pt x="593" y="99"/>
                    <a:pt x="589" y="95"/>
                    <a:pt x="589" y="88"/>
                  </a:cubicBezTo>
                  <a:cubicBezTo>
                    <a:pt x="589" y="81"/>
                    <a:pt x="593" y="77"/>
                    <a:pt x="605" y="76"/>
                  </a:cubicBezTo>
                  <a:cubicBezTo>
                    <a:pt x="622" y="74"/>
                    <a:pt x="622" y="74"/>
                    <a:pt x="622" y="74"/>
                  </a:cubicBezTo>
                  <a:cubicBezTo>
                    <a:pt x="622" y="79"/>
                    <a:pt x="622" y="79"/>
                    <a:pt x="622" y="79"/>
                  </a:cubicBezTo>
                  <a:cubicBezTo>
                    <a:pt x="622" y="92"/>
                    <a:pt x="611" y="99"/>
                    <a:pt x="601" y="99"/>
                  </a:cubicBezTo>
                  <a:moveTo>
                    <a:pt x="637" y="98"/>
                  </a:moveTo>
                  <a:cubicBezTo>
                    <a:pt x="637" y="61"/>
                    <a:pt x="637" y="61"/>
                    <a:pt x="637" y="61"/>
                  </a:cubicBezTo>
                  <a:cubicBezTo>
                    <a:pt x="637" y="38"/>
                    <a:pt x="623" y="31"/>
                    <a:pt x="607" y="31"/>
                  </a:cubicBezTo>
                  <a:cubicBezTo>
                    <a:pt x="592" y="31"/>
                    <a:pt x="581" y="39"/>
                    <a:pt x="577" y="51"/>
                  </a:cubicBezTo>
                  <a:cubicBezTo>
                    <a:pt x="589" y="56"/>
                    <a:pt x="589" y="56"/>
                    <a:pt x="589" y="56"/>
                  </a:cubicBezTo>
                  <a:cubicBezTo>
                    <a:pt x="592" y="49"/>
                    <a:pt x="597" y="44"/>
                    <a:pt x="606" y="44"/>
                  </a:cubicBezTo>
                  <a:cubicBezTo>
                    <a:pt x="617" y="44"/>
                    <a:pt x="621" y="50"/>
                    <a:pt x="622" y="63"/>
                  </a:cubicBezTo>
                  <a:cubicBezTo>
                    <a:pt x="601" y="66"/>
                    <a:pt x="601" y="66"/>
                    <a:pt x="601" y="66"/>
                  </a:cubicBezTo>
                  <a:cubicBezTo>
                    <a:pt x="583" y="68"/>
                    <a:pt x="574" y="75"/>
                    <a:pt x="574" y="89"/>
                  </a:cubicBezTo>
                  <a:cubicBezTo>
                    <a:pt x="574" y="103"/>
                    <a:pt x="584" y="111"/>
                    <a:pt x="598" y="111"/>
                  </a:cubicBezTo>
                  <a:cubicBezTo>
                    <a:pt x="610" y="111"/>
                    <a:pt x="619" y="105"/>
                    <a:pt x="623" y="98"/>
                  </a:cubicBezTo>
                  <a:cubicBezTo>
                    <a:pt x="624" y="98"/>
                    <a:pt x="624" y="98"/>
                    <a:pt x="624" y="98"/>
                  </a:cubicBezTo>
                  <a:cubicBezTo>
                    <a:pt x="625" y="109"/>
                    <a:pt x="625" y="109"/>
                    <a:pt x="625" y="109"/>
                  </a:cubicBezTo>
                  <a:cubicBezTo>
                    <a:pt x="646" y="109"/>
                    <a:pt x="646" y="109"/>
                    <a:pt x="646" y="109"/>
                  </a:cubicBezTo>
                  <a:cubicBezTo>
                    <a:pt x="646" y="98"/>
                    <a:pt x="646" y="98"/>
                    <a:pt x="646" y="98"/>
                  </a:cubicBezTo>
                  <a:lnTo>
                    <a:pt x="637" y="98"/>
                  </a:lnTo>
                  <a:close/>
                  <a:moveTo>
                    <a:pt x="558" y="33"/>
                  </a:moveTo>
                  <a:cubicBezTo>
                    <a:pt x="542" y="33"/>
                    <a:pt x="542" y="33"/>
                    <a:pt x="542" y="33"/>
                  </a:cubicBezTo>
                  <a:cubicBezTo>
                    <a:pt x="542" y="109"/>
                    <a:pt x="542" y="109"/>
                    <a:pt x="542" y="109"/>
                  </a:cubicBezTo>
                  <a:cubicBezTo>
                    <a:pt x="558" y="109"/>
                    <a:pt x="558" y="109"/>
                    <a:pt x="558" y="109"/>
                  </a:cubicBezTo>
                  <a:lnTo>
                    <a:pt x="558" y="33"/>
                  </a:lnTo>
                  <a:close/>
                  <a:moveTo>
                    <a:pt x="560" y="10"/>
                  </a:moveTo>
                  <a:cubicBezTo>
                    <a:pt x="560" y="5"/>
                    <a:pt x="556" y="0"/>
                    <a:pt x="550" y="0"/>
                  </a:cubicBezTo>
                  <a:cubicBezTo>
                    <a:pt x="545" y="0"/>
                    <a:pt x="540" y="5"/>
                    <a:pt x="540" y="10"/>
                  </a:cubicBezTo>
                  <a:cubicBezTo>
                    <a:pt x="540" y="16"/>
                    <a:pt x="545" y="20"/>
                    <a:pt x="550" y="20"/>
                  </a:cubicBezTo>
                  <a:cubicBezTo>
                    <a:pt x="556" y="20"/>
                    <a:pt x="560" y="16"/>
                    <a:pt x="560" y="10"/>
                  </a:cubicBezTo>
                  <a:moveTo>
                    <a:pt x="527" y="87"/>
                  </a:moveTo>
                  <a:cubicBezTo>
                    <a:pt x="513" y="81"/>
                    <a:pt x="513" y="81"/>
                    <a:pt x="513" y="81"/>
                  </a:cubicBezTo>
                  <a:cubicBezTo>
                    <a:pt x="511" y="92"/>
                    <a:pt x="502" y="97"/>
                    <a:pt x="494" y="97"/>
                  </a:cubicBezTo>
                  <a:cubicBezTo>
                    <a:pt x="480" y="97"/>
                    <a:pt x="472" y="88"/>
                    <a:pt x="472" y="71"/>
                  </a:cubicBezTo>
                  <a:cubicBezTo>
                    <a:pt x="472" y="55"/>
                    <a:pt x="480" y="44"/>
                    <a:pt x="494" y="44"/>
                  </a:cubicBezTo>
                  <a:cubicBezTo>
                    <a:pt x="502" y="44"/>
                    <a:pt x="511" y="50"/>
                    <a:pt x="513" y="60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3" y="40"/>
                    <a:pt x="510" y="31"/>
                    <a:pt x="494" y="31"/>
                  </a:cubicBezTo>
                  <a:cubicBezTo>
                    <a:pt x="471" y="31"/>
                    <a:pt x="457" y="47"/>
                    <a:pt x="457" y="71"/>
                  </a:cubicBezTo>
                  <a:cubicBezTo>
                    <a:pt x="457" y="95"/>
                    <a:pt x="472" y="111"/>
                    <a:pt x="494" y="111"/>
                  </a:cubicBezTo>
                  <a:cubicBezTo>
                    <a:pt x="510" y="111"/>
                    <a:pt x="523" y="101"/>
                    <a:pt x="527" y="87"/>
                  </a:cubicBezTo>
                  <a:moveTo>
                    <a:pt x="430" y="71"/>
                  </a:moveTo>
                  <a:cubicBezTo>
                    <a:pt x="430" y="88"/>
                    <a:pt x="422" y="97"/>
                    <a:pt x="408" y="97"/>
                  </a:cubicBezTo>
                  <a:cubicBezTo>
                    <a:pt x="395" y="97"/>
                    <a:pt x="387" y="88"/>
                    <a:pt x="387" y="71"/>
                  </a:cubicBezTo>
                  <a:cubicBezTo>
                    <a:pt x="387" y="54"/>
                    <a:pt x="395" y="44"/>
                    <a:pt x="408" y="44"/>
                  </a:cubicBezTo>
                  <a:cubicBezTo>
                    <a:pt x="422" y="44"/>
                    <a:pt x="430" y="54"/>
                    <a:pt x="430" y="71"/>
                  </a:cubicBezTo>
                  <a:moveTo>
                    <a:pt x="445" y="71"/>
                  </a:moveTo>
                  <a:cubicBezTo>
                    <a:pt x="445" y="47"/>
                    <a:pt x="430" y="31"/>
                    <a:pt x="408" y="31"/>
                  </a:cubicBezTo>
                  <a:cubicBezTo>
                    <a:pt x="387" y="31"/>
                    <a:pt x="372" y="47"/>
                    <a:pt x="372" y="71"/>
                  </a:cubicBezTo>
                  <a:cubicBezTo>
                    <a:pt x="372" y="95"/>
                    <a:pt x="387" y="111"/>
                    <a:pt x="408" y="111"/>
                  </a:cubicBezTo>
                  <a:cubicBezTo>
                    <a:pt x="430" y="111"/>
                    <a:pt x="445" y="95"/>
                    <a:pt x="445" y="71"/>
                  </a:cubicBezTo>
                  <a:moveTo>
                    <a:pt x="345" y="36"/>
                  </a:moveTo>
                  <a:cubicBezTo>
                    <a:pt x="359" y="29"/>
                    <a:pt x="359" y="29"/>
                    <a:pt x="359" y="29"/>
                  </a:cubicBezTo>
                  <a:cubicBezTo>
                    <a:pt x="355" y="17"/>
                    <a:pt x="343" y="8"/>
                    <a:pt x="326" y="8"/>
                  </a:cubicBezTo>
                  <a:cubicBezTo>
                    <a:pt x="307" y="8"/>
                    <a:pt x="293" y="20"/>
                    <a:pt x="293" y="35"/>
                  </a:cubicBezTo>
                  <a:cubicBezTo>
                    <a:pt x="293" y="50"/>
                    <a:pt x="302" y="58"/>
                    <a:pt x="321" y="65"/>
                  </a:cubicBezTo>
                  <a:cubicBezTo>
                    <a:pt x="338" y="70"/>
                    <a:pt x="345" y="74"/>
                    <a:pt x="345" y="83"/>
                  </a:cubicBezTo>
                  <a:cubicBezTo>
                    <a:pt x="345" y="92"/>
                    <a:pt x="337" y="97"/>
                    <a:pt x="326" y="97"/>
                  </a:cubicBezTo>
                  <a:cubicBezTo>
                    <a:pt x="315" y="97"/>
                    <a:pt x="307" y="91"/>
                    <a:pt x="302" y="80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96" y="103"/>
                    <a:pt x="308" y="111"/>
                    <a:pt x="326" y="111"/>
                  </a:cubicBezTo>
                  <a:cubicBezTo>
                    <a:pt x="346" y="111"/>
                    <a:pt x="361" y="99"/>
                    <a:pt x="361" y="81"/>
                  </a:cubicBezTo>
                  <a:cubicBezTo>
                    <a:pt x="361" y="66"/>
                    <a:pt x="350" y="58"/>
                    <a:pt x="330" y="51"/>
                  </a:cubicBezTo>
                  <a:cubicBezTo>
                    <a:pt x="317" y="47"/>
                    <a:pt x="309" y="44"/>
                    <a:pt x="309" y="35"/>
                  </a:cubicBezTo>
                  <a:cubicBezTo>
                    <a:pt x="309" y="28"/>
                    <a:pt x="315" y="23"/>
                    <a:pt x="325" y="23"/>
                  </a:cubicBezTo>
                  <a:cubicBezTo>
                    <a:pt x="335" y="23"/>
                    <a:pt x="343" y="28"/>
                    <a:pt x="345" y="36"/>
                  </a:cubicBezTo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4503" y="1697"/>
              <a:ext cx="2738" cy="229"/>
            </a:xfrm>
            <a:custGeom>
              <a:avLst/>
              <a:gdLst>
                <a:gd name="T0" fmla="*/ 1280 w 1332"/>
                <a:gd name="T1" fmla="*/ 33 h 111"/>
                <a:gd name="T2" fmla="*/ 1281 w 1332"/>
                <a:gd name="T3" fmla="*/ 68 h 111"/>
                <a:gd name="T4" fmla="*/ 1316 w 1332"/>
                <a:gd name="T5" fmla="*/ 109 h 111"/>
                <a:gd name="T6" fmla="*/ 1235 w 1332"/>
                <a:gd name="T7" fmla="*/ 70 h 111"/>
                <a:gd name="T8" fmla="*/ 1235 w 1332"/>
                <a:gd name="T9" fmla="*/ 70 h 111"/>
                <a:gd name="T10" fmla="*/ 1213 w 1332"/>
                <a:gd name="T11" fmla="*/ 110 h 111"/>
                <a:gd name="T12" fmla="*/ 1145 w 1332"/>
                <a:gd name="T13" fmla="*/ 109 h 111"/>
                <a:gd name="T14" fmla="*/ 1153 w 1332"/>
                <a:gd name="T15" fmla="*/ 0 h 111"/>
                <a:gd name="T16" fmla="*/ 1122 w 1332"/>
                <a:gd name="T17" fmla="*/ 96 h 111"/>
                <a:gd name="T18" fmla="*/ 1128 w 1332"/>
                <a:gd name="T19" fmla="*/ 33 h 111"/>
                <a:gd name="T20" fmla="*/ 1093 w 1332"/>
                <a:gd name="T21" fmla="*/ 33 h 111"/>
                <a:gd name="T22" fmla="*/ 1092 w 1332"/>
                <a:gd name="T23" fmla="*/ 81 h 111"/>
                <a:gd name="T24" fmla="*/ 1122 w 1332"/>
                <a:gd name="T25" fmla="*/ 96 h 111"/>
                <a:gd name="T26" fmla="*/ 1053 w 1332"/>
                <a:gd name="T27" fmla="*/ 73 h 111"/>
                <a:gd name="T28" fmla="*/ 1068 w 1332"/>
                <a:gd name="T29" fmla="*/ 60 h 111"/>
                <a:gd name="T30" fmla="*/ 1038 w 1332"/>
                <a:gd name="T31" fmla="*/ 44 h 111"/>
                <a:gd name="T32" fmla="*/ 1030 w 1332"/>
                <a:gd name="T33" fmla="*/ 110 h 111"/>
                <a:gd name="T34" fmla="*/ 1077 w 1332"/>
                <a:gd name="T35" fmla="*/ 109 h 111"/>
                <a:gd name="T36" fmla="*/ 980 w 1332"/>
                <a:gd name="T37" fmla="*/ 81 h 111"/>
                <a:gd name="T38" fmla="*/ 980 w 1332"/>
                <a:gd name="T39" fmla="*/ 60 h 111"/>
                <a:gd name="T40" fmla="*/ 961 w 1332"/>
                <a:gd name="T41" fmla="*/ 110 h 111"/>
                <a:gd name="T42" fmla="*/ 888 w 1332"/>
                <a:gd name="T43" fmla="*/ 90 h 111"/>
                <a:gd name="T44" fmla="*/ 842 w 1332"/>
                <a:gd name="T45" fmla="*/ 33 h 111"/>
                <a:gd name="T46" fmla="*/ 894 w 1332"/>
                <a:gd name="T47" fmla="*/ 99 h 111"/>
                <a:gd name="T48" fmla="*/ 893 w 1332"/>
                <a:gd name="T49" fmla="*/ 33 h 111"/>
                <a:gd name="T50" fmla="*/ 806 w 1332"/>
                <a:gd name="T51" fmla="*/ 67 h 111"/>
                <a:gd name="T52" fmla="*/ 806 w 1332"/>
                <a:gd name="T53" fmla="*/ 42 h 111"/>
                <a:gd name="T54" fmla="*/ 782 w 1332"/>
                <a:gd name="T55" fmla="*/ 110 h 111"/>
                <a:gd name="T56" fmla="*/ 822 w 1332"/>
                <a:gd name="T57" fmla="*/ 109 h 111"/>
                <a:gd name="T58" fmla="*/ 735 w 1332"/>
                <a:gd name="T59" fmla="*/ 23 h 111"/>
                <a:gd name="T60" fmla="*/ 735 w 1332"/>
                <a:gd name="T61" fmla="*/ 109 h 111"/>
                <a:gd name="T62" fmla="*/ 729 w 1332"/>
                <a:gd name="T63" fmla="*/ 66 h 111"/>
                <a:gd name="T64" fmla="*/ 613 w 1332"/>
                <a:gd name="T65" fmla="*/ 15 h 111"/>
                <a:gd name="T66" fmla="*/ 584 w 1332"/>
                <a:gd name="T67" fmla="*/ 29 h 111"/>
                <a:gd name="T68" fmla="*/ 584 w 1332"/>
                <a:gd name="T69" fmla="*/ 45 h 111"/>
                <a:gd name="T70" fmla="*/ 620 w 1332"/>
                <a:gd name="T71" fmla="*/ 45 h 111"/>
                <a:gd name="T72" fmla="*/ 613 w 1332"/>
                <a:gd name="T73" fmla="*/ 15 h 111"/>
                <a:gd name="T74" fmla="*/ 526 w 1332"/>
                <a:gd name="T75" fmla="*/ 44 h 111"/>
                <a:gd name="T76" fmla="*/ 489 w 1332"/>
                <a:gd name="T77" fmla="*/ 70 h 111"/>
                <a:gd name="T78" fmla="*/ 440 w 1332"/>
                <a:gd name="T79" fmla="*/ 2 h 111"/>
                <a:gd name="T80" fmla="*/ 394 w 1332"/>
                <a:gd name="T81" fmla="*/ 70 h 111"/>
                <a:gd name="T82" fmla="*/ 394 w 1332"/>
                <a:gd name="T83" fmla="*/ 70 h 111"/>
                <a:gd name="T84" fmla="*/ 372 w 1332"/>
                <a:gd name="T85" fmla="*/ 110 h 111"/>
                <a:gd name="T86" fmla="*/ 266 w 1332"/>
                <a:gd name="T87" fmla="*/ 70 h 111"/>
                <a:gd name="T88" fmla="*/ 287 w 1332"/>
                <a:gd name="T89" fmla="*/ 31 h 111"/>
                <a:gd name="T90" fmla="*/ 208 w 1332"/>
                <a:gd name="T91" fmla="*/ 31 h 111"/>
                <a:gd name="T92" fmla="*/ 169 w 1332"/>
                <a:gd name="T93" fmla="*/ 4 h 111"/>
                <a:gd name="T94" fmla="*/ 189 w 1332"/>
                <a:gd name="T95" fmla="*/ 51 h 111"/>
                <a:gd name="T96" fmla="*/ 235 w 1332"/>
                <a:gd name="T97" fmla="*/ 109 h 111"/>
                <a:gd name="T98" fmla="*/ 139 w 1332"/>
                <a:gd name="T99" fmla="*/ 81 h 111"/>
                <a:gd name="T100" fmla="*/ 139 w 1332"/>
                <a:gd name="T101" fmla="*/ 60 h 111"/>
                <a:gd name="T102" fmla="*/ 120 w 1332"/>
                <a:gd name="T103" fmla="*/ 110 h 111"/>
                <a:gd name="T104" fmla="*/ 37 w 1332"/>
                <a:gd name="T105" fmla="*/ 8 h 111"/>
                <a:gd name="T106" fmla="*/ 38 w 1332"/>
                <a:gd name="T107" fmla="*/ 96 h 111"/>
                <a:gd name="T108" fmla="*/ 72 w 1332"/>
                <a:gd name="T109" fmla="*/ 80 h 111"/>
                <a:gd name="T110" fmla="*/ 56 w 1332"/>
                <a:gd name="T11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2" h="111">
                  <a:moveTo>
                    <a:pt x="1305" y="31"/>
                  </a:moveTo>
                  <a:cubicBezTo>
                    <a:pt x="1294" y="31"/>
                    <a:pt x="1286" y="36"/>
                    <a:pt x="1282" y="43"/>
                  </a:cubicBezTo>
                  <a:cubicBezTo>
                    <a:pt x="1280" y="43"/>
                    <a:pt x="1280" y="43"/>
                    <a:pt x="1280" y="43"/>
                  </a:cubicBezTo>
                  <a:cubicBezTo>
                    <a:pt x="1280" y="33"/>
                    <a:pt x="1280" y="33"/>
                    <a:pt x="1280" y="33"/>
                  </a:cubicBezTo>
                  <a:cubicBezTo>
                    <a:pt x="1266" y="33"/>
                    <a:pt x="1266" y="33"/>
                    <a:pt x="1266" y="33"/>
                  </a:cubicBezTo>
                  <a:cubicBezTo>
                    <a:pt x="1266" y="109"/>
                    <a:pt x="1266" y="109"/>
                    <a:pt x="1266" y="109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81" y="68"/>
                    <a:pt x="1281" y="68"/>
                    <a:pt x="1281" y="68"/>
                  </a:cubicBezTo>
                  <a:cubicBezTo>
                    <a:pt x="1281" y="60"/>
                    <a:pt x="1283" y="55"/>
                    <a:pt x="1286" y="51"/>
                  </a:cubicBezTo>
                  <a:cubicBezTo>
                    <a:pt x="1290" y="47"/>
                    <a:pt x="1295" y="44"/>
                    <a:pt x="1301" y="44"/>
                  </a:cubicBezTo>
                  <a:cubicBezTo>
                    <a:pt x="1311" y="44"/>
                    <a:pt x="1316" y="50"/>
                    <a:pt x="1316" y="63"/>
                  </a:cubicBezTo>
                  <a:cubicBezTo>
                    <a:pt x="1316" y="109"/>
                    <a:pt x="1316" y="109"/>
                    <a:pt x="1316" y="109"/>
                  </a:cubicBezTo>
                  <a:cubicBezTo>
                    <a:pt x="1332" y="109"/>
                    <a:pt x="1332" y="109"/>
                    <a:pt x="1332" y="109"/>
                  </a:cubicBezTo>
                  <a:cubicBezTo>
                    <a:pt x="1332" y="58"/>
                    <a:pt x="1332" y="58"/>
                    <a:pt x="1332" y="58"/>
                  </a:cubicBezTo>
                  <a:cubicBezTo>
                    <a:pt x="1332" y="38"/>
                    <a:pt x="1319" y="31"/>
                    <a:pt x="1305" y="31"/>
                  </a:cubicBezTo>
                  <a:moveTo>
                    <a:pt x="1235" y="70"/>
                  </a:moveTo>
                  <a:cubicBezTo>
                    <a:pt x="1235" y="87"/>
                    <a:pt x="1226" y="97"/>
                    <a:pt x="1213" y="97"/>
                  </a:cubicBezTo>
                  <a:cubicBezTo>
                    <a:pt x="1200" y="97"/>
                    <a:pt x="1191" y="87"/>
                    <a:pt x="1191" y="70"/>
                  </a:cubicBezTo>
                  <a:cubicBezTo>
                    <a:pt x="1191" y="54"/>
                    <a:pt x="1200" y="44"/>
                    <a:pt x="1213" y="44"/>
                  </a:cubicBezTo>
                  <a:cubicBezTo>
                    <a:pt x="1226" y="44"/>
                    <a:pt x="1235" y="54"/>
                    <a:pt x="1235" y="70"/>
                  </a:cubicBezTo>
                  <a:moveTo>
                    <a:pt x="1250" y="70"/>
                  </a:moveTo>
                  <a:cubicBezTo>
                    <a:pt x="1250" y="46"/>
                    <a:pt x="1235" y="31"/>
                    <a:pt x="1213" y="31"/>
                  </a:cubicBezTo>
                  <a:cubicBezTo>
                    <a:pt x="1191" y="31"/>
                    <a:pt x="1176" y="46"/>
                    <a:pt x="1176" y="70"/>
                  </a:cubicBezTo>
                  <a:cubicBezTo>
                    <a:pt x="1176" y="95"/>
                    <a:pt x="1191" y="110"/>
                    <a:pt x="1213" y="110"/>
                  </a:cubicBezTo>
                  <a:cubicBezTo>
                    <a:pt x="1235" y="110"/>
                    <a:pt x="1250" y="95"/>
                    <a:pt x="1250" y="70"/>
                  </a:cubicBezTo>
                  <a:moveTo>
                    <a:pt x="1160" y="33"/>
                  </a:moveTo>
                  <a:cubicBezTo>
                    <a:pt x="1145" y="33"/>
                    <a:pt x="1145" y="33"/>
                    <a:pt x="1145" y="33"/>
                  </a:cubicBezTo>
                  <a:cubicBezTo>
                    <a:pt x="1145" y="109"/>
                    <a:pt x="1145" y="109"/>
                    <a:pt x="1145" y="109"/>
                  </a:cubicBezTo>
                  <a:cubicBezTo>
                    <a:pt x="1160" y="109"/>
                    <a:pt x="1160" y="109"/>
                    <a:pt x="1160" y="109"/>
                  </a:cubicBezTo>
                  <a:lnTo>
                    <a:pt x="1160" y="33"/>
                  </a:lnTo>
                  <a:close/>
                  <a:moveTo>
                    <a:pt x="1162" y="10"/>
                  </a:moveTo>
                  <a:cubicBezTo>
                    <a:pt x="1162" y="4"/>
                    <a:pt x="1158" y="0"/>
                    <a:pt x="1153" y="0"/>
                  </a:cubicBezTo>
                  <a:cubicBezTo>
                    <a:pt x="1147" y="0"/>
                    <a:pt x="1143" y="4"/>
                    <a:pt x="1143" y="10"/>
                  </a:cubicBezTo>
                  <a:cubicBezTo>
                    <a:pt x="1143" y="16"/>
                    <a:pt x="1147" y="20"/>
                    <a:pt x="1153" y="20"/>
                  </a:cubicBezTo>
                  <a:cubicBezTo>
                    <a:pt x="1158" y="20"/>
                    <a:pt x="1162" y="16"/>
                    <a:pt x="1162" y="10"/>
                  </a:cubicBezTo>
                  <a:moveTo>
                    <a:pt x="1122" y="96"/>
                  </a:moveTo>
                  <a:cubicBezTo>
                    <a:pt x="1113" y="96"/>
                    <a:pt x="1108" y="91"/>
                    <a:pt x="1108" y="80"/>
                  </a:cubicBezTo>
                  <a:cubicBezTo>
                    <a:pt x="1108" y="45"/>
                    <a:pt x="1108" y="45"/>
                    <a:pt x="1108" y="45"/>
                  </a:cubicBezTo>
                  <a:cubicBezTo>
                    <a:pt x="1128" y="45"/>
                    <a:pt x="1128" y="45"/>
                    <a:pt x="1128" y="45"/>
                  </a:cubicBezTo>
                  <a:cubicBezTo>
                    <a:pt x="1128" y="33"/>
                    <a:pt x="1128" y="33"/>
                    <a:pt x="1128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8" y="12"/>
                    <a:pt x="1108" y="12"/>
                    <a:pt x="1108" y="12"/>
                  </a:cubicBezTo>
                  <a:cubicBezTo>
                    <a:pt x="1093" y="14"/>
                    <a:pt x="1093" y="14"/>
                    <a:pt x="1093" y="14"/>
                  </a:cubicBezTo>
                  <a:cubicBezTo>
                    <a:pt x="1093" y="33"/>
                    <a:pt x="1093" y="33"/>
                    <a:pt x="1093" y="3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092" y="45"/>
                    <a:pt x="1092" y="45"/>
                    <a:pt x="1092" y="45"/>
                  </a:cubicBezTo>
                  <a:cubicBezTo>
                    <a:pt x="1092" y="81"/>
                    <a:pt x="1092" y="81"/>
                    <a:pt x="1092" y="81"/>
                  </a:cubicBezTo>
                  <a:cubicBezTo>
                    <a:pt x="1092" y="104"/>
                    <a:pt x="1107" y="110"/>
                    <a:pt x="1121" y="110"/>
                  </a:cubicBezTo>
                  <a:cubicBezTo>
                    <a:pt x="1125" y="110"/>
                    <a:pt x="1128" y="109"/>
                    <a:pt x="1131" y="109"/>
                  </a:cubicBezTo>
                  <a:cubicBezTo>
                    <a:pt x="1131" y="94"/>
                    <a:pt x="1131" y="94"/>
                    <a:pt x="1131" y="94"/>
                  </a:cubicBezTo>
                  <a:cubicBezTo>
                    <a:pt x="1129" y="95"/>
                    <a:pt x="1125" y="96"/>
                    <a:pt x="1122" y="96"/>
                  </a:cubicBezTo>
                  <a:moveTo>
                    <a:pt x="1033" y="98"/>
                  </a:moveTo>
                  <a:cubicBezTo>
                    <a:pt x="1025" y="98"/>
                    <a:pt x="1021" y="94"/>
                    <a:pt x="1021" y="88"/>
                  </a:cubicBezTo>
                  <a:cubicBezTo>
                    <a:pt x="1021" y="80"/>
                    <a:pt x="1025" y="77"/>
                    <a:pt x="1037" y="75"/>
                  </a:cubicBezTo>
                  <a:cubicBezTo>
                    <a:pt x="1053" y="73"/>
                    <a:pt x="1053" y="73"/>
                    <a:pt x="1053" y="73"/>
                  </a:cubicBezTo>
                  <a:cubicBezTo>
                    <a:pt x="1053" y="79"/>
                    <a:pt x="1053" y="79"/>
                    <a:pt x="1053" y="79"/>
                  </a:cubicBezTo>
                  <a:cubicBezTo>
                    <a:pt x="1053" y="92"/>
                    <a:pt x="1042" y="98"/>
                    <a:pt x="1033" y="98"/>
                  </a:cubicBezTo>
                  <a:moveTo>
                    <a:pt x="1068" y="98"/>
                  </a:moveTo>
                  <a:cubicBezTo>
                    <a:pt x="1068" y="60"/>
                    <a:pt x="1068" y="60"/>
                    <a:pt x="1068" y="60"/>
                  </a:cubicBezTo>
                  <a:cubicBezTo>
                    <a:pt x="1068" y="38"/>
                    <a:pt x="1055" y="31"/>
                    <a:pt x="1039" y="31"/>
                  </a:cubicBezTo>
                  <a:cubicBezTo>
                    <a:pt x="1023" y="31"/>
                    <a:pt x="1013" y="38"/>
                    <a:pt x="1008" y="51"/>
                  </a:cubicBezTo>
                  <a:cubicBezTo>
                    <a:pt x="1021" y="56"/>
                    <a:pt x="1021" y="56"/>
                    <a:pt x="1021" y="56"/>
                  </a:cubicBezTo>
                  <a:cubicBezTo>
                    <a:pt x="1023" y="49"/>
                    <a:pt x="1028" y="44"/>
                    <a:pt x="1038" y="44"/>
                  </a:cubicBezTo>
                  <a:cubicBezTo>
                    <a:pt x="1049" y="44"/>
                    <a:pt x="1053" y="50"/>
                    <a:pt x="1053" y="62"/>
                  </a:cubicBezTo>
                  <a:cubicBezTo>
                    <a:pt x="1033" y="65"/>
                    <a:pt x="1033" y="65"/>
                    <a:pt x="1033" y="65"/>
                  </a:cubicBezTo>
                  <a:cubicBezTo>
                    <a:pt x="1015" y="68"/>
                    <a:pt x="1005" y="75"/>
                    <a:pt x="1005" y="88"/>
                  </a:cubicBezTo>
                  <a:cubicBezTo>
                    <a:pt x="1005" y="102"/>
                    <a:pt x="1016" y="110"/>
                    <a:pt x="1030" y="110"/>
                  </a:cubicBezTo>
                  <a:cubicBezTo>
                    <a:pt x="1042" y="110"/>
                    <a:pt x="1051" y="105"/>
                    <a:pt x="1055" y="98"/>
                  </a:cubicBezTo>
                  <a:cubicBezTo>
                    <a:pt x="1056" y="98"/>
                    <a:pt x="1056" y="98"/>
                    <a:pt x="1056" y="98"/>
                  </a:cubicBezTo>
                  <a:cubicBezTo>
                    <a:pt x="1057" y="109"/>
                    <a:pt x="1057" y="109"/>
                    <a:pt x="1057" y="109"/>
                  </a:cubicBezTo>
                  <a:cubicBezTo>
                    <a:pt x="1077" y="109"/>
                    <a:pt x="1077" y="109"/>
                    <a:pt x="1077" y="109"/>
                  </a:cubicBezTo>
                  <a:cubicBezTo>
                    <a:pt x="1077" y="98"/>
                    <a:pt x="1077" y="98"/>
                    <a:pt x="1077" y="98"/>
                  </a:cubicBezTo>
                  <a:lnTo>
                    <a:pt x="1068" y="98"/>
                  </a:lnTo>
                  <a:close/>
                  <a:moveTo>
                    <a:pt x="994" y="86"/>
                  </a:moveTo>
                  <a:cubicBezTo>
                    <a:pt x="980" y="81"/>
                    <a:pt x="980" y="81"/>
                    <a:pt x="980" y="81"/>
                  </a:cubicBezTo>
                  <a:cubicBezTo>
                    <a:pt x="978" y="91"/>
                    <a:pt x="969" y="97"/>
                    <a:pt x="961" y="97"/>
                  </a:cubicBezTo>
                  <a:cubicBezTo>
                    <a:pt x="948" y="97"/>
                    <a:pt x="939" y="87"/>
                    <a:pt x="939" y="70"/>
                  </a:cubicBezTo>
                  <a:cubicBezTo>
                    <a:pt x="939" y="54"/>
                    <a:pt x="947" y="44"/>
                    <a:pt x="961" y="44"/>
                  </a:cubicBezTo>
                  <a:cubicBezTo>
                    <a:pt x="969" y="44"/>
                    <a:pt x="978" y="50"/>
                    <a:pt x="980" y="60"/>
                  </a:cubicBezTo>
                  <a:cubicBezTo>
                    <a:pt x="994" y="55"/>
                    <a:pt x="994" y="55"/>
                    <a:pt x="994" y="55"/>
                  </a:cubicBezTo>
                  <a:cubicBezTo>
                    <a:pt x="991" y="40"/>
                    <a:pt x="977" y="31"/>
                    <a:pt x="961" y="31"/>
                  </a:cubicBezTo>
                  <a:cubicBezTo>
                    <a:pt x="938" y="31"/>
                    <a:pt x="924" y="47"/>
                    <a:pt x="924" y="70"/>
                  </a:cubicBezTo>
                  <a:cubicBezTo>
                    <a:pt x="924" y="95"/>
                    <a:pt x="939" y="110"/>
                    <a:pt x="961" y="110"/>
                  </a:cubicBezTo>
                  <a:cubicBezTo>
                    <a:pt x="977" y="110"/>
                    <a:pt x="991" y="101"/>
                    <a:pt x="994" y="86"/>
                  </a:cubicBezTo>
                  <a:moveTo>
                    <a:pt x="893" y="33"/>
                  </a:moveTo>
                  <a:cubicBezTo>
                    <a:pt x="893" y="73"/>
                    <a:pt x="893" y="73"/>
                    <a:pt x="893" y="73"/>
                  </a:cubicBezTo>
                  <a:cubicBezTo>
                    <a:pt x="893" y="82"/>
                    <a:pt x="891" y="87"/>
                    <a:pt x="888" y="90"/>
                  </a:cubicBezTo>
                  <a:cubicBezTo>
                    <a:pt x="884" y="95"/>
                    <a:pt x="879" y="97"/>
                    <a:pt x="873" y="97"/>
                  </a:cubicBezTo>
                  <a:cubicBezTo>
                    <a:pt x="863" y="97"/>
                    <a:pt x="858" y="92"/>
                    <a:pt x="858" y="78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42" y="33"/>
                    <a:pt x="842" y="33"/>
                    <a:pt x="842" y="33"/>
                  </a:cubicBezTo>
                  <a:cubicBezTo>
                    <a:pt x="842" y="83"/>
                    <a:pt x="842" y="83"/>
                    <a:pt x="842" y="83"/>
                  </a:cubicBezTo>
                  <a:cubicBezTo>
                    <a:pt x="842" y="104"/>
                    <a:pt x="855" y="111"/>
                    <a:pt x="869" y="111"/>
                  </a:cubicBezTo>
                  <a:cubicBezTo>
                    <a:pt x="880" y="111"/>
                    <a:pt x="888" y="106"/>
                    <a:pt x="892" y="99"/>
                  </a:cubicBezTo>
                  <a:cubicBezTo>
                    <a:pt x="894" y="99"/>
                    <a:pt x="894" y="99"/>
                    <a:pt x="894" y="99"/>
                  </a:cubicBezTo>
                  <a:cubicBezTo>
                    <a:pt x="894" y="109"/>
                    <a:pt x="894" y="109"/>
                    <a:pt x="894" y="109"/>
                  </a:cubicBezTo>
                  <a:cubicBezTo>
                    <a:pt x="908" y="109"/>
                    <a:pt x="908" y="109"/>
                    <a:pt x="908" y="109"/>
                  </a:cubicBezTo>
                  <a:cubicBezTo>
                    <a:pt x="908" y="33"/>
                    <a:pt x="908" y="33"/>
                    <a:pt x="908" y="33"/>
                  </a:cubicBezTo>
                  <a:lnTo>
                    <a:pt x="893" y="33"/>
                  </a:lnTo>
                  <a:close/>
                  <a:moveTo>
                    <a:pt x="784" y="97"/>
                  </a:moveTo>
                  <a:cubicBezTo>
                    <a:pt x="772" y="97"/>
                    <a:pt x="763" y="87"/>
                    <a:pt x="763" y="70"/>
                  </a:cubicBezTo>
                  <a:cubicBezTo>
                    <a:pt x="763" y="53"/>
                    <a:pt x="772" y="44"/>
                    <a:pt x="784" y="44"/>
                  </a:cubicBezTo>
                  <a:cubicBezTo>
                    <a:pt x="796" y="44"/>
                    <a:pt x="805" y="52"/>
                    <a:pt x="806" y="67"/>
                  </a:cubicBezTo>
                  <a:cubicBezTo>
                    <a:pt x="806" y="74"/>
                    <a:pt x="806" y="74"/>
                    <a:pt x="806" y="74"/>
                  </a:cubicBezTo>
                  <a:cubicBezTo>
                    <a:pt x="805" y="89"/>
                    <a:pt x="797" y="97"/>
                    <a:pt x="784" y="97"/>
                  </a:cubicBezTo>
                  <a:moveTo>
                    <a:pt x="806" y="4"/>
                  </a:moveTo>
                  <a:cubicBezTo>
                    <a:pt x="806" y="42"/>
                    <a:pt x="806" y="42"/>
                    <a:pt x="806" y="42"/>
                  </a:cubicBezTo>
                  <a:cubicBezTo>
                    <a:pt x="805" y="42"/>
                    <a:pt x="805" y="42"/>
                    <a:pt x="805" y="42"/>
                  </a:cubicBezTo>
                  <a:cubicBezTo>
                    <a:pt x="801" y="35"/>
                    <a:pt x="794" y="31"/>
                    <a:pt x="782" y="31"/>
                  </a:cubicBezTo>
                  <a:cubicBezTo>
                    <a:pt x="764" y="31"/>
                    <a:pt x="748" y="46"/>
                    <a:pt x="748" y="70"/>
                  </a:cubicBezTo>
                  <a:cubicBezTo>
                    <a:pt x="748" y="95"/>
                    <a:pt x="764" y="110"/>
                    <a:pt x="782" y="110"/>
                  </a:cubicBezTo>
                  <a:cubicBezTo>
                    <a:pt x="794" y="110"/>
                    <a:pt x="801" y="106"/>
                    <a:pt x="806" y="99"/>
                  </a:cubicBezTo>
                  <a:cubicBezTo>
                    <a:pt x="806" y="99"/>
                    <a:pt x="806" y="99"/>
                    <a:pt x="806" y="99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22" y="109"/>
                    <a:pt x="822" y="109"/>
                    <a:pt x="822" y="109"/>
                  </a:cubicBezTo>
                  <a:cubicBezTo>
                    <a:pt x="822" y="2"/>
                    <a:pt x="822" y="2"/>
                    <a:pt x="822" y="2"/>
                  </a:cubicBezTo>
                  <a:lnTo>
                    <a:pt x="806" y="4"/>
                  </a:lnTo>
                  <a:close/>
                  <a:moveTo>
                    <a:pt x="684" y="23"/>
                  </a:moveTo>
                  <a:cubicBezTo>
                    <a:pt x="735" y="23"/>
                    <a:pt x="735" y="23"/>
                    <a:pt x="735" y="23"/>
                  </a:cubicBezTo>
                  <a:cubicBezTo>
                    <a:pt x="735" y="9"/>
                    <a:pt x="735" y="9"/>
                    <a:pt x="735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35" y="94"/>
                    <a:pt x="735" y="94"/>
                    <a:pt x="735" y="94"/>
                  </a:cubicBezTo>
                  <a:cubicBezTo>
                    <a:pt x="684" y="94"/>
                    <a:pt x="684" y="94"/>
                    <a:pt x="684" y="94"/>
                  </a:cubicBezTo>
                  <a:cubicBezTo>
                    <a:pt x="684" y="66"/>
                    <a:pt x="684" y="66"/>
                    <a:pt x="684" y="66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29" y="52"/>
                    <a:pt x="729" y="52"/>
                    <a:pt x="729" y="52"/>
                  </a:cubicBezTo>
                  <a:cubicBezTo>
                    <a:pt x="684" y="52"/>
                    <a:pt x="684" y="52"/>
                    <a:pt x="684" y="52"/>
                  </a:cubicBezTo>
                  <a:lnTo>
                    <a:pt x="684" y="23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3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474005" y="2335988"/>
            <a:ext cx="2397125" cy="485769"/>
            <a:chOff x="2742562" y="2636845"/>
            <a:chExt cx="2397125" cy="48576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397125" cy="188913"/>
            </a:xfrm>
            <a:custGeom>
              <a:avLst/>
              <a:gdLst>
                <a:gd name="T0" fmla="*/ 1417 w 1417"/>
                <a:gd name="T1" fmla="*/ 86 h 111"/>
                <a:gd name="T2" fmla="*/ 1408 w 1417"/>
                <a:gd name="T3" fmla="*/ 54 h 111"/>
                <a:gd name="T4" fmla="*/ 1386 w 1417"/>
                <a:gd name="T5" fmla="*/ 76 h 111"/>
                <a:gd name="T6" fmla="*/ 1313 w 1417"/>
                <a:gd name="T7" fmla="*/ 44 h 111"/>
                <a:gd name="T8" fmla="*/ 1313 w 1417"/>
                <a:gd name="T9" fmla="*/ 31 h 111"/>
                <a:gd name="T10" fmla="*/ 1333 w 1417"/>
                <a:gd name="T11" fmla="*/ 83 h 111"/>
                <a:gd name="T12" fmla="*/ 1347 w 1417"/>
                <a:gd name="T13" fmla="*/ 69 h 111"/>
                <a:gd name="T14" fmla="*/ 1246 w 1417"/>
                <a:gd name="T15" fmla="*/ 109 h 111"/>
                <a:gd name="T16" fmla="*/ 1254 w 1417"/>
                <a:gd name="T17" fmla="*/ 0 h 111"/>
                <a:gd name="T18" fmla="*/ 1223 w 1417"/>
                <a:gd name="T19" fmla="*/ 96 h 111"/>
                <a:gd name="T20" fmla="*/ 1229 w 1417"/>
                <a:gd name="T21" fmla="*/ 33 h 111"/>
                <a:gd name="T22" fmla="*/ 1194 w 1417"/>
                <a:gd name="T23" fmla="*/ 33 h 111"/>
                <a:gd name="T24" fmla="*/ 1194 w 1417"/>
                <a:gd name="T25" fmla="*/ 81 h 111"/>
                <a:gd name="T26" fmla="*/ 1223 w 1417"/>
                <a:gd name="T27" fmla="*/ 96 h 111"/>
                <a:gd name="T28" fmla="*/ 1171 w 1417"/>
                <a:gd name="T29" fmla="*/ 109 h 111"/>
                <a:gd name="T30" fmla="*/ 1153 w 1417"/>
                <a:gd name="T31" fmla="*/ 10 h 111"/>
                <a:gd name="T32" fmla="*/ 1085 w 1417"/>
                <a:gd name="T33" fmla="*/ 43 h 111"/>
                <a:gd name="T34" fmla="*/ 1069 w 1417"/>
                <a:gd name="T35" fmla="*/ 109 h 111"/>
                <a:gd name="T36" fmla="*/ 1105 w 1417"/>
                <a:gd name="T37" fmla="*/ 44 h 111"/>
                <a:gd name="T38" fmla="*/ 1135 w 1417"/>
                <a:gd name="T39" fmla="*/ 58 h 111"/>
                <a:gd name="T40" fmla="*/ 1016 w 1417"/>
                <a:gd name="T41" fmla="*/ 75 h 111"/>
                <a:gd name="T42" fmla="*/ 1047 w 1417"/>
                <a:gd name="T43" fmla="*/ 98 h 111"/>
                <a:gd name="T44" fmla="*/ 999 w 1417"/>
                <a:gd name="T45" fmla="*/ 56 h 111"/>
                <a:gd name="T46" fmla="*/ 984 w 1417"/>
                <a:gd name="T47" fmla="*/ 88 h 111"/>
                <a:gd name="T48" fmla="*/ 1035 w 1417"/>
                <a:gd name="T49" fmla="*/ 109 h 111"/>
                <a:gd name="T50" fmla="*/ 942 w 1417"/>
                <a:gd name="T51" fmla="*/ 31 h 111"/>
                <a:gd name="T52" fmla="*/ 873 w 1417"/>
                <a:gd name="T53" fmla="*/ 43 h 111"/>
                <a:gd name="T54" fmla="*/ 857 w 1417"/>
                <a:gd name="T55" fmla="*/ 109 h 111"/>
                <a:gd name="T56" fmla="*/ 905 w 1417"/>
                <a:gd name="T57" fmla="*/ 63 h 111"/>
                <a:gd name="T58" fmla="*/ 939 w 1417"/>
                <a:gd name="T59" fmla="*/ 44 h 111"/>
                <a:gd name="T60" fmla="*/ 968 w 1417"/>
                <a:gd name="T61" fmla="*/ 58 h 111"/>
                <a:gd name="T62" fmla="*/ 817 w 1417"/>
                <a:gd name="T63" fmla="*/ 90 h 111"/>
                <a:gd name="T64" fmla="*/ 771 w 1417"/>
                <a:gd name="T65" fmla="*/ 33 h 111"/>
                <a:gd name="T66" fmla="*/ 822 w 1417"/>
                <a:gd name="T67" fmla="*/ 99 h 111"/>
                <a:gd name="T68" fmla="*/ 821 w 1417"/>
                <a:gd name="T69" fmla="*/ 33 h 111"/>
                <a:gd name="T70" fmla="*/ 684 w 1417"/>
                <a:gd name="T71" fmla="*/ 9 h 111"/>
                <a:gd name="T72" fmla="*/ 684 w 1417"/>
                <a:gd name="T73" fmla="*/ 67 h 111"/>
                <a:gd name="T74" fmla="*/ 748 w 1417"/>
                <a:gd name="T75" fmla="*/ 9 h 111"/>
                <a:gd name="T76" fmla="*/ 623 w 1417"/>
                <a:gd name="T77" fmla="*/ 2 h 111"/>
                <a:gd name="T78" fmla="*/ 572 w 1417"/>
                <a:gd name="T79" fmla="*/ 33 h 111"/>
                <a:gd name="T80" fmla="*/ 599 w 1417"/>
                <a:gd name="T81" fmla="*/ 109 h 111"/>
                <a:gd name="T82" fmla="*/ 599 w 1417"/>
                <a:gd name="T83" fmla="*/ 33 h 111"/>
                <a:gd name="T84" fmla="*/ 526 w 1417"/>
                <a:gd name="T85" fmla="*/ 97 h 111"/>
                <a:gd name="T86" fmla="*/ 563 w 1417"/>
                <a:gd name="T87" fmla="*/ 70 h 111"/>
                <a:gd name="T88" fmla="*/ 563 w 1417"/>
                <a:gd name="T89" fmla="*/ 70 h 111"/>
                <a:gd name="T90" fmla="*/ 425 w 1417"/>
                <a:gd name="T91" fmla="*/ 109 h 111"/>
                <a:gd name="T92" fmla="*/ 351 w 1417"/>
                <a:gd name="T93" fmla="*/ 70 h 111"/>
                <a:gd name="T94" fmla="*/ 372 w 1417"/>
                <a:gd name="T95" fmla="*/ 31 h 111"/>
                <a:gd name="T96" fmla="*/ 309 w 1417"/>
                <a:gd name="T97" fmla="*/ 70 h 111"/>
                <a:gd name="T98" fmla="*/ 309 w 1417"/>
                <a:gd name="T99" fmla="*/ 70 h 111"/>
                <a:gd name="T100" fmla="*/ 287 w 1417"/>
                <a:gd name="T101" fmla="*/ 110 h 111"/>
                <a:gd name="T102" fmla="*/ 184 w 1417"/>
                <a:gd name="T103" fmla="*/ 43 h 111"/>
                <a:gd name="T104" fmla="*/ 184 w 1417"/>
                <a:gd name="T105" fmla="*/ 109 h 111"/>
                <a:gd name="T106" fmla="*/ 219 w 1417"/>
                <a:gd name="T107" fmla="*/ 63 h 111"/>
                <a:gd name="T108" fmla="*/ 208 w 1417"/>
                <a:gd name="T109" fmla="*/ 31 h 111"/>
                <a:gd name="T110" fmla="*/ 98 w 1417"/>
                <a:gd name="T111" fmla="*/ 70 h 111"/>
                <a:gd name="T112" fmla="*/ 120 w 1417"/>
                <a:gd name="T113" fmla="*/ 31 h 111"/>
                <a:gd name="T114" fmla="*/ 56 w 1417"/>
                <a:gd name="T115" fmla="*/ 36 h 111"/>
                <a:gd name="T116" fmla="*/ 32 w 1417"/>
                <a:gd name="T117" fmla="*/ 64 h 111"/>
                <a:gd name="T118" fmla="*/ 0 w 1417"/>
                <a:gd name="T119" fmla="*/ 88 h 111"/>
                <a:gd name="T120" fmla="*/ 21 w 1417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7" h="111">
                  <a:moveTo>
                    <a:pt x="1366" y="85"/>
                  </a:moveTo>
                  <a:cubicBezTo>
                    <a:pt x="1357" y="95"/>
                    <a:pt x="1357" y="95"/>
                    <a:pt x="1357" y="95"/>
                  </a:cubicBezTo>
                  <a:cubicBezTo>
                    <a:pt x="1362" y="103"/>
                    <a:pt x="1372" y="110"/>
                    <a:pt x="1388" y="110"/>
                  </a:cubicBezTo>
                  <a:cubicBezTo>
                    <a:pt x="1405" y="110"/>
                    <a:pt x="1417" y="101"/>
                    <a:pt x="1417" y="86"/>
                  </a:cubicBezTo>
                  <a:cubicBezTo>
                    <a:pt x="1417" y="72"/>
                    <a:pt x="1405" y="67"/>
                    <a:pt x="1392" y="63"/>
                  </a:cubicBezTo>
                  <a:cubicBezTo>
                    <a:pt x="1382" y="61"/>
                    <a:pt x="1375" y="58"/>
                    <a:pt x="1375" y="52"/>
                  </a:cubicBezTo>
                  <a:cubicBezTo>
                    <a:pt x="1375" y="47"/>
                    <a:pt x="1379" y="43"/>
                    <a:pt x="1387" y="43"/>
                  </a:cubicBezTo>
                  <a:cubicBezTo>
                    <a:pt x="1396" y="43"/>
                    <a:pt x="1404" y="48"/>
                    <a:pt x="1408" y="54"/>
                  </a:cubicBezTo>
                  <a:cubicBezTo>
                    <a:pt x="1416" y="43"/>
                    <a:pt x="1416" y="43"/>
                    <a:pt x="1416" y="43"/>
                  </a:cubicBezTo>
                  <a:cubicBezTo>
                    <a:pt x="1410" y="36"/>
                    <a:pt x="1400" y="31"/>
                    <a:pt x="1388" y="31"/>
                  </a:cubicBezTo>
                  <a:cubicBezTo>
                    <a:pt x="1372" y="31"/>
                    <a:pt x="1360" y="39"/>
                    <a:pt x="1360" y="53"/>
                  </a:cubicBezTo>
                  <a:cubicBezTo>
                    <a:pt x="1360" y="67"/>
                    <a:pt x="1372" y="72"/>
                    <a:pt x="1386" y="76"/>
                  </a:cubicBezTo>
                  <a:cubicBezTo>
                    <a:pt x="1396" y="78"/>
                    <a:pt x="1402" y="82"/>
                    <a:pt x="1402" y="88"/>
                  </a:cubicBezTo>
                  <a:cubicBezTo>
                    <a:pt x="1402" y="94"/>
                    <a:pt x="1397" y="98"/>
                    <a:pt x="1388" y="98"/>
                  </a:cubicBezTo>
                  <a:cubicBezTo>
                    <a:pt x="1377" y="98"/>
                    <a:pt x="1370" y="92"/>
                    <a:pt x="1366" y="85"/>
                  </a:cubicBezTo>
                  <a:moveTo>
                    <a:pt x="1313" y="44"/>
                  </a:moveTo>
                  <a:cubicBezTo>
                    <a:pt x="1324" y="44"/>
                    <a:pt x="1330" y="51"/>
                    <a:pt x="1331" y="62"/>
                  </a:cubicBezTo>
                  <a:cubicBezTo>
                    <a:pt x="1293" y="62"/>
                    <a:pt x="1293" y="62"/>
                    <a:pt x="1293" y="62"/>
                  </a:cubicBezTo>
                  <a:cubicBezTo>
                    <a:pt x="1295" y="50"/>
                    <a:pt x="1303" y="44"/>
                    <a:pt x="1313" y="44"/>
                  </a:cubicBezTo>
                  <a:moveTo>
                    <a:pt x="1313" y="31"/>
                  </a:moveTo>
                  <a:cubicBezTo>
                    <a:pt x="1292" y="31"/>
                    <a:pt x="1277" y="47"/>
                    <a:pt x="1277" y="70"/>
                  </a:cubicBezTo>
                  <a:cubicBezTo>
                    <a:pt x="1277" y="95"/>
                    <a:pt x="1293" y="110"/>
                    <a:pt x="1314" y="110"/>
                  </a:cubicBezTo>
                  <a:cubicBezTo>
                    <a:pt x="1329" y="110"/>
                    <a:pt x="1341" y="101"/>
                    <a:pt x="1345" y="90"/>
                  </a:cubicBezTo>
                  <a:cubicBezTo>
                    <a:pt x="1333" y="83"/>
                    <a:pt x="1333" y="83"/>
                    <a:pt x="1333" y="83"/>
                  </a:cubicBezTo>
                  <a:cubicBezTo>
                    <a:pt x="1329" y="93"/>
                    <a:pt x="1322" y="97"/>
                    <a:pt x="1313" y="97"/>
                  </a:cubicBezTo>
                  <a:cubicBezTo>
                    <a:pt x="1302" y="97"/>
                    <a:pt x="1293" y="88"/>
                    <a:pt x="1292" y="72"/>
                  </a:cubicBezTo>
                  <a:cubicBezTo>
                    <a:pt x="1347" y="72"/>
                    <a:pt x="1347" y="72"/>
                    <a:pt x="1347" y="72"/>
                  </a:cubicBezTo>
                  <a:cubicBezTo>
                    <a:pt x="1347" y="69"/>
                    <a:pt x="1347" y="69"/>
                    <a:pt x="1347" y="69"/>
                  </a:cubicBezTo>
                  <a:cubicBezTo>
                    <a:pt x="1347" y="48"/>
                    <a:pt x="1335" y="31"/>
                    <a:pt x="1313" y="31"/>
                  </a:cubicBezTo>
                  <a:moveTo>
                    <a:pt x="1261" y="33"/>
                  </a:moveTo>
                  <a:cubicBezTo>
                    <a:pt x="1246" y="33"/>
                    <a:pt x="1246" y="33"/>
                    <a:pt x="1246" y="33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61" y="109"/>
                    <a:pt x="1261" y="109"/>
                    <a:pt x="1261" y="109"/>
                  </a:cubicBezTo>
                  <a:lnTo>
                    <a:pt x="1261" y="33"/>
                  </a:lnTo>
                  <a:close/>
                  <a:moveTo>
                    <a:pt x="1264" y="10"/>
                  </a:moveTo>
                  <a:cubicBezTo>
                    <a:pt x="1264" y="4"/>
                    <a:pt x="1259" y="0"/>
                    <a:pt x="1254" y="0"/>
                  </a:cubicBezTo>
                  <a:cubicBezTo>
                    <a:pt x="1248" y="0"/>
                    <a:pt x="1244" y="4"/>
                    <a:pt x="1244" y="10"/>
                  </a:cubicBezTo>
                  <a:cubicBezTo>
                    <a:pt x="1244" y="16"/>
                    <a:pt x="1248" y="20"/>
                    <a:pt x="1254" y="20"/>
                  </a:cubicBezTo>
                  <a:cubicBezTo>
                    <a:pt x="1259" y="20"/>
                    <a:pt x="1264" y="16"/>
                    <a:pt x="1264" y="10"/>
                  </a:cubicBezTo>
                  <a:moveTo>
                    <a:pt x="1223" y="96"/>
                  </a:moveTo>
                  <a:cubicBezTo>
                    <a:pt x="1214" y="96"/>
                    <a:pt x="1209" y="91"/>
                    <a:pt x="1209" y="80"/>
                  </a:cubicBezTo>
                  <a:cubicBezTo>
                    <a:pt x="1209" y="45"/>
                    <a:pt x="1209" y="45"/>
                    <a:pt x="1209" y="45"/>
                  </a:cubicBezTo>
                  <a:cubicBezTo>
                    <a:pt x="1229" y="45"/>
                    <a:pt x="1229" y="45"/>
                    <a:pt x="1229" y="45"/>
                  </a:cubicBezTo>
                  <a:cubicBezTo>
                    <a:pt x="1229" y="33"/>
                    <a:pt x="1229" y="33"/>
                    <a:pt x="1229" y="33"/>
                  </a:cubicBezTo>
                  <a:cubicBezTo>
                    <a:pt x="1209" y="33"/>
                    <a:pt x="1209" y="33"/>
                    <a:pt x="1209" y="33"/>
                  </a:cubicBezTo>
                  <a:cubicBezTo>
                    <a:pt x="1209" y="12"/>
                    <a:pt x="1209" y="12"/>
                    <a:pt x="1209" y="12"/>
                  </a:cubicBezTo>
                  <a:cubicBezTo>
                    <a:pt x="1194" y="14"/>
                    <a:pt x="1194" y="14"/>
                    <a:pt x="1194" y="14"/>
                  </a:cubicBezTo>
                  <a:cubicBezTo>
                    <a:pt x="1194" y="33"/>
                    <a:pt x="1194" y="33"/>
                    <a:pt x="1194" y="33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45"/>
                    <a:pt x="1184" y="45"/>
                    <a:pt x="1184" y="45"/>
                  </a:cubicBezTo>
                  <a:cubicBezTo>
                    <a:pt x="1194" y="45"/>
                    <a:pt x="1194" y="45"/>
                    <a:pt x="1194" y="45"/>
                  </a:cubicBezTo>
                  <a:cubicBezTo>
                    <a:pt x="1194" y="81"/>
                    <a:pt x="1194" y="81"/>
                    <a:pt x="1194" y="81"/>
                  </a:cubicBezTo>
                  <a:cubicBezTo>
                    <a:pt x="1194" y="104"/>
                    <a:pt x="1209" y="110"/>
                    <a:pt x="1222" y="110"/>
                  </a:cubicBezTo>
                  <a:cubicBezTo>
                    <a:pt x="1226" y="110"/>
                    <a:pt x="1230" y="109"/>
                    <a:pt x="1232" y="109"/>
                  </a:cubicBezTo>
                  <a:cubicBezTo>
                    <a:pt x="1232" y="94"/>
                    <a:pt x="1232" y="94"/>
                    <a:pt x="1232" y="94"/>
                  </a:cubicBezTo>
                  <a:cubicBezTo>
                    <a:pt x="1230" y="95"/>
                    <a:pt x="1226" y="96"/>
                    <a:pt x="1223" y="96"/>
                  </a:cubicBezTo>
                  <a:moveTo>
                    <a:pt x="1171" y="33"/>
                  </a:moveTo>
                  <a:cubicBezTo>
                    <a:pt x="1155" y="33"/>
                    <a:pt x="1155" y="33"/>
                    <a:pt x="1155" y="33"/>
                  </a:cubicBezTo>
                  <a:cubicBezTo>
                    <a:pt x="1155" y="109"/>
                    <a:pt x="1155" y="109"/>
                    <a:pt x="1155" y="109"/>
                  </a:cubicBezTo>
                  <a:cubicBezTo>
                    <a:pt x="1171" y="109"/>
                    <a:pt x="1171" y="109"/>
                    <a:pt x="1171" y="109"/>
                  </a:cubicBezTo>
                  <a:lnTo>
                    <a:pt x="1171" y="33"/>
                  </a:lnTo>
                  <a:close/>
                  <a:moveTo>
                    <a:pt x="1173" y="10"/>
                  </a:moveTo>
                  <a:cubicBezTo>
                    <a:pt x="1173" y="4"/>
                    <a:pt x="1169" y="0"/>
                    <a:pt x="1163" y="0"/>
                  </a:cubicBezTo>
                  <a:cubicBezTo>
                    <a:pt x="1157" y="0"/>
                    <a:pt x="1153" y="4"/>
                    <a:pt x="1153" y="10"/>
                  </a:cubicBezTo>
                  <a:cubicBezTo>
                    <a:pt x="1153" y="16"/>
                    <a:pt x="1157" y="20"/>
                    <a:pt x="1163" y="20"/>
                  </a:cubicBezTo>
                  <a:cubicBezTo>
                    <a:pt x="1169" y="20"/>
                    <a:pt x="1173" y="16"/>
                    <a:pt x="1173" y="10"/>
                  </a:cubicBezTo>
                  <a:moveTo>
                    <a:pt x="1108" y="31"/>
                  </a:moveTo>
                  <a:cubicBezTo>
                    <a:pt x="1098" y="31"/>
                    <a:pt x="1089" y="36"/>
                    <a:pt x="1085" y="43"/>
                  </a:cubicBezTo>
                  <a:cubicBezTo>
                    <a:pt x="1084" y="43"/>
                    <a:pt x="1084" y="43"/>
                    <a:pt x="1084" y="4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69" y="33"/>
                    <a:pt x="1069" y="33"/>
                    <a:pt x="1069" y="33"/>
                  </a:cubicBezTo>
                  <a:cubicBezTo>
                    <a:pt x="1069" y="109"/>
                    <a:pt x="1069" y="109"/>
                    <a:pt x="1069" y="109"/>
                  </a:cubicBezTo>
                  <a:cubicBezTo>
                    <a:pt x="1084" y="109"/>
                    <a:pt x="1084" y="109"/>
                    <a:pt x="1084" y="109"/>
                  </a:cubicBezTo>
                  <a:cubicBezTo>
                    <a:pt x="1084" y="68"/>
                    <a:pt x="1084" y="68"/>
                    <a:pt x="1084" y="68"/>
                  </a:cubicBezTo>
                  <a:cubicBezTo>
                    <a:pt x="1084" y="60"/>
                    <a:pt x="1086" y="55"/>
                    <a:pt x="1089" y="51"/>
                  </a:cubicBezTo>
                  <a:cubicBezTo>
                    <a:pt x="1093" y="47"/>
                    <a:pt x="1099" y="44"/>
                    <a:pt x="1105" y="44"/>
                  </a:cubicBezTo>
                  <a:cubicBezTo>
                    <a:pt x="1115" y="44"/>
                    <a:pt x="1120" y="50"/>
                    <a:pt x="1120" y="63"/>
                  </a:cubicBezTo>
                  <a:cubicBezTo>
                    <a:pt x="1120" y="109"/>
                    <a:pt x="1120" y="109"/>
                    <a:pt x="1120" y="109"/>
                  </a:cubicBezTo>
                  <a:cubicBezTo>
                    <a:pt x="1135" y="109"/>
                    <a:pt x="1135" y="109"/>
                    <a:pt x="1135" y="109"/>
                  </a:cubicBezTo>
                  <a:cubicBezTo>
                    <a:pt x="1135" y="58"/>
                    <a:pt x="1135" y="58"/>
                    <a:pt x="1135" y="58"/>
                  </a:cubicBezTo>
                  <a:cubicBezTo>
                    <a:pt x="1135" y="38"/>
                    <a:pt x="1123" y="31"/>
                    <a:pt x="1108" y="31"/>
                  </a:cubicBezTo>
                  <a:moveTo>
                    <a:pt x="1011" y="98"/>
                  </a:moveTo>
                  <a:cubicBezTo>
                    <a:pt x="1004" y="98"/>
                    <a:pt x="999" y="94"/>
                    <a:pt x="999" y="88"/>
                  </a:cubicBezTo>
                  <a:cubicBezTo>
                    <a:pt x="999" y="80"/>
                    <a:pt x="1004" y="77"/>
                    <a:pt x="1016" y="75"/>
                  </a:cubicBezTo>
                  <a:cubicBezTo>
                    <a:pt x="1032" y="73"/>
                    <a:pt x="1032" y="73"/>
                    <a:pt x="1032" y="73"/>
                  </a:cubicBezTo>
                  <a:cubicBezTo>
                    <a:pt x="1032" y="79"/>
                    <a:pt x="1032" y="79"/>
                    <a:pt x="1032" y="79"/>
                  </a:cubicBezTo>
                  <a:cubicBezTo>
                    <a:pt x="1032" y="92"/>
                    <a:pt x="1021" y="98"/>
                    <a:pt x="1011" y="98"/>
                  </a:cubicBezTo>
                  <a:moveTo>
                    <a:pt x="1047" y="98"/>
                  </a:moveTo>
                  <a:cubicBezTo>
                    <a:pt x="1047" y="60"/>
                    <a:pt x="1047" y="60"/>
                    <a:pt x="1047" y="60"/>
                  </a:cubicBezTo>
                  <a:cubicBezTo>
                    <a:pt x="1047" y="38"/>
                    <a:pt x="1033" y="31"/>
                    <a:pt x="1017" y="31"/>
                  </a:cubicBezTo>
                  <a:cubicBezTo>
                    <a:pt x="1002" y="31"/>
                    <a:pt x="991" y="38"/>
                    <a:pt x="987" y="51"/>
                  </a:cubicBezTo>
                  <a:cubicBezTo>
                    <a:pt x="999" y="56"/>
                    <a:pt x="999" y="56"/>
                    <a:pt x="999" y="56"/>
                  </a:cubicBezTo>
                  <a:cubicBezTo>
                    <a:pt x="1002" y="49"/>
                    <a:pt x="1007" y="44"/>
                    <a:pt x="1016" y="44"/>
                  </a:cubicBezTo>
                  <a:cubicBezTo>
                    <a:pt x="1027" y="44"/>
                    <a:pt x="1031" y="50"/>
                    <a:pt x="1032" y="62"/>
                  </a:cubicBezTo>
                  <a:cubicBezTo>
                    <a:pt x="1012" y="65"/>
                    <a:pt x="1012" y="65"/>
                    <a:pt x="1012" y="65"/>
                  </a:cubicBezTo>
                  <a:cubicBezTo>
                    <a:pt x="993" y="68"/>
                    <a:pt x="984" y="75"/>
                    <a:pt x="984" y="88"/>
                  </a:cubicBezTo>
                  <a:cubicBezTo>
                    <a:pt x="984" y="102"/>
                    <a:pt x="994" y="110"/>
                    <a:pt x="1009" y="110"/>
                  </a:cubicBezTo>
                  <a:cubicBezTo>
                    <a:pt x="1020" y="110"/>
                    <a:pt x="1030" y="105"/>
                    <a:pt x="1033" y="98"/>
                  </a:cubicBezTo>
                  <a:cubicBezTo>
                    <a:pt x="1034" y="98"/>
                    <a:pt x="1034" y="98"/>
                    <a:pt x="1034" y="98"/>
                  </a:cubicBezTo>
                  <a:cubicBezTo>
                    <a:pt x="1035" y="109"/>
                    <a:pt x="1035" y="109"/>
                    <a:pt x="1035" y="109"/>
                  </a:cubicBezTo>
                  <a:cubicBezTo>
                    <a:pt x="1056" y="109"/>
                    <a:pt x="1056" y="109"/>
                    <a:pt x="1056" y="109"/>
                  </a:cubicBezTo>
                  <a:cubicBezTo>
                    <a:pt x="1056" y="98"/>
                    <a:pt x="1056" y="98"/>
                    <a:pt x="1056" y="98"/>
                  </a:cubicBezTo>
                  <a:lnTo>
                    <a:pt x="1047" y="98"/>
                  </a:lnTo>
                  <a:close/>
                  <a:moveTo>
                    <a:pt x="942" y="31"/>
                  </a:moveTo>
                  <a:cubicBezTo>
                    <a:pt x="931" y="31"/>
                    <a:pt x="923" y="37"/>
                    <a:pt x="919" y="44"/>
                  </a:cubicBezTo>
                  <a:cubicBezTo>
                    <a:pt x="918" y="44"/>
                    <a:pt x="918" y="44"/>
                    <a:pt x="918" y="44"/>
                  </a:cubicBezTo>
                  <a:cubicBezTo>
                    <a:pt x="913" y="34"/>
                    <a:pt x="904" y="31"/>
                    <a:pt x="895" y="31"/>
                  </a:cubicBezTo>
                  <a:cubicBezTo>
                    <a:pt x="885" y="31"/>
                    <a:pt x="878" y="36"/>
                    <a:pt x="873" y="43"/>
                  </a:cubicBezTo>
                  <a:cubicBezTo>
                    <a:pt x="872" y="43"/>
                    <a:pt x="872" y="43"/>
                    <a:pt x="872" y="43"/>
                  </a:cubicBezTo>
                  <a:cubicBezTo>
                    <a:pt x="871" y="33"/>
                    <a:pt x="871" y="33"/>
                    <a:pt x="871" y="33"/>
                  </a:cubicBezTo>
                  <a:cubicBezTo>
                    <a:pt x="857" y="33"/>
                    <a:pt x="857" y="33"/>
                    <a:pt x="857" y="33"/>
                  </a:cubicBezTo>
                  <a:cubicBezTo>
                    <a:pt x="857" y="109"/>
                    <a:pt x="857" y="109"/>
                    <a:pt x="857" y="109"/>
                  </a:cubicBezTo>
                  <a:cubicBezTo>
                    <a:pt x="872" y="109"/>
                    <a:pt x="872" y="109"/>
                    <a:pt x="872" y="109"/>
                  </a:cubicBezTo>
                  <a:cubicBezTo>
                    <a:pt x="872" y="67"/>
                    <a:pt x="872" y="67"/>
                    <a:pt x="872" y="67"/>
                  </a:cubicBezTo>
                  <a:cubicBezTo>
                    <a:pt x="872" y="54"/>
                    <a:pt x="879" y="44"/>
                    <a:pt x="891" y="44"/>
                  </a:cubicBezTo>
                  <a:cubicBezTo>
                    <a:pt x="900" y="44"/>
                    <a:pt x="905" y="49"/>
                    <a:pt x="905" y="63"/>
                  </a:cubicBezTo>
                  <a:cubicBezTo>
                    <a:pt x="905" y="109"/>
                    <a:pt x="905" y="109"/>
                    <a:pt x="905" y="109"/>
                  </a:cubicBezTo>
                  <a:cubicBezTo>
                    <a:pt x="920" y="109"/>
                    <a:pt x="920" y="109"/>
                    <a:pt x="920" y="109"/>
                  </a:cubicBezTo>
                  <a:cubicBezTo>
                    <a:pt x="920" y="67"/>
                    <a:pt x="920" y="67"/>
                    <a:pt x="920" y="67"/>
                  </a:cubicBezTo>
                  <a:cubicBezTo>
                    <a:pt x="920" y="54"/>
                    <a:pt x="927" y="44"/>
                    <a:pt x="939" y="44"/>
                  </a:cubicBezTo>
                  <a:cubicBezTo>
                    <a:pt x="947" y="44"/>
                    <a:pt x="953" y="49"/>
                    <a:pt x="953" y="6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58"/>
                    <a:pt x="968" y="58"/>
                    <a:pt x="968" y="58"/>
                  </a:cubicBezTo>
                  <a:cubicBezTo>
                    <a:pt x="968" y="37"/>
                    <a:pt x="955" y="31"/>
                    <a:pt x="942" y="31"/>
                  </a:cubicBezTo>
                  <a:moveTo>
                    <a:pt x="821" y="33"/>
                  </a:moveTo>
                  <a:cubicBezTo>
                    <a:pt x="821" y="73"/>
                    <a:pt x="821" y="73"/>
                    <a:pt x="821" y="73"/>
                  </a:cubicBezTo>
                  <a:cubicBezTo>
                    <a:pt x="821" y="82"/>
                    <a:pt x="820" y="87"/>
                    <a:pt x="817" y="90"/>
                  </a:cubicBezTo>
                  <a:cubicBezTo>
                    <a:pt x="813" y="95"/>
                    <a:pt x="807" y="97"/>
                    <a:pt x="801" y="97"/>
                  </a:cubicBezTo>
                  <a:cubicBezTo>
                    <a:pt x="791" y="97"/>
                    <a:pt x="786" y="92"/>
                    <a:pt x="786" y="78"/>
                  </a:cubicBezTo>
                  <a:cubicBezTo>
                    <a:pt x="786" y="33"/>
                    <a:pt x="786" y="33"/>
                    <a:pt x="786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83"/>
                    <a:pt x="771" y="83"/>
                    <a:pt x="771" y="83"/>
                  </a:cubicBezTo>
                  <a:cubicBezTo>
                    <a:pt x="771" y="104"/>
                    <a:pt x="783" y="111"/>
                    <a:pt x="798" y="111"/>
                  </a:cubicBezTo>
                  <a:cubicBezTo>
                    <a:pt x="808" y="111"/>
                    <a:pt x="816" y="106"/>
                    <a:pt x="821" y="99"/>
                  </a:cubicBezTo>
                  <a:cubicBezTo>
                    <a:pt x="822" y="99"/>
                    <a:pt x="822" y="99"/>
                    <a:pt x="822" y="99"/>
                  </a:cubicBezTo>
                  <a:cubicBezTo>
                    <a:pt x="823" y="109"/>
                    <a:pt x="823" y="109"/>
                    <a:pt x="823" y="109"/>
                  </a:cubicBezTo>
                  <a:cubicBezTo>
                    <a:pt x="837" y="109"/>
                    <a:pt x="837" y="109"/>
                    <a:pt x="837" y="109"/>
                  </a:cubicBezTo>
                  <a:cubicBezTo>
                    <a:pt x="837" y="33"/>
                    <a:pt x="837" y="33"/>
                    <a:pt x="837" y="33"/>
                  </a:cubicBezTo>
                  <a:lnTo>
                    <a:pt x="821" y="33"/>
                  </a:lnTo>
                  <a:close/>
                  <a:moveTo>
                    <a:pt x="732" y="9"/>
                  </a:moveTo>
                  <a:cubicBezTo>
                    <a:pt x="732" y="53"/>
                    <a:pt x="732" y="53"/>
                    <a:pt x="732" y="53"/>
                  </a:cubicBezTo>
                  <a:cubicBezTo>
                    <a:pt x="684" y="53"/>
                    <a:pt x="684" y="53"/>
                    <a:pt x="684" y="53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7"/>
                    <a:pt x="684" y="67"/>
                    <a:pt x="684" y="67"/>
                  </a:cubicBezTo>
                  <a:cubicBezTo>
                    <a:pt x="732" y="67"/>
                    <a:pt x="732" y="67"/>
                    <a:pt x="732" y="67"/>
                  </a:cubicBezTo>
                  <a:cubicBezTo>
                    <a:pt x="732" y="109"/>
                    <a:pt x="732" y="109"/>
                    <a:pt x="732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48" y="9"/>
                    <a:pt x="748" y="9"/>
                    <a:pt x="748" y="9"/>
                  </a:cubicBezTo>
                  <a:lnTo>
                    <a:pt x="732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91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591179" cy="483806"/>
            <a:chOff x="2744169" y="2638808"/>
            <a:chExt cx="2591179" cy="483806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8"/>
              <a:ext cx="2591179" cy="189137"/>
            </a:xfrm>
            <a:custGeom>
              <a:avLst/>
              <a:gdLst>
                <a:gd name="T0" fmla="*/ 1533 w 1533"/>
                <a:gd name="T1" fmla="*/ 86 h 111"/>
                <a:gd name="T2" fmla="*/ 1524 w 1533"/>
                <a:gd name="T3" fmla="*/ 54 h 111"/>
                <a:gd name="T4" fmla="*/ 1502 w 1533"/>
                <a:gd name="T5" fmla="*/ 76 h 111"/>
                <a:gd name="T6" fmla="*/ 1429 w 1533"/>
                <a:gd name="T7" fmla="*/ 44 h 111"/>
                <a:gd name="T8" fmla="*/ 1430 w 1533"/>
                <a:gd name="T9" fmla="*/ 31 h 111"/>
                <a:gd name="T10" fmla="*/ 1449 w 1533"/>
                <a:gd name="T11" fmla="*/ 83 h 111"/>
                <a:gd name="T12" fmla="*/ 1463 w 1533"/>
                <a:gd name="T13" fmla="*/ 69 h 111"/>
                <a:gd name="T14" fmla="*/ 1349 w 1533"/>
                <a:gd name="T15" fmla="*/ 97 h 111"/>
                <a:gd name="T16" fmla="*/ 1382 w 1533"/>
                <a:gd name="T17" fmla="*/ 55 h 111"/>
                <a:gd name="T18" fmla="*/ 1382 w 1533"/>
                <a:gd name="T19" fmla="*/ 86 h 111"/>
                <a:gd name="T20" fmla="*/ 1245 w 1533"/>
                <a:gd name="T21" fmla="*/ 33 h 111"/>
                <a:gd name="T22" fmla="*/ 1246 w 1533"/>
                <a:gd name="T23" fmla="*/ 68 h 111"/>
                <a:gd name="T24" fmla="*/ 1281 w 1533"/>
                <a:gd name="T25" fmla="*/ 109 h 111"/>
                <a:gd name="T26" fmla="*/ 1181 w 1533"/>
                <a:gd name="T27" fmla="*/ 44 h 111"/>
                <a:gd name="T28" fmla="*/ 1181 w 1533"/>
                <a:gd name="T29" fmla="*/ 31 h 111"/>
                <a:gd name="T30" fmla="*/ 1201 w 1533"/>
                <a:gd name="T31" fmla="*/ 83 h 111"/>
                <a:gd name="T32" fmla="*/ 1214 w 1533"/>
                <a:gd name="T33" fmla="*/ 69 h 111"/>
                <a:gd name="T34" fmla="*/ 1114 w 1533"/>
                <a:gd name="T35" fmla="*/ 109 h 111"/>
                <a:gd name="T36" fmla="*/ 1122 w 1533"/>
                <a:gd name="T37" fmla="*/ 0 h 111"/>
                <a:gd name="T38" fmla="*/ 1098 w 1533"/>
                <a:gd name="T39" fmla="*/ 86 h 111"/>
                <a:gd name="T40" fmla="*/ 1065 w 1533"/>
                <a:gd name="T41" fmla="*/ 44 h 111"/>
                <a:gd name="T42" fmla="*/ 1028 w 1533"/>
                <a:gd name="T43" fmla="*/ 70 h 111"/>
                <a:gd name="T44" fmla="*/ 1016 w 1533"/>
                <a:gd name="T45" fmla="*/ 28 h 111"/>
                <a:gd name="T46" fmla="*/ 1001 w 1533"/>
                <a:gd name="T47" fmla="*/ 82 h 111"/>
                <a:gd name="T48" fmla="*/ 982 w 1533"/>
                <a:gd name="T49" fmla="*/ 111 h 111"/>
                <a:gd name="T50" fmla="*/ 982 w 1533"/>
                <a:gd name="T51" fmla="*/ 22 h 111"/>
                <a:gd name="T52" fmla="*/ 848 w 1533"/>
                <a:gd name="T53" fmla="*/ 62 h 111"/>
                <a:gd name="T54" fmla="*/ 869 w 1533"/>
                <a:gd name="T55" fmla="*/ 110 h 111"/>
                <a:gd name="T56" fmla="*/ 848 w 1533"/>
                <a:gd name="T57" fmla="*/ 72 h 111"/>
                <a:gd name="T58" fmla="*/ 818 w 1533"/>
                <a:gd name="T59" fmla="*/ 15 h 111"/>
                <a:gd name="T60" fmla="*/ 789 w 1533"/>
                <a:gd name="T61" fmla="*/ 29 h 111"/>
                <a:gd name="T62" fmla="*/ 789 w 1533"/>
                <a:gd name="T63" fmla="*/ 45 h 111"/>
                <a:gd name="T64" fmla="*/ 825 w 1533"/>
                <a:gd name="T65" fmla="*/ 45 h 111"/>
                <a:gd name="T66" fmla="*/ 818 w 1533"/>
                <a:gd name="T67" fmla="*/ 15 h 111"/>
                <a:gd name="T68" fmla="*/ 763 w 1533"/>
                <a:gd name="T69" fmla="*/ 109 h 111"/>
                <a:gd name="T70" fmla="*/ 745 w 1533"/>
                <a:gd name="T71" fmla="*/ 10 h 111"/>
                <a:gd name="T72" fmla="*/ 684 w 1533"/>
                <a:gd name="T73" fmla="*/ 9 h 111"/>
                <a:gd name="T74" fmla="*/ 733 w 1533"/>
                <a:gd name="T75" fmla="*/ 94 h 111"/>
                <a:gd name="T76" fmla="*/ 623 w 1533"/>
                <a:gd name="T77" fmla="*/ 2 h 111"/>
                <a:gd name="T78" fmla="*/ 572 w 1533"/>
                <a:gd name="T79" fmla="*/ 33 h 111"/>
                <a:gd name="T80" fmla="*/ 599 w 1533"/>
                <a:gd name="T81" fmla="*/ 109 h 111"/>
                <a:gd name="T82" fmla="*/ 599 w 1533"/>
                <a:gd name="T83" fmla="*/ 33 h 111"/>
                <a:gd name="T84" fmla="*/ 526 w 1533"/>
                <a:gd name="T85" fmla="*/ 97 h 111"/>
                <a:gd name="T86" fmla="*/ 563 w 1533"/>
                <a:gd name="T87" fmla="*/ 70 h 111"/>
                <a:gd name="T88" fmla="*/ 563 w 1533"/>
                <a:gd name="T89" fmla="*/ 70 h 111"/>
                <a:gd name="T90" fmla="*/ 425 w 1533"/>
                <a:gd name="T91" fmla="*/ 109 h 111"/>
                <a:gd name="T92" fmla="*/ 351 w 1533"/>
                <a:gd name="T93" fmla="*/ 70 h 111"/>
                <a:gd name="T94" fmla="*/ 372 w 1533"/>
                <a:gd name="T95" fmla="*/ 31 h 111"/>
                <a:gd name="T96" fmla="*/ 309 w 1533"/>
                <a:gd name="T97" fmla="*/ 70 h 111"/>
                <a:gd name="T98" fmla="*/ 309 w 1533"/>
                <a:gd name="T99" fmla="*/ 70 h 111"/>
                <a:gd name="T100" fmla="*/ 287 w 1533"/>
                <a:gd name="T101" fmla="*/ 110 h 111"/>
                <a:gd name="T102" fmla="*/ 184 w 1533"/>
                <a:gd name="T103" fmla="*/ 43 h 111"/>
                <a:gd name="T104" fmla="*/ 184 w 1533"/>
                <a:gd name="T105" fmla="*/ 109 h 111"/>
                <a:gd name="T106" fmla="*/ 219 w 1533"/>
                <a:gd name="T107" fmla="*/ 63 h 111"/>
                <a:gd name="T108" fmla="*/ 208 w 1533"/>
                <a:gd name="T109" fmla="*/ 31 h 111"/>
                <a:gd name="T110" fmla="*/ 98 w 1533"/>
                <a:gd name="T111" fmla="*/ 70 h 111"/>
                <a:gd name="T112" fmla="*/ 120 w 1533"/>
                <a:gd name="T113" fmla="*/ 31 h 111"/>
                <a:gd name="T114" fmla="*/ 56 w 1533"/>
                <a:gd name="T115" fmla="*/ 36 h 111"/>
                <a:gd name="T116" fmla="*/ 32 w 1533"/>
                <a:gd name="T117" fmla="*/ 64 h 111"/>
                <a:gd name="T118" fmla="*/ 0 w 1533"/>
                <a:gd name="T119" fmla="*/ 88 h 111"/>
                <a:gd name="T120" fmla="*/ 21 w 1533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3" h="111">
                  <a:moveTo>
                    <a:pt x="1482" y="85"/>
                  </a:moveTo>
                  <a:cubicBezTo>
                    <a:pt x="1474" y="95"/>
                    <a:pt x="1474" y="95"/>
                    <a:pt x="1474" y="95"/>
                  </a:cubicBezTo>
                  <a:cubicBezTo>
                    <a:pt x="1479" y="103"/>
                    <a:pt x="1489" y="110"/>
                    <a:pt x="1504" y="110"/>
                  </a:cubicBezTo>
                  <a:cubicBezTo>
                    <a:pt x="1521" y="110"/>
                    <a:pt x="1533" y="101"/>
                    <a:pt x="1533" y="86"/>
                  </a:cubicBezTo>
                  <a:cubicBezTo>
                    <a:pt x="1533" y="72"/>
                    <a:pt x="1522" y="67"/>
                    <a:pt x="1508" y="63"/>
                  </a:cubicBezTo>
                  <a:cubicBezTo>
                    <a:pt x="1499" y="61"/>
                    <a:pt x="1491" y="58"/>
                    <a:pt x="1491" y="52"/>
                  </a:cubicBezTo>
                  <a:cubicBezTo>
                    <a:pt x="1491" y="47"/>
                    <a:pt x="1496" y="43"/>
                    <a:pt x="1504" y="43"/>
                  </a:cubicBezTo>
                  <a:cubicBezTo>
                    <a:pt x="1512" y="43"/>
                    <a:pt x="1520" y="48"/>
                    <a:pt x="1524" y="54"/>
                  </a:cubicBezTo>
                  <a:cubicBezTo>
                    <a:pt x="1533" y="43"/>
                    <a:pt x="1533" y="43"/>
                    <a:pt x="1533" y="43"/>
                  </a:cubicBezTo>
                  <a:cubicBezTo>
                    <a:pt x="1526" y="36"/>
                    <a:pt x="1516" y="31"/>
                    <a:pt x="1504" y="31"/>
                  </a:cubicBezTo>
                  <a:cubicBezTo>
                    <a:pt x="1488" y="31"/>
                    <a:pt x="1477" y="39"/>
                    <a:pt x="1477" y="53"/>
                  </a:cubicBezTo>
                  <a:cubicBezTo>
                    <a:pt x="1477" y="67"/>
                    <a:pt x="1488" y="72"/>
                    <a:pt x="1502" y="76"/>
                  </a:cubicBezTo>
                  <a:cubicBezTo>
                    <a:pt x="1513" y="78"/>
                    <a:pt x="1518" y="82"/>
                    <a:pt x="1518" y="88"/>
                  </a:cubicBezTo>
                  <a:cubicBezTo>
                    <a:pt x="1518" y="94"/>
                    <a:pt x="1513" y="98"/>
                    <a:pt x="1504" y="98"/>
                  </a:cubicBezTo>
                  <a:cubicBezTo>
                    <a:pt x="1494" y="98"/>
                    <a:pt x="1486" y="92"/>
                    <a:pt x="1482" y="85"/>
                  </a:cubicBezTo>
                  <a:moveTo>
                    <a:pt x="1429" y="44"/>
                  </a:moveTo>
                  <a:cubicBezTo>
                    <a:pt x="1440" y="44"/>
                    <a:pt x="1447" y="51"/>
                    <a:pt x="1448" y="62"/>
                  </a:cubicBezTo>
                  <a:cubicBezTo>
                    <a:pt x="1409" y="62"/>
                    <a:pt x="1409" y="62"/>
                    <a:pt x="1409" y="62"/>
                  </a:cubicBezTo>
                  <a:cubicBezTo>
                    <a:pt x="1411" y="50"/>
                    <a:pt x="1419" y="44"/>
                    <a:pt x="1429" y="44"/>
                  </a:cubicBezTo>
                  <a:moveTo>
                    <a:pt x="1430" y="31"/>
                  </a:moveTo>
                  <a:cubicBezTo>
                    <a:pt x="1408" y="31"/>
                    <a:pt x="1394" y="47"/>
                    <a:pt x="1394" y="70"/>
                  </a:cubicBezTo>
                  <a:cubicBezTo>
                    <a:pt x="1394" y="95"/>
                    <a:pt x="1409" y="110"/>
                    <a:pt x="1430" y="110"/>
                  </a:cubicBezTo>
                  <a:cubicBezTo>
                    <a:pt x="1445" y="110"/>
                    <a:pt x="1457" y="101"/>
                    <a:pt x="1461" y="90"/>
                  </a:cubicBezTo>
                  <a:cubicBezTo>
                    <a:pt x="1449" y="83"/>
                    <a:pt x="1449" y="83"/>
                    <a:pt x="1449" y="83"/>
                  </a:cubicBezTo>
                  <a:cubicBezTo>
                    <a:pt x="1446" y="93"/>
                    <a:pt x="1439" y="97"/>
                    <a:pt x="1430" y="97"/>
                  </a:cubicBezTo>
                  <a:cubicBezTo>
                    <a:pt x="1418" y="97"/>
                    <a:pt x="1409" y="88"/>
                    <a:pt x="1409" y="72"/>
                  </a:cubicBezTo>
                  <a:cubicBezTo>
                    <a:pt x="1463" y="72"/>
                    <a:pt x="1463" y="72"/>
                    <a:pt x="1463" y="72"/>
                  </a:cubicBezTo>
                  <a:cubicBezTo>
                    <a:pt x="1463" y="69"/>
                    <a:pt x="1463" y="69"/>
                    <a:pt x="1463" y="69"/>
                  </a:cubicBezTo>
                  <a:cubicBezTo>
                    <a:pt x="1463" y="48"/>
                    <a:pt x="1451" y="31"/>
                    <a:pt x="1430" y="31"/>
                  </a:cubicBezTo>
                  <a:moveTo>
                    <a:pt x="1382" y="86"/>
                  </a:moveTo>
                  <a:cubicBezTo>
                    <a:pt x="1369" y="81"/>
                    <a:pt x="1369" y="81"/>
                    <a:pt x="1369" y="81"/>
                  </a:cubicBezTo>
                  <a:cubicBezTo>
                    <a:pt x="1366" y="91"/>
                    <a:pt x="1358" y="97"/>
                    <a:pt x="1349" y="97"/>
                  </a:cubicBezTo>
                  <a:cubicBezTo>
                    <a:pt x="1336" y="97"/>
                    <a:pt x="1328" y="87"/>
                    <a:pt x="1328" y="70"/>
                  </a:cubicBezTo>
                  <a:cubicBezTo>
                    <a:pt x="1328" y="54"/>
                    <a:pt x="1335" y="44"/>
                    <a:pt x="1349" y="44"/>
                  </a:cubicBezTo>
                  <a:cubicBezTo>
                    <a:pt x="1358" y="44"/>
                    <a:pt x="1366" y="50"/>
                    <a:pt x="1369" y="60"/>
                  </a:cubicBezTo>
                  <a:cubicBezTo>
                    <a:pt x="1382" y="55"/>
                    <a:pt x="1382" y="55"/>
                    <a:pt x="1382" y="55"/>
                  </a:cubicBezTo>
                  <a:cubicBezTo>
                    <a:pt x="1379" y="40"/>
                    <a:pt x="1365" y="31"/>
                    <a:pt x="1350" y="31"/>
                  </a:cubicBezTo>
                  <a:cubicBezTo>
                    <a:pt x="1327" y="31"/>
                    <a:pt x="1312" y="47"/>
                    <a:pt x="1312" y="70"/>
                  </a:cubicBezTo>
                  <a:cubicBezTo>
                    <a:pt x="1312" y="95"/>
                    <a:pt x="1327" y="110"/>
                    <a:pt x="1350" y="110"/>
                  </a:cubicBezTo>
                  <a:cubicBezTo>
                    <a:pt x="1365" y="110"/>
                    <a:pt x="1379" y="101"/>
                    <a:pt x="1382" y="86"/>
                  </a:cubicBezTo>
                  <a:moveTo>
                    <a:pt x="1269" y="31"/>
                  </a:moveTo>
                  <a:cubicBezTo>
                    <a:pt x="1259" y="31"/>
                    <a:pt x="1251" y="36"/>
                    <a:pt x="1247" y="43"/>
                  </a:cubicBezTo>
                  <a:cubicBezTo>
                    <a:pt x="1245" y="43"/>
                    <a:pt x="1245" y="43"/>
                    <a:pt x="1245" y="43"/>
                  </a:cubicBezTo>
                  <a:cubicBezTo>
                    <a:pt x="1245" y="33"/>
                    <a:pt x="1245" y="33"/>
                    <a:pt x="1245" y="33"/>
                  </a:cubicBezTo>
                  <a:cubicBezTo>
                    <a:pt x="1231" y="33"/>
                    <a:pt x="1231" y="33"/>
                    <a:pt x="1231" y="33"/>
                  </a:cubicBezTo>
                  <a:cubicBezTo>
                    <a:pt x="1231" y="109"/>
                    <a:pt x="1231" y="109"/>
                    <a:pt x="1231" y="109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46" y="68"/>
                    <a:pt x="1246" y="68"/>
                    <a:pt x="1246" y="68"/>
                  </a:cubicBezTo>
                  <a:cubicBezTo>
                    <a:pt x="1246" y="60"/>
                    <a:pt x="1248" y="55"/>
                    <a:pt x="1251" y="51"/>
                  </a:cubicBezTo>
                  <a:cubicBezTo>
                    <a:pt x="1255" y="47"/>
                    <a:pt x="1260" y="44"/>
                    <a:pt x="1266" y="44"/>
                  </a:cubicBezTo>
                  <a:cubicBezTo>
                    <a:pt x="1276" y="44"/>
                    <a:pt x="1281" y="50"/>
                    <a:pt x="1281" y="63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96" y="109"/>
                    <a:pt x="1296" y="109"/>
                    <a:pt x="1296" y="109"/>
                  </a:cubicBezTo>
                  <a:cubicBezTo>
                    <a:pt x="1296" y="58"/>
                    <a:pt x="1296" y="58"/>
                    <a:pt x="1296" y="58"/>
                  </a:cubicBezTo>
                  <a:cubicBezTo>
                    <a:pt x="1296" y="38"/>
                    <a:pt x="1284" y="31"/>
                    <a:pt x="1269" y="31"/>
                  </a:cubicBezTo>
                  <a:moveTo>
                    <a:pt x="1181" y="44"/>
                  </a:moveTo>
                  <a:cubicBezTo>
                    <a:pt x="1192" y="44"/>
                    <a:pt x="1198" y="51"/>
                    <a:pt x="1199" y="62"/>
                  </a:cubicBezTo>
                  <a:cubicBezTo>
                    <a:pt x="1161" y="62"/>
                    <a:pt x="1161" y="62"/>
                    <a:pt x="1161" y="62"/>
                  </a:cubicBezTo>
                  <a:cubicBezTo>
                    <a:pt x="1163" y="50"/>
                    <a:pt x="1171" y="44"/>
                    <a:pt x="1181" y="44"/>
                  </a:cubicBezTo>
                  <a:moveTo>
                    <a:pt x="1181" y="31"/>
                  </a:moveTo>
                  <a:cubicBezTo>
                    <a:pt x="1160" y="31"/>
                    <a:pt x="1145" y="47"/>
                    <a:pt x="1145" y="70"/>
                  </a:cubicBezTo>
                  <a:cubicBezTo>
                    <a:pt x="1145" y="95"/>
                    <a:pt x="1160" y="110"/>
                    <a:pt x="1182" y="110"/>
                  </a:cubicBezTo>
                  <a:cubicBezTo>
                    <a:pt x="1197" y="110"/>
                    <a:pt x="1209" y="101"/>
                    <a:pt x="1213" y="90"/>
                  </a:cubicBezTo>
                  <a:cubicBezTo>
                    <a:pt x="1201" y="83"/>
                    <a:pt x="1201" y="83"/>
                    <a:pt x="1201" y="83"/>
                  </a:cubicBezTo>
                  <a:cubicBezTo>
                    <a:pt x="1197" y="93"/>
                    <a:pt x="1190" y="97"/>
                    <a:pt x="1181" y="97"/>
                  </a:cubicBezTo>
                  <a:cubicBezTo>
                    <a:pt x="1170" y="97"/>
                    <a:pt x="1161" y="88"/>
                    <a:pt x="1160" y="72"/>
                  </a:cubicBezTo>
                  <a:cubicBezTo>
                    <a:pt x="1214" y="72"/>
                    <a:pt x="1214" y="72"/>
                    <a:pt x="1214" y="72"/>
                  </a:cubicBezTo>
                  <a:cubicBezTo>
                    <a:pt x="1214" y="69"/>
                    <a:pt x="1214" y="69"/>
                    <a:pt x="1214" y="69"/>
                  </a:cubicBezTo>
                  <a:cubicBezTo>
                    <a:pt x="1215" y="48"/>
                    <a:pt x="1203" y="31"/>
                    <a:pt x="1181" y="31"/>
                  </a:cubicBezTo>
                  <a:moveTo>
                    <a:pt x="1129" y="33"/>
                  </a:moveTo>
                  <a:cubicBezTo>
                    <a:pt x="1114" y="33"/>
                    <a:pt x="1114" y="33"/>
                    <a:pt x="1114" y="33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lnTo>
                    <a:pt x="1129" y="33"/>
                  </a:lnTo>
                  <a:close/>
                  <a:moveTo>
                    <a:pt x="1131" y="10"/>
                  </a:moveTo>
                  <a:cubicBezTo>
                    <a:pt x="1131" y="4"/>
                    <a:pt x="1127" y="0"/>
                    <a:pt x="1122" y="0"/>
                  </a:cubicBezTo>
                  <a:cubicBezTo>
                    <a:pt x="1116" y="0"/>
                    <a:pt x="1112" y="4"/>
                    <a:pt x="1112" y="10"/>
                  </a:cubicBezTo>
                  <a:cubicBezTo>
                    <a:pt x="1112" y="16"/>
                    <a:pt x="1116" y="20"/>
                    <a:pt x="1122" y="20"/>
                  </a:cubicBezTo>
                  <a:cubicBezTo>
                    <a:pt x="1127" y="20"/>
                    <a:pt x="1131" y="16"/>
                    <a:pt x="1131" y="10"/>
                  </a:cubicBezTo>
                  <a:moveTo>
                    <a:pt x="1098" y="86"/>
                  </a:moveTo>
                  <a:cubicBezTo>
                    <a:pt x="1085" y="81"/>
                    <a:pt x="1085" y="81"/>
                    <a:pt x="1085" y="81"/>
                  </a:cubicBezTo>
                  <a:cubicBezTo>
                    <a:pt x="1082" y="91"/>
                    <a:pt x="1074" y="97"/>
                    <a:pt x="1065" y="97"/>
                  </a:cubicBezTo>
                  <a:cubicBezTo>
                    <a:pt x="1052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4" y="44"/>
                    <a:pt x="1082" y="50"/>
                    <a:pt x="1085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5" y="40"/>
                    <a:pt x="1081" y="31"/>
                    <a:pt x="1065" y="31"/>
                  </a:cubicBezTo>
                  <a:cubicBezTo>
                    <a:pt x="1043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1" y="110"/>
                    <a:pt x="1095" y="101"/>
                    <a:pt x="1098" y="86"/>
                  </a:cubicBezTo>
                  <a:moveTo>
                    <a:pt x="1002" y="36"/>
                  </a:moveTo>
                  <a:cubicBezTo>
                    <a:pt x="1016" y="28"/>
                    <a:pt x="1016" y="28"/>
                    <a:pt x="1016" y="28"/>
                  </a:cubicBezTo>
                  <a:cubicBezTo>
                    <a:pt x="1011" y="16"/>
                    <a:pt x="999" y="8"/>
                    <a:pt x="982" y="8"/>
                  </a:cubicBezTo>
                  <a:cubicBezTo>
                    <a:pt x="963" y="8"/>
                    <a:pt x="950" y="20"/>
                    <a:pt x="950" y="35"/>
                  </a:cubicBezTo>
                  <a:cubicBezTo>
                    <a:pt x="950" y="49"/>
                    <a:pt x="958" y="58"/>
                    <a:pt x="978" y="64"/>
                  </a:cubicBezTo>
                  <a:cubicBezTo>
                    <a:pt x="994" y="70"/>
                    <a:pt x="1001" y="73"/>
                    <a:pt x="1001" y="82"/>
                  </a:cubicBezTo>
                  <a:cubicBezTo>
                    <a:pt x="1001" y="91"/>
                    <a:pt x="994" y="96"/>
                    <a:pt x="983" y="96"/>
                  </a:cubicBezTo>
                  <a:cubicBezTo>
                    <a:pt x="971" y="96"/>
                    <a:pt x="963" y="91"/>
                    <a:pt x="959" y="80"/>
                  </a:cubicBezTo>
                  <a:cubicBezTo>
                    <a:pt x="945" y="88"/>
                    <a:pt x="945" y="88"/>
                    <a:pt x="945" y="88"/>
                  </a:cubicBezTo>
                  <a:cubicBezTo>
                    <a:pt x="952" y="103"/>
                    <a:pt x="965" y="111"/>
                    <a:pt x="982" y="111"/>
                  </a:cubicBezTo>
                  <a:cubicBezTo>
                    <a:pt x="1002" y="111"/>
                    <a:pt x="1018" y="99"/>
                    <a:pt x="1018" y="80"/>
                  </a:cubicBezTo>
                  <a:cubicBezTo>
                    <a:pt x="1018" y="65"/>
                    <a:pt x="1006" y="58"/>
                    <a:pt x="987" y="51"/>
                  </a:cubicBezTo>
                  <a:cubicBezTo>
                    <a:pt x="974" y="47"/>
                    <a:pt x="966" y="43"/>
                    <a:pt x="966" y="34"/>
                  </a:cubicBezTo>
                  <a:cubicBezTo>
                    <a:pt x="966" y="28"/>
                    <a:pt x="971" y="22"/>
                    <a:pt x="982" y="22"/>
                  </a:cubicBezTo>
                  <a:cubicBezTo>
                    <a:pt x="992" y="22"/>
                    <a:pt x="999" y="28"/>
                    <a:pt x="1002" y="36"/>
                  </a:cubicBezTo>
                  <a:moveTo>
                    <a:pt x="868" y="44"/>
                  </a:moveTo>
                  <a:cubicBezTo>
                    <a:pt x="879" y="44"/>
                    <a:pt x="886" y="51"/>
                    <a:pt x="887" y="62"/>
                  </a:cubicBezTo>
                  <a:cubicBezTo>
                    <a:pt x="848" y="62"/>
                    <a:pt x="848" y="62"/>
                    <a:pt x="848" y="62"/>
                  </a:cubicBezTo>
                  <a:cubicBezTo>
                    <a:pt x="850" y="50"/>
                    <a:pt x="858" y="44"/>
                    <a:pt x="868" y="44"/>
                  </a:cubicBezTo>
                  <a:moveTo>
                    <a:pt x="869" y="31"/>
                  </a:moveTo>
                  <a:cubicBezTo>
                    <a:pt x="847" y="31"/>
                    <a:pt x="832" y="47"/>
                    <a:pt x="832" y="70"/>
                  </a:cubicBezTo>
                  <a:cubicBezTo>
                    <a:pt x="832" y="95"/>
                    <a:pt x="848" y="110"/>
                    <a:pt x="869" y="110"/>
                  </a:cubicBezTo>
                  <a:cubicBezTo>
                    <a:pt x="884" y="110"/>
                    <a:pt x="896" y="101"/>
                    <a:pt x="900" y="90"/>
                  </a:cubicBezTo>
                  <a:cubicBezTo>
                    <a:pt x="888" y="83"/>
                    <a:pt x="888" y="83"/>
                    <a:pt x="888" y="83"/>
                  </a:cubicBezTo>
                  <a:cubicBezTo>
                    <a:pt x="884" y="93"/>
                    <a:pt x="877" y="97"/>
                    <a:pt x="869" y="97"/>
                  </a:cubicBezTo>
                  <a:cubicBezTo>
                    <a:pt x="857" y="97"/>
                    <a:pt x="848" y="88"/>
                    <a:pt x="848" y="72"/>
                  </a:cubicBezTo>
                  <a:cubicBezTo>
                    <a:pt x="902" y="72"/>
                    <a:pt x="902" y="72"/>
                    <a:pt x="902" y="72"/>
                  </a:cubicBezTo>
                  <a:cubicBezTo>
                    <a:pt x="902" y="69"/>
                    <a:pt x="902" y="69"/>
                    <a:pt x="902" y="69"/>
                  </a:cubicBezTo>
                  <a:cubicBezTo>
                    <a:pt x="902" y="48"/>
                    <a:pt x="890" y="31"/>
                    <a:pt x="869" y="31"/>
                  </a:cubicBezTo>
                  <a:moveTo>
                    <a:pt x="818" y="15"/>
                  </a:moveTo>
                  <a:cubicBezTo>
                    <a:pt x="822" y="15"/>
                    <a:pt x="825" y="15"/>
                    <a:pt x="828" y="16"/>
                  </a:cubicBezTo>
                  <a:cubicBezTo>
                    <a:pt x="828" y="2"/>
                    <a:pt x="828" y="2"/>
                    <a:pt x="828" y="2"/>
                  </a:cubicBezTo>
                  <a:cubicBezTo>
                    <a:pt x="825" y="1"/>
                    <a:pt x="822" y="1"/>
                    <a:pt x="817" y="1"/>
                  </a:cubicBezTo>
                  <a:cubicBezTo>
                    <a:pt x="804" y="1"/>
                    <a:pt x="789" y="7"/>
                    <a:pt x="789" y="29"/>
                  </a:cubicBezTo>
                  <a:cubicBezTo>
                    <a:pt x="789" y="33"/>
                    <a:pt x="789" y="33"/>
                    <a:pt x="789" y="33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45"/>
                    <a:pt x="777" y="45"/>
                    <a:pt x="777" y="45"/>
                  </a:cubicBezTo>
                  <a:cubicBezTo>
                    <a:pt x="789" y="45"/>
                    <a:pt x="789" y="45"/>
                    <a:pt x="789" y="45"/>
                  </a:cubicBezTo>
                  <a:cubicBezTo>
                    <a:pt x="789" y="109"/>
                    <a:pt x="789" y="109"/>
                    <a:pt x="789" y="109"/>
                  </a:cubicBezTo>
                  <a:cubicBezTo>
                    <a:pt x="804" y="109"/>
                    <a:pt x="804" y="109"/>
                    <a:pt x="804" y="109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825" y="45"/>
                    <a:pt x="825" y="45"/>
                    <a:pt x="825" y="45"/>
                  </a:cubicBezTo>
                  <a:cubicBezTo>
                    <a:pt x="825" y="33"/>
                    <a:pt x="825" y="33"/>
                    <a:pt x="825" y="33"/>
                  </a:cubicBezTo>
                  <a:cubicBezTo>
                    <a:pt x="804" y="33"/>
                    <a:pt x="804" y="33"/>
                    <a:pt x="804" y="33"/>
                  </a:cubicBezTo>
                  <a:cubicBezTo>
                    <a:pt x="804" y="31"/>
                    <a:pt x="804" y="31"/>
                    <a:pt x="804" y="31"/>
                  </a:cubicBezTo>
                  <a:cubicBezTo>
                    <a:pt x="804" y="20"/>
                    <a:pt x="809" y="15"/>
                    <a:pt x="818" y="15"/>
                  </a:cubicBezTo>
                  <a:moveTo>
                    <a:pt x="763" y="33"/>
                  </a:moveTo>
                  <a:cubicBezTo>
                    <a:pt x="748" y="33"/>
                    <a:pt x="748" y="33"/>
                    <a:pt x="748" y="33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63" y="109"/>
                    <a:pt x="763" y="109"/>
                    <a:pt x="763" y="109"/>
                  </a:cubicBezTo>
                  <a:lnTo>
                    <a:pt x="763" y="33"/>
                  </a:lnTo>
                  <a:close/>
                  <a:moveTo>
                    <a:pt x="765" y="10"/>
                  </a:moveTo>
                  <a:cubicBezTo>
                    <a:pt x="765" y="4"/>
                    <a:pt x="761" y="0"/>
                    <a:pt x="755" y="0"/>
                  </a:cubicBezTo>
                  <a:cubicBezTo>
                    <a:pt x="750" y="0"/>
                    <a:pt x="745" y="4"/>
                    <a:pt x="745" y="10"/>
                  </a:cubicBezTo>
                  <a:cubicBezTo>
                    <a:pt x="745" y="16"/>
                    <a:pt x="750" y="20"/>
                    <a:pt x="755" y="20"/>
                  </a:cubicBezTo>
                  <a:cubicBezTo>
                    <a:pt x="761" y="20"/>
                    <a:pt x="765" y="16"/>
                    <a:pt x="765" y="10"/>
                  </a:cubicBezTo>
                  <a:moveTo>
                    <a:pt x="684" y="94"/>
                  </a:move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3" y="94"/>
                    <a:pt x="733" y="94"/>
                    <a:pt x="733" y="94"/>
                  </a:cubicBezTo>
                  <a:lnTo>
                    <a:pt x="684" y="94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93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74005" y="2335988"/>
            <a:ext cx="2348237" cy="485769"/>
            <a:chOff x="2742561" y="2636845"/>
            <a:chExt cx="2348237" cy="485769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896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ursing &amp; Health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449" cy="120"/>
            </a:xfrm>
            <a:custGeom>
              <a:avLst/>
              <a:gdLst>
                <a:gd name="T0" fmla="*/ 1353 w 1353"/>
                <a:gd name="T1" fmla="*/ 87 h 111"/>
                <a:gd name="T2" fmla="*/ 1344 w 1353"/>
                <a:gd name="T3" fmla="*/ 54 h 111"/>
                <a:gd name="T4" fmla="*/ 1322 w 1353"/>
                <a:gd name="T5" fmla="*/ 76 h 111"/>
                <a:gd name="T6" fmla="*/ 1249 w 1353"/>
                <a:gd name="T7" fmla="*/ 44 h 111"/>
                <a:gd name="T8" fmla="*/ 1250 w 1353"/>
                <a:gd name="T9" fmla="*/ 31 h 111"/>
                <a:gd name="T10" fmla="*/ 1269 w 1353"/>
                <a:gd name="T11" fmla="*/ 84 h 111"/>
                <a:gd name="T12" fmla="*/ 1283 w 1353"/>
                <a:gd name="T13" fmla="*/ 69 h 111"/>
                <a:gd name="T14" fmla="*/ 1169 w 1353"/>
                <a:gd name="T15" fmla="*/ 97 h 111"/>
                <a:gd name="T16" fmla="*/ 1202 w 1353"/>
                <a:gd name="T17" fmla="*/ 55 h 111"/>
                <a:gd name="T18" fmla="*/ 1202 w 1353"/>
                <a:gd name="T19" fmla="*/ 87 h 111"/>
                <a:gd name="T20" fmla="*/ 1064 w 1353"/>
                <a:gd name="T21" fmla="*/ 33 h 111"/>
                <a:gd name="T22" fmla="*/ 1066 w 1353"/>
                <a:gd name="T23" fmla="*/ 69 h 111"/>
                <a:gd name="T24" fmla="*/ 1101 w 1353"/>
                <a:gd name="T25" fmla="*/ 109 h 111"/>
                <a:gd name="T26" fmla="*/ 1000 w 1353"/>
                <a:gd name="T27" fmla="*/ 44 h 111"/>
                <a:gd name="T28" fmla="*/ 1001 w 1353"/>
                <a:gd name="T29" fmla="*/ 31 h 111"/>
                <a:gd name="T30" fmla="*/ 1020 w 1353"/>
                <a:gd name="T31" fmla="*/ 84 h 111"/>
                <a:gd name="T32" fmla="*/ 1034 w 1353"/>
                <a:gd name="T33" fmla="*/ 69 h 111"/>
                <a:gd name="T34" fmla="*/ 934 w 1353"/>
                <a:gd name="T35" fmla="*/ 109 h 111"/>
                <a:gd name="T36" fmla="*/ 941 w 1353"/>
                <a:gd name="T37" fmla="*/ 0 h 111"/>
                <a:gd name="T38" fmla="*/ 918 w 1353"/>
                <a:gd name="T39" fmla="*/ 87 h 111"/>
                <a:gd name="T40" fmla="*/ 885 w 1353"/>
                <a:gd name="T41" fmla="*/ 44 h 111"/>
                <a:gd name="T42" fmla="*/ 848 w 1353"/>
                <a:gd name="T43" fmla="*/ 71 h 111"/>
                <a:gd name="T44" fmla="*/ 836 w 1353"/>
                <a:gd name="T45" fmla="*/ 29 h 111"/>
                <a:gd name="T46" fmla="*/ 821 w 1353"/>
                <a:gd name="T47" fmla="*/ 83 h 111"/>
                <a:gd name="T48" fmla="*/ 802 w 1353"/>
                <a:gd name="T49" fmla="*/ 111 h 111"/>
                <a:gd name="T50" fmla="*/ 801 w 1353"/>
                <a:gd name="T51" fmla="*/ 23 h 111"/>
                <a:gd name="T52" fmla="*/ 667 w 1353"/>
                <a:gd name="T53" fmla="*/ 43 h 111"/>
                <a:gd name="T54" fmla="*/ 667 w 1353"/>
                <a:gd name="T55" fmla="*/ 109 h 111"/>
                <a:gd name="T56" fmla="*/ 702 w 1353"/>
                <a:gd name="T57" fmla="*/ 64 h 111"/>
                <a:gd name="T58" fmla="*/ 690 w 1353"/>
                <a:gd name="T59" fmla="*/ 31 h 111"/>
                <a:gd name="T60" fmla="*/ 634 w 1353"/>
                <a:gd name="T61" fmla="*/ 46 h 111"/>
                <a:gd name="T62" fmla="*/ 599 w 1353"/>
                <a:gd name="T63" fmla="*/ 15 h 111"/>
                <a:gd name="T64" fmla="*/ 598 w 1353"/>
                <a:gd name="T65" fmla="*/ 46 h 111"/>
                <a:gd name="T66" fmla="*/ 637 w 1353"/>
                <a:gd name="T67" fmla="*/ 95 h 111"/>
                <a:gd name="T68" fmla="*/ 560 w 1353"/>
                <a:gd name="T69" fmla="*/ 4 h 111"/>
                <a:gd name="T70" fmla="*/ 490 w 1353"/>
                <a:gd name="T71" fmla="*/ 88 h 111"/>
                <a:gd name="T72" fmla="*/ 503 w 1353"/>
                <a:gd name="T73" fmla="*/ 99 h 111"/>
                <a:gd name="T74" fmla="*/ 478 w 1353"/>
                <a:gd name="T75" fmla="*/ 51 h 111"/>
                <a:gd name="T76" fmla="*/ 503 w 1353"/>
                <a:gd name="T77" fmla="*/ 66 h 111"/>
                <a:gd name="T78" fmla="*/ 526 w 1353"/>
                <a:gd name="T79" fmla="*/ 98 h 111"/>
                <a:gd name="T80" fmla="*/ 538 w 1353"/>
                <a:gd name="T81" fmla="*/ 98 h 111"/>
                <a:gd name="T82" fmla="*/ 430 w 1353"/>
                <a:gd name="T83" fmla="*/ 44 h 111"/>
                <a:gd name="T84" fmla="*/ 462 w 1353"/>
                <a:gd name="T85" fmla="*/ 90 h 111"/>
                <a:gd name="T86" fmla="*/ 464 w 1353"/>
                <a:gd name="T87" fmla="*/ 73 h 111"/>
                <a:gd name="T88" fmla="*/ 360 w 1353"/>
                <a:gd name="T89" fmla="*/ 54 h 111"/>
                <a:gd name="T90" fmla="*/ 296 w 1353"/>
                <a:gd name="T91" fmla="*/ 109 h 111"/>
                <a:gd name="T92" fmla="*/ 360 w 1353"/>
                <a:gd name="T93" fmla="*/ 109 h 111"/>
                <a:gd name="T94" fmla="*/ 203 w 1353"/>
                <a:gd name="T95" fmla="*/ 97 h 111"/>
                <a:gd name="T96" fmla="*/ 226 w 1353"/>
                <a:gd name="T97" fmla="*/ 75 h 111"/>
                <a:gd name="T98" fmla="*/ 224 w 1353"/>
                <a:gd name="T99" fmla="*/ 42 h 111"/>
                <a:gd name="T100" fmla="*/ 225 w 1353"/>
                <a:gd name="T101" fmla="*/ 99 h 111"/>
                <a:gd name="T102" fmla="*/ 241 w 1353"/>
                <a:gd name="T103" fmla="*/ 2 h 111"/>
                <a:gd name="T104" fmla="*/ 100 w 1353"/>
                <a:gd name="T105" fmla="*/ 43 h 111"/>
                <a:gd name="T106" fmla="*/ 101 w 1353"/>
                <a:gd name="T107" fmla="*/ 109 h 111"/>
                <a:gd name="T108" fmla="*/ 136 w 1353"/>
                <a:gd name="T109" fmla="*/ 64 h 111"/>
                <a:gd name="T110" fmla="*/ 124 w 1353"/>
                <a:gd name="T111" fmla="*/ 31 h 111"/>
                <a:gd name="T112" fmla="*/ 48 w 1353"/>
                <a:gd name="T113" fmla="*/ 74 h 111"/>
                <a:gd name="T114" fmla="*/ 63 w 1353"/>
                <a:gd name="T115" fmla="*/ 61 h 111"/>
                <a:gd name="T116" fmla="*/ 33 w 1353"/>
                <a:gd name="T117" fmla="*/ 44 h 111"/>
                <a:gd name="T118" fmla="*/ 25 w 1353"/>
                <a:gd name="T119" fmla="*/ 111 h 111"/>
                <a:gd name="T120" fmla="*/ 72 w 1353"/>
                <a:gd name="T121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3" h="111">
                  <a:moveTo>
                    <a:pt x="1302" y="86"/>
                  </a:moveTo>
                  <a:cubicBezTo>
                    <a:pt x="1294" y="95"/>
                    <a:pt x="1294" y="95"/>
                    <a:pt x="1294" y="95"/>
                  </a:cubicBezTo>
                  <a:cubicBezTo>
                    <a:pt x="1299" y="103"/>
                    <a:pt x="1308" y="111"/>
                    <a:pt x="1324" y="111"/>
                  </a:cubicBezTo>
                  <a:cubicBezTo>
                    <a:pt x="1341" y="111"/>
                    <a:pt x="1353" y="101"/>
                    <a:pt x="1353" y="87"/>
                  </a:cubicBezTo>
                  <a:cubicBezTo>
                    <a:pt x="1353" y="72"/>
                    <a:pt x="1342" y="67"/>
                    <a:pt x="1328" y="64"/>
                  </a:cubicBezTo>
                  <a:cubicBezTo>
                    <a:pt x="1319" y="61"/>
                    <a:pt x="1311" y="59"/>
                    <a:pt x="1311" y="52"/>
                  </a:cubicBezTo>
                  <a:cubicBezTo>
                    <a:pt x="1311" y="47"/>
                    <a:pt x="1316" y="44"/>
                    <a:pt x="1323" y="44"/>
                  </a:cubicBezTo>
                  <a:cubicBezTo>
                    <a:pt x="1332" y="44"/>
                    <a:pt x="1340" y="49"/>
                    <a:pt x="1344" y="54"/>
                  </a:cubicBezTo>
                  <a:cubicBezTo>
                    <a:pt x="1352" y="44"/>
                    <a:pt x="1352" y="44"/>
                    <a:pt x="1352" y="44"/>
                  </a:cubicBezTo>
                  <a:cubicBezTo>
                    <a:pt x="1346" y="36"/>
                    <a:pt x="1336" y="31"/>
                    <a:pt x="1324" y="31"/>
                  </a:cubicBezTo>
                  <a:cubicBezTo>
                    <a:pt x="1308" y="31"/>
                    <a:pt x="1296" y="40"/>
                    <a:pt x="1296" y="53"/>
                  </a:cubicBezTo>
                  <a:cubicBezTo>
                    <a:pt x="1296" y="67"/>
                    <a:pt x="1308" y="73"/>
                    <a:pt x="1322" y="76"/>
                  </a:cubicBezTo>
                  <a:cubicBezTo>
                    <a:pt x="1333" y="79"/>
                    <a:pt x="1338" y="82"/>
                    <a:pt x="1338" y="88"/>
                  </a:cubicBezTo>
                  <a:cubicBezTo>
                    <a:pt x="1338" y="94"/>
                    <a:pt x="1333" y="98"/>
                    <a:pt x="1324" y="98"/>
                  </a:cubicBezTo>
                  <a:cubicBezTo>
                    <a:pt x="1314" y="98"/>
                    <a:pt x="1306" y="92"/>
                    <a:pt x="1302" y="86"/>
                  </a:cubicBezTo>
                  <a:moveTo>
                    <a:pt x="1249" y="44"/>
                  </a:moveTo>
                  <a:cubicBezTo>
                    <a:pt x="1260" y="44"/>
                    <a:pt x="1266" y="51"/>
                    <a:pt x="1267" y="62"/>
                  </a:cubicBezTo>
                  <a:cubicBezTo>
                    <a:pt x="1229" y="62"/>
                    <a:pt x="1229" y="62"/>
                    <a:pt x="1229" y="62"/>
                  </a:cubicBezTo>
                  <a:cubicBezTo>
                    <a:pt x="1231" y="51"/>
                    <a:pt x="1239" y="44"/>
                    <a:pt x="1249" y="44"/>
                  </a:cubicBezTo>
                  <a:moveTo>
                    <a:pt x="1250" y="31"/>
                  </a:moveTo>
                  <a:cubicBezTo>
                    <a:pt x="1228" y="31"/>
                    <a:pt x="1213" y="48"/>
                    <a:pt x="1213" y="71"/>
                  </a:cubicBezTo>
                  <a:cubicBezTo>
                    <a:pt x="1213" y="95"/>
                    <a:pt x="1229" y="111"/>
                    <a:pt x="1250" y="111"/>
                  </a:cubicBezTo>
                  <a:cubicBezTo>
                    <a:pt x="1265" y="111"/>
                    <a:pt x="1277" y="101"/>
                    <a:pt x="1281" y="90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65" y="93"/>
                    <a:pt x="1258" y="97"/>
                    <a:pt x="1250" y="97"/>
                  </a:cubicBezTo>
                  <a:cubicBezTo>
                    <a:pt x="1238" y="97"/>
                    <a:pt x="1229" y="89"/>
                    <a:pt x="1228" y="73"/>
                  </a:cubicBezTo>
                  <a:cubicBezTo>
                    <a:pt x="1283" y="73"/>
                    <a:pt x="1283" y="73"/>
                    <a:pt x="1283" y="73"/>
                  </a:cubicBezTo>
                  <a:cubicBezTo>
                    <a:pt x="1283" y="69"/>
                    <a:pt x="1283" y="69"/>
                    <a:pt x="1283" y="69"/>
                  </a:cubicBezTo>
                  <a:cubicBezTo>
                    <a:pt x="1283" y="48"/>
                    <a:pt x="1271" y="31"/>
                    <a:pt x="1250" y="31"/>
                  </a:cubicBezTo>
                  <a:moveTo>
                    <a:pt x="1202" y="87"/>
                  </a:moveTo>
                  <a:cubicBezTo>
                    <a:pt x="1188" y="81"/>
                    <a:pt x="1188" y="81"/>
                    <a:pt x="1188" y="81"/>
                  </a:cubicBezTo>
                  <a:cubicBezTo>
                    <a:pt x="1186" y="92"/>
                    <a:pt x="1177" y="97"/>
                    <a:pt x="1169" y="97"/>
                  </a:cubicBezTo>
                  <a:cubicBezTo>
                    <a:pt x="1156" y="97"/>
                    <a:pt x="1147" y="88"/>
                    <a:pt x="1147" y="71"/>
                  </a:cubicBezTo>
                  <a:cubicBezTo>
                    <a:pt x="1147" y="55"/>
                    <a:pt x="1155" y="44"/>
                    <a:pt x="1169" y="44"/>
                  </a:cubicBezTo>
                  <a:cubicBezTo>
                    <a:pt x="1177" y="44"/>
                    <a:pt x="1186" y="50"/>
                    <a:pt x="1188" y="60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199" y="40"/>
                    <a:pt x="1185" y="31"/>
                    <a:pt x="1169" y="31"/>
                  </a:cubicBezTo>
                  <a:cubicBezTo>
                    <a:pt x="1146" y="31"/>
                    <a:pt x="1132" y="47"/>
                    <a:pt x="1132" y="71"/>
                  </a:cubicBezTo>
                  <a:cubicBezTo>
                    <a:pt x="1132" y="95"/>
                    <a:pt x="1147" y="111"/>
                    <a:pt x="1169" y="111"/>
                  </a:cubicBezTo>
                  <a:cubicBezTo>
                    <a:pt x="1185" y="111"/>
                    <a:pt x="1199" y="101"/>
                    <a:pt x="1202" y="87"/>
                  </a:cubicBezTo>
                  <a:moveTo>
                    <a:pt x="1089" y="31"/>
                  </a:moveTo>
                  <a:cubicBezTo>
                    <a:pt x="1079" y="31"/>
                    <a:pt x="1071" y="36"/>
                    <a:pt x="1066" y="43"/>
                  </a:cubicBezTo>
                  <a:cubicBezTo>
                    <a:pt x="1065" y="43"/>
                    <a:pt x="1065" y="43"/>
                    <a:pt x="1065" y="4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50" y="33"/>
                    <a:pt x="1050" y="33"/>
                    <a:pt x="1050" y="33"/>
                  </a:cubicBezTo>
                  <a:cubicBezTo>
                    <a:pt x="1050" y="109"/>
                    <a:pt x="1050" y="109"/>
                    <a:pt x="1050" y="109"/>
                  </a:cubicBezTo>
                  <a:cubicBezTo>
                    <a:pt x="1066" y="109"/>
                    <a:pt x="1066" y="109"/>
                    <a:pt x="1066" y="109"/>
                  </a:cubicBezTo>
                  <a:cubicBezTo>
                    <a:pt x="1066" y="69"/>
                    <a:pt x="1066" y="69"/>
                    <a:pt x="1066" y="69"/>
                  </a:cubicBezTo>
                  <a:cubicBezTo>
                    <a:pt x="1066" y="60"/>
                    <a:pt x="1067" y="55"/>
                    <a:pt x="1070" y="52"/>
                  </a:cubicBezTo>
                  <a:cubicBezTo>
                    <a:pt x="1074" y="47"/>
                    <a:pt x="1080" y="45"/>
                    <a:pt x="1086" y="45"/>
                  </a:cubicBezTo>
                  <a:cubicBezTo>
                    <a:pt x="1096" y="45"/>
                    <a:pt x="1101" y="50"/>
                    <a:pt x="1101" y="64"/>
                  </a:cubicBezTo>
                  <a:cubicBezTo>
                    <a:pt x="1101" y="109"/>
                    <a:pt x="1101" y="109"/>
                    <a:pt x="1101" y="109"/>
                  </a:cubicBezTo>
                  <a:cubicBezTo>
                    <a:pt x="1116" y="109"/>
                    <a:pt x="1116" y="109"/>
                    <a:pt x="1116" y="109"/>
                  </a:cubicBezTo>
                  <a:cubicBezTo>
                    <a:pt x="1116" y="59"/>
                    <a:pt x="1116" y="59"/>
                    <a:pt x="1116" y="59"/>
                  </a:cubicBezTo>
                  <a:cubicBezTo>
                    <a:pt x="1116" y="38"/>
                    <a:pt x="1104" y="31"/>
                    <a:pt x="1089" y="31"/>
                  </a:cubicBezTo>
                  <a:moveTo>
                    <a:pt x="1000" y="44"/>
                  </a:moveTo>
                  <a:cubicBezTo>
                    <a:pt x="1011" y="44"/>
                    <a:pt x="1018" y="51"/>
                    <a:pt x="1019" y="62"/>
                  </a:cubicBezTo>
                  <a:cubicBezTo>
                    <a:pt x="981" y="62"/>
                    <a:pt x="981" y="62"/>
                    <a:pt x="981" y="62"/>
                  </a:cubicBezTo>
                  <a:cubicBezTo>
                    <a:pt x="983" y="51"/>
                    <a:pt x="990" y="44"/>
                    <a:pt x="1000" y="44"/>
                  </a:cubicBezTo>
                  <a:moveTo>
                    <a:pt x="1001" y="31"/>
                  </a:moveTo>
                  <a:cubicBezTo>
                    <a:pt x="979" y="31"/>
                    <a:pt x="965" y="48"/>
                    <a:pt x="965" y="71"/>
                  </a:cubicBezTo>
                  <a:cubicBezTo>
                    <a:pt x="965" y="95"/>
                    <a:pt x="980" y="111"/>
                    <a:pt x="1001" y="111"/>
                  </a:cubicBezTo>
                  <a:cubicBezTo>
                    <a:pt x="1017" y="111"/>
                    <a:pt x="1029" y="101"/>
                    <a:pt x="1032" y="90"/>
                  </a:cubicBezTo>
                  <a:cubicBezTo>
                    <a:pt x="1020" y="84"/>
                    <a:pt x="1020" y="84"/>
                    <a:pt x="1020" y="84"/>
                  </a:cubicBezTo>
                  <a:cubicBezTo>
                    <a:pt x="1017" y="93"/>
                    <a:pt x="1010" y="97"/>
                    <a:pt x="1001" y="97"/>
                  </a:cubicBezTo>
                  <a:cubicBezTo>
                    <a:pt x="990" y="97"/>
                    <a:pt x="981" y="89"/>
                    <a:pt x="980" y="73"/>
                  </a:cubicBezTo>
                  <a:cubicBezTo>
                    <a:pt x="1034" y="73"/>
                    <a:pt x="1034" y="73"/>
                    <a:pt x="1034" y="73"/>
                  </a:cubicBezTo>
                  <a:cubicBezTo>
                    <a:pt x="1034" y="69"/>
                    <a:pt x="1034" y="69"/>
                    <a:pt x="1034" y="69"/>
                  </a:cubicBezTo>
                  <a:cubicBezTo>
                    <a:pt x="1035" y="48"/>
                    <a:pt x="1023" y="31"/>
                    <a:pt x="1001" y="31"/>
                  </a:cubicBezTo>
                  <a:moveTo>
                    <a:pt x="949" y="33"/>
                  </a:moveTo>
                  <a:cubicBezTo>
                    <a:pt x="934" y="33"/>
                    <a:pt x="934" y="33"/>
                    <a:pt x="934" y="33"/>
                  </a:cubicBezTo>
                  <a:cubicBezTo>
                    <a:pt x="934" y="109"/>
                    <a:pt x="934" y="109"/>
                    <a:pt x="934" y="109"/>
                  </a:cubicBezTo>
                  <a:cubicBezTo>
                    <a:pt x="949" y="109"/>
                    <a:pt x="949" y="109"/>
                    <a:pt x="949" y="109"/>
                  </a:cubicBezTo>
                  <a:lnTo>
                    <a:pt x="949" y="33"/>
                  </a:lnTo>
                  <a:close/>
                  <a:moveTo>
                    <a:pt x="951" y="10"/>
                  </a:moveTo>
                  <a:cubicBezTo>
                    <a:pt x="951" y="5"/>
                    <a:pt x="947" y="0"/>
                    <a:pt x="941" y="0"/>
                  </a:cubicBezTo>
                  <a:cubicBezTo>
                    <a:pt x="936" y="0"/>
                    <a:pt x="931" y="5"/>
                    <a:pt x="931" y="10"/>
                  </a:cubicBezTo>
                  <a:cubicBezTo>
                    <a:pt x="931" y="16"/>
                    <a:pt x="936" y="20"/>
                    <a:pt x="941" y="20"/>
                  </a:cubicBezTo>
                  <a:cubicBezTo>
                    <a:pt x="947" y="20"/>
                    <a:pt x="951" y="16"/>
                    <a:pt x="951" y="10"/>
                  </a:cubicBezTo>
                  <a:moveTo>
                    <a:pt x="918" y="87"/>
                  </a:moveTo>
                  <a:cubicBezTo>
                    <a:pt x="904" y="81"/>
                    <a:pt x="904" y="81"/>
                    <a:pt x="904" y="81"/>
                  </a:cubicBezTo>
                  <a:cubicBezTo>
                    <a:pt x="902" y="92"/>
                    <a:pt x="893" y="97"/>
                    <a:pt x="885" y="97"/>
                  </a:cubicBezTo>
                  <a:cubicBezTo>
                    <a:pt x="872" y="97"/>
                    <a:pt x="863" y="88"/>
                    <a:pt x="863" y="71"/>
                  </a:cubicBezTo>
                  <a:cubicBezTo>
                    <a:pt x="863" y="55"/>
                    <a:pt x="871" y="44"/>
                    <a:pt x="885" y="44"/>
                  </a:cubicBezTo>
                  <a:cubicBezTo>
                    <a:pt x="893" y="44"/>
                    <a:pt x="902" y="50"/>
                    <a:pt x="904" y="60"/>
                  </a:cubicBezTo>
                  <a:cubicBezTo>
                    <a:pt x="918" y="55"/>
                    <a:pt x="918" y="55"/>
                    <a:pt x="918" y="55"/>
                  </a:cubicBezTo>
                  <a:cubicBezTo>
                    <a:pt x="915" y="40"/>
                    <a:pt x="901" y="31"/>
                    <a:pt x="885" y="31"/>
                  </a:cubicBezTo>
                  <a:cubicBezTo>
                    <a:pt x="862" y="31"/>
                    <a:pt x="848" y="47"/>
                    <a:pt x="848" y="71"/>
                  </a:cubicBezTo>
                  <a:cubicBezTo>
                    <a:pt x="848" y="95"/>
                    <a:pt x="863" y="111"/>
                    <a:pt x="885" y="111"/>
                  </a:cubicBezTo>
                  <a:cubicBezTo>
                    <a:pt x="901" y="111"/>
                    <a:pt x="915" y="101"/>
                    <a:pt x="918" y="87"/>
                  </a:cubicBezTo>
                  <a:moveTo>
                    <a:pt x="822" y="36"/>
                  </a:moveTo>
                  <a:cubicBezTo>
                    <a:pt x="836" y="29"/>
                    <a:pt x="836" y="29"/>
                    <a:pt x="836" y="29"/>
                  </a:cubicBezTo>
                  <a:cubicBezTo>
                    <a:pt x="831" y="17"/>
                    <a:pt x="819" y="8"/>
                    <a:pt x="802" y="8"/>
                  </a:cubicBezTo>
                  <a:cubicBezTo>
                    <a:pt x="783" y="8"/>
                    <a:pt x="769" y="20"/>
                    <a:pt x="769" y="35"/>
                  </a:cubicBezTo>
                  <a:cubicBezTo>
                    <a:pt x="769" y="50"/>
                    <a:pt x="778" y="58"/>
                    <a:pt x="798" y="65"/>
                  </a:cubicBezTo>
                  <a:cubicBezTo>
                    <a:pt x="814" y="70"/>
                    <a:pt x="821" y="74"/>
                    <a:pt x="821" y="83"/>
                  </a:cubicBezTo>
                  <a:cubicBezTo>
                    <a:pt x="821" y="92"/>
                    <a:pt x="813" y="97"/>
                    <a:pt x="803" y="97"/>
                  </a:cubicBezTo>
                  <a:cubicBezTo>
                    <a:pt x="791" y="97"/>
                    <a:pt x="783" y="91"/>
                    <a:pt x="779" y="80"/>
                  </a:cubicBezTo>
                  <a:cubicBezTo>
                    <a:pt x="765" y="89"/>
                    <a:pt x="765" y="89"/>
                    <a:pt x="765" y="89"/>
                  </a:cubicBezTo>
                  <a:cubicBezTo>
                    <a:pt x="772" y="103"/>
                    <a:pt x="785" y="111"/>
                    <a:pt x="802" y="111"/>
                  </a:cubicBezTo>
                  <a:cubicBezTo>
                    <a:pt x="822" y="111"/>
                    <a:pt x="837" y="99"/>
                    <a:pt x="837" y="81"/>
                  </a:cubicBezTo>
                  <a:cubicBezTo>
                    <a:pt x="837" y="66"/>
                    <a:pt x="826" y="58"/>
                    <a:pt x="806" y="51"/>
                  </a:cubicBezTo>
                  <a:cubicBezTo>
                    <a:pt x="794" y="47"/>
                    <a:pt x="786" y="44"/>
                    <a:pt x="786" y="35"/>
                  </a:cubicBezTo>
                  <a:cubicBezTo>
                    <a:pt x="786" y="28"/>
                    <a:pt x="791" y="23"/>
                    <a:pt x="801" y="23"/>
                  </a:cubicBezTo>
                  <a:cubicBezTo>
                    <a:pt x="811" y="23"/>
                    <a:pt x="819" y="28"/>
                    <a:pt x="822" y="36"/>
                  </a:cubicBezTo>
                  <a:moveTo>
                    <a:pt x="690" y="31"/>
                  </a:moveTo>
                  <a:cubicBezTo>
                    <a:pt x="680" y="31"/>
                    <a:pt x="671" y="36"/>
                    <a:pt x="667" y="43"/>
                  </a:cubicBezTo>
                  <a:cubicBezTo>
                    <a:pt x="667" y="43"/>
                    <a:pt x="667" y="43"/>
                    <a:pt x="667" y="43"/>
                  </a:cubicBezTo>
                  <a:cubicBezTo>
                    <a:pt x="667" y="2"/>
                    <a:pt x="667" y="2"/>
                    <a:pt x="667" y="2"/>
                  </a:cubicBezTo>
                  <a:cubicBezTo>
                    <a:pt x="651" y="4"/>
                    <a:pt x="651" y="4"/>
                    <a:pt x="651" y="4"/>
                  </a:cubicBezTo>
                  <a:cubicBezTo>
                    <a:pt x="651" y="109"/>
                    <a:pt x="651" y="109"/>
                    <a:pt x="651" y="109"/>
                  </a:cubicBezTo>
                  <a:cubicBezTo>
                    <a:pt x="667" y="109"/>
                    <a:pt x="667" y="109"/>
                    <a:pt x="667" y="109"/>
                  </a:cubicBezTo>
                  <a:cubicBezTo>
                    <a:pt x="667" y="69"/>
                    <a:pt x="667" y="69"/>
                    <a:pt x="667" y="69"/>
                  </a:cubicBezTo>
                  <a:cubicBezTo>
                    <a:pt x="667" y="60"/>
                    <a:pt x="668" y="55"/>
                    <a:pt x="671" y="52"/>
                  </a:cubicBezTo>
                  <a:cubicBezTo>
                    <a:pt x="675" y="47"/>
                    <a:pt x="681" y="45"/>
                    <a:pt x="687" y="45"/>
                  </a:cubicBezTo>
                  <a:cubicBezTo>
                    <a:pt x="697" y="45"/>
                    <a:pt x="702" y="50"/>
                    <a:pt x="702" y="64"/>
                  </a:cubicBezTo>
                  <a:cubicBezTo>
                    <a:pt x="702" y="109"/>
                    <a:pt x="702" y="109"/>
                    <a:pt x="702" y="109"/>
                  </a:cubicBezTo>
                  <a:cubicBezTo>
                    <a:pt x="717" y="109"/>
                    <a:pt x="717" y="109"/>
                    <a:pt x="717" y="109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7" y="38"/>
                    <a:pt x="705" y="31"/>
                    <a:pt x="690" y="31"/>
                  </a:cubicBezTo>
                  <a:moveTo>
                    <a:pt x="628" y="96"/>
                  </a:moveTo>
                  <a:cubicBezTo>
                    <a:pt x="619" y="96"/>
                    <a:pt x="614" y="91"/>
                    <a:pt x="614" y="81"/>
                  </a:cubicBezTo>
                  <a:cubicBezTo>
                    <a:pt x="614" y="46"/>
                    <a:pt x="614" y="46"/>
                    <a:pt x="614" y="46"/>
                  </a:cubicBezTo>
                  <a:cubicBezTo>
                    <a:pt x="634" y="46"/>
                    <a:pt x="634" y="46"/>
                    <a:pt x="634" y="4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14" y="33"/>
                    <a:pt x="614" y="33"/>
                    <a:pt x="614" y="33"/>
                  </a:cubicBezTo>
                  <a:cubicBezTo>
                    <a:pt x="614" y="13"/>
                    <a:pt x="614" y="13"/>
                    <a:pt x="614" y="13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9" y="33"/>
                    <a:pt x="589" y="33"/>
                    <a:pt x="589" y="33"/>
                  </a:cubicBezTo>
                  <a:cubicBezTo>
                    <a:pt x="589" y="46"/>
                    <a:pt x="589" y="46"/>
                    <a:pt x="589" y="46"/>
                  </a:cubicBezTo>
                  <a:cubicBezTo>
                    <a:pt x="598" y="46"/>
                    <a:pt x="598" y="46"/>
                    <a:pt x="598" y="46"/>
                  </a:cubicBezTo>
                  <a:cubicBezTo>
                    <a:pt x="598" y="82"/>
                    <a:pt x="598" y="82"/>
                    <a:pt x="598" y="82"/>
                  </a:cubicBezTo>
                  <a:cubicBezTo>
                    <a:pt x="598" y="104"/>
                    <a:pt x="613" y="110"/>
                    <a:pt x="627" y="110"/>
                  </a:cubicBezTo>
                  <a:cubicBezTo>
                    <a:pt x="631" y="110"/>
                    <a:pt x="635" y="110"/>
                    <a:pt x="637" y="109"/>
                  </a:cubicBezTo>
                  <a:cubicBezTo>
                    <a:pt x="637" y="95"/>
                    <a:pt x="637" y="95"/>
                    <a:pt x="637" y="95"/>
                  </a:cubicBezTo>
                  <a:cubicBezTo>
                    <a:pt x="635" y="96"/>
                    <a:pt x="631" y="96"/>
                    <a:pt x="628" y="96"/>
                  </a:cubicBezTo>
                  <a:moveTo>
                    <a:pt x="576" y="109"/>
                  </a:moveTo>
                  <a:cubicBezTo>
                    <a:pt x="576" y="2"/>
                    <a:pt x="576" y="2"/>
                    <a:pt x="576" y="2"/>
                  </a:cubicBezTo>
                  <a:cubicBezTo>
                    <a:pt x="560" y="4"/>
                    <a:pt x="560" y="4"/>
                    <a:pt x="560" y="4"/>
                  </a:cubicBezTo>
                  <a:cubicBezTo>
                    <a:pt x="560" y="109"/>
                    <a:pt x="560" y="109"/>
                    <a:pt x="560" y="109"/>
                  </a:cubicBezTo>
                  <a:lnTo>
                    <a:pt x="576" y="109"/>
                  </a:lnTo>
                  <a:close/>
                  <a:moveTo>
                    <a:pt x="503" y="99"/>
                  </a:moveTo>
                  <a:cubicBezTo>
                    <a:pt x="495" y="99"/>
                    <a:pt x="490" y="95"/>
                    <a:pt x="490" y="88"/>
                  </a:cubicBezTo>
                  <a:cubicBezTo>
                    <a:pt x="490" y="81"/>
                    <a:pt x="495" y="77"/>
                    <a:pt x="507" y="76"/>
                  </a:cubicBezTo>
                  <a:cubicBezTo>
                    <a:pt x="523" y="74"/>
                    <a:pt x="523" y="74"/>
                    <a:pt x="523" y="74"/>
                  </a:cubicBezTo>
                  <a:cubicBezTo>
                    <a:pt x="523" y="79"/>
                    <a:pt x="523" y="79"/>
                    <a:pt x="523" y="79"/>
                  </a:cubicBezTo>
                  <a:cubicBezTo>
                    <a:pt x="523" y="92"/>
                    <a:pt x="512" y="99"/>
                    <a:pt x="503" y="99"/>
                  </a:cubicBezTo>
                  <a:moveTo>
                    <a:pt x="538" y="98"/>
                  </a:moveTo>
                  <a:cubicBezTo>
                    <a:pt x="538" y="61"/>
                    <a:pt x="538" y="61"/>
                    <a:pt x="538" y="61"/>
                  </a:cubicBezTo>
                  <a:cubicBezTo>
                    <a:pt x="538" y="38"/>
                    <a:pt x="525" y="31"/>
                    <a:pt x="509" y="31"/>
                  </a:cubicBezTo>
                  <a:cubicBezTo>
                    <a:pt x="493" y="31"/>
                    <a:pt x="482" y="39"/>
                    <a:pt x="478" y="51"/>
                  </a:cubicBezTo>
                  <a:cubicBezTo>
                    <a:pt x="491" y="56"/>
                    <a:pt x="491" y="56"/>
                    <a:pt x="491" y="56"/>
                  </a:cubicBezTo>
                  <a:cubicBezTo>
                    <a:pt x="493" y="49"/>
                    <a:pt x="498" y="44"/>
                    <a:pt x="508" y="44"/>
                  </a:cubicBezTo>
                  <a:cubicBezTo>
                    <a:pt x="518" y="44"/>
                    <a:pt x="523" y="50"/>
                    <a:pt x="523" y="63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485" y="68"/>
                    <a:pt x="475" y="75"/>
                    <a:pt x="475" y="89"/>
                  </a:cubicBezTo>
                  <a:cubicBezTo>
                    <a:pt x="475" y="103"/>
                    <a:pt x="486" y="111"/>
                    <a:pt x="500" y="111"/>
                  </a:cubicBezTo>
                  <a:cubicBezTo>
                    <a:pt x="512" y="111"/>
                    <a:pt x="521" y="105"/>
                    <a:pt x="525" y="98"/>
                  </a:cubicBezTo>
                  <a:cubicBezTo>
                    <a:pt x="526" y="98"/>
                    <a:pt x="526" y="98"/>
                    <a:pt x="526" y="98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47" y="109"/>
                    <a:pt x="547" y="109"/>
                    <a:pt x="547" y="109"/>
                  </a:cubicBezTo>
                  <a:cubicBezTo>
                    <a:pt x="547" y="98"/>
                    <a:pt x="547" y="98"/>
                    <a:pt x="547" y="98"/>
                  </a:cubicBezTo>
                  <a:lnTo>
                    <a:pt x="538" y="98"/>
                  </a:lnTo>
                  <a:close/>
                  <a:moveTo>
                    <a:pt x="430" y="44"/>
                  </a:moveTo>
                  <a:cubicBezTo>
                    <a:pt x="441" y="44"/>
                    <a:pt x="447" y="51"/>
                    <a:pt x="448" y="62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2" y="51"/>
                    <a:pt x="420" y="44"/>
                    <a:pt x="430" y="44"/>
                  </a:cubicBezTo>
                  <a:moveTo>
                    <a:pt x="431" y="31"/>
                  </a:moveTo>
                  <a:cubicBezTo>
                    <a:pt x="409" y="31"/>
                    <a:pt x="394" y="48"/>
                    <a:pt x="394" y="71"/>
                  </a:cubicBezTo>
                  <a:cubicBezTo>
                    <a:pt x="394" y="95"/>
                    <a:pt x="410" y="111"/>
                    <a:pt x="431" y="111"/>
                  </a:cubicBezTo>
                  <a:cubicBezTo>
                    <a:pt x="446" y="111"/>
                    <a:pt x="458" y="101"/>
                    <a:pt x="462" y="90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6" y="93"/>
                    <a:pt x="439" y="97"/>
                    <a:pt x="431" y="97"/>
                  </a:cubicBezTo>
                  <a:cubicBezTo>
                    <a:pt x="419" y="97"/>
                    <a:pt x="410" y="89"/>
                    <a:pt x="409" y="73"/>
                  </a:cubicBezTo>
                  <a:cubicBezTo>
                    <a:pt x="464" y="73"/>
                    <a:pt x="464" y="73"/>
                    <a:pt x="464" y="73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48"/>
                    <a:pt x="452" y="31"/>
                    <a:pt x="431" y="31"/>
                  </a:cubicBezTo>
                  <a:moveTo>
                    <a:pt x="360" y="10"/>
                  </a:moveTo>
                  <a:cubicBezTo>
                    <a:pt x="360" y="54"/>
                    <a:pt x="360" y="54"/>
                    <a:pt x="360" y="54"/>
                  </a:cubicBezTo>
                  <a:cubicBezTo>
                    <a:pt x="313" y="54"/>
                    <a:pt x="313" y="54"/>
                    <a:pt x="313" y="54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13" y="68"/>
                    <a:pt x="313" y="68"/>
                    <a:pt x="31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7" y="10"/>
                    <a:pt x="377" y="10"/>
                    <a:pt x="377" y="10"/>
                  </a:cubicBezTo>
                  <a:lnTo>
                    <a:pt x="360" y="10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55" cy="148"/>
            </a:xfrm>
            <a:custGeom>
              <a:avLst/>
              <a:gdLst>
                <a:gd name="T0" fmla="*/ 1157 w 1172"/>
                <a:gd name="T1" fmla="*/ 70 h 138"/>
                <a:gd name="T2" fmla="*/ 1155 w 1172"/>
                <a:gd name="T3" fmla="*/ 42 h 138"/>
                <a:gd name="T4" fmla="*/ 1156 w 1172"/>
                <a:gd name="T5" fmla="*/ 99 h 138"/>
                <a:gd name="T6" fmla="*/ 1100 w 1172"/>
                <a:gd name="T7" fmla="*/ 123 h 138"/>
                <a:gd name="T8" fmla="*/ 1158 w 1172"/>
                <a:gd name="T9" fmla="*/ 33 h 138"/>
                <a:gd name="T10" fmla="*/ 1031 w 1172"/>
                <a:gd name="T11" fmla="*/ 33 h 138"/>
                <a:gd name="T12" fmla="*/ 1032 w 1172"/>
                <a:gd name="T13" fmla="*/ 68 h 138"/>
                <a:gd name="T14" fmla="*/ 1067 w 1172"/>
                <a:gd name="T15" fmla="*/ 109 h 138"/>
                <a:gd name="T16" fmla="*/ 996 w 1172"/>
                <a:gd name="T17" fmla="*/ 33 h 138"/>
                <a:gd name="T18" fmla="*/ 996 w 1172"/>
                <a:gd name="T19" fmla="*/ 33 h 138"/>
                <a:gd name="T20" fmla="*/ 988 w 1172"/>
                <a:gd name="T21" fmla="*/ 20 h 138"/>
                <a:gd name="T22" fmla="*/ 935 w 1172"/>
                <a:gd name="T23" fmla="*/ 110 h 138"/>
                <a:gd name="T24" fmla="*/ 935 w 1172"/>
                <a:gd name="T25" fmla="*/ 43 h 138"/>
                <a:gd name="T26" fmla="*/ 908 w 1172"/>
                <a:gd name="T27" fmla="*/ 53 h 138"/>
                <a:gd name="T28" fmla="*/ 913 w 1172"/>
                <a:gd name="T29" fmla="*/ 85 h 138"/>
                <a:gd name="T30" fmla="*/ 873 w 1172"/>
                <a:gd name="T31" fmla="*/ 33 h 138"/>
                <a:gd name="T32" fmla="*/ 874 w 1172"/>
                <a:gd name="T33" fmla="*/ 66 h 138"/>
                <a:gd name="T34" fmla="*/ 894 w 1172"/>
                <a:gd name="T35" fmla="*/ 31 h 138"/>
                <a:gd name="T36" fmla="*/ 802 w 1172"/>
                <a:gd name="T37" fmla="*/ 97 h 138"/>
                <a:gd name="T38" fmla="*/ 772 w 1172"/>
                <a:gd name="T39" fmla="*/ 83 h 138"/>
                <a:gd name="T40" fmla="*/ 824 w 1172"/>
                <a:gd name="T41" fmla="*/ 109 h 138"/>
                <a:gd name="T42" fmla="*/ 733 w 1172"/>
                <a:gd name="T43" fmla="*/ 9 h 138"/>
                <a:gd name="T44" fmla="*/ 668 w 1172"/>
                <a:gd name="T45" fmla="*/ 9 h 138"/>
                <a:gd name="T46" fmla="*/ 684 w 1172"/>
                <a:gd name="T47" fmla="*/ 36 h 138"/>
                <a:gd name="T48" fmla="*/ 733 w 1172"/>
                <a:gd name="T49" fmla="*/ 9 h 138"/>
                <a:gd name="T50" fmla="*/ 612 w 1172"/>
                <a:gd name="T51" fmla="*/ 1 h 138"/>
                <a:gd name="T52" fmla="*/ 572 w 1172"/>
                <a:gd name="T53" fmla="*/ 45 h 138"/>
                <a:gd name="T54" fmla="*/ 599 w 1172"/>
                <a:gd name="T55" fmla="*/ 45 h 138"/>
                <a:gd name="T56" fmla="*/ 599 w 1172"/>
                <a:gd name="T57" fmla="*/ 31 h 138"/>
                <a:gd name="T58" fmla="*/ 505 w 1172"/>
                <a:gd name="T59" fmla="*/ 70 h 138"/>
                <a:gd name="T60" fmla="*/ 526 w 1172"/>
                <a:gd name="T61" fmla="*/ 31 h 138"/>
                <a:gd name="T62" fmla="*/ 440 w 1172"/>
                <a:gd name="T63" fmla="*/ 109 h 138"/>
                <a:gd name="T64" fmla="*/ 440 w 1172"/>
                <a:gd name="T65" fmla="*/ 109 h 138"/>
                <a:gd name="T66" fmla="*/ 372 w 1172"/>
                <a:gd name="T67" fmla="*/ 44 h 138"/>
                <a:gd name="T68" fmla="*/ 336 w 1172"/>
                <a:gd name="T69" fmla="*/ 70 h 138"/>
                <a:gd name="T70" fmla="*/ 287 w 1172"/>
                <a:gd name="T71" fmla="*/ 97 h 138"/>
                <a:gd name="T72" fmla="*/ 324 w 1172"/>
                <a:gd name="T73" fmla="*/ 70 h 138"/>
                <a:gd name="T74" fmla="*/ 324 w 1172"/>
                <a:gd name="T75" fmla="*/ 70 h 138"/>
                <a:gd name="T76" fmla="*/ 184 w 1172"/>
                <a:gd name="T77" fmla="*/ 2 h 138"/>
                <a:gd name="T78" fmla="*/ 184 w 1172"/>
                <a:gd name="T79" fmla="*/ 68 h 138"/>
                <a:gd name="T80" fmla="*/ 219 w 1172"/>
                <a:gd name="T81" fmla="*/ 109 h 138"/>
                <a:gd name="T82" fmla="*/ 153 w 1172"/>
                <a:gd name="T83" fmla="*/ 86 h 138"/>
                <a:gd name="T84" fmla="*/ 120 w 1172"/>
                <a:gd name="T85" fmla="*/ 44 h 138"/>
                <a:gd name="T86" fmla="*/ 83 w 1172"/>
                <a:gd name="T87" fmla="*/ 70 h 138"/>
                <a:gd name="T88" fmla="*/ 70 w 1172"/>
                <a:gd name="T89" fmla="*/ 28 h 138"/>
                <a:gd name="T90" fmla="*/ 56 w 1172"/>
                <a:gd name="T91" fmla="*/ 82 h 138"/>
                <a:gd name="T92" fmla="*/ 37 w 1172"/>
                <a:gd name="T93" fmla="*/ 111 h 138"/>
                <a:gd name="T94" fmla="*/ 36 w 1172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2" h="138">
                  <a:moveTo>
                    <a:pt x="1134" y="96"/>
                  </a:moveTo>
                  <a:cubicBezTo>
                    <a:pt x="1121" y="96"/>
                    <a:pt x="1113" y="87"/>
                    <a:pt x="1113" y="70"/>
                  </a:cubicBezTo>
                  <a:cubicBezTo>
                    <a:pt x="1113" y="53"/>
                    <a:pt x="1121" y="44"/>
                    <a:pt x="1134" y="44"/>
                  </a:cubicBezTo>
                  <a:cubicBezTo>
                    <a:pt x="1148" y="44"/>
                    <a:pt x="1157" y="53"/>
                    <a:pt x="1157" y="70"/>
                  </a:cubicBezTo>
                  <a:cubicBezTo>
                    <a:pt x="1157" y="88"/>
                    <a:pt x="1148" y="96"/>
                    <a:pt x="1134" y="96"/>
                  </a:cubicBezTo>
                  <a:moveTo>
                    <a:pt x="1158" y="33"/>
                  </a:moveTo>
                  <a:cubicBezTo>
                    <a:pt x="1157" y="42"/>
                    <a:pt x="1157" y="42"/>
                    <a:pt x="1157" y="42"/>
                  </a:cubicBezTo>
                  <a:cubicBezTo>
                    <a:pt x="1155" y="42"/>
                    <a:pt x="1155" y="42"/>
                    <a:pt x="1155" y="42"/>
                  </a:cubicBezTo>
                  <a:cubicBezTo>
                    <a:pt x="1151" y="35"/>
                    <a:pt x="1144" y="31"/>
                    <a:pt x="1132" y="31"/>
                  </a:cubicBezTo>
                  <a:cubicBezTo>
                    <a:pt x="1113" y="31"/>
                    <a:pt x="1098" y="46"/>
                    <a:pt x="1098" y="70"/>
                  </a:cubicBezTo>
                  <a:cubicBezTo>
                    <a:pt x="1098" y="95"/>
                    <a:pt x="1113" y="110"/>
                    <a:pt x="1132" y="110"/>
                  </a:cubicBezTo>
                  <a:cubicBezTo>
                    <a:pt x="1144" y="110"/>
                    <a:pt x="1151" y="105"/>
                    <a:pt x="1156" y="99"/>
                  </a:cubicBezTo>
                  <a:cubicBezTo>
                    <a:pt x="1157" y="99"/>
                    <a:pt x="1157" y="99"/>
                    <a:pt x="1157" y="99"/>
                  </a:cubicBezTo>
                  <a:cubicBezTo>
                    <a:pt x="1157" y="116"/>
                    <a:pt x="1148" y="124"/>
                    <a:pt x="1132" y="124"/>
                  </a:cubicBezTo>
                  <a:cubicBezTo>
                    <a:pt x="1121" y="124"/>
                    <a:pt x="1113" y="119"/>
                    <a:pt x="1109" y="113"/>
                  </a:cubicBezTo>
                  <a:cubicBezTo>
                    <a:pt x="1100" y="123"/>
                    <a:pt x="1100" y="123"/>
                    <a:pt x="1100" y="123"/>
                  </a:cubicBezTo>
                  <a:cubicBezTo>
                    <a:pt x="1106" y="132"/>
                    <a:pt x="1118" y="138"/>
                    <a:pt x="1133" y="138"/>
                  </a:cubicBezTo>
                  <a:cubicBezTo>
                    <a:pt x="1157" y="138"/>
                    <a:pt x="1172" y="124"/>
                    <a:pt x="1172" y="97"/>
                  </a:cubicBezTo>
                  <a:cubicBezTo>
                    <a:pt x="1172" y="33"/>
                    <a:pt x="1172" y="33"/>
                    <a:pt x="1172" y="33"/>
                  </a:cubicBezTo>
                  <a:lnTo>
                    <a:pt x="1158" y="33"/>
                  </a:lnTo>
                  <a:close/>
                  <a:moveTo>
                    <a:pt x="1055" y="31"/>
                  </a:moveTo>
                  <a:cubicBezTo>
                    <a:pt x="1045" y="31"/>
                    <a:pt x="1037" y="36"/>
                    <a:pt x="1033" y="43"/>
                  </a:cubicBezTo>
                  <a:cubicBezTo>
                    <a:pt x="1031" y="43"/>
                    <a:pt x="1031" y="43"/>
                    <a:pt x="1031" y="43"/>
                  </a:cubicBezTo>
                  <a:cubicBezTo>
                    <a:pt x="1031" y="33"/>
                    <a:pt x="1031" y="33"/>
                    <a:pt x="1031" y="33"/>
                  </a:cubicBezTo>
                  <a:cubicBezTo>
                    <a:pt x="1017" y="33"/>
                    <a:pt x="1017" y="33"/>
                    <a:pt x="1017" y="33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32" y="109"/>
                    <a:pt x="1032" y="109"/>
                    <a:pt x="1032" y="109"/>
                  </a:cubicBezTo>
                  <a:cubicBezTo>
                    <a:pt x="1032" y="68"/>
                    <a:pt x="1032" y="68"/>
                    <a:pt x="1032" y="68"/>
                  </a:cubicBezTo>
                  <a:cubicBezTo>
                    <a:pt x="1032" y="60"/>
                    <a:pt x="1034" y="55"/>
                    <a:pt x="1037" y="51"/>
                  </a:cubicBezTo>
                  <a:cubicBezTo>
                    <a:pt x="1040" y="47"/>
                    <a:pt x="1046" y="44"/>
                    <a:pt x="1052" y="44"/>
                  </a:cubicBezTo>
                  <a:cubicBezTo>
                    <a:pt x="1062" y="44"/>
                    <a:pt x="1067" y="50"/>
                    <a:pt x="1067" y="63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82" y="109"/>
                    <a:pt x="1082" y="109"/>
                    <a:pt x="1082" y="109"/>
                  </a:cubicBezTo>
                  <a:cubicBezTo>
                    <a:pt x="1082" y="58"/>
                    <a:pt x="1082" y="58"/>
                    <a:pt x="1082" y="58"/>
                  </a:cubicBezTo>
                  <a:cubicBezTo>
                    <a:pt x="1082" y="38"/>
                    <a:pt x="1070" y="31"/>
                    <a:pt x="1055" y="31"/>
                  </a:cubicBezTo>
                  <a:moveTo>
                    <a:pt x="996" y="33"/>
                  </a:moveTo>
                  <a:cubicBezTo>
                    <a:pt x="981" y="33"/>
                    <a:pt x="981" y="33"/>
                    <a:pt x="981" y="33"/>
                  </a:cubicBezTo>
                  <a:cubicBezTo>
                    <a:pt x="981" y="109"/>
                    <a:pt x="981" y="109"/>
                    <a:pt x="981" y="109"/>
                  </a:cubicBezTo>
                  <a:cubicBezTo>
                    <a:pt x="996" y="109"/>
                    <a:pt x="996" y="109"/>
                    <a:pt x="996" y="109"/>
                  </a:cubicBezTo>
                  <a:lnTo>
                    <a:pt x="996" y="33"/>
                  </a:lnTo>
                  <a:close/>
                  <a:moveTo>
                    <a:pt x="998" y="10"/>
                  </a:moveTo>
                  <a:cubicBezTo>
                    <a:pt x="998" y="4"/>
                    <a:pt x="994" y="0"/>
                    <a:pt x="988" y="0"/>
                  </a:cubicBezTo>
                  <a:cubicBezTo>
                    <a:pt x="983" y="0"/>
                    <a:pt x="978" y="4"/>
                    <a:pt x="978" y="10"/>
                  </a:cubicBezTo>
                  <a:cubicBezTo>
                    <a:pt x="978" y="16"/>
                    <a:pt x="983" y="20"/>
                    <a:pt x="988" y="20"/>
                  </a:cubicBezTo>
                  <a:cubicBezTo>
                    <a:pt x="994" y="20"/>
                    <a:pt x="998" y="16"/>
                    <a:pt x="998" y="10"/>
                  </a:cubicBezTo>
                  <a:moveTo>
                    <a:pt x="913" y="85"/>
                  </a:moveTo>
                  <a:cubicBezTo>
                    <a:pt x="905" y="95"/>
                    <a:pt x="905" y="95"/>
                    <a:pt x="905" y="95"/>
                  </a:cubicBezTo>
                  <a:cubicBezTo>
                    <a:pt x="910" y="103"/>
                    <a:pt x="920" y="110"/>
                    <a:pt x="935" y="110"/>
                  </a:cubicBezTo>
                  <a:cubicBezTo>
                    <a:pt x="952" y="110"/>
                    <a:pt x="964" y="101"/>
                    <a:pt x="964" y="86"/>
                  </a:cubicBezTo>
                  <a:cubicBezTo>
                    <a:pt x="964" y="72"/>
                    <a:pt x="953" y="67"/>
                    <a:pt x="939" y="63"/>
                  </a:cubicBezTo>
                  <a:cubicBezTo>
                    <a:pt x="930" y="61"/>
                    <a:pt x="922" y="58"/>
                    <a:pt x="922" y="52"/>
                  </a:cubicBezTo>
                  <a:cubicBezTo>
                    <a:pt x="922" y="47"/>
                    <a:pt x="927" y="43"/>
                    <a:pt x="935" y="43"/>
                  </a:cubicBezTo>
                  <a:cubicBezTo>
                    <a:pt x="943" y="43"/>
                    <a:pt x="951" y="48"/>
                    <a:pt x="955" y="54"/>
                  </a:cubicBezTo>
                  <a:cubicBezTo>
                    <a:pt x="963" y="43"/>
                    <a:pt x="963" y="43"/>
                    <a:pt x="963" y="43"/>
                  </a:cubicBezTo>
                  <a:cubicBezTo>
                    <a:pt x="957" y="36"/>
                    <a:pt x="947" y="31"/>
                    <a:pt x="935" y="31"/>
                  </a:cubicBezTo>
                  <a:cubicBezTo>
                    <a:pt x="919" y="31"/>
                    <a:pt x="908" y="39"/>
                    <a:pt x="908" y="53"/>
                  </a:cubicBezTo>
                  <a:cubicBezTo>
                    <a:pt x="908" y="67"/>
                    <a:pt x="919" y="72"/>
                    <a:pt x="933" y="76"/>
                  </a:cubicBezTo>
                  <a:cubicBezTo>
                    <a:pt x="944" y="78"/>
                    <a:pt x="949" y="82"/>
                    <a:pt x="949" y="88"/>
                  </a:cubicBezTo>
                  <a:cubicBezTo>
                    <a:pt x="949" y="94"/>
                    <a:pt x="944" y="98"/>
                    <a:pt x="935" y="98"/>
                  </a:cubicBezTo>
                  <a:cubicBezTo>
                    <a:pt x="925" y="98"/>
                    <a:pt x="917" y="92"/>
                    <a:pt x="913" y="85"/>
                  </a:cubicBezTo>
                  <a:moveTo>
                    <a:pt x="894" y="31"/>
                  </a:moveTo>
                  <a:cubicBezTo>
                    <a:pt x="886" y="31"/>
                    <a:pt x="878" y="36"/>
                    <a:pt x="874" y="44"/>
                  </a:cubicBezTo>
                  <a:cubicBezTo>
                    <a:pt x="873" y="44"/>
                    <a:pt x="873" y="44"/>
                    <a:pt x="873" y="4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58" y="109"/>
                    <a:pt x="858" y="109"/>
                    <a:pt x="858" y="109"/>
                  </a:cubicBezTo>
                  <a:cubicBezTo>
                    <a:pt x="874" y="109"/>
                    <a:pt x="874" y="109"/>
                    <a:pt x="874" y="109"/>
                  </a:cubicBezTo>
                  <a:cubicBezTo>
                    <a:pt x="874" y="66"/>
                    <a:pt x="874" y="66"/>
                    <a:pt x="874" y="66"/>
                  </a:cubicBezTo>
                  <a:cubicBezTo>
                    <a:pt x="874" y="53"/>
                    <a:pt x="882" y="45"/>
                    <a:pt x="893" y="45"/>
                  </a:cubicBezTo>
                  <a:cubicBezTo>
                    <a:pt x="895" y="45"/>
                    <a:pt x="897" y="46"/>
                    <a:pt x="898" y="46"/>
                  </a:cubicBezTo>
                  <a:cubicBezTo>
                    <a:pt x="899" y="31"/>
                    <a:pt x="899" y="31"/>
                    <a:pt x="899" y="31"/>
                  </a:cubicBezTo>
                  <a:cubicBezTo>
                    <a:pt x="898" y="31"/>
                    <a:pt x="897" y="31"/>
                    <a:pt x="894" y="31"/>
                  </a:cubicBezTo>
                  <a:moveTo>
                    <a:pt x="823" y="33"/>
                  </a:moveTo>
                  <a:cubicBezTo>
                    <a:pt x="823" y="73"/>
                    <a:pt x="823" y="73"/>
                    <a:pt x="823" y="73"/>
                  </a:cubicBezTo>
                  <a:cubicBezTo>
                    <a:pt x="823" y="82"/>
                    <a:pt x="821" y="87"/>
                    <a:pt x="818" y="90"/>
                  </a:cubicBezTo>
                  <a:cubicBezTo>
                    <a:pt x="814" y="95"/>
                    <a:pt x="808" y="97"/>
                    <a:pt x="802" y="97"/>
                  </a:cubicBezTo>
                  <a:cubicBezTo>
                    <a:pt x="792" y="97"/>
                    <a:pt x="787" y="92"/>
                    <a:pt x="787" y="78"/>
                  </a:cubicBezTo>
                  <a:cubicBezTo>
                    <a:pt x="787" y="33"/>
                    <a:pt x="787" y="33"/>
                    <a:pt x="787" y="33"/>
                  </a:cubicBezTo>
                  <a:cubicBezTo>
                    <a:pt x="772" y="33"/>
                    <a:pt x="772" y="33"/>
                    <a:pt x="772" y="33"/>
                  </a:cubicBezTo>
                  <a:cubicBezTo>
                    <a:pt x="772" y="83"/>
                    <a:pt x="772" y="83"/>
                    <a:pt x="772" y="83"/>
                  </a:cubicBezTo>
                  <a:cubicBezTo>
                    <a:pt x="772" y="104"/>
                    <a:pt x="785" y="111"/>
                    <a:pt x="799" y="111"/>
                  </a:cubicBezTo>
                  <a:cubicBezTo>
                    <a:pt x="809" y="111"/>
                    <a:pt x="818" y="106"/>
                    <a:pt x="822" y="99"/>
                  </a:cubicBezTo>
                  <a:cubicBezTo>
                    <a:pt x="823" y="99"/>
                    <a:pt x="823" y="99"/>
                    <a:pt x="823" y="99"/>
                  </a:cubicBezTo>
                  <a:cubicBezTo>
                    <a:pt x="824" y="109"/>
                    <a:pt x="824" y="109"/>
                    <a:pt x="824" y="109"/>
                  </a:cubicBezTo>
                  <a:cubicBezTo>
                    <a:pt x="838" y="109"/>
                    <a:pt x="838" y="109"/>
                    <a:pt x="838" y="109"/>
                  </a:cubicBezTo>
                  <a:cubicBezTo>
                    <a:pt x="838" y="33"/>
                    <a:pt x="838" y="33"/>
                    <a:pt x="838" y="33"/>
                  </a:cubicBezTo>
                  <a:lnTo>
                    <a:pt x="823" y="33"/>
                  </a:lnTo>
                  <a:close/>
                  <a:moveTo>
                    <a:pt x="733" y="9"/>
                  </a:moveTo>
                  <a:cubicBezTo>
                    <a:pt x="733" y="59"/>
                    <a:pt x="733" y="59"/>
                    <a:pt x="733" y="59"/>
                  </a:cubicBezTo>
                  <a:cubicBezTo>
                    <a:pt x="734" y="81"/>
                    <a:pt x="734" y="81"/>
                    <a:pt x="734" y="81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0"/>
                    <a:pt x="684" y="60"/>
                    <a:pt x="684" y="60"/>
                  </a:cubicBezTo>
                  <a:cubicBezTo>
                    <a:pt x="684" y="36"/>
                    <a:pt x="684" y="36"/>
                    <a:pt x="684" y="36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50" y="109"/>
                    <a:pt x="750" y="109"/>
                    <a:pt x="750" y="109"/>
                  </a:cubicBezTo>
                  <a:cubicBezTo>
                    <a:pt x="750" y="9"/>
                    <a:pt x="750" y="9"/>
                    <a:pt x="750" y="9"/>
                  </a:cubicBezTo>
                  <a:lnTo>
                    <a:pt x="733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20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374903"/>
            <a:ext cx="7897114" cy="105531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0" y="1593850"/>
            <a:ext cx="8369300" cy="4608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0" y="6388155"/>
            <a:ext cx="676656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080" y="6386512"/>
            <a:ext cx="25908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fld id="{E89BC60F-F4BF-4EE8-9F02-8A0093F1814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81342" y="6285984"/>
            <a:ext cx="8381316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8" r:id="rId12"/>
    <p:sldLayoutId id="2147483662" r:id="rId13"/>
    <p:sldLayoutId id="2147483664" r:id="rId14"/>
    <p:sldLayoutId id="2147483680" r:id="rId15"/>
    <p:sldLayoutId id="2147483681" r:id="rId16"/>
    <p:sldLayoutId id="2147483682" r:id="rId17"/>
    <p:sldLayoutId id="2147483666" r:id="rId18"/>
    <p:sldLayoutId id="2147483667" r:id="rId19"/>
    <p:sldLayoutId id="2147483683" r:id="rId20"/>
    <p:sldLayoutId id="2147483671" r:id="rId21"/>
    <p:sldLayoutId id="2147483694" r:id="rId2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" userDrawn="1">
          <p15:clr>
            <a:srgbClr val="F26B43"/>
          </p15:clr>
        </p15:guide>
        <p15:guide id="4" pos="244" userDrawn="1">
          <p15:clr>
            <a:srgbClr val="F26B43"/>
          </p15:clr>
        </p15:guide>
        <p15:guide id="5" pos="5516" userDrawn="1">
          <p15:clr>
            <a:srgbClr val="F26B43"/>
          </p15:clr>
        </p15:guide>
        <p15:guide id="6" orient="horz" pos="1004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orient="horz" pos="3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 dirty="0"/>
              <a:t>          </a:t>
            </a:r>
            <a:r>
              <a:rPr lang="en-GB" altLang="en-US" sz="1400" dirty="0">
                <a:solidFill>
                  <a:srgbClr val="B2B2B2"/>
                </a:solidFill>
              </a:rPr>
              <a:t>© University of Dundee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980728"/>
            <a:ext cx="6934200" cy="450567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GB" altLang="en-US" sz="3600" dirty="0">
                <a:solidFill>
                  <a:schemeClr val="tx1"/>
                </a:solidFill>
              </a:rPr>
              <a:t>AC11001 </a:t>
            </a:r>
            <a:br>
              <a:rPr lang="en-GB" altLang="en-US" sz="3600" dirty="0">
                <a:solidFill>
                  <a:schemeClr val="tx1"/>
                </a:solidFill>
              </a:rPr>
            </a:br>
            <a:r>
              <a:rPr lang="en-GB" altLang="en-US" sz="3600" dirty="0">
                <a:solidFill>
                  <a:schemeClr val="tx1"/>
                </a:solidFill>
              </a:rPr>
              <a:t>An introduction to software development with Java</a:t>
            </a:r>
            <a:br>
              <a:rPr lang="en-GB" altLang="en-US" sz="4400" dirty="0">
                <a:solidFill>
                  <a:schemeClr val="tx1"/>
                </a:solidFill>
              </a:rPr>
            </a:br>
            <a:br>
              <a:rPr lang="en-GB" altLang="en-US" sz="4400" dirty="0">
                <a:solidFill>
                  <a:schemeClr val="tx1"/>
                </a:solidFill>
              </a:rPr>
            </a:br>
            <a:r>
              <a:rPr lang="en-GB" altLang="en-US" sz="4400" dirty="0">
                <a:solidFill>
                  <a:schemeClr val="accent2"/>
                </a:solidFill>
              </a:rPr>
              <a:t>Individual Project Weeks</a:t>
            </a:r>
            <a:br>
              <a:rPr lang="en-GB" altLang="en-US" sz="4400" dirty="0">
                <a:solidFill>
                  <a:schemeClr val="tx1"/>
                </a:solidFill>
              </a:rPr>
            </a:br>
            <a:br>
              <a:rPr lang="en-GB" altLang="en-US" sz="4400" dirty="0">
                <a:solidFill>
                  <a:schemeClr val="tx1"/>
                </a:solidFill>
              </a:rPr>
            </a:br>
            <a:r>
              <a:rPr lang="en-GB" altLang="en-US" sz="2800" i="1" dirty="0">
                <a:solidFill>
                  <a:schemeClr val="tx1"/>
                </a:solidFill>
              </a:rPr>
              <a:t>Dr Iain Martin</a:t>
            </a:r>
            <a:br>
              <a:rPr lang="en-GB" altLang="en-US" sz="2800" i="1" dirty="0">
                <a:solidFill>
                  <a:schemeClr val="tx1"/>
                </a:solidFill>
              </a:rPr>
            </a:br>
            <a:r>
              <a:rPr lang="en-GB" altLang="en-US" sz="2800" i="1" dirty="0">
                <a:solidFill>
                  <a:schemeClr val="tx1"/>
                </a:solidFill>
              </a:rPr>
              <a:t>Dr Craig Ramsay</a:t>
            </a:r>
            <a:endParaRPr lang="en-GB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B187B20-6041-4EE0-8644-5F21315A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Starting to code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0C2F-F9A3-49A1-88DD-593F4B90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How should you start to code project?</a:t>
            </a:r>
          </a:p>
          <a:p>
            <a:pPr lvl="1">
              <a:defRPr/>
            </a:pPr>
            <a:r>
              <a:rPr lang="en-GB" dirty="0"/>
              <a:t>No detailed instructions given this time!</a:t>
            </a:r>
          </a:p>
          <a:p>
            <a:pPr lvl="1">
              <a:defRPr/>
            </a:pPr>
            <a:r>
              <a:rPr lang="en-GB" dirty="0"/>
              <a:t>The purpose is for you to consolidate your learning from this module.</a:t>
            </a:r>
          </a:p>
          <a:p>
            <a:pPr>
              <a:defRPr/>
            </a:pPr>
            <a:r>
              <a:rPr lang="en-GB" dirty="0"/>
              <a:t>However</a:t>
            </a:r>
          </a:p>
          <a:p>
            <a:pPr lvl="1">
              <a:defRPr/>
            </a:pPr>
            <a:r>
              <a:rPr lang="en-GB" dirty="0"/>
              <a:t>I have written you a “getting started guide”</a:t>
            </a:r>
          </a:p>
          <a:p>
            <a:pPr lvl="1">
              <a:defRPr/>
            </a:pPr>
            <a:r>
              <a:rPr lang="en-GB" dirty="0"/>
              <a:t>“</a:t>
            </a:r>
            <a:r>
              <a:rPr lang="en-GB" dirty="0">
                <a:solidFill>
                  <a:srgbClr val="FF0000"/>
                </a:solidFill>
              </a:rPr>
              <a:t>Project getting started.pdf</a:t>
            </a:r>
            <a:r>
              <a:rPr lang="en-GB" dirty="0"/>
              <a:t>”</a:t>
            </a:r>
          </a:p>
          <a:p>
            <a:pPr marL="457200" lvl="1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A696E30-D840-4F4B-A351-A1BEB491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BE9B4-C93C-4FAB-8A60-12E68F4FA0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BB78B36-C60C-4EE4-963F-828415DC6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Starting to code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15CC-340C-4BE8-8382-39A5526D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4413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2400" dirty="0"/>
              <a:t>How should you start to code project?</a:t>
            </a:r>
          </a:p>
          <a:p>
            <a:pPr lvl="1">
              <a:defRPr/>
            </a:pPr>
            <a:r>
              <a:rPr lang="en-GB" sz="2000" dirty="0">
                <a:solidFill>
                  <a:srgbClr val="FF0000"/>
                </a:solidFill>
              </a:rPr>
              <a:t>Focus on one small aspect at a time until it works!</a:t>
            </a:r>
          </a:p>
          <a:p>
            <a:pPr lvl="1">
              <a:defRPr/>
            </a:pPr>
            <a:r>
              <a:rPr lang="en-GB" sz="2000" dirty="0">
                <a:solidFill>
                  <a:srgbClr val="FF0000"/>
                </a:solidFill>
              </a:rPr>
              <a:t>Decide to start with human v human or human v computer</a:t>
            </a:r>
          </a:p>
          <a:p>
            <a:pPr lvl="1">
              <a:defRPr/>
            </a:pPr>
            <a:r>
              <a:rPr lang="en-GB" sz="2000" dirty="0"/>
              <a:t>Here is how I would tackle the problem</a:t>
            </a:r>
          </a:p>
          <a:p>
            <a:pPr>
              <a:defRPr/>
            </a:pPr>
            <a:r>
              <a:rPr lang="en-GB" sz="2400" dirty="0"/>
              <a:t>Start by writing the class with the main data structure</a:t>
            </a:r>
          </a:p>
          <a:p>
            <a:pPr lvl="1">
              <a:defRPr/>
            </a:pPr>
            <a:r>
              <a:rPr lang="en-GB" sz="2000" dirty="0"/>
              <a:t>Board/grid, whatever stores the state of the game</a:t>
            </a:r>
          </a:p>
          <a:p>
            <a:pPr lvl="1">
              <a:defRPr/>
            </a:pPr>
            <a:r>
              <a:rPr lang="en-GB" sz="2000" dirty="0"/>
              <a:t>Define (get from design) what the data means</a:t>
            </a:r>
          </a:p>
          <a:p>
            <a:pPr lvl="1">
              <a:defRPr/>
            </a:pPr>
            <a:r>
              <a:rPr lang="en-GB" sz="2000" dirty="0"/>
              <a:t>Initialise the board/grid</a:t>
            </a:r>
          </a:p>
          <a:p>
            <a:pPr lvl="1">
              <a:defRPr/>
            </a:pPr>
            <a:r>
              <a:rPr lang="en-GB" sz="2000" dirty="0"/>
              <a:t>Display the board/grid</a:t>
            </a:r>
          </a:p>
          <a:p>
            <a:pPr lvl="1">
              <a:defRPr/>
            </a:pPr>
            <a:r>
              <a:rPr lang="en-GB" dirty="0"/>
              <a:t>Design the algorithm to place computer ships randomly</a:t>
            </a:r>
            <a:r>
              <a:rPr lang="en-GB" sz="2000" dirty="0"/>
              <a:t> (maybe you did this in the design assignment?) (hard!)</a:t>
            </a:r>
          </a:p>
          <a:p>
            <a:pPr lvl="1">
              <a:defRPr/>
            </a:pPr>
            <a:r>
              <a:rPr lang="en-GB" sz="2000" dirty="0"/>
              <a:t>Implement the game </a:t>
            </a:r>
            <a:r>
              <a:rPr lang="en-GB" dirty="0"/>
              <a:t>playing algorithm</a:t>
            </a:r>
            <a:r>
              <a:rPr lang="en-GB" sz="2000" dirty="0"/>
              <a:t> (hard!)</a:t>
            </a:r>
          </a:p>
          <a:p>
            <a:pPr lvl="1">
              <a:defRPr/>
            </a:pPr>
            <a:r>
              <a:rPr lang="en-GB" sz="2000" dirty="0"/>
              <a:t>Implement the game playing algorithm</a:t>
            </a:r>
          </a:p>
          <a:p>
            <a:pPr lvl="1">
              <a:defRPr/>
            </a:pPr>
            <a:r>
              <a:rPr lang="en-GB" sz="2000" dirty="0"/>
              <a:t>Save/load board state to file</a:t>
            </a:r>
          </a:p>
          <a:p>
            <a:pPr lvl="1">
              <a:defRPr/>
            </a:pPr>
            <a:r>
              <a:rPr lang="en-GB" dirty="0"/>
              <a:t>Add extras (implement full game with the user placing ships too, try linking to the example GUI)</a:t>
            </a:r>
            <a:endParaRPr lang="en-GB" sz="2000" dirty="0"/>
          </a:p>
          <a:p>
            <a:pPr marL="0" indent="0">
              <a:buFontTx/>
              <a:buNone/>
              <a:defRPr/>
            </a:pPr>
            <a:endParaRPr lang="en-GB" sz="2400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02DFFAA-870B-49BF-80E7-59C85E5D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E787B-DCF7-461D-A0C3-304E98A6B68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9DC7454-2F34-47D7-A69B-F1E56141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What if I get stuck?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D11D-2D02-4CE6-A82A-E8DA6CF0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It’s likely that a lot of you will get stuck at some point…</a:t>
            </a:r>
          </a:p>
          <a:p>
            <a:pPr lvl="1">
              <a:defRPr/>
            </a:pPr>
            <a:r>
              <a:rPr lang="en-GB" sz="2000" dirty="0"/>
              <a:t>Read through the Project getting started pdf.</a:t>
            </a:r>
          </a:p>
          <a:p>
            <a:pPr lvl="1">
              <a:defRPr/>
            </a:pPr>
            <a:r>
              <a:rPr lang="en-GB" sz="2000" dirty="0">
                <a:solidFill>
                  <a:srgbClr val="FF0000"/>
                </a:solidFill>
              </a:rPr>
              <a:t>Attend all the lab sessions, it’s much better to work on this when you can ask for help if you get stuck.</a:t>
            </a:r>
          </a:p>
          <a:p>
            <a:pPr lvl="1">
              <a:defRPr/>
            </a:pPr>
            <a:r>
              <a:rPr lang="en-GB" sz="2000" dirty="0"/>
              <a:t>Use the debugger.</a:t>
            </a:r>
          </a:p>
          <a:p>
            <a:pPr lvl="1">
              <a:defRPr/>
            </a:pPr>
            <a:r>
              <a:rPr lang="en-GB" sz="2000" dirty="0"/>
              <a:t>Send me an email, explain the problem (include any error messages) and include the code.</a:t>
            </a:r>
          </a:p>
          <a:p>
            <a:pPr>
              <a:defRPr/>
            </a:pPr>
            <a:r>
              <a:rPr lang="en-GB" sz="2400" dirty="0"/>
              <a:t>Coding takes longer than you think</a:t>
            </a:r>
          </a:p>
          <a:p>
            <a:pPr lvl="1">
              <a:defRPr/>
            </a:pPr>
            <a:r>
              <a:rPr lang="en-GB" sz="2000" dirty="0">
                <a:solidFill>
                  <a:srgbClr val="FF0000"/>
                </a:solidFill>
              </a:rPr>
              <a:t>Start early</a:t>
            </a:r>
          </a:p>
          <a:p>
            <a:pPr lvl="1">
              <a:defRPr/>
            </a:pPr>
            <a:r>
              <a:rPr lang="en-GB" sz="2000" dirty="0">
                <a:solidFill>
                  <a:srgbClr val="FF0000"/>
                </a:solidFill>
              </a:rPr>
              <a:t>Keep working at it</a:t>
            </a:r>
          </a:p>
          <a:p>
            <a:pPr lvl="1">
              <a:defRPr/>
            </a:pPr>
            <a:r>
              <a:rPr lang="en-GB" sz="2000" dirty="0"/>
              <a:t>You’ll be building your skills, becoming a more independent programmer</a:t>
            </a:r>
          </a:p>
          <a:p>
            <a:pPr marL="457200" lvl="1" indent="0">
              <a:buFontTx/>
              <a:buNone/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8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2FEA5DF-8D6B-411A-8D1D-662F530A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6A90A0-C5A9-4CB5-BB83-B90BD1A40A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F2912F2-0316-41C8-B44F-02AD0F225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If things go wrong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765BADC-F7B9-4A20-A244-2EC9ED037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Don’t be tempted to cheat</a:t>
            </a:r>
          </a:p>
          <a:p>
            <a:r>
              <a:rPr lang="en-GB" altLang="en-US"/>
              <a:t>Ask me for help</a:t>
            </a:r>
          </a:p>
          <a:p>
            <a:r>
              <a:rPr lang="en-GB" altLang="en-US"/>
              <a:t>Ask for help as early as possible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029C33B-2FC0-4F09-8D70-5584C8FF3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8068F-3A03-49AD-8A28-454C35B58CE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3B36FE1-4E0C-4E19-B3CD-500831BFF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Plagiarism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FAFB22A-03A4-48DC-99E7-E451057B6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I don’t like talking about this but…</a:t>
            </a:r>
          </a:p>
          <a:p>
            <a:pPr lvl="1"/>
            <a:r>
              <a:rPr lang="en-GB" altLang="en-US"/>
              <a:t>Last year there were various incidencts of plagiarism</a:t>
            </a:r>
          </a:p>
          <a:p>
            <a:r>
              <a:rPr lang="en-GB" altLang="en-US"/>
              <a:t>Helping your friends is good</a:t>
            </a:r>
          </a:p>
          <a:p>
            <a:pPr lvl="1"/>
            <a:r>
              <a:rPr lang="en-GB" altLang="en-US"/>
              <a:t>But you must code it your self (to gain the skills!)</a:t>
            </a:r>
          </a:p>
          <a:p>
            <a:r>
              <a:rPr lang="en-GB" altLang="en-US"/>
              <a:t>Don’t be tempted to cheat!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7E461FE-AD83-4E5F-92DA-C552E0CB8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3F7CA-989C-4240-9ED4-5FF0E058A5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66FD4E-2C76-4A80-95AC-35DF0862C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Plagiarism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E5A65A2-3862-4A6C-B321-3917E76DD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Don’t’!</a:t>
            </a:r>
          </a:p>
          <a:p>
            <a:pPr lvl="1"/>
            <a:r>
              <a:rPr lang="en-GB" altLang="en-US" dirty="0">
                <a:highlight>
                  <a:srgbClr val="FF0000"/>
                </a:highlight>
              </a:rPr>
              <a:t>DON’T</a:t>
            </a:r>
            <a:r>
              <a:rPr lang="en-GB" altLang="en-US" dirty="0"/>
              <a:t> email your solution to a friend: They may use more of it than you would want</a:t>
            </a:r>
          </a:p>
          <a:p>
            <a:pPr lvl="2"/>
            <a:r>
              <a:rPr lang="en-GB" altLang="en-US" dirty="0"/>
              <a:t>You’re both liable if they submit your code.</a:t>
            </a:r>
          </a:p>
          <a:p>
            <a:pPr lvl="1"/>
            <a:r>
              <a:rPr lang="en-GB" altLang="en-US" dirty="0">
                <a:highlight>
                  <a:srgbClr val="FF0000"/>
                </a:highlight>
              </a:rPr>
              <a:t>DON’T </a:t>
            </a:r>
            <a:r>
              <a:rPr lang="en-GB" altLang="en-US" dirty="0"/>
              <a:t>download and edit a Java Battleships program you ‘find’</a:t>
            </a:r>
          </a:p>
          <a:p>
            <a:pPr lvl="2"/>
            <a:r>
              <a:rPr lang="en-GB" altLang="en-US" dirty="0"/>
              <a:t>It will probably be quite complicated</a:t>
            </a:r>
          </a:p>
          <a:p>
            <a:pPr lvl="2"/>
            <a:r>
              <a:rPr lang="en-GB" altLang="en-US" dirty="0"/>
              <a:t>Will not help you gain skills</a:t>
            </a:r>
          </a:p>
          <a:p>
            <a:pPr lvl="2"/>
            <a:r>
              <a:rPr lang="en-GB" altLang="en-US" dirty="0"/>
              <a:t>Risk getting into serious trouble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71407BE-E48C-439E-80F6-4CF302523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12609-29DA-499D-B244-1F8CA85075D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66FD4E-2C76-4A80-95AC-35DF0862C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Robust user input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E5A65A2-3862-4A6C-B321-3917E76DD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 expect that your submitted program should be robust</a:t>
            </a:r>
          </a:p>
          <a:p>
            <a:r>
              <a:rPr lang="en-GB" altLang="en-US" dirty="0"/>
              <a:t>What does this mean?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71407BE-E48C-439E-80F6-4CF302523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12609-29DA-499D-B244-1F8CA85075D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53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66FD4E-2C76-4A80-95AC-35DF0862C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Robust user input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E5A65A2-3862-4A6C-B321-3917E76DD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 expect that your submitted program be robust</a:t>
            </a:r>
          </a:p>
          <a:p>
            <a:r>
              <a:rPr lang="en-GB" altLang="en-US" dirty="0"/>
              <a:t>What does this mean?</a:t>
            </a:r>
          </a:p>
          <a:p>
            <a:pPr lvl="1"/>
            <a:r>
              <a:rPr lang="en-GB" altLang="en-US" dirty="0"/>
              <a:t>Does not crash if the user enters out of range data</a:t>
            </a:r>
          </a:p>
          <a:p>
            <a:pPr lvl="1"/>
            <a:r>
              <a:rPr lang="en-GB" altLang="en-US" dirty="0"/>
              <a:t>Does not crash if letters are entered when numbers are expected</a:t>
            </a:r>
          </a:p>
          <a:p>
            <a:r>
              <a:rPr lang="en-GB" altLang="en-US" dirty="0"/>
              <a:t>So how do we do this?</a:t>
            </a:r>
          </a:p>
          <a:p>
            <a:r>
              <a:rPr lang="en-GB" altLang="en-US" dirty="0"/>
              <a:t>Here are two ways:</a:t>
            </a:r>
          </a:p>
          <a:p>
            <a:pPr marL="457200" indent="-457200">
              <a:buAutoNum type="arabicPeriod"/>
            </a:pPr>
            <a:r>
              <a:rPr lang="en-GB" altLang="en-US" dirty="0"/>
              <a:t>Using Scanner </a:t>
            </a:r>
            <a:r>
              <a:rPr lang="en-GB" altLang="en-US" dirty="0" err="1"/>
              <a:t>hasNextInt</a:t>
            </a:r>
            <a:r>
              <a:rPr lang="en-GB" altLang="en-US" dirty="0"/>
              <a:t>() method</a:t>
            </a:r>
          </a:p>
          <a:p>
            <a:pPr marL="457200" indent="-457200">
              <a:buAutoNum type="arabicPeriod"/>
            </a:pPr>
            <a:r>
              <a:rPr lang="en-GB" altLang="en-US" dirty="0"/>
              <a:t>Using exception handling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71407BE-E48C-439E-80F6-4CF302523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12609-29DA-499D-B244-1F8CA85075D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9478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B8C-B968-46F5-8FAD-FA82F4D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 user input: Using Scanner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77B-D4D6-49FE-9A8F-46C94C1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73B94-C9AA-4062-B5DC-8878AA914502}"/>
              </a:ext>
            </a:extLst>
          </p:cNvPr>
          <p:cNvSpPr/>
          <p:nvPr/>
        </p:nvSpPr>
        <p:spPr>
          <a:xfrm>
            <a:off x="681264" y="1678471"/>
            <a:ext cx="647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userPrompt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Scanner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GB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userPrompt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(!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.hasNextInt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userPrompt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8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B8C-B968-46F5-8FAD-FA82F4D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 user input: Using Exception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77B-D4D6-49FE-9A8F-46C94C1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19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DD0F2-3929-403E-92E2-DF49A5E6A43E}"/>
              </a:ext>
            </a:extLst>
          </p:cNvPr>
          <p:cNvSpPr/>
          <p:nvPr/>
        </p:nvSpPr>
        <p:spPr>
          <a:xfrm>
            <a:off x="387350" y="1057317"/>
            <a:ext cx="89001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getIntException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userPrompt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lvl="1"/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GB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GB" sz="1600" dirty="0">
              <a:latin typeface="Courier New" panose="02070309020205020404" pitchFamily="49" charset="0"/>
            </a:endParaRPr>
          </a:p>
          <a:p>
            <a:pPr lvl="1"/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Loop until we get a valid int input from the user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3"/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userPrompt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3"/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3"/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valid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InputMismatchException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3"/>
            <a:r>
              <a:rPr lang="en-GB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Read and discard the invalid input</a:t>
            </a:r>
          </a:p>
          <a:p>
            <a:pPr lvl="3"/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3"/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"Please enter a valid integer:"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(!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en-GB" sz="1600" dirty="0">
              <a:latin typeface="Courier New" panose="020703090202050204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12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DC8FBD2-D867-4186-9EAD-C985AE41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507412" cy="1143000"/>
          </a:xfrm>
        </p:spPr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Main topics covered in AC11001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CCCC63C-05A4-43EB-9C91-BB4D6FAC4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423988"/>
            <a:ext cx="7315200" cy="4525962"/>
          </a:xfrm>
        </p:spPr>
        <p:txBody>
          <a:bodyPr>
            <a:normAutofit lnSpcReduction="10000"/>
          </a:bodyPr>
          <a:lstStyle/>
          <a:p>
            <a:r>
              <a:rPr lang="en-GB" altLang="en-US" sz="2400"/>
              <a:t>Week 1: Requirements, algorithm design</a:t>
            </a:r>
          </a:p>
          <a:p>
            <a:r>
              <a:rPr lang="en-GB" altLang="en-US" sz="2400"/>
              <a:t>Week 2: Objects, object-oriented design</a:t>
            </a:r>
          </a:p>
          <a:p>
            <a:r>
              <a:rPr lang="en-GB" altLang="en-US" sz="2400"/>
              <a:t>Week 3: Coding a Java class</a:t>
            </a:r>
          </a:p>
          <a:p>
            <a:r>
              <a:rPr lang="en-GB" altLang="en-US" sz="2400"/>
              <a:t>Week 4: Variables, methods, statements</a:t>
            </a:r>
          </a:p>
          <a:p>
            <a:r>
              <a:rPr lang="en-GB" altLang="en-US" sz="2400"/>
              <a:t>Week 5: Inheritance and version control</a:t>
            </a:r>
          </a:p>
          <a:p>
            <a:r>
              <a:rPr lang="en-GB" altLang="en-US" sz="2400"/>
              <a:t>Week 6: Control structures (e.g. </a:t>
            </a:r>
            <a:r>
              <a:rPr lang="en-GB" altLang="en-US" sz="2400">
                <a:solidFill>
                  <a:srgbClr val="002060"/>
                </a:solidFill>
              </a:rPr>
              <a:t>if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rgbClr val="002060"/>
                </a:solidFill>
              </a:rPr>
              <a:t>while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rgbClr val="002060"/>
                </a:solidFill>
              </a:rPr>
              <a:t>for</a:t>
            </a:r>
            <a:r>
              <a:rPr lang="en-GB" altLang="en-US" sz="2400"/>
              <a:t>)</a:t>
            </a:r>
          </a:p>
          <a:p>
            <a:r>
              <a:rPr lang="en-GB" altLang="en-US" sz="2400"/>
              <a:t>Week 7: Arrays</a:t>
            </a:r>
          </a:p>
          <a:p>
            <a:r>
              <a:rPr lang="en-GB" altLang="en-US" sz="2400"/>
              <a:t>Week 8: Files</a:t>
            </a:r>
          </a:p>
          <a:p>
            <a:r>
              <a:rPr lang="en-GB" altLang="en-US" sz="2400">
                <a:solidFill>
                  <a:srgbClr val="FF0000"/>
                </a:solidFill>
              </a:rPr>
              <a:t>Weeks 9-12: Project work</a:t>
            </a:r>
          </a:p>
          <a:p>
            <a:pPr lvl="1"/>
            <a:r>
              <a:rPr lang="en-GB" altLang="en-US" sz="2000">
                <a:solidFill>
                  <a:srgbClr val="FF0000"/>
                </a:solidFill>
              </a:rPr>
              <a:t>Individual project</a:t>
            </a:r>
          </a:p>
        </p:txBody>
      </p:sp>
      <p:sp>
        <p:nvSpPr>
          <p:cNvPr id="6148" name="Footer Placeholder 4">
            <a:extLst>
              <a:ext uri="{FF2B5EF4-FFF2-40B4-BE49-F238E27FC236}">
                <a16:creationId xmlns:a16="http://schemas.microsoft.com/office/drawing/2014/main" id="{CE9FB256-13E6-404E-AFB1-B12D36FB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320C03C-1839-4281-B61D-C2035901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Submission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22F20B7-40D4-48CC-844A-E5601CA18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1963" y="1052513"/>
            <a:ext cx="8229600" cy="5116512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400"/>
              <a:t>Review the marking scheme</a:t>
            </a:r>
          </a:p>
          <a:p>
            <a:pPr lvl="1"/>
            <a:r>
              <a:rPr lang="en-GB" altLang="en-US" sz="2000"/>
              <a:t>Note the marks for updated design documentation</a:t>
            </a:r>
          </a:p>
          <a:p>
            <a:pPr lvl="1"/>
            <a:r>
              <a:rPr lang="en-GB" altLang="en-US" sz="2000"/>
              <a:t>Design documentation should match the code you submit!</a:t>
            </a:r>
          </a:p>
          <a:p>
            <a:pPr lvl="1"/>
            <a:r>
              <a:rPr lang="en-GB" altLang="en-US" sz="2000"/>
              <a:t>Note the marks for optional extras</a:t>
            </a:r>
          </a:p>
          <a:p>
            <a:r>
              <a:rPr lang="en-GB" altLang="en-US" sz="2400"/>
              <a:t>A single zip file containing all the required files.</a:t>
            </a:r>
          </a:p>
          <a:p>
            <a:pPr lvl="1"/>
            <a:r>
              <a:rPr lang="en-GB" altLang="en-US" sz="2000"/>
              <a:t>Project directory</a:t>
            </a:r>
          </a:p>
          <a:p>
            <a:pPr lvl="1"/>
            <a:r>
              <a:rPr lang="en-GB" altLang="en-US" sz="2000"/>
              <a:t>Runnable JAR file</a:t>
            </a:r>
          </a:p>
          <a:p>
            <a:pPr lvl="1"/>
            <a:r>
              <a:rPr lang="en-GB" altLang="en-US" sz="2000"/>
              <a:t>Updated documentation</a:t>
            </a:r>
          </a:p>
          <a:p>
            <a:pPr lvl="1"/>
            <a:r>
              <a:rPr lang="en-GB" altLang="en-US" sz="2000"/>
              <a:t>Self-evaluation</a:t>
            </a:r>
          </a:p>
          <a:p>
            <a:r>
              <a:rPr lang="en-GB" altLang="en-US" sz="2400"/>
              <a:t>Marks deducted for bad practice</a:t>
            </a:r>
          </a:p>
          <a:p>
            <a:pPr lvl="1"/>
            <a:r>
              <a:rPr lang="en-GB" altLang="en-US" sz="2000"/>
              <a:t>Poor/non-existent Javadoc commenting and other comments on complex sections of code</a:t>
            </a:r>
          </a:p>
          <a:p>
            <a:pPr lvl="1"/>
            <a:r>
              <a:rPr lang="en-GB" altLang="en-US" sz="2000"/>
              <a:t>Poor use of static, messy or inefficient code etc.</a:t>
            </a:r>
          </a:p>
          <a:p>
            <a:pPr lvl="1"/>
            <a:endParaRPr lang="en-GB" altLang="en-US" sz="2000"/>
          </a:p>
          <a:p>
            <a:pPr lvl="1"/>
            <a:endParaRPr lang="en-GB" altLang="en-US" sz="2000"/>
          </a:p>
          <a:p>
            <a:pPr lvl="1"/>
            <a:endParaRPr lang="en-GB" altLang="en-US" sz="200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AFBD625-8C56-4DEC-B944-42C7779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7129E-D0B8-404D-95FC-70AA30F9191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5605" name="TextBox 4">
            <a:extLst>
              <a:ext uri="{FF2B5EF4-FFF2-40B4-BE49-F238E27FC236}">
                <a16:creationId xmlns:a16="http://schemas.microsoft.com/office/drawing/2014/main" id="{5829A016-AC47-4E12-95DD-E25D0BFA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245225"/>
            <a:ext cx="43211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Look at the marking scheme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58D4115-79DA-4941-9FCC-67F40F4EF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Early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A65E-7ED9-4795-B23E-B8AE6B81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Add optional extras</a:t>
            </a:r>
          </a:p>
          <a:p>
            <a:pPr lvl="1">
              <a:defRPr/>
            </a:pPr>
            <a:r>
              <a:rPr lang="en-GB" dirty="0"/>
              <a:t>Both 1 and 2-player modes</a:t>
            </a:r>
          </a:p>
          <a:p>
            <a:pPr lvl="1">
              <a:defRPr/>
            </a:pPr>
            <a:r>
              <a:rPr lang="en-GB" dirty="0"/>
              <a:t>Add some computer intelligence</a:t>
            </a:r>
          </a:p>
          <a:p>
            <a:pPr lvl="1">
              <a:defRPr/>
            </a:pPr>
            <a:r>
              <a:rPr lang="en-GB" dirty="0"/>
              <a:t>Write a Graphical User Interface (GUI)</a:t>
            </a:r>
          </a:p>
          <a:p>
            <a:pPr marL="457200" lvl="1" indent="0">
              <a:buFontTx/>
              <a:buNone/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BFD6351-AB9F-45EB-A2A3-16ACA72E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9F8BFB-DA80-4AFE-B85C-FC15B53F24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AFD1B75-7501-498C-AD66-AAED1D5D9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Coding a GUI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5B42350-1DEF-4E5F-A511-5C5581225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Only consider this when you have completed a text-based version of the game</a:t>
            </a:r>
          </a:p>
          <a:p>
            <a:pPr lvl="1"/>
            <a:r>
              <a:rPr lang="en-GB" altLang="en-US" sz="2400" dirty="0"/>
              <a:t>Java GUI programming involves learning about a lot of library classes (e.g. Swing classes of Java FX)</a:t>
            </a:r>
          </a:p>
          <a:p>
            <a:r>
              <a:rPr lang="en-GB" altLang="en-US" sz="2800" dirty="0"/>
              <a:t>To help you, I’ve created a blank (Swing) GUI, designed for a very simple version of Battleships</a:t>
            </a:r>
          </a:p>
          <a:p>
            <a:pPr lvl="1"/>
            <a:r>
              <a:rPr lang="en-GB" altLang="en-US" sz="2400" dirty="0"/>
              <a:t>Menu options,</a:t>
            </a:r>
          </a:p>
          <a:p>
            <a:pPr lvl="1"/>
            <a:r>
              <a:rPr lang="en-GB" altLang="en-US" sz="2400" dirty="0"/>
              <a:t>Display a grid of </a:t>
            </a:r>
            <a:r>
              <a:rPr lang="en-GB" altLang="en-US" sz="2400" dirty="0" err="1"/>
              <a:t>JButtons</a:t>
            </a:r>
            <a:endParaRPr lang="en-GB" altLang="en-US" sz="2400" dirty="0"/>
          </a:p>
          <a:p>
            <a:pPr lvl="1"/>
            <a:r>
              <a:rPr lang="en-GB" altLang="en-US" sz="2400" dirty="0"/>
              <a:t>Respond to mouse click, giving button row/column</a:t>
            </a:r>
          </a:p>
          <a:p>
            <a:pPr lvl="1"/>
            <a:r>
              <a:rPr lang="en-GB" altLang="en-US" sz="2400" dirty="0"/>
              <a:t>Added comments to suggest where you could hook your code into the GUI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CD0EBB1-9382-4005-BEAF-8B2E1AB3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FBAE3-1423-438F-A144-50777256E72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7653" name="TextBox 4">
            <a:extLst>
              <a:ext uri="{FF2B5EF4-FFF2-40B4-BE49-F238E27FC236}">
                <a16:creationId xmlns:a16="http://schemas.microsoft.com/office/drawing/2014/main" id="{157A06E1-5C6A-4C03-948C-13545778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847" y="5940425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Run </a:t>
            </a:r>
            <a:r>
              <a:rPr lang="en-GB" altLang="en-US" sz="1800" dirty="0" err="1">
                <a:solidFill>
                  <a:srgbClr val="FF0000"/>
                </a:solidFill>
              </a:rPr>
              <a:t>BattleGUI</a:t>
            </a:r>
            <a:endParaRPr lang="en-GB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1ACD3A2-0675-4ACF-B3AE-C25ED6367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Coding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5D5D-FAB6-40CD-AA33-61B1D006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4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2800" dirty="0">
                <a:solidFill>
                  <a:srgbClr val="FF0000"/>
                </a:solidFill>
              </a:rPr>
              <a:t>Only consider this when you have completed a text-based version of the game</a:t>
            </a:r>
          </a:p>
          <a:p>
            <a:pPr lvl="1">
              <a:defRPr/>
            </a:pPr>
            <a:r>
              <a:rPr lang="en-GB" sz="2400" dirty="0">
                <a:solidFill>
                  <a:srgbClr val="FF0000"/>
                </a:solidFill>
              </a:rPr>
              <a:t>Could submit two versions if incomplete (text and GUI)</a:t>
            </a:r>
          </a:p>
          <a:p>
            <a:pPr>
              <a:defRPr/>
            </a:pPr>
            <a:r>
              <a:rPr lang="en-GB" sz="2800" dirty="0"/>
              <a:t>Consider the GUI as a replacement for your Menu class</a:t>
            </a:r>
          </a:p>
          <a:p>
            <a:pPr lvl="1">
              <a:defRPr/>
            </a:pPr>
            <a:r>
              <a:rPr lang="en-GB" sz="2400" dirty="0"/>
              <a:t>Handles all the user input</a:t>
            </a:r>
          </a:p>
          <a:p>
            <a:pPr>
              <a:defRPr/>
            </a:pPr>
            <a:r>
              <a:rPr lang="en-GB" sz="2800" dirty="0"/>
              <a:t>So if you want to consider writing a GUI later on:</a:t>
            </a:r>
          </a:p>
          <a:p>
            <a:pPr lvl="1">
              <a:defRPr/>
            </a:pPr>
            <a:r>
              <a:rPr lang="en-GB" sz="2400" dirty="0"/>
              <a:t>Ensure that all user input is in your Menu class</a:t>
            </a:r>
          </a:p>
          <a:p>
            <a:pPr lvl="1">
              <a:defRPr/>
            </a:pPr>
            <a:r>
              <a:rPr lang="en-GB" sz="2400" dirty="0"/>
              <a:t>Separate out the user-interface from the logic and data structure processing of the game</a:t>
            </a:r>
          </a:p>
          <a:p>
            <a:pPr lvl="2">
              <a:defRPr/>
            </a:pPr>
            <a:r>
              <a:rPr lang="en-GB" sz="2000" dirty="0"/>
              <a:t>Otherwise it will be very hard to untangle it</a:t>
            </a:r>
          </a:p>
          <a:p>
            <a:pPr lvl="2">
              <a:defRPr/>
            </a:pPr>
            <a:r>
              <a:rPr lang="en-GB" sz="2000" dirty="0"/>
              <a:t>This is why it is good programming practice!</a:t>
            </a:r>
          </a:p>
          <a:p>
            <a:pPr lvl="1">
              <a:defRPr/>
            </a:pPr>
            <a:endParaRPr lang="en-GB" sz="24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 marL="457200" lvl="1" indent="0">
              <a:buFontTx/>
              <a:buNone/>
              <a:defRPr/>
            </a:pPr>
            <a:endParaRPr lang="en-GB" sz="2400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D4FEA34-4C6F-4FFC-BBE3-83B89224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6D8A0-1965-4378-8AC3-983C0F80131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7A996F-06D8-4CBB-9C00-D6B10E9B9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240" y="2565400"/>
            <a:ext cx="5242560" cy="1143000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Questions?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B892EE4E-E696-4AA3-822E-2A26A052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010AD-A621-4398-B728-F8C44D4A53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37D9C5-B67E-408F-9F18-0A9004D3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Marks breakdown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68F375B-0C8E-472F-AFCF-1C5F772B9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524000"/>
            <a:ext cx="8497887" cy="4525963"/>
          </a:xfrm>
        </p:spPr>
        <p:txBody>
          <a:bodyPr/>
          <a:lstStyle/>
          <a:p>
            <a:r>
              <a:rPr lang="en-GB" altLang="en-US" sz="2800"/>
              <a:t>Week 2: Group Design for project 	(10%)</a:t>
            </a:r>
          </a:p>
          <a:p>
            <a:r>
              <a:rPr lang="en-GB" altLang="en-US" sz="2800"/>
              <a:t>Week 4: Classes and objects 	  	(10%)</a:t>
            </a:r>
          </a:p>
          <a:p>
            <a:r>
              <a:rPr lang="en-GB" altLang="en-US" sz="2800"/>
              <a:t>Week 6: Control structures 	  	(10%)</a:t>
            </a:r>
          </a:p>
          <a:p>
            <a:r>
              <a:rPr lang="en-GB" altLang="en-US" sz="2800"/>
              <a:t>Week 8: Files and Arrays 	  		(10%)</a:t>
            </a:r>
          </a:p>
          <a:p>
            <a:r>
              <a:rPr lang="en-GB" altLang="en-US" sz="2800">
                <a:solidFill>
                  <a:srgbClr val="FF0000"/>
                </a:solidFill>
              </a:rPr>
              <a:t>Week 10: Class Test	  			(30%)</a:t>
            </a:r>
          </a:p>
          <a:p>
            <a:r>
              <a:rPr lang="en-GB" altLang="en-US" sz="2800">
                <a:solidFill>
                  <a:srgbClr val="FF0000"/>
                </a:solidFill>
              </a:rPr>
              <a:t>Weeks 9-12: Project	Implementation	(30%)</a:t>
            </a:r>
          </a:p>
        </p:txBody>
      </p:sp>
      <p:sp>
        <p:nvSpPr>
          <p:cNvPr id="7172" name="TextBox 1">
            <a:extLst>
              <a:ext uri="{FF2B5EF4-FFF2-40B4-BE49-F238E27FC236}">
                <a16:creationId xmlns:a16="http://schemas.microsoft.com/office/drawing/2014/main" id="{0B3A1FEA-285D-4A92-BE15-76A35AE9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157788"/>
            <a:ext cx="2554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   Total: 100%  </a:t>
            </a:r>
          </a:p>
        </p:txBody>
      </p:sp>
      <p:cxnSp>
        <p:nvCxnSpPr>
          <p:cNvPr id="7173" name="Straight Connector 3">
            <a:extLst>
              <a:ext uri="{FF2B5EF4-FFF2-40B4-BE49-F238E27FC236}">
                <a16:creationId xmlns:a16="http://schemas.microsoft.com/office/drawing/2014/main" id="{F7141E52-02C7-4D2E-B25C-D98F201828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8125" y="5157788"/>
            <a:ext cx="21605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Footer Placeholder 4">
            <a:extLst>
              <a:ext uri="{FF2B5EF4-FFF2-40B4-BE49-F238E27FC236}">
                <a16:creationId xmlns:a16="http://schemas.microsoft.com/office/drawing/2014/main" id="{47BBD8A4-C816-4BE7-BF89-81FC0543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54E330BC-BCEC-491C-9AA0-40182704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96AAF38-9B28-47E7-B44E-4218A430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239000" cy="9906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accent2"/>
                </a:solidFill>
              </a:rPr>
              <a:t>This week (Week 9) 11-15 November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38A87CC-419B-405C-8433-F691B73A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8388350" cy="4716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GB" altLang="en-US" sz="2400" dirty="0">
                <a:solidFill>
                  <a:schemeClr val="accent6">
                    <a:lumMod val="50000"/>
                  </a:schemeClr>
                </a:solidFill>
              </a:rPr>
              <a:t>Wednesday 9-10am lab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</a:rPr>
              <a:t>Revision on File handling and file handing for the project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Thurs 12-1pm lecture (today):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Introduction to the individual project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Thurs 3-5pm lab: Work on project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E.g. review and update group design. Start coding.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sz="2400" dirty="0">
                <a:solidFill>
                  <a:srgbClr val="FF0000"/>
                </a:solidFill>
              </a:rPr>
              <a:t>Friday 12:15-12:45 pm: Practice (mock) test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Tower IT Suite C, arrive at 4:05pm, ten minutes early.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solidFill>
                  <a:schemeClr val="accent6">
                    <a:lumMod val="50000"/>
                  </a:schemeClr>
                </a:solidFill>
              </a:rPr>
              <a:t>Friday 9-10am lab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Revision on File handling and file handing for the project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Fri 4-6pm lab: Work on project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E.g. review and update group design. Start coding.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54E330BC-BCEC-491C-9AA0-40182704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96AAF38-9B28-47E7-B44E-4218A430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239000" cy="9906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accent2"/>
                </a:solidFill>
              </a:rPr>
              <a:t>This week (Week 10) 18-22 November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38A87CC-419B-405C-8433-F691B73A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8388350" cy="4716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GB" altLang="en-US" sz="2400" dirty="0">
                <a:solidFill>
                  <a:srgbClr val="00B050"/>
                </a:solidFill>
              </a:rPr>
              <a:t>NO DALHOUSIE 9-10 LABS THIS WEEK (not booked in the timetable)</a:t>
            </a:r>
          </a:p>
          <a:p>
            <a:pPr>
              <a:lnSpc>
                <a:spcPct val="90000"/>
              </a:lnSpc>
              <a:defRPr/>
            </a:pPr>
            <a:endParaRPr lang="en-GB" altLang="en-US" sz="2400" dirty="0"/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Thursday 12-1pm usual Dalhousie Lecture Room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Review of mock test / exam revision (ask Iain questions)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Thurs 3-5pm lab: Work on project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E.g. Aim to have coded board display and started placing ships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Friday 12-1pm : No lecture</a:t>
            </a:r>
            <a:endParaRPr lang="en-GB" altLang="en-US" dirty="0"/>
          </a:p>
          <a:p>
            <a:pPr>
              <a:lnSpc>
                <a:spcPct val="90000"/>
              </a:lnSpc>
              <a:defRPr/>
            </a:pPr>
            <a:r>
              <a:rPr lang="en-GB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Friday 22</a:t>
            </a:r>
            <a:r>
              <a:rPr lang="en-GB" altLang="en-US" sz="240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nd</a:t>
            </a:r>
            <a:r>
              <a:rPr lang="en-GB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November 14:15-15:45 pm: Class test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Tower IT Suite C, arrive at 2:05pm, ten minutes early.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You must attend (and pass!) to pass the module.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Fri 4-6pm lab: Work on project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E.g. Aim to have coded board display and started placing ships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97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54E330BC-BCEC-491C-9AA0-40182704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96AAF38-9B28-47E7-B44E-4218A430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239000" cy="9906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accent2"/>
                </a:solidFill>
              </a:rPr>
              <a:t>This week (Week 11) 15-29 November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38A87CC-419B-405C-8433-F691B73A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8388350" cy="4716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NO LECTURES THIS WEEK </a:t>
            </a:r>
          </a:p>
          <a:p>
            <a:pPr>
              <a:lnSpc>
                <a:spcPct val="90000"/>
              </a:lnSpc>
              <a:defRPr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Thurs 3-5pm lab: Work on project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E.g. Aim to have coded the basic gameplay and file handling</a:t>
            </a:r>
          </a:p>
          <a:p>
            <a:pPr>
              <a:lnSpc>
                <a:spcPct val="90000"/>
              </a:lnSpc>
              <a:defRPr/>
            </a:pPr>
            <a:endParaRPr lang="en-GB" altLang="en-US" sz="2400" dirty="0"/>
          </a:p>
          <a:p>
            <a:pPr>
              <a:lnSpc>
                <a:spcPct val="90000"/>
              </a:lnSpc>
              <a:defRPr/>
            </a:pPr>
            <a:r>
              <a:rPr lang="en-GB" altLang="en-US" sz="2400" dirty="0"/>
              <a:t>Fri 4-6pm lab: Work on project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E.g. Aim to have coded the basic gameplay and file handling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97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4EFFDC82-E22E-4AE5-A0C7-13F786BD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896461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B2B2B2"/>
                </a:solidFill>
              </a:rPr>
              <a:t>AC11001 introduction to software development</a:t>
            </a:r>
            <a:r>
              <a:rPr lang="en-GB" altLang="en-US" sz="1400"/>
              <a:t>          </a:t>
            </a:r>
            <a:r>
              <a:rPr lang="en-GB" altLang="en-US" sz="1400">
                <a:solidFill>
                  <a:srgbClr val="B2B2B2"/>
                </a:solidFill>
              </a:rPr>
              <a:t>© University of Dundee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7C7BB7C-9AFD-4903-86BC-48520971A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239000" cy="990600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accent2"/>
                </a:solidFill>
              </a:rPr>
              <a:t>Week 12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1E6E7F3-9E34-4817-B7BC-98C800738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47520"/>
            <a:ext cx="8388350" cy="449929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No timetabled sessions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800" dirty="0"/>
              <a:t>But I’ll give anyone help in the Thurs/Fri afternoon labs if they want it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800" dirty="0"/>
              <a:t>Email me to ask for help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Submit project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800" dirty="0">
                <a:solidFill>
                  <a:srgbClr val="FF0000"/>
                </a:solidFill>
              </a:rPr>
              <a:t>Friday 6</a:t>
            </a:r>
            <a:r>
              <a:rPr lang="en-GB" altLang="en-US" sz="2800" baseline="30000" dirty="0">
                <a:solidFill>
                  <a:srgbClr val="FF0000"/>
                </a:solidFill>
              </a:rPr>
              <a:t>th</a:t>
            </a:r>
            <a:r>
              <a:rPr lang="en-GB" altLang="en-US" sz="2800" dirty="0">
                <a:solidFill>
                  <a:srgbClr val="FF0000"/>
                </a:solidFill>
              </a:rPr>
              <a:t> December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400" dirty="0">
                <a:solidFill>
                  <a:srgbClr val="FF0000"/>
                </a:solidFill>
              </a:rPr>
              <a:t>Earlier if you’re done!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End of Module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After you submit the project!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Remember to update your design document to match the code you submit. We will be checking this when marking it!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/>
              <a:t>Check that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Aim for marking to be done within three weeks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1800" dirty="0"/>
              <a:t>Please be understanding, this is a big task and overlaps the Christmas holidays!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/>
              <a:t>Marks and feedback given on Blackboard as usual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sz="1800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32A0CDE-8B84-4281-BEF2-928A2E715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Getting started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BBE3-9766-445E-9C96-4DBF729D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How should you start the project?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91419F6-DBC9-4295-8E43-0FA61ADA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01D8A-CBEA-4973-A610-55FBE1E70C7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0EAFACB-9C86-465F-A761-941623BE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2"/>
                </a:solidFill>
              </a:rPr>
              <a:t>Getting started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D15E-5BA7-4D04-A4E2-F9DCE2EC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How should you start the project?</a:t>
            </a:r>
          </a:p>
          <a:p>
            <a:pPr lvl="1">
              <a:defRPr/>
            </a:pPr>
            <a:r>
              <a:rPr lang="en-GB" sz="2400" dirty="0"/>
              <a:t>Look at the documents in the Project folder on Blackboard</a:t>
            </a:r>
          </a:p>
          <a:p>
            <a:pPr lvl="1">
              <a:defRPr/>
            </a:pPr>
            <a:r>
              <a:rPr lang="en-GB" sz="2400" dirty="0">
                <a:solidFill>
                  <a:srgbClr val="FF0000"/>
                </a:solidFill>
              </a:rPr>
              <a:t>Re-read the assignment brief</a:t>
            </a:r>
          </a:p>
          <a:p>
            <a:pPr lvl="2">
              <a:defRPr/>
            </a:pPr>
            <a:r>
              <a:rPr lang="en-GB" sz="2000" dirty="0">
                <a:solidFill>
                  <a:srgbClr val="FF0000"/>
                </a:solidFill>
              </a:rPr>
              <a:t>And read the assignment marking scheme</a:t>
            </a:r>
          </a:p>
          <a:p>
            <a:pPr lvl="1">
              <a:defRPr/>
            </a:pPr>
            <a:r>
              <a:rPr lang="en-GB" sz="2400" dirty="0"/>
              <a:t>Review/update your group design document</a:t>
            </a:r>
          </a:p>
          <a:p>
            <a:pPr lvl="2">
              <a:defRPr/>
            </a:pPr>
            <a:r>
              <a:rPr lang="en-GB" sz="2000" dirty="0"/>
              <a:t>Modify it based on your improved knowledge of Java and Object Oriented programming</a:t>
            </a:r>
          </a:p>
          <a:p>
            <a:pPr lvl="2">
              <a:defRPr/>
            </a:pPr>
            <a:r>
              <a:rPr lang="en-GB" sz="2000" dirty="0"/>
              <a:t>And the Feedback provided</a:t>
            </a:r>
          </a:p>
          <a:p>
            <a:pPr lvl="2">
              <a:defRPr/>
            </a:pPr>
            <a:r>
              <a:rPr lang="en-GB" sz="2000" dirty="0"/>
              <a:t>Update the class specifications</a:t>
            </a:r>
          </a:p>
          <a:p>
            <a:pPr lvl="1">
              <a:defRPr/>
            </a:pPr>
            <a:r>
              <a:rPr lang="en-GB" sz="2400" dirty="0"/>
              <a:t>Then consider starting the coding.</a:t>
            </a:r>
          </a:p>
          <a:p>
            <a:pPr lvl="1">
              <a:defRPr/>
            </a:pP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800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D0B3458-64B4-41BF-8CF2-4E152C62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6EFF6-6CF1-4BD7-B60C-E6F4A15D7DA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E9599E81-B054-46E9-944C-AD36B722E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245225"/>
            <a:ext cx="529431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Show example text-based Battleships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4414</TotalTime>
  <Words>1687</Words>
  <Application>Microsoft Office PowerPoint</Application>
  <PresentationFormat>On-screen Show (4:3)</PresentationFormat>
  <Paragraphs>257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University of Dundee</vt:lpstr>
      <vt:lpstr>AC11001  An introduction to software development with Java  Individual Project Weeks  Dr Iain Martin Dr Craig Ramsay</vt:lpstr>
      <vt:lpstr>Main topics covered in AC11001</vt:lpstr>
      <vt:lpstr>Marks breakdown</vt:lpstr>
      <vt:lpstr>This week (Week 9) 11-15 November</vt:lpstr>
      <vt:lpstr>This week (Week 10) 18-22 November</vt:lpstr>
      <vt:lpstr>This week (Week 11) 15-29 November</vt:lpstr>
      <vt:lpstr>Week 12</vt:lpstr>
      <vt:lpstr>Getting started with the project</vt:lpstr>
      <vt:lpstr>Getting started with the project</vt:lpstr>
      <vt:lpstr>Starting to code the project</vt:lpstr>
      <vt:lpstr>Starting to code the project</vt:lpstr>
      <vt:lpstr>What if I get stuck?</vt:lpstr>
      <vt:lpstr>If things go wrong</vt:lpstr>
      <vt:lpstr>Plagiarism</vt:lpstr>
      <vt:lpstr>Plagiarism</vt:lpstr>
      <vt:lpstr>Robust user input</vt:lpstr>
      <vt:lpstr>Robust user input</vt:lpstr>
      <vt:lpstr>Robust user input: Using Scanner methods</vt:lpstr>
      <vt:lpstr>Robust user input: Using Exception handling</vt:lpstr>
      <vt:lpstr>Submission</vt:lpstr>
      <vt:lpstr>Early finish</vt:lpstr>
      <vt:lpstr>Coding a GUI</vt:lpstr>
      <vt:lpstr>Coding a GUI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PANGU v5 Training (UoD)</dc:title>
  <dc:creator>i.martin@dundee.ac.uk</dc:creator>
  <cp:lastModifiedBy>IMartin</cp:lastModifiedBy>
  <cp:revision>434</cp:revision>
  <cp:lastPrinted>2019-09-06T15:40:31Z</cp:lastPrinted>
  <dcterms:created xsi:type="dcterms:W3CDTF">2016-12-19T09:45:33Z</dcterms:created>
  <dcterms:modified xsi:type="dcterms:W3CDTF">2019-11-14T16:34:41Z</dcterms:modified>
</cp:coreProperties>
</file>