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C00FC-1566-F575-DB64-765D7250A7F6}" v="662" dt="2019-12-01T13:39:44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9B5D-5EA6-43ED-8C18-87102056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9CB5-9952-4C5E-9CA4-3D1D44552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81EA-228B-4540-90FE-67E45738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9D1E-3380-4D76-988E-F769AE24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AB89-6FEB-44CD-9063-AA8E49BE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4781-E759-4C5B-A6F3-8BC6A88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D6AF3-C41B-406F-B876-AE6B5064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34CF-E73D-4641-878C-78851EAE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4A78-1FA5-4F67-AA01-4063F463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F3E9-F935-404C-9414-3C983AE4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3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B4C82-BB9A-4C46-AEA5-0606FD987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8C893-A93E-4EC3-A250-371DAE68C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33A-5570-4871-85BC-336EFE0A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336F-D811-41F6-8C1E-36B1605D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566A-EF8D-4D68-9921-A69318C4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A57B-8A49-4E9B-B378-5D3B8972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CC05-38F8-4B0E-96E5-AED9B879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E9AC-E5E4-4897-86E3-BD624EEA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4A33-139F-4FF9-81F3-454C00E6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9EAE-4590-46AE-A387-10C187FF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6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71CC-7453-428E-98AF-B2620B3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0E35-A0C5-41FE-B913-8E68DB0E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FEE4-D453-4DB5-B472-802D5B45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A458-5F4C-4E74-98DF-40B521B4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AF35-3EC1-4D12-B53C-2F0D9B5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82E6-A4C6-4906-814D-0D2C8452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23C0-6129-4357-B1E4-00A9364CD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4D35-FD3D-4D9B-BA31-F1C17279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E8D6-FDF4-4899-90BD-2DD84514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9A16-4E46-489F-945C-6FFF6263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D10-58B8-49F5-A8E7-632F08F7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0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1497-7636-4584-99D6-943BA9B4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B90C-1304-4A3F-9543-D0704169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4D4E-03AB-4012-BD6D-A35B2CD4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05811-FA40-4869-B9A7-4F63378B8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2FAB-A40E-4576-8764-9701AEB16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17CA-875A-439D-B1AB-6557335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F792-8C86-4608-A391-12F8958E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241FF-F2A9-47AF-8B3D-54AEC769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6189-17E5-447B-A67E-C1372AB2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74452-2D8A-4EFC-A656-8856C1DE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AD3E2-2BCE-4549-9297-489DF4A5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BC04-DD7E-438C-8439-DC453183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2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FBDC1-7F0D-42CD-ADC4-6FB48704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43485-8E16-43F4-BD8A-794BDB70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E790A-E8B6-4D45-9C22-04792BD2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FCE3-A6A0-4E2C-8850-008196A7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CA9A-A1E3-49CB-8C64-5A0C51E9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9C094-3A68-4532-BCF0-9A3749B3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65C6-FC7D-40CA-91C3-09F170DF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1F0E-F8DB-41BC-858E-80E4BC9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2BAC-7A2A-4E3B-BE4C-06ABAC65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E9E-CDC1-449F-AABA-4648AA0C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D688B-74E6-4B6C-985D-42A49CE65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B86BB-F0A0-43F6-9132-B7DC190D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F1B3-5CAF-471C-A166-F9E7EE35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F2FB-82AB-4904-8587-F7F46AB2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5A63-C6BD-4E99-AD08-B0A0A85F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62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3BA44-2C05-4843-B9C3-BD77FC68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887A-B680-4209-B5EE-C81CFF00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EAFA-5967-4C14-9E12-0F5DEDC8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39F1-1AC5-4A60-BBD6-196118FB0E7B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FECE-0184-482F-BA4F-4B803CB35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7AAE-7B3D-471E-BF8E-41FBA084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9089-9FCC-4117-AD35-D0F47AD6F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ariety of fresh fruit and vegetables on display&#10;&#10;Description automatically generated">
            <a:extLst>
              <a:ext uri="{FF2B5EF4-FFF2-40B4-BE49-F238E27FC236}">
                <a16:creationId xmlns:a16="http://schemas.microsoft.com/office/drawing/2014/main" id="{2AF0A07A-63BF-41AB-8F7D-F34C84B84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" r="-1" b="25350"/>
          <a:stretch/>
        </p:blipFill>
        <p:spPr>
          <a:xfrm>
            <a:off x="838200" y="-3810"/>
            <a:ext cx="9928860" cy="685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8212AB-D7DE-4E0A-AAC2-BCB261E4B36C}"/>
              </a:ext>
            </a:extLst>
          </p:cNvPr>
          <p:cNvSpPr/>
          <p:nvPr/>
        </p:nvSpPr>
        <p:spPr>
          <a:xfrm>
            <a:off x="0" y="776614"/>
            <a:ext cx="12192000" cy="638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Little Green Larder Map Web App</a:t>
            </a:r>
            <a:endParaRPr lang="en-GB" sz="2400" b="1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4277A-EB28-484D-B3EF-6A3BAD4E0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85" y="281475"/>
            <a:ext cx="1515015" cy="17235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82A95B-2537-482C-B07C-CD157C54A481}"/>
              </a:ext>
            </a:extLst>
          </p:cNvPr>
          <p:cNvSpPr/>
          <p:nvPr/>
        </p:nvSpPr>
        <p:spPr>
          <a:xfrm>
            <a:off x="0" y="5857875"/>
            <a:ext cx="12192000" cy="40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Leia Ainscough, Stuart Florence, Struan Robertson, Joel Yule, Shaun Warden</a:t>
            </a:r>
            <a:endParaRPr lang="en-GB" sz="11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0C2341-4E19-4AFA-AA18-1CC253899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4" y="5028530"/>
            <a:ext cx="1825661" cy="18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Target Audience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35891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Interests in Sustainable/Zero Waste Living and Healthy eating</a:t>
            </a:r>
          </a:p>
          <a:p>
            <a:r>
              <a:rPr lang="en-GB" sz="2400">
                <a:cs typeface="Calibri"/>
              </a:rPr>
              <a:t>School Children</a:t>
            </a:r>
            <a:endParaRPr lang="en-GB" sz="24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8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Our idea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>
                <a:cs typeface="Calibri" panose="020F0502020204030204"/>
              </a:rPr>
              <a:t>Interactive Map</a:t>
            </a:r>
          </a:p>
          <a:p>
            <a:r>
              <a:rPr lang="en-GB" sz="2400">
                <a:cs typeface="Calibri" panose="020F0502020204030204"/>
              </a:rPr>
              <a:t>Text-To-Speech</a:t>
            </a:r>
            <a:endParaRPr lang="en-GB" sz="2400" dirty="0">
              <a:cs typeface="Calibri" panose="020F0502020204030204"/>
            </a:endParaRPr>
          </a:p>
          <a:p>
            <a:endParaRPr lang="en-GB" sz="24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Research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Primary Research:</a:t>
            </a:r>
            <a:endParaRPr lang="en-US"/>
          </a:p>
          <a:p>
            <a:pPr lvl="1"/>
            <a:r>
              <a:rPr lang="en-GB" sz="2000">
                <a:cs typeface="Calibri"/>
              </a:rPr>
              <a:t>Visit of The Little Green Larder</a:t>
            </a:r>
          </a:p>
          <a:p>
            <a:r>
              <a:rPr lang="en-GB" sz="2400">
                <a:cs typeface="Calibri"/>
              </a:rPr>
              <a:t>Secondary Research:</a:t>
            </a:r>
          </a:p>
          <a:p>
            <a:pPr lvl="1"/>
            <a:r>
              <a:rPr lang="en-GB" sz="2000">
                <a:cs typeface="Calibri"/>
              </a:rPr>
              <a:t>Magdalens Magazine</a:t>
            </a:r>
          </a:p>
          <a:p>
            <a:pPr lvl="1"/>
            <a:r>
              <a:rPr lang="en-GB" sz="2000">
                <a:cs typeface="Calibri"/>
              </a:rPr>
              <a:t>Online Research of each location added to map</a:t>
            </a:r>
            <a:endParaRPr lang="en-GB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Live Demo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One of us will now show you our web app</a:t>
            </a:r>
          </a:p>
          <a:p>
            <a:pPr lvl="1"/>
            <a:r>
              <a:rPr lang="en-GB" sz="2000">
                <a:cs typeface="Calibri" panose="020F0502020204030204"/>
              </a:rPr>
              <a:t>Example of markers</a:t>
            </a:r>
            <a:endParaRPr lang="en-GB" sz="2000" dirty="0">
              <a:cs typeface="Calibri" panose="020F0502020204030204"/>
            </a:endParaRPr>
          </a:p>
          <a:p>
            <a:pPr lvl="1"/>
            <a:r>
              <a:rPr lang="en-GB" sz="2000">
                <a:cs typeface="Calibri" panose="020F0502020204030204"/>
              </a:rPr>
              <a:t>Demo of text to speech</a:t>
            </a:r>
            <a:endParaRPr lang="en-GB" sz="20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0B-E379-4E30-95F9-C2DD5481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Value and Purpose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309-ECCA-4933-B173-A04C889C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>
                <a:cs typeface="Calibri"/>
              </a:rPr>
              <a:t>Assistance outwith opening hours</a:t>
            </a:r>
            <a:endParaRPr lang="en-GB" sz="2400" dirty="0">
              <a:cs typeface="Calibri"/>
            </a:endParaRPr>
          </a:p>
          <a:p>
            <a:r>
              <a:rPr lang="en-GB" sz="2400">
                <a:cs typeface="Calibri"/>
              </a:rPr>
              <a:t>Ease of use</a:t>
            </a:r>
          </a:p>
          <a:p>
            <a:r>
              <a:rPr lang="en-GB" sz="2400">
                <a:cs typeface="Calibri"/>
              </a:rPr>
              <a:t>Accessibility</a:t>
            </a:r>
            <a:endParaRPr lang="en-GB" sz="2400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8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2C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54C470-C077-43A5-B2B9-6907F5D6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20" y="2857501"/>
            <a:ext cx="1004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0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E45417A433C40AFC4726F97A64788" ma:contentTypeVersion="5" ma:contentTypeDescription="Create a new document." ma:contentTypeScope="" ma:versionID="4f6d364963ad845db881ca82db20e864">
  <xsd:schema xmlns:xsd="http://www.w3.org/2001/XMLSchema" xmlns:xs="http://www.w3.org/2001/XMLSchema" xmlns:p="http://schemas.microsoft.com/office/2006/metadata/properties" xmlns:ns3="2b90406f-70bd-4a73-9115-0ab270c3b20c" xmlns:ns4="9433e67d-6d8e-4868-af32-7bcc444a104f" targetNamespace="http://schemas.microsoft.com/office/2006/metadata/properties" ma:root="true" ma:fieldsID="909fd28b45dc25fef24054c2713fdd0f" ns3:_="" ns4:_="">
    <xsd:import namespace="2b90406f-70bd-4a73-9115-0ab270c3b20c"/>
    <xsd:import namespace="9433e67d-6d8e-4868-af32-7bcc444a10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0406f-70bd-4a73-9115-0ab270c3b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3e67d-6d8e-4868-af32-7bcc444a10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CFF1E8-3A97-44D4-AB97-13459B1C23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F1E12A-9A61-4369-84DE-BFD534C86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0406f-70bd-4a73-9115-0ab270c3b20c"/>
    <ds:schemaRef ds:uri="9433e67d-6d8e-4868-af32-7bcc444a1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02E774-B3A5-4081-81B2-8EE9F46B4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Target Audience</vt:lpstr>
      <vt:lpstr>Our idea</vt:lpstr>
      <vt:lpstr>Research</vt:lpstr>
      <vt:lpstr>Live Demo</vt:lpstr>
      <vt:lpstr>Value and 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Leia</dc:creator>
  <cp:lastModifiedBy>Joel Yule (Student)</cp:lastModifiedBy>
  <cp:revision>76</cp:revision>
  <dcterms:created xsi:type="dcterms:W3CDTF">2019-12-01T11:34:11Z</dcterms:created>
  <dcterms:modified xsi:type="dcterms:W3CDTF">2019-12-01T13:59:31Z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0x0101002C1E45417A433C40AFC4726F97A64788</vt:lpwstr>
  </property>
</Properties>
</file>