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db7ff64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db7ff64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db7ff64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db7ff64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db7ff64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db7ff64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db7ff64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1db7ff64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db7ff64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db7ff64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db7ff64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db7ff64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1db7ff64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1db7ff64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1db7ff641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1db7ff641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c7ce4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3c7ce4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MutationObserver interface provides the ability to watch for changes being made to the DOM tree. It is designed as a replacement for the older Mutation Events feature which was part of the DOM3 Events specification.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d50015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d50015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db7ff6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db7ff6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1db7ff641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1db7ff641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737a71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f737a71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db7ff6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db7ff6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44444"/>
                </a:solidFill>
                <a:highlight>
                  <a:srgbClr val="FFFFFF"/>
                </a:highlight>
              </a:rPr>
              <a:t>Each 'thread' gets its own </a:t>
            </a:r>
            <a:r>
              <a:rPr b="1" lang="en-GB" sz="1200">
                <a:solidFill>
                  <a:srgbClr val="444444"/>
                </a:solidFill>
                <a:highlight>
                  <a:srgbClr val="FFFFFF"/>
                </a:highlight>
              </a:rPr>
              <a:t>event loop</a:t>
            </a:r>
            <a:r>
              <a:rPr lang="en-GB" sz="1200">
                <a:solidFill>
                  <a:srgbClr val="444444"/>
                </a:solidFill>
                <a:highlight>
                  <a:srgbClr val="FFFFFF"/>
                </a:highlight>
              </a:rPr>
              <a:t>, so each web worker gets its own, so it can execute independently, whereas all windows on the same origin share an event loop as they can synchronously communicate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db7ff6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db7ff6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db7ff64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db7ff64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db7ff64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db7ff64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db7ff64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db7ff64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db7ff64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db7ff64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db7ff6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db7ff6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5400">
                <a:solidFill>
                  <a:srgbClr val="434343"/>
                </a:solidFill>
              </a:rPr>
              <a:t>Zones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968638" y="34809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034800" y="34809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751050" y="3460525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2751050" y="3460525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991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751050" y="3460525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991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5"/>
          <p:cNvSpPr/>
          <p:nvPr/>
        </p:nvSpPr>
        <p:spPr>
          <a:xfrm flipH="1">
            <a:off x="1824050" y="38560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991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980750" y="30323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991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980750" y="30323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27"/>
          <p:cNvSpPr/>
          <p:nvPr/>
        </p:nvSpPr>
        <p:spPr>
          <a:xfrm flipH="1">
            <a:off x="1824050" y="38560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991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80750" y="30323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968650" y="260417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2013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2013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2118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2134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123750" y="30323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111650" y="260417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1425950" y="41022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979450" y="3246438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end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9" name="Google Shape;269;p29"/>
          <p:cNvCxnSpPr/>
          <p:nvPr/>
        </p:nvCxnSpPr>
        <p:spPr>
          <a:xfrm>
            <a:off x="3916635" y="3394052"/>
            <a:ext cx="0" cy="9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3269430" y="4301004"/>
            <a:ext cx="6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Execution Order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6092450" y="594300"/>
            <a:ext cx="2800800" cy="4351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b();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c();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c() {}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d() {}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const start = new Date();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const end = new Date();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console.log(end - start);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882925" y="1924875"/>
            <a:ext cx="101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903450" y="2489525"/>
            <a:ext cx="101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2013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asks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2013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3805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microTasks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3797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975102" y="3910000"/>
            <a:ext cx="9009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0"/>
          <p:cNvSpPr txBox="1"/>
          <p:nvPr>
            <p:ph type="title"/>
          </p:nvPr>
        </p:nvSpPr>
        <p:spPr>
          <a:xfrm>
            <a:off x="729450" y="1318650"/>
            <a:ext cx="495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complicated truth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082249" y="3143275"/>
            <a:ext cx="1118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setTimeout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3868950" y="3575950"/>
            <a:ext cx="1721700" cy="64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mutation observer callbacks / promises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0"/>
          <p:cNvSpPr/>
          <p:nvPr/>
        </p:nvSpPr>
        <p:spPr>
          <a:xfrm flipH="1">
            <a:off x="1554850" y="3525875"/>
            <a:ext cx="23853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0"/>
          <p:cNvSpPr/>
          <p:nvPr/>
        </p:nvSpPr>
        <p:spPr>
          <a:xfrm flipH="1">
            <a:off x="1554875" y="3141750"/>
            <a:ext cx="5856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75101" y="3525875"/>
            <a:ext cx="5100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974976" y="3141750"/>
            <a:ext cx="5100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6165800" y="1957300"/>
            <a:ext cx="26943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task is added to the stack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It stays there until all its pending microtasks have been depleted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when the task exits the stack, and only if the stack is empty, any new pending microtasks are being executed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 new task enters the 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/>
          <p:nvPr/>
        </p:nvSpPr>
        <p:spPr>
          <a:xfrm>
            <a:off x="2013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Zone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2013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2118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2134013" y="346052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2123750" y="30323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2111650" y="2604175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425950" y="41022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2994325" y="2335563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end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4" name="Google Shape;304;p31"/>
          <p:cNvCxnSpPr>
            <a:stCxn id="303" idx="3"/>
          </p:cNvCxnSpPr>
          <p:nvPr/>
        </p:nvCxnSpPr>
        <p:spPr>
          <a:xfrm flipH="1">
            <a:off x="3916525" y="2493363"/>
            <a:ext cx="4800" cy="18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3269430" y="4301004"/>
            <a:ext cx="6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Zone Execution Order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4318400" y="1318650"/>
            <a:ext cx="1872900" cy="3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b();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c();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c() {}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function </a:t>
            </a:r>
            <a:r>
              <a:rPr lang="en-GB" sz="1200"/>
              <a:t>d() {}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6328175" y="1318650"/>
            <a:ext cx="2553900" cy="3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const </a:t>
            </a:r>
            <a:r>
              <a:rPr lang="en-GB" sz="1200">
                <a:solidFill>
                  <a:srgbClr val="6AA84F"/>
                </a:solidFill>
              </a:rPr>
              <a:t>zoneB </a:t>
            </a:r>
            <a:r>
              <a:rPr lang="en-GB" sz="1200"/>
              <a:t>= Zone.current.fork();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let start;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let end;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A84F"/>
                </a:solidFill>
              </a:rPr>
              <a:t>zoneB</a:t>
            </a:r>
            <a:r>
              <a:rPr lang="en-GB" sz="1200"/>
              <a:t>.onEnter(()=&gt;{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start = new Date();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})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A84F"/>
                </a:solidFill>
              </a:rPr>
              <a:t>zoneB</a:t>
            </a:r>
            <a:r>
              <a:rPr lang="en-GB" sz="1200"/>
              <a:t>.onLeave(</a:t>
            </a:r>
            <a:r>
              <a:rPr lang="en-GB" sz="1200"/>
              <a:t>()=&gt;{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end = new Date();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console.log(end - start);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})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A84F"/>
                </a:solidFill>
              </a:rPr>
              <a:t>zoneB</a:t>
            </a:r>
            <a:r>
              <a:rPr lang="en-GB" sz="1200"/>
              <a:t>.run(a);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Zone?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737D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6A737D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Zone is a mechanism for intercepting and keeping track of asynchronous work.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Zone is an execution context that persists across async tasks.</a:t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Zone and Angular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Angular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Zone.js is used to detect when certain async operations occur to trigger a change detection cycle.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Those operations are 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Events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XMLHttpRequests</a:t>
            </a:r>
            <a:endParaRPr sz="1400"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Timers</a:t>
            </a:r>
            <a:endParaRPr sz="1400">
              <a:solidFill>
                <a:srgbClr val="44444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NgZone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Just a fancy name for a forked child zone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Because it is aware of the current Zone, that means it can be used to run functionality in the outer Zones (outside the change detection mechanism)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You can check if there are pending microtasks in the executed zone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By default Angular runs ApplicationRef.tick() when there are no microtasks remaining, which triggers the view refresh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It only handles common AJAX functionality (not JSONP for example)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roposed as a TC39 standard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that even mean?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In order to understand how zones work first we need to understand the basics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How the event loop works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How the call back queue works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How certain browser functionality interacts with them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495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and Schedules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68650" y="34809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968650" y="34809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034800" y="3480900"/>
            <a:ext cx="9270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870100" y="1924875"/>
            <a:ext cx="12564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Stack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870100" y="2489525"/>
            <a:ext cx="12564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662325" y="1924875"/>
            <a:ext cx="18780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Call back Queue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654625" y="2489525"/>
            <a:ext cx="1878000" cy="18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975500" y="388870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751050" y="3856000"/>
            <a:ext cx="16671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68638" y="3480950"/>
            <a:ext cx="1059300" cy="3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()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070275" y="1075925"/>
            <a:ext cx="2800800" cy="3459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 a()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45818E"/>
                </a:solidFill>
              </a:rPr>
              <a:t>log</a:t>
            </a:r>
            <a:r>
              <a:rPr lang="en-GB" sz="1200"/>
              <a:t>("a");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b();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d();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b() {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("b");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   </a:t>
            </a:r>
            <a:r>
              <a:rPr lang="en-GB" sz="1200">
                <a:solidFill>
                  <a:srgbClr val="FF0000"/>
                </a:solidFill>
              </a:rPr>
              <a:t>setTimeout</a:t>
            </a:r>
            <a:r>
              <a:rPr lang="en-GB" sz="1200"/>
              <a:t>(() =&gt; { c(); }, 0);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</a:t>
            </a:r>
            <a:r>
              <a:rPr lang="en-GB" sz="1200"/>
              <a:t> c()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("c");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 function </a:t>
            </a:r>
            <a:r>
              <a:rPr lang="en-GB" sz="1200"/>
              <a:t>d() {    console.</a:t>
            </a:r>
            <a:r>
              <a:rPr lang="en-GB" sz="1200">
                <a:solidFill>
                  <a:srgbClr val="38761D"/>
                </a:solidFill>
              </a:rPr>
              <a:t>log</a:t>
            </a:r>
            <a:r>
              <a:rPr lang="en-GB" sz="1200"/>
              <a:t>("d"); }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a();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