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550" r:id="rId3"/>
    <p:sldId id="551" r:id="rId4"/>
    <p:sldId id="552" r:id="rId5"/>
    <p:sldId id="55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CA"/>
    <a:srgbClr val="B7E7BA"/>
    <a:srgbClr val="D5D9E5"/>
    <a:srgbClr val="A0BFFE"/>
    <a:srgbClr val="5086C4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0D68-9061-4159-8B7E-C5BF24400A4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309F-9E71-4AE5-B740-6C41FEEAC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DDA19-4146-96C6-1226-52D8A0A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208930-0836-1C26-E144-956316019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836218-67E6-DE43-06A9-5EADFC9A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30CD5-E1B4-D5F1-A473-C8BC5621D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7309F-9E71-4AE5-B740-6C41FEEAC0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636D-2F91-6815-46B1-4876EEFC6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5A35DD-93A0-3346-9B47-0A1D1713C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5A985C-5B16-FE3B-83A9-42B46A9A7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7270B-9374-48E0-5C64-CDAB6616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7309F-9E71-4AE5-B740-6C41FEEAC0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AF252-0B50-312F-745B-2CFAC675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0C2E2D-0C22-3537-1122-B2120CEF0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C8BC176-B4BA-CADC-218F-95BD58620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F8E37-3627-300A-A15A-4A36687AD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7309F-9E71-4AE5-B740-6C41FEEAC0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2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B0CD9-F383-38E0-943B-AD8F7348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9A1DE8-ABBF-EC20-2E88-F42698BBD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C5FEFF-03D9-F264-14E7-E60504402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D5AF0-7DA5-7D0A-AB51-E7392F818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7309F-9E71-4AE5-B740-6C41FEEAC0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7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47AF-AC04-29AE-8DC2-0B6BD2DC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454F3F-7C60-A9E7-4235-73EDD1DA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AC6F-CF04-151B-5EBB-5283F3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473CD-7E5A-0325-BEA5-A958512C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D801D-B36B-E398-BBAB-79EB6655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5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F17E0-47AA-4419-DDC0-A9784AAE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BB402-1152-A233-F9DF-AC9415D11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7B49B-A1ED-6E39-DCD2-16FE903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84E2-A3CE-CE7A-A5E2-73F787DC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81CBE-91D6-E657-3A90-8514D56D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F930D-FFBC-2D10-41AD-1B61A11D5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EF26D-DD23-C7D8-01FB-5863C7D1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87A6F-4F6C-0A5F-27BE-B119F996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D3BB6-1D91-5A47-F798-734E3216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4E4AA-C0FF-C2C0-41AE-5C1B0349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8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2051" descr="a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1640820" y="4868545"/>
            <a:ext cx="514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3" name="图片 3075" descr="a2"/>
          <p:cNvPicPr>
            <a:picLocks noChangeAspect="1"/>
          </p:cNvPicPr>
          <p:nvPr userDrawn="1"/>
        </p:nvPicPr>
        <p:blipFill>
          <a:blip r:embed="rId2"/>
          <a:srcRect r="24375"/>
          <a:stretch>
            <a:fillRect/>
          </a:stretch>
        </p:blipFill>
        <p:spPr>
          <a:xfrm>
            <a:off x="-24130" y="0"/>
            <a:ext cx="69151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075" descr="a2"/>
          <p:cNvPicPr>
            <a:picLocks noChangeAspect="1"/>
          </p:cNvPicPr>
          <p:nvPr userDrawn="1"/>
        </p:nvPicPr>
        <p:blipFill>
          <a:blip r:embed="rId2"/>
          <a:srcRect l="39153"/>
          <a:stretch>
            <a:fillRect/>
          </a:stretch>
        </p:blipFill>
        <p:spPr>
          <a:xfrm>
            <a:off x="6628130" y="0"/>
            <a:ext cx="556387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410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7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81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9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12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1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2C1-A947-C4F1-8775-8FB50C38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BBBAE-F6E9-83CD-4338-8FAD7E2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55D1-24E5-6A69-8303-BAF576F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2E01A-5AA1-560D-8523-9BE3680C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5B4F-B48A-2215-EDA9-F21DF05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50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14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5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11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0917" y="260736"/>
            <a:ext cx="4011084" cy="360030"/>
          </a:xfrm>
          <a:prstGeom prst="rect">
            <a:avLst/>
          </a:prstGeom>
        </p:spPr>
        <p:txBody>
          <a:bodyPr anchor="b"/>
          <a:lstStyle>
            <a:lvl1pPr algn="l">
              <a:defRPr sz="900" b="1" baseline="0"/>
            </a:lvl1pPr>
          </a:lstStyle>
          <a:p>
            <a:r>
              <a:rPr lang="en-US" altLang="zh-CN" dirty="0"/>
              <a:t>X-RAY HI-VOLAGE POWER SUPPLY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F0F50-D1F5-B5E8-EBB5-74DE5660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97178-D225-658E-C355-EA9D75C0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323C1-526F-1D84-4E10-6F7A2946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5867-D48A-2B0E-61A3-A947F888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483FC-F060-9685-CBBB-6AD55243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FFF7-EAED-53B6-C8B5-C818729E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13375-92BF-995E-5A53-132A9126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AAD88-8E2C-9850-43A4-D1690D0E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CACD0-0321-AA1B-BEEC-3D0AF63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D35E9-06AC-3C9F-D8B5-8CB02060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749FF-E92B-1DCD-62EE-030094DE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6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68FA5-C61C-BBDC-1F92-BC140589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840D9-31B1-DDD8-1BF2-CC740CFC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6EB1D-4007-36C7-E28A-5BE2BE58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49B36-18F4-7E79-CB74-1CD6DA27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0FACA-80EB-1D19-9F6C-891632142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1D3BF-389F-D437-0B77-15E67BF1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8E509-63C8-0333-E2BB-C6AE3E32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54A88-7ECB-5669-DFA7-0BD7937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96734-498E-7412-B0C7-A2D47AA3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5FB97-ABED-AFB4-CCD0-4F574352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D00F23-2074-18FA-C529-1568E2B5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13C8B-576D-6DE7-107A-40EC6E14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BAD49-2610-0917-496E-70F7DF5D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7BB9B-939B-CD89-39F6-77679AB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A2A9D0-4D87-6763-E34C-BA1AA5C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FD3F6-767F-1E55-32C4-4FAEF4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F7F9-5C1A-0A02-AE75-F4136034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B4329-6C68-B096-C350-B7760CE8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42320-1C7F-E0B9-B550-7C6933C9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CAAF9-9B1F-20CF-7B6D-54D97500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2073D-9D29-A222-34A8-E6B051C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0F4A2-1C8D-C8B6-23BA-A729BD1B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BE798B-622C-FF0D-0A70-4907BD02B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B2D7B8-7A2B-DDB3-B5DC-B0EBC803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778EC-1B4F-69E6-34AE-46C7E4B0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51078-C880-0E11-19FD-C4B93DFD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94347-582B-DB02-3940-CB4F2013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C0F38-A5A8-35EF-D955-797FFA68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4FCF-7DA3-3B46-5EC9-18571F23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44904-F4B8-FB98-1232-2756617B2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905D-5AB9-4660-A3C3-DACC72DE7FB1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12640-0B97-0477-C6AC-7B73E3628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0E7BC-38A0-0433-DF25-2D0B0204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73F7-C32B-45C2-921D-1BA90F8E1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5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0" name="图片 2051" descr="a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476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232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arkit/roomtrackingprovider/st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apple.com/documentation/arkit/cameraframeprovider/cameraframeupdat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E02C-6617-5C95-A9F0-6D6B8648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7D3134-387A-32D7-BBBB-9D431E664DFE}"/>
              </a:ext>
            </a:extLst>
          </p:cNvPr>
          <p:cNvSpPr txBox="1"/>
          <p:nvPr/>
        </p:nvSpPr>
        <p:spPr>
          <a:xfrm>
            <a:off x="4030325" y="2828836"/>
            <a:ext cx="413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使用分析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VisionOS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2701F6-2379-0623-00D1-D1C3900F8CF5}"/>
              </a:ext>
            </a:extLst>
          </p:cNvPr>
          <p:cNvSpPr txBox="1"/>
          <p:nvPr/>
        </p:nvSpPr>
        <p:spPr>
          <a:xfrm>
            <a:off x="2504440" y="145534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使用分析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2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9816A-281C-4716-0A4D-2E5EF47D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42CFF9-5272-6822-DB00-1A9CFEBBC2D2}"/>
              </a:ext>
            </a:extLst>
          </p:cNvPr>
          <p:cNvSpPr txBox="1"/>
          <p:nvPr/>
        </p:nvSpPr>
        <p:spPr>
          <a:xfrm>
            <a:off x="2616200" y="186174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VisionOS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437F5AB-FAB6-AF52-12BF-41E7F55DE137}"/>
              </a:ext>
            </a:extLst>
          </p:cNvPr>
          <p:cNvSpPr/>
          <p:nvPr/>
        </p:nvSpPr>
        <p:spPr>
          <a:xfrm>
            <a:off x="922261" y="1786822"/>
            <a:ext cx="3692048" cy="562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= 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ARKitSession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7AA3D9-D096-3F33-3DA4-F49C357588E2}"/>
              </a:ext>
            </a:extLst>
          </p:cNvPr>
          <p:cNvSpPr txBox="1"/>
          <p:nvPr/>
        </p:nvSpPr>
        <p:spPr>
          <a:xfrm>
            <a:off x="-333218" y="961154"/>
            <a:ext cx="3373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以平面检测为例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0742B8-96EF-4575-6839-7761D0B06491}"/>
              </a:ext>
            </a:extLst>
          </p:cNvPr>
          <p:cNvSpPr/>
          <p:nvPr/>
        </p:nvSpPr>
        <p:spPr>
          <a:xfrm>
            <a:off x="940755" y="2728332"/>
            <a:ext cx="3655060" cy="562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planeData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PlaneDetectionProvider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0EAA11-C41C-4A65-0EFF-AFFD056FE3C2}"/>
              </a:ext>
            </a:extLst>
          </p:cNvPr>
          <p:cNvSpPr/>
          <p:nvPr/>
        </p:nvSpPr>
        <p:spPr>
          <a:xfrm>
            <a:off x="940755" y="3662490"/>
            <a:ext cx="3655060" cy="562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session.run([planeData])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DECA51-44E5-2E37-8561-7EF5D7CE22E3}"/>
              </a:ext>
            </a:extLst>
          </p:cNvPr>
          <p:cNvSpPr/>
          <p:nvPr/>
        </p:nvSpPr>
        <p:spPr>
          <a:xfrm>
            <a:off x="561183" y="4615901"/>
            <a:ext cx="4561840" cy="11482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await update in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planeData.anchorUpdates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//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1CD14CF-EB6B-FD96-E139-821A259FDF80}"/>
              </a:ext>
            </a:extLst>
          </p:cNvPr>
          <p:cNvSpPr/>
          <p:nvPr/>
        </p:nvSpPr>
        <p:spPr>
          <a:xfrm>
            <a:off x="6047425" y="2582234"/>
            <a:ext cx="320040" cy="315976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152325-FDD6-8499-5B74-AF137873D42E}"/>
              </a:ext>
            </a:extLst>
          </p:cNvPr>
          <p:cNvSpPr/>
          <p:nvPr/>
        </p:nvSpPr>
        <p:spPr>
          <a:xfrm>
            <a:off x="6515103" y="2701721"/>
            <a:ext cx="3312160" cy="5628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anchorUpdaters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BE0C2B-3085-07FF-521B-B7A6872DD73F}"/>
              </a:ext>
            </a:extLst>
          </p:cNvPr>
          <p:cNvSpPr/>
          <p:nvPr/>
        </p:nvSpPr>
        <p:spPr>
          <a:xfrm>
            <a:off x="6515103" y="3693128"/>
            <a:ext cx="3312160" cy="5628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DataProviderState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8010F175-3BF2-BABF-E8C8-D1B79FF9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rgbClr val="6E6E73"/>
                </a:solidFill>
                <a:effectLst/>
                <a:latin typeface="Arial Unicode MS"/>
                <a:ea typeface="SF Mono"/>
                <a:hlinkClick r:id="rId3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E6E73"/>
                </a:solidFill>
                <a:effectLst/>
                <a:latin typeface="Arial Unicode MS"/>
                <a:ea typeface="SF Mono"/>
                <a:hlinkClick r:id="rId3"/>
              </a:rPr>
              <a:t> 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/>
                <a:ea typeface="SF Mono"/>
                <a:hlinkClick r:id="rId3"/>
              </a:rPr>
              <a:t>state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rgbClr val="6E6E73"/>
                </a:solidFill>
                <a:effectLst/>
                <a:latin typeface="Arial Unicode MS"/>
                <a:ea typeface="SF Mono"/>
                <a:hlinkClick r:id="rId3"/>
              </a:rPr>
              <a:t>: DataProviderState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D1D1F"/>
                </a:solidFill>
                <a:effectLst/>
                <a:latin typeface="Arial" panose="020B0604020202020204" pitchFamily="34" charset="0"/>
                <a:ea typeface="SF Pro Text"/>
              </a:rPr>
              <a:t>The state of a room-tracking provider.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01B268-F62C-0F0C-C8B7-93C794D162D3}"/>
              </a:ext>
            </a:extLst>
          </p:cNvPr>
          <p:cNvSpPr txBox="1"/>
          <p:nvPr/>
        </p:nvSpPr>
        <p:spPr>
          <a:xfrm>
            <a:off x="4173222" y="3975943"/>
            <a:ext cx="2090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类似的有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6E8BFB0-97FE-1326-2190-B76E441132DF}"/>
              </a:ext>
            </a:extLst>
          </p:cNvPr>
          <p:cNvSpPr/>
          <p:nvPr/>
        </p:nvSpPr>
        <p:spPr>
          <a:xfrm>
            <a:off x="6515103" y="4852974"/>
            <a:ext cx="3423920" cy="6740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CameraFrameUpdates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CameraFrameProvider)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EDDD565-FDD7-856F-666C-BBA447FC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/>
                <a:ea typeface="SF Mono"/>
                <a:hlinkClick r:id="rId4"/>
              </a:rPr>
              <a:t>CameraFrameUpdates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173500AD-100E-9054-5A51-041E9C3D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/>
                <a:ea typeface="SF Mono"/>
                <a:hlinkClick r:id="rId4"/>
              </a:rPr>
              <a:t>CameraFrameUpdates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EEA03319-01F0-49FB-C30C-754ADA0DD085}"/>
              </a:ext>
            </a:extLst>
          </p:cNvPr>
          <p:cNvSpPr/>
          <p:nvPr/>
        </p:nvSpPr>
        <p:spPr>
          <a:xfrm rot="10800000">
            <a:off x="9939023" y="2736525"/>
            <a:ext cx="467360" cy="1466230"/>
          </a:xfrm>
          <a:prstGeom prst="leftBrace">
            <a:avLst>
              <a:gd name="adj1" fmla="val 8333"/>
              <a:gd name="adj2" fmla="val 4871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49E61B-E209-07E1-4BEE-839FF757CE51}"/>
              </a:ext>
            </a:extLst>
          </p:cNvPr>
          <p:cNvSpPr txBox="1"/>
          <p:nvPr/>
        </p:nvSpPr>
        <p:spPr>
          <a:xfrm>
            <a:off x="9827263" y="3159253"/>
            <a:ext cx="20904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大多数</a:t>
            </a:r>
            <a:b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Dataprovider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7D76BF-A7B5-A77C-FDBF-45FFFCD94702}"/>
              </a:ext>
            </a:extLst>
          </p:cNvPr>
          <p:cNvCxnSpPr>
            <a:cxnSpLocks/>
          </p:cNvCxnSpPr>
          <p:nvPr/>
        </p:nvCxnSpPr>
        <p:spPr>
          <a:xfrm flipV="1">
            <a:off x="9118761" y="2039669"/>
            <a:ext cx="0" cy="542565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04AA622-ED8A-1612-47CC-E5E92454FA14}"/>
              </a:ext>
            </a:extLst>
          </p:cNvPr>
          <p:cNvSpPr/>
          <p:nvPr/>
        </p:nvSpPr>
        <p:spPr>
          <a:xfrm>
            <a:off x="6004560" y="902930"/>
            <a:ext cx="5913120" cy="1136739"/>
          </a:xfrm>
          <a:prstGeom prst="roundRect">
            <a:avLst/>
          </a:prstGeom>
          <a:solidFill>
            <a:srgbClr val="EFAFCA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Dataprovider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主要区别在于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PlaneAnchor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WorldAncor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DeviceAncor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MeshAncor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96C5BAC-E979-2F8F-776E-29789AE2F3F4}"/>
              </a:ext>
            </a:extLst>
          </p:cNvPr>
          <p:cNvSpPr/>
          <p:nvPr/>
        </p:nvSpPr>
        <p:spPr>
          <a:xfrm>
            <a:off x="2861945" y="5914917"/>
            <a:ext cx="2913694" cy="756909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一般使用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RealityKit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进行画面的渲染，如显示检测到的平面</a:t>
            </a: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5293EF0B-D785-1F7D-AB98-C4394DD9979B}"/>
              </a:ext>
            </a:extLst>
          </p:cNvPr>
          <p:cNvCxnSpPr>
            <a:cxnSpLocks/>
          </p:cNvCxnSpPr>
          <p:nvPr/>
        </p:nvCxnSpPr>
        <p:spPr>
          <a:xfrm>
            <a:off x="3830320" y="5386518"/>
            <a:ext cx="896142" cy="61110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2F1B952-6478-865E-9F2F-A551FEFACE53}"/>
              </a:ext>
            </a:extLst>
          </p:cNvPr>
          <p:cNvCxnSpPr>
            <a:cxnSpLocks/>
          </p:cNvCxnSpPr>
          <p:nvPr/>
        </p:nvCxnSpPr>
        <p:spPr>
          <a:xfrm flipV="1">
            <a:off x="4958080" y="4279811"/>
            <a:ext cx="1046480" cy="47389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B6BE53-DF16-442D-C5D9-3350EF8EC892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768285" y="2349641"/>
            <a:ext cx="0" cy="378691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FB974EF-467A-8BB4-2CD5-AEF39456A070}"/>
              </a:ext>
            </a:extLst>
          </p:cNvPr>
          <p:cNvCxnSpPr>
            <a:cxnSpLocks/>
          </p:cNvCxnSpPr>
          <p:nvPr/>
        </p:nvCxnSpPr>
        <p:spPr>
          <a:xfrm>
            <a:off x="2752730" y="3279281"/>
            <a:ext cx="0" cy="378691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D9DF25A-AD24-2DA5-984B-918A77E8A6BD}"/>
              </a:ext>
            </a:extLst>
          </p:cNvPr>
          <p:cNvCxnSpPr>
            <a:cxnSpLocks/>
          </p:cNvCxnSpPr>
          <p:nvPr/>
        </p:nvCxnSpPr>
        <p:spPr>
          <a:xfrm>
            <a:off x="2768285" y="4225310"/>
            <a:ext cx="0" cy="378691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38A28-76D9-E8B1-D446-BA32B1B6B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4A99FC-51B5-0B2A-F812-896FA9B33670}"/>
              </a:ext>
            </a:extLst>
          </p:cNvPr>
          <p:cNvSpPr txBox="1"/>
          <p:nvPr/>
        </p:nvSpPr>
        <p:spPr>
          <a:xfrm>
            <a:off x="2616200" y="186174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D64BCE-3E6F-BC61-E802-463C1124E252}"/>
              </a:ext>
            </a:extLst>
          </p:cNvPr>
          <p:cNvSpPr txBox="1"/>
          <p:nvPr/>
        </p:nvSpPr>
        <p:spPr>
          <a:xfrm>
            <a:off x="-464187" y="1009097"/>
            <a:ext cx="6285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以平面检测为例，与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VisionOS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极为相似的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A4EC8A-7B60-8C34-38CA-C0A66951A316}"/>
              </a:ext>
            </a:extLst>
          </p:cNvPr>
          <p:cNvSpPr/>
          <p:nvPr/>
        </p:nvSpPr>
        <p:spPr>
          <a:xfrm>
            <a:off x="217805" y="1757437"/>
            <a:ext cx="5177790" cy="562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= ARWorldTrackingConfiguration()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525176-5E83-7920-A3CB-4B77AC5D12F3}"/>
              </a:ext>
            </a:extLst>
          </p:cNvPr>
          <p:cNvSpPr/>
          <p:nvPr/>
        </p:nvSpPr>
        <p:spPr>
          <a:xfrm>
            <a:off x="940755" y="3785563"/>
            <a:ext cx="3655060" cy="562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sceneView.session.run(configuration)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30632E1-4912-E7B4-7317-F81B936368F0}"/>
              </a:ext>
            </a:extLst>
          </p:cNvPr>
          <p:cNvSpPr/>
          <p:nvPr/>
        </p:nvSpPr>
        <p:spPr>
          <a:xfrm>
            <a:off x="179390" y="4696613"/>
            <a:ext cx="7289963" cy="1768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 renderer: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SCNSceneRenderer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didAdd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SCNNode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anchor: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ARAnchor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guard let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planeAnchor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anchor as?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ARPlaneAnchor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{ return }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let plane = Plane(anchor: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planeAnchor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in: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node.addChildNode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(plane)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FB0FAF-A2CE-353E-41F1-077D5A331324}"/>
              </a:ext>
            </a:extLst>
          </p:cNvPr>
          <p:cNvSpPr/>
          <p:nvPr/>
        </p:nvSpPr>
        <p:spPr>
          <a:xfrm>
            <a:off x="5669280" y="5831429"/>
            <a:ext cx="2913694" cy="756909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中带有渲染画面的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API(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SCNScene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，但是现在不推荐使用了，推荐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RealtyKit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B1997EC-E014-3A95-EDEB-23B09F561BB9}"/>
              </a:ext>
            </a:extLst>
          </p:cNvPr>
          <p:cNvCxnSpPr>
            <a:cxnSpLocks/>
          </p:cNvCxnSpPr>
          <p:nvPr/>
        </p:nvCxnSpPr>
        <p:spPr>
          <a:xfrm>
            <a:off x="3974785" y="6071623"/>
            <a:ext cx="1562415" cy="393046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7E5509D-6276-A496-055A-92D620362A8D}"/>
              </a:ext>
            </a:extLst>
          </p:cNvPr>
          <p:cNvSpPr/>
          <p:nvPr/>
        </p:nvSpPr>
        <p:spPr>
          <a:xfrm>
            <a:off x="179390" y="2740874"/>
            <a:ext cx="5177790" cy="562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configuration.planeDetection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[.horizontal, .vertical]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C51572-4AF9-041B-2334-7682CD38184E}"/>
              </a:ext>
            </a:extLst>
          </p:cNvPr>
          <p:cNvCxnSpPr>
            <a:cxnSpLocks/>
          </p:cNvCxnSpPr>
          <p:nvPr/>
        </p:nvCxnSpPr>
        <p:spPr>
          <a:xfrm>
            <a:off x="2768285" y="2349641"/>
            <a:ext cx="0" cy="378691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339FA9E-5A57-4C00-3A69-8B264A71962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768285" y="3303694"/>
            <a:ext cx="0" cy="481869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19DE13-7218-F0E6-BEFF-F67CD228E2E9}"/>
              </a:ext>
            </a:extLst>
          </p:cNvPr>
          <p:cNvSpPr txBox="1"/>
          <p:nvPr/>
        </p:nvSpPr>
        <p:spPr>
          <a:xfrm>
            <a:off x="4890451" y="3840480"/>
            <a:ext cx="1532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还可以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107E0F89-86E3-AE1C-5267-04753470B5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355" y="3084595"/>
            <a:ext cx="1905369" cy="130461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22D0E74-4F14-E831-36C4-0C9F6A357749}"/>
              </a:ext>
            </a:extLst>
          </p:cNvPr>
          <p:cNvCxnSpPr>
            <a:cxnSpLocks/>
          </p:cNvCxnSpPr>
          <p:nvPr/>
        </p:nvCxnSpPr>
        <p:spPr>
          <a:xfrm>
            <a:off x="2770825" y="4348383"/>
            <a:ext cx="0" cy="348230"/>
          </a:xfrm>
          <a:prstGeom prst="straightConnector1">
            <a:avLst/>
          </a:prstGeom>
          <a:ln w="38100">
            <a:solidFill>
              <a:schemeClr val="accent4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77EC610-6AC1-4D6A-C938-202A54565F95}"/>
              </a:ext>
            </a:extLst>
          </p:cNvPr>
          <p:cNvSpPr/>
          <p:nvPr/>
        </p:nvSpPr>
        <p:spPr>
          <a:xfrm>
            <a:off x="5990350" y="1261358"/>
            <a:ext cx="5878713" cy="1356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 </a:t>
            </a:r>
            <a:r>
              <a:rPr lang="fr-F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fr-FR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 session: ARSession, didUpdate anchors: [ARAnchor])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guard let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planeAnchor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anchor as?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ARPlaneAnchor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{ return }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CF23EB-1987-40EA-AFED-8C5138F6E8C9}"/>
              </a:ext>
            </a:extLst>
          </p:cNvPr>
          <p:cNvSpPr/>
          <p:nvPr/>
        </p:nvSpPr>
        <p:spPr>
          <a:xfrm>
            <a:off x="6651626" y="2978584"/>
            <a:ext cx="5097465" cy="1057231"/>
          </a:xfrm>
          <a:prstGeom prst="roundRect">
            <a:avLst/>
          </a:prstGeom>
          <a:solidFill>
            <a:srgbClr val="EFAFCA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这两种方法均以固定刷新频率更新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画面，使用上差异不大</a:t>
            </a:r>
          </a:p>
        </p:txBody>
      </p:sp>
    </p:spTree>
    <p:extLst>
      <p:ext uri="{BB962C8B-B14F-4D97-AF65-F5344CB8AC3E}">
        <p14:creationId xmlns:p14="http://schemas.microsoft.com/office/powerpoint/2010/main" val="41872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A715-4DCD-0CC3-67DC-2F4620ED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83FFC-F76B-6D00-EAA8-AA7748CFA69B}"/>
              </a:ext>
            </a:extLst>
          </p:cNvPr>
          <p:cNvSpPr txBox="1"/>
          <p:nvPr/>
        </p:nvSpPr>
        <p:spPr>
          <a:xfrm>
            <a:off x="2504440" y="145534"/>
            <a:ext cx="6106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使用分析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148E92-390A-45B8-E070-97F4BE500CD9}"/>
              </a:ext>
            </a:extLst>
          </p:cNvPr>
          <p:cNvSpPr txBox="1"/>
          <p:nvPr/>
        </p:nvSpPr>
        <p:spPr>
          <a:xfrm>
            <a:off x="139044" y="1126384"/>
            <a:ext cx="7724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在运行流程上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VisionOS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，通过检查更新状态的方式更新；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，通过直接检查锚点数据的方式更新；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第二种显然，更暴力，会有不必要的计算产生。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6EC45A-6EC6-D5AD-5D94-C181FCCB0B72}"/>
              </a:ext>
            </a:extLst>
          </p:cNvPr>
          <p:cNvSpPr txBox="1"/>
          <p:nvPr/>
        </p:nvSpPr>
        <p:spPr>
          <a:xfrm>
            <a:off x="139044" y="2955636"/>
            <a:ext cx="7724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在渲染方式上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VisionOS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RealityKit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，可以使用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SCNScene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RealityKit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苹果官方正在推进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SCNScene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的淘汰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F2FF50-46CE-3E54-B4EA-8413DA46DE38}"/>
              </a:ext>
            </a:extLst>
          </p:cNvPr>
          <p:cNvSpPr txBox="1"/>
          <p:nvPr/>
        </p:nvSpPr>
        <p:spPr>
          <a:xfrm>
            <a:off x="139044" y="4784889"/>
            <a:ext cx="1044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结构上：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VisionOS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DataProvider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的不同功能（平面检测、物体检测等）接口的一致性很好；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 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较为凌乱：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ARLightEstimate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379</Words>
  <Application>Microsoft Office PowerPoint</Application>
  <PresentationFormat>宽屏</PresentationFormat>
  <Paragraphs>54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等线</vt:lpstr>
      <vt:lpstr>等线 Light</vt:lpstr>
      <vt:lpstr>华文仿宋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磊昌 张</dc:creator>
  <cp:lastModifiedBy>磊昌 张</cp:lastModifiedBy>
  <cp:revision>95</cp:revision>
  <dcterms:created xsi:type="dcterms:W3CDTF">2025-04-18T05:54:43Z</dcterms:created>
  <dcterms:modified xsi:type="dcterms:W3CDTF">2025-05-29T16:32:52Z</dcterms:modified>
</cp:coreProperties>
</file>