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9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1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3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3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7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0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B9FF-12F2-4126-81B4-57A50BEDFE00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1D3F-3AAA-4171-A509-5A65B3808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5821"/>
          </a:xfrm>
        </p:spPr>
        <p:txBody>
          <a:bodyPr>
            <a:normAutofit fontScale="90000"/>
          </a:bodyPr>
          <a:lstStyle/>
          <a:p>
            <a:r>
              <a:rPr lang="fr-FR" dirty="0"/>
              <a:t>Agile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075935"/>
            <a:ext cx="9144000" cy="83202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D’après les principes d’Agile, la planification et la spécification des moindres détails d’un produit est contre productif et entraine de la frustrations et de la perte de temps.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66328" y="3245707"/>
            <a:ext cx="4786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agile repose sur 4 grands principes :</a:t>
            </a:r>
            <a:endParaRPr lang="fr-FR" b="0" dirty="0">
              <a:effectLst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Collaboration (Communication et cohésion)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Equipe (Client au sein de l’équipe)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Application (Création d’une appli pas à pas, plutôt que d’un document)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Acceptation (Changement et flexibilité)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Agile prends le contre-pieds des méthodes “</a:t>
            </a:r>
            <a:r>
              <a:rPr lang="fr-FR" dirty="0" err="1"/>
              <a:t>tradi</a:t>
            </a:r>
            <a:r>
              <a:rPr lang="fr-FR" dirty="0"/>
              <a:t>” (cycle en V, cascade…).</a:t>
            </a:r>
          </a:p>
          <a:p>
            <a:endParaRPr lang="fr-FR" dirty="0"/>
          </a:p>
        </p:txBody>
      </p:sp>
      <p:pic>
        <p:nvPicPr>
          <p:cNvPr id="1026" name="Picture 2" descr="https://lh5.googleusercontent.com/nlZU23woIlTj0oXu05TY4x2_7x8cgKo7uKGLIcdwhGg9alwCY7tU3e6coCZzArjhT3j-R21nnRv1mCJeKq02MZT-yJkQynvMk7XpXdDaUYJrKoAAqFn0D0cV24Wtil_c8ndNJW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53" y="3392630"/>
            <a:ext cx="5715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30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Anicet</dc:creator>
  <cp:lastModifiedBy>Anicet</cp:lastModifiedBy>
  <cp:revision>1</cp:revision>
  <dcterms:created xsi:type="dcterms:W3CDTF">2017-05-15T08:13:21Z</dcterms:created>
  <dcterms:modified xsi:type="dcterms:W3CDTF">2017-05-15T08:15:09Z</dcterms:modified>
</cp:coreProperties>
</file>