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666" r:id="rId2"/>
    <p:sldMasterId id="2147483683" r:id="rId3"/>
  </p:sldMasterIdLst>
  <p:notesMasterIdLst>
    <p:notesMasterId r:id="rId25"/>
  </p:notesMasterIdLst>
  <p:sldIdLst>
    <p:sldId id="266" r:id="rId4"/>
    <p:sldId id="267" r:id="rId5"/>
    <p:sldId id="375" r:id="rId6"/>
    <p:sldId id="258" r:id="rId7"/>
    <p:sldId id="259" r:id="rId8"/>
    <p:sldId id="260" r:id="rId9"/>
    <p:sldId id="376" r:id="rId10"/>
    <p:sldId id="265" r:id="rId11"/>
    <p:sldId id="262" r:id="rId12"/>
    <p:sldId id="263" r:id="rId13"/>
    <p:sldId id="377" r:id="rId14"/>
    <p:sldId id="269" r:id="rId15"/>
    <p:sldId id="270" r:id="rId16"/>
    <p:sldId id="378" r:id="rId17"/>
    <p:sldId id="272" r:id="rId18"/>
    <p:sldId id="271" r:id="rId19"/>
    <p:sldId id="361" r:id="rId20"/>
    <p:sldId id="275" r:id="rId21"/>
    <p:sldId id="277" r:id="rId22"/>
    <p:sldId id="278" r:id="rId23"/>
    <p:sldId id="374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uRpKzPsF6sb7Tgs54oxrSNqZu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1439B-9BCB-43F3-9F43-402361C77B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8383531-537E-4112-966B-C5535A825276}">
      <dgm:prSet/>
      <dgm:spPr/>
      <dgm:t>
        <a:bodyPr/>
        <a:lstStyle/>
        <a:p>
          <a:r>
            <a:rPr lang="en-US" err="1"/>
            <a:t>Introdução</a:t>
          </a:r>
          <a:r>
            <a:rPr lang="en-US"/>
            <a:t> </a:t>
          </a:r>
          <a:r>
            <a:rPr lang="en-US" err="1"/>
            <a:t>às</a:t>
          </a:r>
          <a:r>
            <a:rPr lang="en-US"/>
            <a:t> </a:t>
          </a:r>
          <a:r>
            <a:rPr lang="en-US" err="1"/>
            <a:t>Estruturas</a:t>
          </a:r>
          <a:r>
            <a:rPr lang="en-US"/>
            <a:t> de </a:t>
          </a:r>
          <a:r>
            <a:rPr lang="en-US" err="1"/>
            <a:t>Controle</a:t>
          </a:r>
          <a:endParaRPr lang="en-US"/>
        </a:p>
      </dgm:t>
    </dgm:pt>
    <dgm:pt modelId="{B43E240D-3A66-4065-8CEB-5A55CA215F6F}" type="parTrans" cxnId="{BCE531B3-268D-4EA5-9F72-01B8AFFB31E8}">
      <dgm:prSet/>
      <dgm:spPr/>
      <dgm:t>
        <a:bodyPr/>
        <a:lstStyle/>
        <a:p>
          <a:endParaRPr lang="en-US"/>
        </a:p>
      </dgm:t>
    </dgm:pt>
    <dgm:pt modelId="{B157C777-D865-4D1D-8842-C56D6D057472}" type="sibTrans" cxnId="{BCE531B3-268D-4EA5-9F72-01B8AFFB31E8}">
      <dgm:prSet/>
      <dgm:spPr/>
      <dgm:t>
        <a:bodyPr/>
        <a:lstStyle/>
        <a:p>
          <a:endParaRPr lang="en-US"/>
        </a:p>
      </dgm:t>
    </dgm:pt>
    <dgm:pt modelId="{2D08C94D-48F2-4F8E-88EB-32D1E810F840}">
      <dgm:prSet/>
      <dgm:spPr/>
      <dgm:t>
        <a:bodyPr/>
        <a:lstStyle/>
        <a:p>
          <a:r>
            <a:rPr lang="en-US" dirty="0" err="1"/>
            <a:t>Estrutura</a:t>
          </a:r>
          <a:r>
            <a:rPr lang="en-US" baseline="0" dirty="0"/>
            <a:t> </a:t>
          </a:r>
          <a:r>
            <a:rPr lang="en-US" baseline="0" dirty="0" err="1"/>
            <a:t>Condicional</a:t>
          </a:r>
          <a:r>
            <a:rPr lang="en-US" baseline="0" dirty="0"/>
            <a:t>: IF – ELSE </a:t>
          </a:r>
          <a:endParaRPr lang="en-US" dirty="0"/>
        </a:p>
      </dgm:t>
    </dgm:pt>
    <dgm:pt modelId="{7070EF1F-2002-4C45-9322-B22A76C80697}" type="parTrans" cxnId="{500A91E0-115E-437E-A64E-2EFD98FC0390}">
      <dgm:prSet/>
      <dgm:spPr/>
      <dgm:t>
        <a:bodyPr/>
        <a:lstStyle/>
        <a:p>
          <a:endParaRPr lang="en-US"/>
        </a:p>
      </dgm:t>
    </dgm:pt>
    <dgm:pt modelId="{473F2352-436F-4381-A4AF-FCE5C093304D}" type="sibTrans" cxnId="{500A91E0-115E-437E-A64E-2EFD98FC0390}">
      <dgm:prSet/>
      <dgm:spPr/>
      <dgm:t>
        <a:bodyPr/>
        <a:lstStyle/>
        <a:p>
          <a:endParaRPr lang="en-US"/>
        </a:p>
      </dgm:t>
    </dgm:pt>
    <dgm:pt modelId="{CB55D044-48D4-4768-9754-D20CD8EF0114}">
      <dgm:prSet/>
      <dgm:spPr/>
      <dgm:t>
        <a:bodyPr/>
        <a:lstStyle/>
        <a:p>
          <a:r>
            <a:rPr lang="en-US"/>
            <a:t>IF </a:t>
          </a:r>
          <a:r>
            <a:rPr lang="en-US" err="1"/>
            <a:t>Aninhado</a:t>
          </a:r>
          <a:endParaRPr lang="en-US"/>
        </a:p>
      </dgm:t>
    </dgm:pt>
    <dgm:pt modelId="{FFDD220E-5B04-4947-9E1E-F29692D8E692}" type="parTrans" cxnId="{0A5C979E-3110-4AC0-9597-71975765DCB4}">
      <dgm:prSet/>
      <dgm:spPr/>
      <dgm:t>
        <a:bodyPr/>
        <a:lstStyle/>
        <a:p>
          <a:endParaRPr lang="en-US"/>
        </a:p>
      </dgm:t>
    </dgm:pt>
    <dgm:pt modelId="{5276E365-DD97-4F35-A988-49CE60EDF533}" type="sibTrans" cxnId="{0A5C979E-3110-4AC0-9597-71975765DCB4}">
      <dgm:prSet/>
      <dgm:spPr/>
      <dgm:t>
        <a:bodyPr/>
        <a:lstStyle/>
        <a:p>
          <a:endParaRPr lang="en-US"/>
        </a:p>
      </dgm:t>
    </dgm:pt>
    <dgm:pt modelId="{92FDAFD2-A143-4F2B-BCB7-F55B9954EB2F}">
      <dgm:prSet/>
      <dgm:spPr/>
      <dgm:t>
        <a:bodyPr/>
        <a:lstStyle/>
        <a:p>
          <a:r>
            <a:rPr lang="en-US" err="1"/>
            <a:t>Realizar</a:t>
          </a:r>
          <a:r>
            <a:rPr lang="en-US"/>
            <a:t> </a:t>
          </a:r>
          <a:r>
            <a:rPr lang="en-US" err="1"/>
            <a:t>exercícios</a:t>
          </a:r>
          <a:r>
            <a:rPr lang="en-US"/>
            <a:t> </a:t>
          </a:r>
          <a:r>
            <a:rPr lang="en-US" err="1"/>
            <a:t>práticos</a:t>
          </a:r>
          <a:endParaRPr lang="en-US"/>
        </a:p>
      </dgm:t>
    </dgm:pt>
    <dgm:pt modelId="{F726919B-655D-4F6C-A41F-21B863F04E1C}" type="parTrans" cxnId="{6BB959B2-2E08-493C-8AA6-79CD37DE1436}">
      <dgm:prSet/>
      <dgm:spPr/>
      <dgm:t>
        <a:bodyPr/>
        <a:lstStyle/>
        <a:p>
          <a:endParaRPr lang="en-US"/>
        </a:p>
      </dgm:t>
    </dgm:pt>
    <dgm:pt modelId="{60F14207-18B9-43E7-BDD6-32B5CA156AF7}" type="sibTrans" cxnId="{6BB959B2-2E08-493C-8AA6-79CD37DE1436}">
      <dgm:prSet/>
      <dgm:spPr/>
      <dgm:t>
        <a:bodyPr/>
        <a:lstStyle/>
        <a:p>
          <a:endParaRPr lang="en-US"/>
        </a:p>
      </dgm:t>
    </dgm:pt>
    <dgm:pt modelId="{2D86A5AB-55D5-4EF2-901E-4A77F898D1C3}" type="pres">
      <dgm:prSet presAssocID="{6491439B-9BCB-43F3-9F43-402361C77BD9}" presName="root" presStyleCnt="0">
        <dgm:presLayoutVars>
          <dgm:dir/>
          <dgm:resizeHandles val="exact"/>
        </dgm:presLayoutVars>
      </dgm:prSet>
      <dgm:spPr/>
    </dgm:pt>
    <dgm:pt modelId="{91B1F7AC-5590-41F5-9365-AFFBFA522F31}" type="pres">
      <dgm:prSet presAssocID="{68383531-537E-4112-966B-C5535A825276}" presName="compNode" presStyleCnt="0"/>
      <dgm:spPr/>
    </dgm:pt>
    <dgm:pt modelId="{F0E3967E-6325-441C-B554-314791A4D921}" type="pres">
      <dgm:prSet presAssocID="{68383531-537E-4112-966B-C5535A825276}" presName="bgRect" presStyleLbl="bgShp" presStyleIdx="0" presStyleCnt="4"/>
      <dgm:spPr/>
    </dgm:pt>
    <dgm:pt modelId="{6763FA6B-7A83-4F84-8460-CBCEC06608E2}" type="pres">
      <dgm:prSet presAssocID="{68383531-537E-4112-966B-C5535A8252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D8ED5C7-71F1-4696-B918-3EB7EE128965}" type="pres">
      <dgm:prSet presAssocID="{68383531-537E-4112-966B-C5535A825276}" presName="spaceRect" presStyleCnt="0"/>
      <dgm:spPr/>
    </dgm:pt>
    <dgm:pt modelId="{874AFF9B-8B8F-40C9-8CF0-4F954F2C9320}" type="pres">
      <dgm:prSet presAssocID="{68383531-537E-4112-966B-C5535A825276}" presName="parTx" presStyleLbl="revTx" presStyleIdx="0" presStyleCnt="4">
        <dgm:presLayoutVars>
          <dgm:chMax val="0"/>
          <dgm:chPref val="0"/>
        </dgm:presLayoutVars>
      </dgm:prSet>
      <dgm:spPr/>
    </dgm:pt>
    <dgm:pt modelId="{6C7DE728-5F0A-48AA-AB18-1214C56991D4}" type="pres">
      <dgm:prSet presAssocID="{B157C777-D865-4D1D-8842-C56D6D057472}" presName="sibTrans" presStyleCnt="0"/>
      <dgm:spPr/>
    </dgm:pt>
    <dgm:pt modelId="{52863317-6136-4226-8FB0-F3116E05A1D7}" type="pres">
      <dgm:prSet presAssocID="{2D08C94D-48F2-4F8E-88EB-32D1E810F840}" presName="compNode" presStyleCnt="0"/>
      <dgm:spPr/>
    </dgm:pt>
    <dgm:pt modelId="{169F3D80-3056-4222-B1C1-DF2B21DD6FB3}" type="pres">
      <dgm:prSet presAssocID="{2D08C94D-48F2-4F8E-88EB-32D1E810F840}" presName="bgRect" presStyleLbl="bgShp" presStyleIdx="1" presStyleCnt="4"/>
      <dgm:spPr/>
    </dgm:pt>
    <dgm:pt modelId="{C5508DD6-8200-4E39-A9CB-A4508E91B1F8}" type="pres">
      <dgm:prSet presAssocID="{2D08C94D-48F2-4F8E-88EB-32D1E810F8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de com preenchimento sólido"/>
        </a:ext>
      </dgm:extLst>
    </dgm:pt>
    <dgm:pt modelId="{8E56406D-F2E5-492B-A537-D94E24E5F89A}" type="pres">
      <dgm:prSet presAssocID="{2D08C94D-48F2-4F8E-88EB-32D1E810F840}" presName="spaceRect" presStyleCnt="0"/>
      <dgm:spPr/>
    </dgm:pt>
    <dgm:pt modelId="{CAFF6424-1BBD-4A4A-9DED-600449206578}" type="pres">
      <dgm:prSet presAssocID="{2D08C94D-48F2-4F8E-88EB-32D1E810F840}" presName="parTx" presStyleLbl="revTx" presStyleIdx="1" presStyleCnt="4">
        <dgm:presLayoutVars>
          <dgm:chMax val="0"/>
          <dgm:chPref val="0"/>
        </dgm:presLayoutVars>
      </dgm:prSet>
      <dgm:spPr/>
    </dgm:pt>
    <dgm:pt modelId="{735471BE-3BF6-4C5E-8423-7DF39AA82657}" type="pres">
      <dgm:prSet presAssocID="{473F2352-436F-4381-A4AF-FCE5C093304D}" presName="sibTrans" presStyleCnt="0"/>
      <dgm:spPr/>
    </dgm:pt>
    <dgm:pt modelId="{6BD9AADC-7282-4CC1-BB5D-10F3DEA42854}" type="pres">
      <dgm:prSet presAssocID="{CB55D044-48D4-4768-9754-D20CD8EF0114}" presName="compNode" presStyleCnt="0"/>
      <dgm:spPr/>
    </dgm:pt>
    <dgm:pt modelId="{081F6170-88B1-44D7-ACB8-D873A1C6CA1D}" type="pres">
      <dgm:prSet presAssocID="{CB55D044-48D4-4768-9754-D20CD8EF0114}" presName="bgRect" presStyleLbl="bgShp" presStyleIdx="2" presStyleCnt="4" custLinFactNeighborX="-387"/>
      <dgm:spPr/>
    </dgm:pt>
    <dgm:pt modelId="{6BD9934B-98B4-4C57-8654-619DC03F3DAD}" type="pres">
      <dgm:prSet presAssocID="{CB55D044-48D4-4768-9754-D20CD8EF01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A815B00A-75D9-4E24-90F0-848C1A78AB7D}" type="pres">
      <dgm:prSet presAssocID="{CB55D044-48D4-4768-9754-D20CD8EF0114}" presName="spaceRect" presStyleCnt="0"/>
      <dgm:spPr/>
    </dgm:pt>
    <dgm:pt modelId="{5191FC00-9D92-46E0-8235-0A9140109E42}" type="pres">
      <dgm:prSet presAssocID="{CB55D044-48D4-4768-9754-D20CD8EF0114}" presName="parTx" presStyleLbl="revTx" presStyleIdx="2" presStyleCnt="4">
        <dgm:presLayoutVars>
          <dgm:chMax val="0"/>
          <dgm:chPref val="0"/>
        </dgm:presLayoutVars>
      </dgm:prSet>
      <dgm:spPr/>
    </dgm:pt>
    <dgm:pt modelId="{A4488D0D-F90A-4E01-BDC0-1173C83FE9E0}" type="pres">
      <dgm:prSet presAssocID="{5276E365-DD97-4F35-A988-49CE60EDF533}" presName="sibTrans" presStyleCnt="0"/>
      <dgm:spPr/>
    </dgm:pt>
    <dgm:pt modelId="{3ECC04D7-3204-4D76-8C15-3FE3315E6C18}" type="pres">
      <dgm:prSet presAssocID="{92FDAFD2-A143-4F2B-BCB7-F55B9954EB2F}" presName="compNode" presStyleCnt="0"/>
      <dgm:spPr/>
    </dgm:pt>
    <dgm:pt modelId="{83050713-7AE8-4DDC-8BC7-9A7B1DB0FDDF}" type="pres">
      <dgm:prSet presAssocID="{92FDAFD2-A143-4F2B-BCB7-F55B9954EB2F}" presName="bgRect" presStyleLbl="bgShp" presStyleIdx="3" presStyleCnt="4"/>
      <dgm:spPr/>
    </dgm:pt>
    <dgm:pt modelId="{63B344C3-D383-49F9-AC4A-696A16E9BB33}" type="pres">
      <dgm:prSet presAssocID="{92FDAFD2-A143-4F2B-BCB7-F55B9954EB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a com preenchimento sólido"/>
        </a:ext>
      </dgm:extLst>
    </dgm:pt>
    <dgm:pt modelId="{F44A9024-C30A-4357-BA98-A98690A4E668}" type="pres">
      <dgm:prSet presAssocID="{92FDAFD2-A143-4F2B-BCB7-F55B9954EB2F}" presName="spaceRect" presStyleCnt="0"/>
      <dgm:spPr/>
    </dgm:pt>
    <dgm:pt modelId="{54195442-D856-4F84-87BA-D75174F88593}" type="pres">
      <dgm:prSet presAssocID="{92FDAFD2-A143-4F2B-BCB7-F55B9954EB2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598521D-63BF-4EA5-AA26-D7055A293DE4}" type="presOf" srcId="{2D08C94D-48F2-4F8E-88EB-32D1E810F840}" destId="{CAFF6424-1BBD-4A4A-9DED-600449206578}" srcOrd="0" destOrd="0" presId="urn:microsoft.com/office/officeart/2018/2/layout/IconVerticalSolidList"/>
    <dgm:cxn modelId="{AB14F850-9B9F-4258-BD14-EB29267496F3}" type="presOf" srcId="{68383531-537E-4112-966B-C5535A825276}" destId="{874AFF9B-8B8F-40C9-8CF0-4F954F2C9320}" srcOrd="0" destOrd="0" presId="urn:microsoft.com/office/officeart/2018/2/layout/IconVerticalSolidList"/>
    <dgm:cxn modelId="{0A5C979E-3110-4AC0-9597-71975765DCB4}" srcId="{6491439B-9BCB-43F3-9F43-402361C77BD9}" destId="{CB55D044-48D4-4768-9754-D20CD8EF0114}" srcOrd="2" destOrd="0" parTransId="{FFDD220E-5B04-4947-9E1E-F29692D8E692}" sibTransId="{5276E365-DD97-4F35-A988-49CE60EDF533}"/>
    <dgm:cxn modelId="{6BB959B2-2E08-493C-8AA6-79CD37DE1436}" srcId="{6491439B-9BCB-43F3-9F43-402361C77BD9}" destId="{92FDAFD2-A143-4F2B-BCB7-F55B9954EB2F}" srcOrd="3" destOrd="0" parTransId="{F726919B-655D-4F6C-A41F-21B863F04E1C}" sibTransId="{60F14207-18B9-43E7-BDD6-32B5CA156AF7}"/>
    <dgm:cxn modelId="{BCE531B3-268D-4EA5-9F72-01B8AFFB31E8}" srcId="{6491439B-9BCB-43F3-9F43-402361C77BD9}" destId="{68383531-537E-4112-966B-C5535A825276}" srcOrd="0" destOrd="0" parTransId="{B43E240D-3A66-4065-8CEB-5A55CA215F6F}" sibTransId="{B157C777-D865-4D1D-8842-C56D6D057472}"/>
    <dgm:cxn modelId="{C87619C1-934A-431E-99A2-FDEFE10CB11F}" type="presOf" srcId="{6491439B-9BCB-43F3-9F43-402361C77BD9}" destId="{2D86A5AB-55D5-4EF2-901E-4A77F898D1C3}" srcOrd="0" destOrd="0" presId="urn:microsoft.com/office/officeart/2018/2/layout/IconVerticalSolidList"/>
    <dgm:cxn modelId="{1842D1D5-86C9-478C-82B7-EF96953FB299}" type="presOf" srcId="{92FDAFD2-A143-4F2B-BCB7-F55B9954EB2F}" destId="{54195442-D856-4F84-87BA-D75174F88593}" srcOrd="0" destOrd="0" presId="urn:microsoft.com/office/officeart/2018/2/layout/IconVerticalSolidList"/>
    <dgm:cxn modelId="{500A91E0-115E-437E-A64E-2EFD98FC0390}" srcId="{6491439B-9BCB-43F3-9F43-402361C77BD9}" destId="{2D08C94D-48F2-4F8E-88EB-32D1E810F840}" srcOrd="1" destOrd="0" parTransId="{7070EF1F-2002-4C45-9322-B22A76C80697}" sibTransId="{473F2352-436F-4381-A4AF-FCE5C093304D}"/>
    <dgm:cxn modelId="{EBBD8CEE-0180-4CA3-9425-7C73CD94E985}" type="presOf" srcId="{CB55D044-48D4-4768-9754-D20CD8EF0114}" destId="{5191FC00-9D92-46E0-8235-0A9140109E42}" srcOrd="0" destOrd="0" presId="urn:microsoft.com/office/officeart/2018/2/layout/IconVerticalSolidList"/>
    <dgm:cxn modelId="{7DA2CE8E-EECE-4F61-8565-B6BBA2BF8EED}" type="presParOf" srcId="{2D86A5AB-55D5-4EF2-901E-4A77F898D1C3}" destId="{91B1F7AC-5590-41F5-9365-AFFBFA522F31}" srcOrd="0" destOrd="0" presId="urn:microsoft.com/office/officeart/2018/2/layout/IconVerticalSolidList"/>
    <dgm:cxn modelId="{F197A788-23D2-4C5F-9B49-E385B3BF354E}" type="presParOf" srcId="{91B1F7AC-5590-41F5-9365-AFFBFA522F31}" destId="{F0E3967E-6325-441C-B554-314791A4D921}" srcOrd="0" destOrd="0" presId="urn:microsoft.com/office/officeart/2018/2/layout/IconVerticalSolidList"/>
    <dgm:cxn modelId="{DE4D358F-F19F-48AF-A7E5-ACAA475DA262}" type="presParOf" srcId="{91B1F7AC-5590-41F5-9365-AFFBFA522F31}" destId="{6763FA6B-7A83-4F84-8460-CBCEC06608E2}" srcOrd="1" destOrd="0" presId="urn:microsoft.com/office/officeart/2018/2/layout/IconVerticalSolidList"/>
    <dgm:cxn modelId="{BA9B562C-5D46-4158-9843-028C059016C4}" type="presParOf" srcId="{91B1F7AC-5590-41F5-9365-AFFBFA522F31}" destId="{7D8ED5C7-71F1-4696-B918-3EB7EE128965}" srcOrd="2" destOrd="0" presId="urn:microsoft.com/office/officeart/2018/2/layout/IconVerticalSolidList"/>
    <dgm:cxn modelId="{A72CEC68-13D9-4A4F-B376-B8EE5BF9EEF3}" type="presParOf" srcId="{91B1F7AC-5590-41F5-9365-AFFBFA522F31}" destId="{874AFF9B-8B8F-40C9-8CF0-4F954F2C9320}" srcOrd="3" destOrd="0" presId="urn:microsoft.com/office/officeart/2018/2/layout/IconVerticalSolidList"/>
    <dgm:cxn modelId="{200858A7-A825-424D-AE09-2B4BBE4F1921}" type="presParOf" srcId="{2D86A5AB-55D5-4EF2-901E-4A77F898D1C3}" destId="{6C7DE728-5F0A-48AA-AB18-1214C56991D4}" srcOrd="1" destOrd="0" presId="urn:microsoft.com/office/officeart/2018/2/layout/IconVerticalSolidList"/>
    <dgm:cxn modelId="{A2F869A3-C76D-4022-8F36-8283D8F09E55}" type="presParOf" srcId="{2D86A5AB-55D5-4EF2-901E-4A77F898D1C3}" destId="{52863317-6136-4226-8FB0-F3116E05A1D7}" srcOrd="2" destOrd="0" presId="urn:microsoft.com/office/officeart/2018/2/layout/IconVerticalSolidList"/>
    <dgm:cxn modelId="{57C5AA19-9CFD-4FD5-B5F7-A33979F3D36F}" type="presParOf" srcId="{52863317-6136-4226-8FB0-F3116E05A1D7}" destId="{169F3D80-3056-4222-B1C1-DF2B21DD6FB3}" srcOrd="0" destOrd="0" presId="urn:microsoft.com/office/officeart/2018/2/layout/IconVerticalSolidList"/>
    <dgm:cxn modelId="{39C625A2-CE2A-4259-976D-0FD38D9CEB41}" type="presParOf" srcId="{52863317-6136-4226-8FB0-F3116E05A1D7}" destId="{C5508DD6-8200-4E39-A9CB-A4508E91B1F8}" srcOrd="1" destOrd="0" presId="urn:microsoft.com/office/officeart/2018/2/layout/IconVerticalSolidList"/>
    <dgm:cxn modelId="{EF96B4A2-DF21-4F63-8123-833D0716B2FE}" type="presParOf" srcId="{52863317-6136-4226-8FB0-F3116E05A1D7}" destId="{8E56406D-F2E5-492B-A537-D94E24E5F89A}" srcOrd="2" destOrd="0" presId="urn:microsoft.com/office/officeart/2018/2/layout/IconVerticalSolidList"/>
    <dgm:cxn modelId="{AF093746-3ABF-4192-96BD-526058CFBB5C}" type="presParOf" srcId="{52863317-6136-4226-8FB0-F3116E05A1D7}" destId="{CAFF6424-1BBD-4A4A-9DED-600449206578}" srcOrd="3" destOrd="0" presId="urn:microsoft.com/office/officeart/2018/2/layout/IconVerticalSolidList"/>
    <dgm:cxn modelId="{33F78F56-22A6-4044-A8A7-65304FBC7907}" type="presParOf" srcId="{2D86A5AB-55D5-4EF2-901E-4A77F898D1C3}" destId="{735471BE-3BF6-4C5E-8423-7DF39AA82657}" srcOrd="3" destOrd="0" presId="urn:microsoft.com/office/officeart/2018/2/layout/IconVerticalSolidList"/>
    <dgm:cxn modelId="{98AB59E2-BB76-4F66-ADE4-4FE7F7B8AD7B}" type="presParOf" srcId="{2D86A5AB-55D5-4EF2-901E-4A77F898D1C3}" destId="{6BD9AADC-7282-4CC1-BB5D-10F3DEA42854}" srcOrd="4" destOrd="0" presId="urn:microsoft.com/office/officeart/2018/2/layout/IconVerticalSolidList"/>
    <dgm:cxn modelId="{78F6F417-FA50-4348-8BB4-C02700B9C8FC}" type="presParOf" srcId="{6BD9AADC-7282-4CC1-BB5D-10F3DEA42854}" destId="{081F6170-88B1-44D7-ACB8-D873A1C6CA1D}" srcOrd="0" destOrd="0" presId="urn:microsoft.com/office/officeart/2018/2/layout/IconVerticalSolidList"/>
    <dgm:cxn modelId="{7A1B2F70-29B6-47F3-A6DD-C4D1C1155683}" type="presParOf" srcId="{6BD9AADC-7282-4CC1-BB5D-10F3DEA42854}" destId="{6BD9934B-98B4-4C57-8654-619DC03F3DAD}" srcOrd="1" destOrd="0" presId="urn:microsoft.com/office/officeart/2018/2/layout/IconVerticalSolidList"/>
    <dgm:cxn modelId="{40D5BB75-B644-4437-B550-8E15BA1C01D1}" type="presParOf" srcId="{6BD9AADC-7282-4CC1-BB5D-10F3DEA42854}" destId="{A815B00A-75D9-4E24-90F0-848C1A78AB7D}" srcOrd="2" destOrd="0" presId="urn:microsoft.com/office/officeart/2018/2/layout/IconVerticalSolidList"/>
    <dgm:cxn modelId="{AC130635-417D-4684-8509-63C37A50DA77}" type="presParOf" srcId="{6BD9AADC-7282-4CC1-BB5D-10F3DEA42854}" destId="{5191FC00-9D92-46E0-8235-0A9140109E42}" srcOrd="3" destOrd="0" presId="urn:microsoft.com/office/officeart/2018/2/layout/IconVerticalSolidList"/>
    <dgm:cxn modelId="{64420717-C109-4661-8B1B-3EA990DCE484}" type="presParOf" srcId="{2D86A5AB-55D5-4EF2-901E-4A77F898D1C3}" destId="{A4488D0D-F90A-4E01-BDC0-1173C83FE9E0}" srcOrd="5" destOrd="0" presId="urn:microsoft.com/office/officeart/2018/2/layout/IconVerticalSolidList"/>
    <dgm:cxn modelId="{C41F7CC6-C7EC-4A2D-B1D1-841A4DE247C8}" type="presParOf" srcId="{2D86A5AB-55D5-4EF2-901E-4A77F898D1C3}" destId="{3ECC04D7-3204-4D76-8C15-3FE3315E6C18}" srcOrd="6" destOrd="0" presId="urn:microsoft.com/office/officeart/2018/2/layout/IconVerticalSolidList"/>
    <dgm:cxn modelId="{818433AB-DFC0-4126-B762-307F427CDA18}" type="presParOf" srcId="{3ECC04D7-3204-4D76-8C15-3FE3315E6C18}" destId="{83050713-7AE8-4DDC-8BC7-9A7B1DB0FDDF}" srcOrd="0" destOrd="0" presId="urn:microsoft.com/office/officeart/2018/2/layout/IconVerticalSolidList"/>
    <dgm:cxn modelId="{14048A8B-ED88-4C5E-9730-DE8C1E62BB2F}" type="presParOf" srcId="{3ECC04D7-3204-4D76-8C15-3FE3315E6C18}" destId="{63B344C3-D383-49F9-AC4A-696A16E9BB33}" srcOrd="1" destOrd="0" presId="urn:microsoft.com/office/officeart/2018/2/layout/IconVerticalSolidList"/>
    <dgm:cxn modelId="{D7664F9B-A101-4F13-972C-01918190620A}" type="presParOf" srcId="{3ECC04D7-3204-4D76-8C15-3FE3315E6C18}" destId="{F44A9024-C30A-4357-BA98-A98690A4E668}" srcOrd="2" destOrd="0" presId="urn:microsoft.com/office/officeart/2018/2/layout/IconVerticalSolidList"/>
    <dgm:cxn modelId="{B84006DE-D750-4BA5-90E5-E0075BB0677B}" type="presParOf" srcId="{3ECC04D7-3204-4D76-8C15-3FE3315E6C18}" destId="{54195442-D856-4F84-87BA-D75174F885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3967E-6325-441C-B554-314791A4D921}">
      <dsp:nvSpPr>
        <dsp:cNvPr id="0" name=""/>
        <dsp:cNvSpPr/>
      </dsp:nvSpPr>
      <dsp:spPr>
        <a:xfrm>
          <a:off x="0" y="2389"/>
          <a:ext cx="7626695" cy="12108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3FA6B-7A83-4F84-8460-CBCEC06608E2}">
      <dsp:nvSpPr>
        <dsp:cNvPr id="0" name=""/>
        <dsp:cNvSpPr/>
      </dsp:nvSpPr>
      <dsp:spPr>
        <a:xfrm>
          <a:off x="366269" y="274820"/>
          <a:ext cx="665943" cy="6659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AFF9B-8B8F-40C9-8CF0-4F954F2C9320}">
      <dsp:nvSpPr>
        <dsp:cNvPr id="0" name=""/>
        <dsp:cNvSpPr/>
      </dsp:nvSpPr>
      <dsp:spPr>
        <a:xfrm>
          <a:off x="1398482" y="2389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/>
            <a:t>Introdução</a:t>
          </a:r>
          <a:r>
            <a:rPr lang="en-US" sz="2200" kern="1200"/>
            <a:t> </a:t>
          </a:r>
          <a:r>
            <a:rPr lang="en-US" sz="2200" kern="1200" err="1"/>
            <a:t>às</a:t>
          </a:r>
          <a:r>
            <a:rPr lang="en-US" sz="2200" kern="1200"/>
            <a:t> </a:t>
          </a:r>
          <a:r>
            <a:rPr lang="en-US" sz="2200" kern="1200" err="1"/>
            <a:t>Estruturas</a:t>
          </a:r>
          <a:r>
            <a:rPr lang="en-US" sz="2200" kern="1200"/>
            <a:t> de </a:t>
          </a:r>
          <a:r>
            <a:rPr lang="en-US" sz="2200" kern="1200" err="1"/>
            <a:t>Controle</a:t>
          </a:r>
          <a:endParaRPr lang="en-US" sz="2200" kern="1200"/>
        </a:p>
      </dsp:txBody>
      <dsp:txXfrm>
        <a:off x="1398482" y="2389"/>
        <a:ext cx="6228212" cy="1210807"/>
      </dsp:txXfrm>
    </dsp:sp>
    <dsp:sp modelId="{169F3D80-3056-4222-B1C1-DF2B21DD6FB3}">
      <dsp:nvSpPr>
        <dsp:cNvPr id="0" name=""/>
        <dsp:cNvSpPr/>
      </dsp:nvSpPr>
      <dsp:spPr>
        <a:xfrm>
          <a:off x="0" y="1515897"/>
          <a:ext cx="7626695" cy="12108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08DD6-8200-4E39-A9CB-A4508E91B1F8}">
      <dsp:nvSpPr>
        <dsp:cNvPr id="0" name=""/>
        <dsp:cNvSpPr/>
      </dsp:nvSpPr>
      <dsp:spPr>
        <a:xfrm>
          <a:off x="366269" y="1788329"/>
          <a:ext cx="665943" cy="6659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F6424-1BBD-4A4A-9DED-600449206578}">
      <dsp:nvSpPr>
        <dsp:cNvPr id="0" name=""/>
        <dsp:cNvSpPr/>
      </dsp:nvSpPr>
      <dsp:spPr>
        <a:xfrm>
          <a:off x="1398482" y="1515897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Estrutura</a:t>
          </a:r>
          <a:r>
            <a:rPr lang="en-US" sz="2200" kern="1200" baseline="0" dirty="0"/>
            <a:t> </a:t>
          </a:r>
          <a:r>
            <a:rPr lang="en-US" sz="2200" kern="1200" baseline="0" dirty="0" err="1"/>
            <a:t>Condicional</a:t>
          </a:r>
          <a:r>
            <a:rPr lang="en-US" sz="2200" kern="1200" baseline="0" dirty="0"/>
            <a:t>: IF – ELSE </a:t>
          </a:r>
          <a:endParaRPr lang="en-US" sz="2200" kern="1200" dirty="0"/>
        </a:p>
      </dsp:txBody>
      <dsp:txXfrm>
        <a:off x="1398482" y="1515897"/>
        <a:ext cx="6228212" cy="1210807"/>
      </dsp:txXfrm>
    </dsp:sp>
    <dsp:sp modelId="{081F6170-88B1-44D7-ACB8-D873A1C6CA1D}">
      <dsp:nvSpPr>
        <dsp:cNvPr id="0" name=""/>
        <dsp:cNvSpPr/>
      </dsp:nvSpPr>
      <dsp:spPr>
        <a:xfrm>
          <a:off x="0" y="3029406"/>
          <a:ext cx="7626695" cy="12108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9934B-98B4-4C57-8654-619DC03F3DAD}">
      <dsp:nvSpPr>
        <dsp:cNvPr id="0" name=""/>
        <dsp:cNvSpPr/>
      </dsp:nvSpPr>
      <dsp:spPr>
        <a:xfrm>
          <a:off x="366269" y="3301838"/>
          <a:ext cx="665943" cy="6659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1FC00-9D92-46E0-8235-0A9140109E42}">
      <dsp:nvSpPr>
        <dsp:cNvPr id="0" name=""/>
        <dsp:cNvSpPr/>
      </dsp:nvSpPr>
      <dsp:spPr>
        <a:xfrm>
          <a:off x="1398482" y="3029406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</a:t>
          </a:r>
          <a:r>
            <a:rPr lang="en-US" sz="2200" kern="1200" err="1"/>
            <a:t>Aninhado</a:t>
          </a:r>
          <a:endParaRPr lang="en-US" sz="2200" kern="1200"/>
        </a:p>
      </dsp:txBody>
      <dsp:txXfrm>
        <a:off x="1398482" y="3029406"/>
        <a:ext cx="6228212" cy="1210807"/>
      </dsp:txXfrm>
    </dsp:sp>
    <dsp:sp modelId="{83050713-7AE8-4DDC-8BC7-9A7B1DB0FDDF}">
      <dsp:nvSpPr>
        <dsp:cNvPr id="0" name=""/>
        <dsp:cNvSpPr/>
      </dsp:nvSpPr>
      <dsp:spPr>
        <a:xfrm>
          <a:off x="0" y="4542915"/>
          <a:ext cx="7626695" cy="12108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344C3-D383-49F9-AC4A-696A16E9BB33}">
      <dsp:nvSpPr>
        <dsp:cNvPr id="0" name=""/>
        <dsp:cNvSpPr/>
      </dsp:nvSpPr>
      <dsp:spPr>
        <a:xfrm>
          <a:off x="366269" y="4815347"/>
          <a:ext cx="665943" cy="6659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95442-D856-4F84-87BA-D75174F88593}">
      <dsp:nvSpPr>
        <dsp:cNvPr id="0" name=""/>
        <dsp:cNvSpPr/>
      </dsp:nvSpPr>
      <dsp:spPr>
        <a:xfrm>
          <a:off x="1398482" y="4542915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/>
            <a:t>Realizar</a:t>
          </a:r>
          <a:r>
            <a:rPr lang="en-US" sz="2200" kern="1200"/>
            <a:t> </a:t>
          </a:r>
          <a:r>
            <a:rPr lang="en-US" sz="2200" kern="1200" err="1"/>
            <a:t>exercícios</a:t>
          </a:r>
          <a:r>
            <a:rPr lang="en-US" sz="2200" kern="1200"/>
            <a:t> </a:t>
          </a:r>
          <a:r>
            <a:rPr lang="en-US" sz="2200" kern="1200" err="1"/>
            <a:t>práticos</a:t>
          </a:r>
          <a:endParaRPr lang="en-US" sz="2200" kern="1200"/>
        </a:p>
      </dsp:txBody>
      <dsp:txXfrm>
        <a:off x="1398482" y="4542915"/>
        <a:ext cx="6228212" cy="1210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eb39161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g1deb39161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69bc7316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e69bc7316d_0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g1e69bc7316d_0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13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69bc7316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69bc7316d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e69bc7316d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69bc7316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69bc7316d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e69bc7316d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ead09100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dead09100c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g1dead09100c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f82e344f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1df82e344f8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1df82e344f8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69bc7316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e69bc7316d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1e69bc7316d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eb391616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deb3916162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g1deb3916162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5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f82e344f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df82e344f8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g1df82e344f8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6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f82e344f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1df82e344f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g1df82e344f8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7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69bc731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69bc7316d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e69bc7316d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8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82e344f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df82e344f8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1df82e344f8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9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f82e344f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df82e344f8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1df82e344f8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10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69bc7316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1e69bc7316d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1e69bc7316d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11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69bc7316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e69bc7316d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1e69bc7316d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12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21E9E1-D05E-DFC6-EF39-74DCA507AA1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37E52E-DE0D-2533-602D-FFA37C8D79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CBC5B6-33B3-4C20-47B6-AC64888706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Google Shape;110;p5">
            <a:extLst>
              <a:ext uri="{FF2B5EF4-FFF2-40B4-BE49-F238E27FC236}">
                <a16:creationId xmlns:a16="http://schemas.microsoft.com/office/drawing/2014/main" id="{022C3A32-BAD8-B8C5-752F-718B50D6B69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11;p5">
            <a:extLst>
              <a:ext uri="{FF2B5EF4-FFF2-40B4-BE49-F238E27FC236}">
                <a16:creationId xmlns:a16="http://schemas.microsoft.com/office/drawing/2014/main" id="{7C9554B5-EA96-A2F3-D006-7FEBFF423C66}"/>
              </a:ext>
            </a:extLst>
          </p:cNvPr>
          <p:cNvSpPr/>
          <p:nvPr userDrawn="1"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12;p5">
            <a:extLst>
              <a:ext uri="{FF2B5EF4-FFF2-40B4-BE49-F238E27FC236}">
                <a16:creationId xmlns:a16="http://schemas.microsoft.com/office/drawing/2014/main" id="{0029FC3C-B09D-D4AA-69CB-6285E0788C48}"/>
              </a:ext>
            </a:extLst>
          </p:cNvPr>
          <p:cNvSpPr/>
          <p:nvPr userDrawn="1"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98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13;p5">
            <a:extLst>
              <a:ext uri="{FF2B5EF4-FFF2-40B4-BE49-F238E27FC236}">
                <a16:creationId xmlns:a16="http://schemas.microsoft.com/office/drawing/2014/main" id="{A51F2890-9D9D-DE57-8ABD-2A2E122C27BD}"/>
              </a:ext>
            </a:extLst>
          </p:cNvPr>
          <p:cNvSpPr/>
          <p:nvPr userDrawn="1"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078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14;p5">
            <a:extLst>
              <a:ext uri="{FF2B5EF4-FFF2-40B4-BE49-F238E27FC236}">
                <a16:creationId xmlns:a16="http://schemas.microsoft.com/office/drawing/2014/main" id="{E6A86A25-9A24-65EF-F305-B215D8DCA4D6}"/>
              </a:ext>
            </a:extLst>
          </p:cNvPr>
          <p:cNvSpPr/>
          <p:nvPr userDrawn="1"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3921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17;p5">
            <a:extLst>
              <a:ext uri="{FF2B5EF4-FFF2-40B4-BE49-F238E27FC236}">
                <a16:creationId xmlns:a16="http://schemas.microsoft.com/office/drawing/2014/main" id="{2809743E-886C-5E64-272C-621FEB732B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6;p5">
            <a:extLst>
              <a:ext uri="{FF2B5EF4-FFF2-40B4-BE49-F238E27FC236}">
                <a16:creationId xmlns:a16="http://schemas.microsoft.com/office/drawing/2014/main" id="{D4FAAECB-070E-5FFB-2691-AC693C1A2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70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3_Layout Personaliza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609600" y="1484785"/>
            <a:ext cx="10972800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431844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423B8-1F5B-7119-7FC6-E183753AC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DC9987-757C-489A-FE5D-16AFA34CA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5150AE-0270-0258-F024-28792DFC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0A56B2-92CE-EE68-0C7F-96C67D47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7F6E9C-7F4F-77E0-5BF7-5C3FCE72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0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8575E-3151-0E8D-6B9B-EBA7E424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6C3AB-6BA4-B9D6-E275-B748BBE65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2390B1-6A02-C2FC-D198-FF9DC9B0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B4240E-F34F-0415-DEBC-83A471E4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179B4-7D15-7156-A406-C67BBF80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A9D7B-5FE9-C7A3-90F6-66998D5A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FE3F88-790E-2AED-63D0-CADC610D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7AB12B-A13B-1738-29F7-F30B261D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0FB91B-22E5-CB86-FF5F-122A0E39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62FC1-B724-81AD-3B47-843A030A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05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CBC0-84AC-35F0-2AF0-6EE99A50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1D8AE-66DE-416C-87D1-AD773F799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3D815F-DBF3-DB7C-B015-95D7ADFA7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2C5411-E9BA-AE05-EFC9-F5B0CCDE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F010E0-F789-46D6-70CD-D1A1B14F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1320B1-CC24-1B1E-3C9B-65D8004C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57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0FEB3-EDF3-A331-E3E5-482C70EB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FAF94D-2369-A6C5-7D9F-A0764F549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6DC6F7-38F4-BFCA-C827-4D781B73A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2A660D-9221-ACC2-BE49-B3FE3F737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79E86A-89C4-477C-44A9-F8F1555EE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80F6E6-C4B3-A231-8657-DAF85B05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EF22C8-4B83-1CFF-AB4B-90EE0818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5A8A7A-8E9E-95D1-4BD2-063378E4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1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563418" y="1681017"/>
            <a:ext cx="11169232" cy="449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1430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" name="Google Shape;123;g2f0b09c0057_0_0">
            <a:extLst>
              <a:ext uri="{FF2B5EF4-FFF2-40B4-BE49-F238E27FC236}">
                <a16:creationId xmlns:a16="http://schemas.microsoft.com/office/drawing/2014/main" id="{B353F323-40FC-C2F7-A53C-3AAADCB7EC7F}"/>
              </a:ext>
            </a:extLst>
          </p:cNvPr>
          <p:cNvSpPr/>
          <p:nvPr userDrawn="1"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24;g2f0b09c0057_0_0">
            <a:extLst>
              <a:ext uri="{FF2B5EF4-FFF2-40B4-BE49-F238E27FC236}">
                <a16:creationId xmlns:a16="http://schemas.microsoft.com/office/drawing/2014/main" id="{05443620-DBBC-BF4D-6C36-4E25E3D9A4A3}"/>
              </a:ext>
            </a:extLst>
          </p:cNvPr>
          <p:cNvSpPr/>
          <p:nvPr userDrawn="1"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25;g2f0b09c0057_0_0">
            <a:extLst>
              <a:ext uri="{FF2B5EF4-FFF2-40B4-BE49-F238E27FC236}">
                <a16:creationId xmlns:a16="http://schemas.microsoft.com/office/drawing/2014/main" id="{AD5280D4-079A-848F-9CE2-0B9EA51742A4}"/>
              </a:ext>
            </a:extLst>
          </p:cNvPr>
          <p:cNvSpPr/>
          <p:nvPr userDrawn="1"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6;g2f0b09c0057_0_0">
            <a:extLst>
              <a:ext uri="{FF2B5EF4-FFF2-40B4-BE49-F238E27FC236}">
                <a16:creationId xmlns:a16="http://schemas.microsoft.com/office/drawing/2014/main" id="{E30F3525-3104-34C9-ED42-7C1C077B9515}"/>
              </a:ext>
            </a:extLst>
          </p:cNvPr>
          <p:cNvSpPr/>
          <p:nvPr userDrawn="1"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563418" y="217349"/>
            <a:ext cx="111692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F8904-867B-2C7C-4142-A20CEAEE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EECB6C-5780-A819-CF98-D0F7C84B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8E764A-77A4-EBDB-A1F6-612893A9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72E625-F6D8-2706-CFE8-46120A9B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4626EE-97BF-162B-E079-5B2A5106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160BEE-0C1A-2580-FF15-6E1C6A4A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CEBDFD-DD83-554E-B7EB-824684AC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69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D8E5C-9F6F-A33B-F51F-3172BC42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77D6A-A176-BF62-05C9-3B869701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0F962D-D224-06AC-F325-1437ABDF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B15283-D3DC-B40B-51CE-7FAF2A36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B461DA-E2CE-68E2-C6F5-9B4BC28F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B4F005-4B8A-9EFD-D2AD-87A77AB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44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06444-459E-ADD9-2FF4-93B77CD7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0F8600-E218-5785-2205-DA1381B9D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C721E1-5B7A-BCDA-613A-33377B75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03A98F-D0F3-7EE5-E134-8D87CBF9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FFB879-E01B-0D88-32E4-4C0CFD9E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D4AA8-4237-0ED3-CB36-50C64AEE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03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B82CB-6953-B52B-E518-8D69EE2F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AE19BF-C9CB-D3BA-6088-2F060E1B7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AE5F2-9994-F7F8-C043-FDB21175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59EC34-432B-CB7F-D51D-101B53B4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FDEC2F-2440-0B21-349C-454DD7A4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7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A4A5FC-E5BC-EE86-7790-25D9D6F3A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69AEAB-6456-FBEC-71FA-261FB87C7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84C729-4B04-965C-A522-8916B96E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020269-68BD-C491-F8AD-2E565EF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7EDBD-6CBB-5E94-AF8B-9F3BC0A6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84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ado">
  <p:cSld name="1_Layout Personalizad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638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609600" y="1484785"/>
            <a:ext cx="10972800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567301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Layout Personalizado">
  <p:cSld name="3_Layout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1"/>
          </p:nvPr>
        </p:nvSpPr>
        <p:spPr>
          <a:xfrm>
            <a:off x="609600" y="1484785"/>
            <a:ext cx="5390389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2"/>
          </p:nvPr>
        </p:nvSpPr>
        <p:spPr>
          <a:xfrm>
            <a:off x="6096000" y="1484785"/>
            <a:ext cx="5469416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71952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7437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AA121D-6224-637D-D7ED-5DC135BC90B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09B49B-6B87-C4DA-C4D1-0A65042B43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76D741-5B40-6EC4-8C3B-1A0F82E242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Google Shape;178;p7">
            <a:extLst>
              <a:ext uri="{FF2B5EF4-FFF2-40B4-BE49-F238E27FC236}">
                <a16:creationId xmlns:a16="http://schemas.microsoft.com/office/drawing/2014/main" id="{279F3C4A-B5CA-CECA-446B-BD22002D12DC}"/>
              </a:ext>
            </a:extLst>
          </p:cNvPr>
          <p:cNvSpPr/>
          <p:nvPr userDrawn="1"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79;p7">
            <a:extLst>
              <a:ext uri="{FF2B5EF4-FFF2-40B4-BE49-F238E27FC236}">
                <a16:creationId xmlns:a16="http://schemas.microsoft.com/office/drawing/2014/main" id="{E1BC52FD-777F-2D9C-9077-A51D79203EB4}"/>
              </a:ext>
            </a:extLst>
          </p:cNvPr>
          <p:cNvSpPr/>
          <p:nvPr userDrawn="1"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019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0;p7">
            <a:extLst>
              <a:ext uri="{FF2B5EF4-FFF2-40B4-BE49-F238E27FC236}">
                <a16:creationId xmlns:a16="http://schemas.microsoft.com/office/drawing/2014/main" id="{B1591F44-5403-B56F-0A57-1B1DA0AD9A1C}"/>
              </a:ext>
            </a:extLst>
          </p:cNvPr>
          <p:cNvSpPr/>
          <p:nvPr userDrawn="1"/>
        </p:nvSpPr>
        <p:spPr>
          <a:xfrm rot="-54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039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08F73-2D97-3D95-A276-4201AF66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22" y="2525749"/>
            <a:ext cx="3551378" cy="30622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000766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874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396761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174045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600027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938854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850520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830716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424224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131108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1239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85A76-2B13-4030-91B0-3236F307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42019D-7108-72B5-675D-A3BE9AD86F4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809E12-B058-6ECB-A720-B0987F8E40C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44958C-F84C-089C-AEF2-A07DC41CA5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1110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ado">
  <p:cSld name="1_Layout Personalizad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91512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609600" y="1484785"/>
            <a:ext cx="10972800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660507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Layout Personalizado">
  <p:cSld name="4_Layout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2888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53" r:id="rId2"/>
    <p:sldLayoutId id="2147483665" r:id="rId3"/>
    <p:sldLayoutId id="2147483664" r:id="rId4"/>
    <p:sldLayoutId id="2147483652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8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8C666D-0DCC-B7F3-41F1-F0D84564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3A92E-B1EC-CD94-BD28-7AB39C926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CB249-9B07-85A8-B2C8-D08639090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6E3A2-BAE9-E3A9-2D90-1D07EDEA1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0A0DDA-9820-8686-ACCF-960ECD7AA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84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3" name="Picture 12" descr="Gráficos digitais e números em 3D">
            <a:extLst>
              <a:ext uri="{FF2B5EF4-FFF2-40B4-BE49-F238E27FC236}">
                <a16:creationId xmlns:a16="http://schemas.microsoft.com/office/drawing/2014/main" id="{F598BE71-57A2-BC39-647B-04391DEA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68" r="23010" b="88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400"/>
              <a:t>Python: </a:t>
            </a:r>
            <a:br>
              <a:rPr lang="pt-BR" sz="4400"/>
            </a:br>
            <a:r>
              <a:rPr lang="pt-BR" sz="4400"/>
              <a:t>Aplicações para </a:t>
            </a:r>
            <a:br>
              <a:rPr lang="pt-BR" sz="4400"/>
            </a:br>
            <a:r>
              <a:rPr lang="pt-BR" sz="4400"/>
              <a:t>Administração e Engenharia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F29606B-1F2C-E512-3781-2F3820482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 dirty="0" err="1"/>
              <a:t>Profª</a:t>
            </a:r>
            <a:r>
              <a:rPr lang="pt-BR" sz="2000" dirty="0"/>
              <a:t> Leide Vieira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0537878-DFF6-CBCC-5A59-5454EE8EE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9" name="Google Shape;109;g1df82e344f8_0_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1100"/>
            </a:pPr>
            <a:r>
              <a:rPr lang="pt-BR" dirty="0"/>
              <a:t>Exemplo</a:t>
            </a:r>
            <a:endParaRPr dirty="0"/>
          </a:p>
        </p:txBody>
      </p:sp>
      <p:pic>
        <p:nvPicPr>
          <p:cNvPr id="110" name="Google Shape;110;g1df82e344f8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722451"/>
            <a:ext cx="9144000" cy="2420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df82e344f8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4138426"/>
            <a:ext cx="8916024" cy="20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69bc7316d_0_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800"/>
              <a:t>Considerando o que foi visto anteriormente, como poderíamos incluir uma nova condição, onde o aluno que ficou com nota entre 5 e 5,9, ficar em RECUPERAÇÃO?</a:t>
            </a:r>
            <a:endParaRPr sz="2800"/>
          </a:p>
          <a:p>
            <a:pPr marL="0" indent="0">
              <a:buSzPts val="1100"/>
            </a:pPr>
            <a:endParaRPr sz="2800"/>
          </a:p>
        </p:txBody>
      </p:sp>
      <p:sp>
        <p:nvSpPr>
          <p:cNvPr id="136" name="Google Shape;136;g1e69bc7316d_0_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buSzPts val="1100"/>
            </a:pPr>
            <a:r>
              <a:rPr lang="pt-BR"/>
              <a:t>Exemplo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69bc7316d_0_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4400"/>
            </a:pPr>
            <a:r>
              <a:rPr lang="pt-BR" dirty="0"/>
              <a:t>Exemplo</a:t>
            </a:r>
            <a:endParaRPr dirty="0"/>
          </a:p>
        </p:txBody>
      </p:sp>
      <p:pic>
        <p:nvPicPr>
          <p:cNvPr id="151" name="Google Shape;151;g1e69bc7316d_0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2130490"/>
            <a:ext cx="8991600" cy="3313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69bc7316d_0_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ct val="111111"/>
            </a:pPr>
            <a:r>
              <a:rPr lang="pt-BR" dirty="0"/>
              <a:t>Exemplo - Uso de mais de uma condição</a:t>
            </a:r>
            <a:endParaRPr dirty="0"/>
          </a:p>
        </p:txBody>
      </p:sp>
      <p:pic>
        <p:nvPicPr>
          <p:cNvPr id="158" name="Google Shape;158;g1e69bc7316d_0_97"/>
          <p:cNvPicPr preferRelativeResize="0"/>
          <p:nvPr/>
        </p:nvPicPr>
        <p:blipFill rotWithShape="1">
          <a:blip r:embed="rId3">
            <a:alphaModFix/>
          </a:blip>
          <a:srcRect l="769"/>
          <a:stretch/>
        </p:blipFill>
        <p:spPr>
          <a:xfrm>
            <a:off x="1686472" y="2218981"/>
            <a:ext cx="8819055" cy="35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69bc7316d_0_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pt-BR" sz="2800"/>
              <a:t>Observe que as condições são testadas em ordem. </a:t>
            </a:r>
            <a:endParaRPr sz="2800"/>
          </a:p>
          <a:p>
            <a:pPr marL="0" indent="0">
              <a:lnSpc>
                <a:spcPct val="90000"/>
              </a:lnSpc>
            </a:pPr>
            <a:r>
              <a:rPr lang="pt-BR" sz="2800"/>
              <a:t>Se a primeira condição for verdadeira, o bloco de código dentro do primeiro if será executado. </a:t>
            </a:r>
            <a:endParaRPr sz="2800"/>
          </a:p>
          <a:p>
            <a:pPr marL="0" indent="0">
              <a:lnSpc>
                <a:spcPct val="90000"/>
              </a:lnSpc>
            </a:pPr>
            <a:r>
              <a:rPr lang="pt-BR" sz="2800"/>
              <a:t>Se a primeira condição for falsa, o programa testará a próxima condição, elif condição_2:, e assim por diante. </a:t>
            </a:r>
            <a:endParaRPr sz="2800"/>
          </a:p>
          <a:p>
            <a:pPr marL="0" indent="0">
              <a:lnSpc>
                <a:spcPct val="90000"/>
              </a:lnSpc>
            </a:pPr>
            <a:r>
              <a:rPr lang="pt-BR" sz="2800"/>
              <a:t>Se todas as condições forem falsas, o bloco de código dentro do else: será executado.</a:t>
            </a:r>
            <a:endParaRPr sz="2800"/>
          </a:p>
        </p:txBody>
      </p:sp>
      <p:sp>
        <p:nvSpPr>
          <p:cNvPr id="164" name="Google Shape;164;g1e69bc7316d_0_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IF Aninhado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69bc7316d_0_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/>
          <a:p>
            <a:pPr marL="0" indent="0">
              <a:lnSpc>
                <a:spcPct val="90000"/>
              </a:lnSpc>
            </a:pPr>
            <a:r>
              <a:rPr lang="pt-BR" sz="2400"/>
              <a:t>Você pode aninhar if dentro de if para criar condições mais complexas. Observe, no exemplo abaixo, que a segunda condição só será testada se a primeira condição for verdadeira.</a:t>
            </a:r>
            <a:endParaRPr sz="2400"/>
          </a:p>
          <a:p>
            <a:pPr marL="0" indent="0">
              <a:lnSpc>
                <a:spcPct val="90000"/>
              </a:lnSpc>
            </a:pPr>
            <a:endParaRPr sz="2400"/>
          </a:p>
          <a:p>
            <a:pPr marL="0" indent="0">
              <a:lnSpc>
                <a:spcPct val="90000"/>
              </a:lnSpc>
              <a:buSzPts val="1100"/>
            </a:pPr>
            <a:r>
              <a:rPr lang="pt-BR" sz="2400"/>
              <a:t>if condição_1:</a:t>
            </a:r>
            <a:endParaRPr sz="2400"/>
          </a:p>
          <a:p>
            <a:pPr marL="0" indent="0">
              <a:lnSpc>
                <a:spcPct val="90000"/>
              </a:lnSpc>
              <a:buSzPts val="1100"/>
            </a:pPr>
            <a:r>
              <a:rPr lang="pt-BR" sz="2400"/>
              <a:t>    if condição_2:</a:t>
            </a:r>
            <a:endParaRPr sz="2400"/>
          </a:p>
          <a:p>
            <a:pPr marL="0" indent="0">
              <a:lnSpc>
                <a:spcPct val="90000"/>
              </a:lnSpc>
              <a:buSzPts val="1100"/>
            </a:pPr>
            <a:r>
              <a:rPr lang="pt-BR" sz="2400"/>
              <a:t>        </a:t>
            </a:r>
            <a:r>
              <a:rPr lang="pt-BR" sz="2400">
                <a:solidFill>
                  <a:srgbClr val="888888"/>
                </a:solidFill>
              </a:rPr>
              <a:t># Se ambas as condições forem verdadeiras, faça #algo aqui</a:t>
            </a:r>
            <a:endParaRPr sz="2400">
              <a:solidFill>
                <a:srgbClr val="888888"/>
              </a:solidFill>
            </a:endParaRPr>
          </a:p>
          <a:p>
            <a:pPr marL="0" indent="0">
              <a:lnSpc>
                <a:spcPct val="90000"/>
              </a:lnSpc>
              <a:buSzPts val="1100"/>
            </a:pPr>
            <a:r>
              <a:rPr lang="pt-BR" sz="2400"/>
              <a:t>    else:</a:t>
            </a:r>
            <a:endParaRPr sz="2400"/>
          </a:p>
          <a:p>
            <a:pPr marL="0" indent="0">
              <a:lnSpc>
                <a:spcPct val="90000"/>
              </a:lnSpc>
              <a:buSzPts val="1100"/>
            </a:pPr>
            <a:r>
              <a:rPr lang="pt-BR" sz="2400"/>
              <a:t>        </a:t>
            </a:r>
            <a:r>
              <a:rPr lang="pt-BR" sz="2400">
                <a:solidFill>
                  <a:srgbClr val="888888"/>
                </a:solidFill>
              </a:rPr>
              <a:t># Se a condição_1 for verdadeira, mas a #condição_2 for falsa, faça algo aqui</a:t>
            </a:r>
            <a:endParaRPr sz="2400">
              <a:solidFill>
                <a:srgbClr val="888888"/>
              </a:solidFill>
            </a:endParaRPr>
          </a:p>
          <a:p>
            <a:pPr marL="0" indent="0">
              <a:lnSpc>
                <a:spcPct val="90000"/>
              </a:lnSpc>
              <a:buSzPts val="1100"/>
            </a:pPr>
            <a:r>
              <a:rPr lang="pt-BR" sz="2400"/>
              <a:t>else:</a:t>
            </a:r>
            <a:endParaRPr sz="2400"/>
          </a:p>
          <a:p>
            <a:pPr marL="0" indent="0">
              <a:lnSpc>
                <a:spcPct val="90000"/>
              </a:lnSpc>
            </a:pPr>
            <a:r>
              <a:rPr lang="pt-BR" sz="2400"/>
              <a:t>    </a:t>
            </a:r>
            <a:r>
              <a:rPr lang="pt-BR" sz="2400">
                <a:solidFill>
                  <a:srgbClr val="888888"/>
                </a:solidFill>
              </a:rPr>
              <a:t># Se a condição_1 for falsa, faça algo aqui</a:t>
            </a:r>
            <a:endParaRPr sz="2400">
              <a:solidFill>
                <a:srgbClr val="888888"/>
              </a:solidFill>
            </a:endParaRPr>
          </a:p>
        </p:txBody>
      </p:sp>
      <p:sp>
        <p:nvSpPr>
          <p:cNvPr id="171" name="Google Shape;171;g1e69bc7316d_0_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IF Aninhado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67" descr="Figura humana em madeira">
            <a:extLst>
              <a:ext uri="{FF2B5EF4-FFF2-40B4-BE49-F238E27FC236}">
                <a16:creationId xmlns:a16="http://schemas.microsoft.com/office/drawing/2014/main" id="{61658530-9385-E76D-3C3D-76D254DE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6" name="Google Shape;16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SzPts val="4400"/>
            </a:pPr>
            <a:r>
              <a:rPr lang="pt-BR" sz="4000" b="1" dirty="0">
                <a:solidFill>
                  <a:srgbClr val="FFFFFF"/>
                </a:solidFill>
              </a:rPr>
              <a:t>Dúvidas</a:t>
            </a:r>
            <a:r>
              <a:rPr lang="en-US" sz="4000" b="1" dirty="0">
                <a:solidFill>
                  <a:srgbClr val="FFFFFF"/>
                </a:solidFill>
              </a:rPr>
              <a:t>?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094838-2047-D919-AB3B-32A2653DB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lfinetes coloridos vinculados por linhas">
            <a:extLst>
              <a:ext uri="{FF2B5EF4-FFF2-40B4-BE49-F238E27FC236}">
                <a16:creationId xmlns:a16="http://schemas.microsoft.com/office/drawing/2014/main" id="{9A152CFA-D549-86C1-74E8-449216DA8D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2" b="144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7387F1-36AC-7D35-9D54-E1477D5E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600" dirty="0"/>
              <a:t>Atividade prática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22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ead09100c_0_7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indent="-374967">
              <a:buSzPts val="2305"/>
              <a:buAutoNum type="arabicPeriod"/>
            </a:pPr>
            <a:r>
              <a:rPr lang="pt-BR" sz="2000" dirty="0"/>
              <a:t>Crie um código que solicite ao usuário para inserir um número inteiro. Em seguida, use uma estrutura de condicional "</a:t>
            </a:r>
            <a:r>
              <a:rPr lang="pt-BR" sz="2000" dirty="0" err="1"/>
              <a:t>if</a:t>
            </a:r>
            <a:r>
              <a:rPr lang="pt-BR" sz="2000" dirty="0"/>
              <a:t>" para verificar se o número é par ou ímpar. Exiba uma mensagem na tela informando se o número é par ou ímpar.</a:t>
            </a:r>
          </a:p>
          <a:p>
            <a:pPr indent="-374967">
              <a:buSzPts val="2305"/>
              <a:buFont typeface="Arial" panose="020B0604020202020204" pitchFamily="34" charset="0"/>
              <a:buAutoNum type="arabicPeriod"/>
            </a:pPr>
            <a:r>
              <a:rPr lang="pt-BR" sz="2000" dirty="0"/>
              <a:t>Escreva um código que solicite ao usuário para inserir um número inteiro entre 1 e 10. Em seguida, use uma estrutura de condicional "</a:t>
            </a:r>
            <a:r>
              <a:rPr lang="pt-BR" sz="2000" dirty="0" err="1"/>
              <a:t>if</a:t>
            </a:r>
            <a:r>
              <a:rPr lang="pt-BR" sz="2000" dirty="0"/>
              <a:t>" para verificar se o número é maior que 5. Se o número for maior que 5, exiba uma mensagem informando que o número é maior que 5. Caso contrário, exiba uma mensagem informando que o número é menor ou igual a 5. Se o usuário inserir um número fora do intervalo de 1 a 10, exiba uma mensagem informando que o número é inválido.</a:t>
            </a:r>
          </a:p>
          <a:p>
            <a:pPr indent="-374967">
              <a:buSzPts val="2305"/>
              <a:buFont typeface="Arial" panose="020B0604020202020204" pitchFamily="34" charset="0"/>
              <a:buAutoNum type="arabicPeriod"/>
            </a:pPr>
            <a:r>
              <a:rPr lang="pt-BR" sz="2000" dirty="0"/>
              <a:t>Crie um programa que pergunte ao usuário qual a operação matemática que ele deseja realizar: soma, subtração, multiplicação ou divisão. Em seguida, peça ao usuário para inserir dois números para realizar a operação escolhida. Utilize a estrutura condicional aninhada para verificar qual a operação matemática escolhida pelo usuário e realizar a operação correta. Exiba o resultado da operação na tela. Caso o usuário escolha uma operação inválida, exiba uma mensagem informando que a operação escolhida é inválida.</a:t>
            </a:r>
          </a:p>
          <a:p>
            <a:pPr indent="-374967">
              <a:buSzPts val="2305"/>
              <a:buAutoNum type="arabicPeriod"/>
            </a:pPr>
            <a:endParaRPr sz="2000" dirty="0"/>
          </a:p>
        </p:txBody>
      </p:sp>
      <p:sp>
        <p:nvSpPr>
          <p:cNvPr id="188" name="Google Shape;188;g1dead09100c_0_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Atividade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f82e344f8_0_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</a:pPr>
            <a:r>
              <a:rPr lang="pt-BR" sz="2400" dirty="0"/>
              <a:t>4. Peça ao usuário que insira sua idade. Em seguida, use uma estrutura de condicional "</a:t>
            </a:r>
            <a:r>
              <a:rPr lang="pt-BR" sz="2400" dirty="0" err="1"/>
              <a:t>if</a:t>
            </a:r>
            <a:r>
              <a:rPr lang="pt-BR" sz="2400" dirty="0"/>
              <a:t>" para verificar se o usuário é elegível para votar. No Brasil, a idade mínima para votar é 16 anos. Exiba uma mensagem na tela informando se o usuário é elegível para votar ou não. Implemente também para verificar se, pela idade do usuário, o voto é obrigatório ou facultativo.</a:t>
            </a:r>
            <a:endParaRPr sz="2400" dirty="0"/>
          </a:p>
          <a:p>
            <a:pPr marL="800100" lvl="1">
              <a:lnSpc>
                <a:spcPct val="100000"/>
              </a:lnSpc>
              <a:spcBef>
                <a:spcPts val="600"/>
              </a:spcBef>
            </a:pPr>
            <a:r>
              <a:rPr lang="pt-BR" dirty="0"/>
              <a:t>Facultativo: entre 16 e 17 anos, bem como para pessoas a partir de 70 anos. </a:t>
            </a:r>
            <a:endParaRPr dirty="0"/>
          </a:p>
          <a:p>
            <a:pPr marL="800100" lvl="1">
              <a:lnSpc>
                <a:spcPct val="100000"/>
              </a:lnSpc>
              <a:spcBef>
                <a:spcPts val="600"/>
              </a:spcBef>
            </a:pPr>
            <a:r>
              <a:rPr lang="pt-BR" dirty="0"/>
              <a:t>Obrigatório: entre 18 e 69 anos.</a:t>
            </a:r>
          </a:p>
        </p:txBody>
      </p:sp>
      <p:sp>
        <p:nvSpPr>
          <p:cNvPr id="202" name="Google Shape;202;g1df82e344f8_0_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Atividade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697"/>
            <a:ext cx="2819400" cy="4238118"/>
          </a:xfrm>
        </p:spPr>
        <p:txBody>
          <a:bodyPr>
            <a:normAutofit/>
          </a:bodyPr>
          <a:lstStyle/>
          <a:p>
            <a:r>
              <a:rPr lang="pt-BR" dirty="0"/>
              <a:t>Objetivos de aula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A44681-C720-78E4-6C30-3F9F32045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651459"/>
              </p:ext>
            </p:extLst>
          </p:nvPr>
        </p:nvGraphicFramePr>
        <p:xfrm>
          <a:off x="4159045" y="477541"/>
          <a:ext cx="7626695" cy="575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69bc7316d_0_1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pt-BR" sz="2105" dirty="0"/>
              <a:t>5. Crie um programa que solicite ao usuário para inserir um número inteiro entre 1 e 10. Em seguida, o código verifica se o número é divisível por 2 e por 3. Se o número for divisível por 2 e por 3, exiba uma mensagem informando que o número é divisível por 2 e por 3. Caso contrário, verifique se o número é divisível apenas por 2 ou apenas por 3. Se o número for divisível apenas por 2, exiba uma mensagem informando que o número é divisível por 2. Se o número for divisível apenas por 3, exiba uma mensagem informando que o número é divisível por 3. Se o número não for divisível por nenhum dos dois, exiba uma mensagem informando que o número não é divisível por 2 nem por 3. Se o usuário inserir um número fora do intervalo de 1 a 10, exiba uma mensagem informando que o número é inválido.</a:t>
            </a:r>
            <a:endParaRPr sz="2105" dirty="0"/>
          </a:p>
        </p:txBody>
      </p:sp>
      <p:sp>
        <p:nvSpPr>
          <p:cNvPr id="209" name="Google Shape;209;g1e69bc7316d_0_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Atividade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ídeo 4" descr="3D Person Working In A Home Office">
            <a:extLst>
              <a:ext uri="{FF2B5EF4-FFF2-40B4-BE49-F238E27FC236}">
                <a16:creationId xmlns:a16="http://schemas.microsoft.com/office/drawing/2014/main" id="{897DF0E2-3D91-1EF5-C7A4-844EAEC298F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284" r="-1" b="-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1089F-0F99-EE57-03A4-A1ED092C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31" y="515648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Hora de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codar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5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mute="1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E704F-CA6F-A57B-8729-3B5ABA417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3" name="Picture 12" descr="Gráficos digitais e números em 3D">
            <a:extLst>
              <a:ext uri="{FF2B5EF4-FFF2-40B4-BE49-F238E27FC236}">
                <a16:creationId xmlns:a16="http://schemas.microsoft.com/office/drawing/2014/main" id="{F5355AAB-FCEA-C6CA-9AB6-D161E48D21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195" b="75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67FD21-6FDE-9581-E28D-87749B18B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Estruturas de Controle</a:t>
            </a:r>
          </a:p>
        </p:txBody>
      </p:sp>
    </p:spTree>
    <p:extLst>
      <p:ext uri="{BB962C8B-B14F-4D97-AF65-F5344CB8AC3E}">
        <p14:creationId xmlns:p14="http://schemas.microsoft.com/office/powerpoint/2010/main" val="1817608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4" name="Google Shape;74;g1deb3916162_0_0"/>
          <p:cNvSpPr txBox="1">
            <a:spLocks noGrp="1"/>
          </p:cNvSpPr>
          <p:nvPr>
            <p:ph type="title"/>
          </p:nvPr>
        </p:nvSpPr>
        <p:spPr>
          <a:xfrm>
            <a:off x="2726279" y="1741337"/>
            <a:ext cx="6739136" cy="238791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SzPts val="4400"/>
            </a:pPr>
            <a:r>
              <a:rPr lang="pt-BR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Estrutura condicional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eb3916162_0_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800" dirty="0"/>
              <a:t>Condicionais permitem a execução de código apenas se uma certa expressão for verdadeira. Em Python essa execução condicional é feita com a estrutura </a:t>
            </a:r>
            <a:r>
              <a:rPr lang="pt-BR" sz="2800" b="1" dirty="0" err="1"/>
              <a:t>if</a:t>
            </a:r>
            <a:r>
              <a:rPr lang="pt-BR" sz="2800" b="1" dirty="0"/>
              <a:t>.</a:t>
            </a:r>
            <a:r>
              <a:rPr lang="pt-BR" sz="2800" dirty="0"/>
              <a:t> </a:t>
            </a:r>
            <a:endParaRPr sz="2800" dirty="0"/>
          </a:p>
          <a:p>
            <a:pPr marL="0" indent="0">
              <a:buSzPts val="1100"/>
            </a:pPr>
            <a:r>
              <a:rPr lang="pt-BR" sz="2800" dirty="0"/>
              <a:t>O resultado da expressão condicional não precisa ser um valor booleano, ele pode ser uma expressão que</a:t>
            </a:r>
            <a:endParaRPr sz="2800" dirty="0"/>
          </a:p>
          <a:p>
            <a:pPr marL="0" indent="0">
              <a:buSzPts val="1100"/>
            </a:pPr>
            <a:r>
              <a:rPr lang="pt-BR" sz="2800" dirty="0"/>
              <a:t>seja considerada verdadeira ou falsa naquela condição. </a:t>
            </a:r>
            <a:endParaRPr sz="2800" dirty="0"/>
          </a:p>
        </p:txBody>
      </p:sp>
      <p:sp>
        <p:nvSpPr>
          <p:cNvPr id="80" name="Google Shape;80;g1deb3916162_0_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buSzPts val="1100"/>
            </a:pPr>
            <a:r>
              <a:rPr lang="pt-BR"/>
              <a:t>Estrutura condicional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f82e344f8_0_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800" dirty="0"/>
              <a:t>No Python não são necessários os parênteses e a limitação da condição é dada pelos dois pontos (</a:t>
            </a:r>
            <a:r>
              <a:rPr lang="pt-BR" sz="2800" b="1" dirty="0"/>
              <a:t>:</a:t>
            </a:r>
            <a:r>
              <a:rPr lang="pt-BR" sz="2800" dirty="0"/>
              <a:t>). Note que o </a:t>
            </a:r>
            <a:r>
              <a:rPr lang="pt-BR" sz="2800" dirty="0" err="1"/>
              <a:t>else</a:t>
            </a:r>
            <a:r>
              <a:rPr lang="pt-BR" sz="2800" dirty="0"/>
              <a:t> também recebe os dois pontos.</a:t>
            </a:r>
            <a:endParaRPr sz="2800" dirty="0"/>
          </a:p>
          <a:p>
            <a:pPr marL="0" indent="0">
              <a:buSzPts val="1100"/>
            </a:pPr>
            <a:endParaRPr sz="2800" dirty="0"/>
          </a:p>
          <a:p>
            <a:pPr marL="0" indent="0">
              <a:buSzPts val="1100"/>
            </a:pPr>
            <a:r>
              <a:rPr lang="pt-BR" sz="2800" dirty="0" err="1"/>
              <a:t>if</a:t>
            </a:r>
            <a:r>
              <a:rPr lang="pt-BR" sz="2800" dirty="0"/>
              <a:t> &lt;Condição&gt;:</a:t>
            </a:r>
            <a:endParaRPr sz="2800" dirty="0"/>
          </a:p>
          <a:p>
            <a:pPr marL="0" indent="457200">
              <a:buSzPts val="1100"/>
            </a:pPr>
            <a:r>
              <a:rPr lang="pt-BR" sz="2800" dirty="0"/>
              <a:t>&lt;Instruções para condição verdadeira&gt;</a:t>
            </a:r>
            <a:endParaRPr sz="2800" dirty="0"/>
          </a:p>
          <a:p>
            <a:pPr marL="0" indent="0">
              <a:buSzPts val="1100"/>
            </a:pPr>
            <a:r>
              <a:rPr lang="pt-BR" sz="2800" dirty="0" err="1"/>
              <a:t>else</a:t>
            </a:r>
            <a:r>
              <a:rPr lang="pt-BR" sz="2800" dirty="0"/>
              <a:t>:</a:t>
            </a:r>
            <a:endParaRPr sz="2800" dirty="0"/>
          </a:p>
          <a:p>
            <a:pPr marL="0" indent="457200">
              <a:buSzPts val="1100"/>
            </a:pPr>
            <a:r>
              <a:rPr lang="pt-BR" sz="2800" dirty="0"/>
              <a:t>&lt;Instruções para condição falsa&gt;</a:t>
            </a:r>
            <a:endParaRPr sz="2800" dirty="0"/>
          </a:p>
          <a:p>
            <a:pPr marL="0" indent="0">
              <a:buSzPts val="1100"/>
            </a:pPr>
            <a:endParaRPr sz="2800" dirty="0"/>
          </a:p>
        </p:txBody>
      </p:sp>
      <p:sp>
        <p:nvSpPr>
          <p:cNvPr id="87" name="Google Shape;87;g1df82e344f8_0_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buSzPts val="1100"/>
            </a:pPr>
            <a:r>
              <a:rPr lang="pt-BR"/>
              <a:t>Sintaxe IF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f82e344f8_0_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800"/>
              <a:t>Caso tenha mais do que duas verificações, podemos usar o comando </a:t>
            </a:r>
            <a:r>
              <a:rPr lang="pt-BR" sz="2800" b="1"/>
              <a:t>elif </a:t>
            </a:r>
            <a:r>
              <a:rPr lang="pt-BR" sz="2800"/>
              <a:t>para incluir novas condições</a:t>
            </a:r>
            <a:endParaRPr sz="2800"/>
          </a:p>
          <a:p>
            <a:pPr marL="0" indent="0">
              <a:buSzPts val="1100"/>
            </a:pPr>
            <a:endParaRPr sz="2800"/>
          </a:p>
          <a:p>
            <a:pPr marL="0" indent="0">
              <a:buSzPts val="1100"/>
            </a:pPr>
            <a:r>
              <a:rPr lang="pt-BR" sz="2800"/>
              <a:t>if &lt;Condição&gt;:</a:t>
            </a:r>
            <a:endParaRPr sz="2800"/>
          </a:p>
          <a:p>
            <a:pPr marL="0" indent="457200">
              <a:buSzPts val="1100"/>
            </a:pPr>
            <a:r>
              <a:rPr lang="pt-BR" sz="2800"/>
              <a:t>&lt;Instruções para condição verdadeira&gt;</a:t>
            </a:r>
            <a:endParaRPr sz="2800"/>
          </a:p>
          <a:p>
            <a:pPr marL="0" indent="0">
              <a:buSzPts val="1100"/>
            </a:pPr>
            <a:r>
              <a:rPr lang="pt-BR" sz="2800"/>
              <a:t>elif (&lt;Condição&gt;):</a:t>
            </a:r>
            <a:endParaRPr sz="2800"/>
          </a:p>
          <a:p>
            <a:pPr marL="0" indent="457200">
              <a:buSzPts val="1100"/>
            </a:pPr>
            <a:r>
              <a:rPr lang="pt-BR" sz="2800"/>
              <a:t>&lt;Instruções para condição verdadeira&gt;</a:t>
            </a:r>
            <a:endParaRPr sz="2800"/>
          </a:p>
          <a:p>
            <a:pPr marL="0" indent="0">
              <a:buSzPts val="1100"/>
            </a:pPr>
            <a:r>
              <a:rPr lang="pt-BR" sz="2800"/>
              <a:t>else:</a:t>
            </a:r>
            <a:endParaRPr sz="2800"/>
          </a:p>
          <a:p>
            <a:pPr marL="0" indent="457200">
              <a:buSzPts val="1100"/>
            </a:pPr>
            <a:r>
              <a:rPr lang="pt-BR" sz="2800"/>
              <a:t>&lt;Instruções para condição falsa&gt;</a:t>
            </a:r>
            <a:endParaRPr sz="2800"/>
          </a:p>
          <a:p>
            <a:pPr marL="0" indent="0">
              <a:buSzPts val="1100"/>
            </a:pPr>
            <a:endParaRPr sz="2800"/>
          </a:p>
        </p:txBody>
      </p:sp>
      <p:sp>
        <p:nvSpPr>
          <p:cNvPr id="94" name="Google Shape;94;g1df82e344f8_0_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buSzPts val="1100"/>
            </a:pPr>
            <a:r>
              <a:rPr lang="pt-BR"/>
              <a:t>Sintaxe IF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69bc7316d_0_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dirty="0"/>
              <a:t>Assim, o </a:t>
            </a:r>
            <a:r>
              <a:rPr lang="pt-BR" sz="2000" dirty="0" err="1"/>
              <a:t>if</a:t>
            </a:r>
            <a:r>
              <a:rPr lang="pt-BR" sz="2000" dirty="0"/>
              <a:t> aninhado em Python é uma estrutura de controle de fluxo que permite testar múltiplas condições de forma encadeada. A sintaxe básica do </a:t>
            </a:r>
            <a:r>
              <a:rPr lang="pt-BR" sz="2000" dirty="0" err="1"/>
              <a:t>if</a:t>
            </a:r>
            <a:r>
              <a:rPr lang="pt-BR" sz="2000" dirty="0"/>
              <a:t> aninhado é a seguinte: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dirty="0" err="1"/>
              <a:t>if</a:t>
            </a:r>
            <a:r>
              <a:rPr lang="pt-BR" sz="2000" dirty="0"/>
              <a:t> condição_1: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dirty="0"/>
              <a:t>    </a:t>
            </a:r>
            <a:r>
              <a:rPr lang="pt-BR" sz="2000" dirty="0">
                <a:solidFill>
                  <a:srgbClr val="888888"/>
                </a:solidFill>
              </a:rPr>
              <a:t># Se a condição_1 for verdadeira, faça algo aqui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dirty="0" err="1"/>
              <a:t>elif</a:t>
            </a:r>
            <a:r>
              <a:rPr lang="pt-BR" sz="2000" dirty="0"/>
              <a:t> condição_2: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dirty="0"/>
              <a:t>    </a:t>
            </a:r>
            <a:r>
              <a:rPr lang="pt-BR" sz="2000" dirty="0">
                <a:solidFill>
                  <a:srgbClr val="888888"/>
                </a:solidFill>
              </a:rPr>
              <a:t># Se a condição_1 for falsa e a condição_2 for verdadeira, faça algo aqui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dirty="0" err="1"/>
              <a:t>elif</a:t>
            </a:r>
            <a:r>
              <a:rPr lang="pt-BR" sz="2000" dirty="0"/>
              <a:t> condição_3: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dirty="0"/>
              <a:t>    </a:t>
            </a:r>
            <a:r>
              <a:rPr lang="pt-BR" sz="2000" dirty="0">
                <a:solidFill>
                  <a:srgbClr val="888888"/>
                </a:solidFill>
              </a:rPr>
              <a:t># Se a condição_1 e a condição_2 forem falsas e a condição_3 for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dirty="0">
                <a:solidFill>
                  <a:srgbClr val="888888"/>
                </a:solidFill>
              </a:rPr>
              <a:t>    # verdadeira, faça algo aqui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dirty="0"/>
              <a:t>   </a:t>
            </a:r>
            <a:r>
              <a:rPr lang="pt-BR" sz="2000" dirty="0">
                <a:solidFill>
                  <a:srgbClr val="888888"/>
                </a:solidFill>
              </a:rPr>
              <a:t> # Se nenhuma das condições anteriores for verdadeira, faça algo aqui</a:t>
            </a:r>
            <a:endParaRPr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sz="2000" dirty="0"/>
          </a:p>
        </p:txBody>
      </p:sp>
      <p:sp>
        <p:nvSpPr>
          <p:cNvPr id="122" name="Google Shape;122;g1e69bc7316d_0_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IF Aninhado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f82e344f8_0_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800"/>
              <a:t>Há duas formas de se utilizar o if em Python</a:t>
            </a:r>
            <a:endParaRPr sz="2800"/>
          </a:p>
          <a:p>
            <a:pPr marL="0" indent="0">
              <a:buSzPts val="1100"/>
            </a:pPr>
            <a:endParaRPr sz="2800"/>
          </a:p>
        </p:txBody>
      </p:sp>
      <p:sp>
        <p:nvSpPr>
          <p:cNvPr id="101" name="Google Shape;101;g1df82e344f8_0_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buSzPts val="1100"/>
            </a:pPr>
            <a:r>
              <a:rPr lang="pt-BR"/>
              <a:t>Sintaxe IF</a:t>
            </a:r>
            <a:endParaRPr/>
          </a:p>
        </p:txBody>
      </p:sp>
      <p:pic>
        <p:nvPicPr>
          <p:cNvPr id="103" name="Google Shape;103;g1df82e344f8_0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7062" y="2542869"/>
            <a:ext cx="8097876" cy="32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2_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1066</Words>
  <Application>Microsoft Office PowerPoint</Application>
  <PresentationFormat>Widescreen</PresentationFormat>
  <Paragraphs>90</Paragraphs>
  <Slides>21</Slides>
  <Notes>16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Tema do Office</vt:lpstr>
      <vt:lpstr>1_Tema do Office</vt:lpstr>
      <vt:lpstr>2_Tema do Office</vt:lpstr>
      <vt:lpstr>Python:  Aplicações para  Administração e Engenharia</vt:lpstr>
      <vt:lpstr>Objetivos de aula</vt:lpstr>
      <vt:lpstr>Estruturas de Controle</vt:lpstr>
      <vt:lpstr>Estrutura condicional</vt:lpstr>
      <vt:lpstr>Estrutura condicional</vt:lpstr>
      <vt:lpstr>Sintaxe IF</vt:lpstr>
      <vt:lpstr>Sintaxe IF</vt:lpstr>
      <vt:lpstr>IF Aninhado</vt:lpstr>
      <vt:lpstr>Sintaxe IF</vt:lpstr>
      <vt:lpstr>Exemplo</vt:lpstr>
      <vt:lpstr>Exemplo</vt:lpstr>
      <vt:lpstr>Exemplo</vt:lpstr>
      <vt:lpstr>Exemplo - Uso de mais de uma condição</vt:lpstr>
      <vt:lpstr>IF Aninhado</vt:lpstr>
      <vt:lpstr>IF Aninhado</vt:lpstr>
      <vt:lpstr>Dúvidas?</vt:lpstr>
      <vt:lpstr>Atividade prática</vt:lpstr>
      <vt:lpstr>Atividade</vt:lpstr>
      <vt:lpstr>Atividade</vt:lpstr>
      <vt:lpstr>Atividade</vt:lpstr>
      <vt:lpstr>Hora de codar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Leide Aparecida Vieira</dc:creator>
  <cp:lastModifiedBy>Leide Aparecida Vieira</cp:lastModifiedBy>
  <cp:revision>5</cp:revision>
  <dcterms:created xsi:type="dcterms:W3CDTF">2024-02-05T19:00:04Z</dcterms:created>
  <dcterms:modified xsi:type="dcterms:W3CDTF">2024-10-25T02:51:33Z</dcterms:modified>
</cp:coreProperties>
</file>