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gYzzSSq08Tlx7E+qy0OXwYUe0e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c610f5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c610f5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" name="Google Shape;63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cec5286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cec5286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12" name="Google Shape;1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4" name="Google Shape;1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16" name="Google Shape;1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18" name="Google Shape;1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20" name="Google Shape;2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+textura.png" id="22" name="Google Shape;2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naranja.png" id="24" name="Google Shape;2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8" name="Google Shape;28;p19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6" name="Google Shape;36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3122850" y="1019500"/>
            <a:ext cx="5097900" cy="17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s" sz="2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SISTEMA DE INFORMACIÓN DE CORRESPONDENCIA Y PQRS DEL COLEGIO GIMNASIO CECIL REDDIE</a:t>
            </a:r>
            <a:endParaRPr b="1" i="0" sz="28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c610f571_0_0"/>
          <p:cNvSpPr/>
          <p:nvPr/>
        </p:nvSpPr>
        <p:spPr>
          <a:xfrm>
            <a:off x="1125450" y="1678350"/>
            <a:ext cx="25683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Base de datos 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Microsoft SQL SERVER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c6c610f571_0_0"/>
          <p:cNvSpPr txBox="1"/>
          <p:nvPr/>
        </p:nvSpPr>
        <p:spPr>
          <a:xfrm>
            <a:off x="219125" y="229950"/>
            <a:ext cx="741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lt1"/>
                </a:solidFill>
              </a:rPr>
              <a:t>Lenguaje de </a:t>
            </a:r>
            <a:r>
              <a:rPr b="1" lang="es" sz="2500">
                <a:solidFill>
                  <a:schemeClr val="lt1"/>
                </a:solidFill>
              </a:rPr>
              <a:t>programación</a:t>
            </a:r>
            <a:r>
              <a:rPr b="1" lang="es" sz="2500">
                <a:solidFill>
                  <a:schemeClr val="lt1"/>
                </a:solidFill>
              </a:rPr>
              <a:t> y base de datos</a:t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108" name="Google Shape;108;gc6c610f571_0_0"/>
          <p:cNvSpPr/>
          <p:nvPr/>
        </p:nvSpPr>
        <p:spPr>
          <a:xfrm>
            <a:off x="5632050" y="1678350"/>
            <a:ext cx="25683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Lenguaje de programación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ASP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gc6c610f57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25" y="2294425"/>
            <a:ext cx="4514400" cy="253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c6c610f57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1363" y="2370625"/>
            <a:ext cx="2429684" cy="23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>
            <a:off x="1369575" y="925825"/>
            <a:ext cx="7068900" cy="30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FF9220"/>
                </a:solidFill>
                <a:latin typeface="Arial"/>
                <a:ea typeface="Arial"/>
                <a:cs typeface="Arial"/>
                <a:sym typeface="Arial"/>
              </a:rPr>
              <a:t>ANÁLISIS Y DESARROLLO DE SISTEMAS DE INFORMACIÓN </a:t>
            </a:r>
            <a:endParaRPr b="1" i="0" sz="1500" u="none" cap="none" strike="noStrike">
              <a:solidFill>
                <a:srgbClr val="FF92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FF92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FF92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FF9220"/>
                </a:solidFill>
                <a:latin typeface="Arial"/>
                <a:ea typeface="Arial"/>
                <a:cs typeface="Arial"/>
                <a:sym typeface="Arial"/>
              </a:rPr>
              <a:t>PAULA ANDREA SÁNCHEZ TORRES</a:t>
            </a:r>
            <a:endParaRPr b="1" i="0" sz="1500" u="none" cap="none" strike="noStrike">
              <a:solidFill>
                <a:srgbClr val="FF92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FF9220"/>
                </a:solidFill>
                <a:latin typeface="Arial"/>
                <a:ea typeface="Arial"/>
                <a:cs typeface="Arial"/>
                <a:sym typeface="Arial"/>
              </a:rPr>
              <a:t>MARÍA FERNANDA CASAS RODRÍGUEZ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FF9220"/>
                </a:solidFill>
                <a:latin typeface="Arial"/>
                <a:ea typeface="Arial"/>
                <a:cs typeface="Arial"/>
                <a:sym typeface="Arial"/>
              </a:rPr>
              <a:t>NUBIA HASBLEIDY URREA BARRETO</a:t>
            </a:r>
            <a:endParaRPr b="1" i="0" sz="1500" u="none" cap="none" strike="noStrike">
              <a:solidFill>
                <a:srgbClr val="FF92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FF9220"/>
                </a:solidFill>
                <a:latin typeface="Arial"/>
                <a:ea typeface="Arial"/>
                <a:cs typeface="Arial"/>
                <a:sym typeface="Arial"/>
              </a:rPr>
              <a:t>LEIDY XIMENA TORRES MONCAYO</a:t>
            </a:r>
            <a:endParaRPr b="1" i="0" sz="1500" u="none" cap="none" strike="noStrike">
              <a:solidFill>
                <a:srgbClr val="FF92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FF92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FF9220"/>
                </a:solidFill>
                <a:latin typeface="Arial"/>
                <a:ea typeface="Arial"/>
                <a:cs typeface="Arial"/>
                <a:sym typeface="Arial"/>
              </a:rPr>
              <a:t>FICHA: 2202769 - 2202764</a:t>
            </a:r>
            <a:endParaRPr b="1" i="0" sz="1500" u="none" cap="none" strike="noStrike">
              <a:solidFill>
                <a:srgbClr val="FF92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FF92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FF9220"/>
                </a:solidFill>
                <a:latin typeface="Arial"/>
                <a:ea typeface="Arial"/>
                <a:cs typeface="Arial"/>
                <a:sym typeface="Arial"/>
              </a:rPr>
              <a:t>INSTRUCTORA: SANDRA MILENA PEÑARANDA SALAZAR</a:t>
            </a:r>
            <a:endParaRPr b="1" i="0" sz="1500" u="none" cap="none" strike="noStrike">
              <a:solidFill>
                <a:srgbClr val="FF92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FF92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FF9220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1" i="0" sz="1500" u="none" cap="none" strike="noStrike">
              <a:solidFill>
                <a:srgbClr val="FF92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1" i="0" sz="31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/>
        </p:nvSpPr>
        <p:spPr>
          <a:xfrm>
            <a:off x="1495998" y="1085600"/>
            <a:ext cx="67248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s" sz="3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COLEGIO GIMNASIO CECIL REDDIE</a:t>
            </a:r>
            <a:endParaRPr b="1" i="0" sz="30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1725" y="3474929"/>
            <a:ext cx="718225" cy="10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cec5286b6_0_0"/>
          <p:cNvSpPr txBox="1"/>
          <p:nvPr/>
        </p:nvSpPr>
        <p:spPr>
          <a:xfrm>
            <a:off x="225775" y="252675"/>
            <a:ext cx="7174200" cy="40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</a:rPr>
              <a:t>Requisitos funcionales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635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datos de usuario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Autentificación de Usuarios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Registrar entrada de correspondencia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Almacenar correspondencia y PQRS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Radicar correspondencia (creación de solicitudes)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Clasificar PQRS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Trasladar correspondencia.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 alerta de vencimiento del tiempo de respuesta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Consultar correspondencia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Almacenar respuesta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 estadísticas de correspondencia y PQRS.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Expedir informe de solicitudes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/>
        </p:nvSpPr>
        <p:spPr>
          <a:xfrm>
            <a:off x="245104" y="295425"/>
            <a:ext cx="3719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 General</a:t>
            </a:r>
            <a:endParaRPr b="1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/>
          <p:nvPr/>
        </p:nvSpPr>
        <p:spPr>
          <a:xfrm>
            <a:off x="693750" y="2146150"/>
            <a:ext cx="77565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5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s" sz="15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mplementar en el colegio Gimnasio Cecil Reddie un sistema de </a:t>
            </a:r>
            <a:r>
              <a:rPr lang="es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información </a:t>
            </a:r>
            <a:r>
              <a:rPr b="0" i="0" lang="es" sz="15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y administración de correspondencia,  que gestio</a:t>
            </a:r>
            <a:r>
              <a:rPr lang="es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s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s" sz="15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la documentación</a:t>
            </a:r>
            <a:r>
              <a:rPr lang="es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q</a:t>
            </a:r>
            <a:r>
              <a:rPr b="0" i="0" lang="es" sz="15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ue </a:t>
            </a:r>
            <a:r>
              <a:rPr lang="es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entra</a:t>
            </a:r>
            <a:r>
              <a:rPr b="0" i="0" lang="es" sz="15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y sale de la Institución para</a:t>
            </a:r>
            <a:r>
              <a:rPr lang="es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" sz="15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mejorar los tiempos de respuesta a las solicitudes</a:t>
            </a:r>
            <a:r>
              <a:rPr lang="es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en el cual se permita</a:t>
            </a:r>
            <a:r>
              <a:rPr b="0" i="0" lang="es" sz="15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radicar,  capturar, guardar, clasificar la documentación y darle el manejo respectivo de acuerdo al tipo de solicitud.</a:t>
            </a:r>
            <a:endParaRPr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/>
        </p:nvSpPr>
        <p:spPr>
          <a:xfrm>
            <a:off x="887999" y="234200"/>
            <a:ext cx="4576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Objetivos Específicos</a:t>
            </a:r>
            <a:endParaRPr b="1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852750" y="1872350"/>
            <a:ext cx="7438500" cy="26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Implementar un sistema en el que los usuarios puedan expresar sus inquietudes frente a la institución de forma rápida.</a:t>
            </a:r>
            <a:endParaRPr b="0" i="0" sz="14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Resolver con eficiencia los derechos de petición, quejas, reclamos y solicitudes que expresen los usuarios por medio del sistema de información e</a:t>
            </a: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 un lapso de tiempo </a:t>
            </a: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corto</a:t>
            </a:r>
            <a:r>
              <a:rPr b="0" i="0" lang="es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crear</a:t>
            </a:r>
            <a:r>
              <a:rPr b="0" i="0" lang="es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un sistema que sea apto para grandes volúmenes de información</a:t>
            </a: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el cual logre </a:t>
            </a:r>
            <a:r>
              <a:rPr b="0" i="0" lang="es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centralizar y organizar </a:t>
            </a: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toda la </a:t>
            </a: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institución</a:t>
            </a:r>
            <a:r>
              <a:rPr b="0" i="0" lang="es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Diseñar un sistema de información que sea fácil de utilizar para todo tipo de persona.</a:t>
            </a:r>
            <a:endParaRPr b="0" i="0" sz="14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Llevar </a:t>
            </a: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periódicamente</a:t>
            </a: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b="0" i="0" lang="es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control de la información.</a:t>
            </a:r>
            <a:endParaRPr b="0" i="0" sz="14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Generar reportes y estadísticas para así analizar mejor la información.</a:t>
            </a:r>
            <a:endParaRPr b="0" i="0" sz="14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Llevar un monitoreo en el proceso mostrando alertas de aviso y cumplimiento de solicitudes.</a:t>
            </a:r>
            <a:endParaRPr b="0" i="0" sz="14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382884" y="249500"/>
            <a:ext cx="5434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Alcance del Proyecto</a:t>
            </a:r>
            <a:endParaRPr b="1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"/>
          <p:cNvSpPr/>
          <p:nvPr/>
        </p:nvSpPr>
        <p:spPr>
          <a:xfrm>
            <a:off x="884250" y="1823850"/>
            <a:ext cx="7375500" cy="28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Con la creación de este sistema de información buscamos</a:t>
            </a:r>
            <a:endParaRPr b="0" i="0" sz="14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Facilitar los procesos de la Institución con la intención de aumentar la calidad del mismo.</a:t>
            </a:r>
            <a:endParaRPr b="0" i="0" sz="14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El sistema se implementará en la fecha y tiempo estipulado por la institución.</a:t>
            </a:r>
            <a:endParaRPr b="0" i="0" sz="14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 realizará el sistema con los recursos acordados con la institución.</a:t>
            </a:r>
            <a:endParaRPr b="0" i="0" sz="14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 tendrán en cuenta todos los requerimientos acordados en la fase 2.</a:t>
            </a:r>
            <a:endParaRPr b="0" i="0" sz="14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 dará a conocer los avances del proyecto a los encargados de la institución para así tomar sus ideas y construir un sistema acorde a sus necesidades.</a:t>
            </a:r>
            <a:endParaRPr b="0" i="0" sz="14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/>
        </p:nvSpPr>
        <p:spPr>
          <a:xfrm>
            <a:off x="382870" y="249500"/>
            <a:ext cx="837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 b="1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660750" y="1746025"/>
            <a:ext cx="78225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¿Cómo realizar un sistema de información que mejore los tiempos y controle el área de correspondencia del Colegio Gimnasio Cecil Reddie teniendo en cuenta el alto flujo de información que maneja la institución permitiendo optimizar los procesos en el establecimiento? 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/>
        </p:nvSpPr>
        <p:spPr>
          <a:xfrm>
            <a:off x="382884" y="249500"/>
            <a:ext cx="5434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Justificación </a:t>
            </a:r>
            <a:endParaRPr b="1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675000" y="1525950"/>
            <a:ext cx="7794000" cy="30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Actualmente</a:t>
            </a:r>
            <a:r>
              <a:rPr b="0" i="0" lang="es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la Institución </a:t>
            </a: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presenta</a:t>
            </a:r>
            <a:r>
              <a:rPr b="0" i="0" lang="es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dificultades para que la correspondencia y PQRS llegue a los diferentes departamentos </a:t>
            </a: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b="0" i="0" lang="es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forma rápida, debido a que este proceso se hace de forma manual, presentando demoras para </a:t>
            </a: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dar</a:t>
            </a:r>
            <a:r>
              <a:rPr b="0" i="0" lang="es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respuesta </a:t>
            </a: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s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las solicitudes. </a:t>
            </a:r>
            <a:endParaRPr b="0" i="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Por esta razón se busca implementar en el colegio </a:t>
            </a: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b="0" i="0" lang="es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sistema de información que pueda </a:t>
            </a: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agilizar los procesos de recepción, y respuesta</a:t>
            </a:r>
            <a:r>
              <a:rPr b="0" i="0" lang="es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