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13"/>
  </p:notesMasterIdLst>
  <p:sldIdLst>
    <p:sldId id="256" r:id="rId2"/>
    <p:sldId id="257" r:id="rId3"/>
    <p:sldId id="258" r:id="rId4"/>
    <p:sldId id="259" r:id="rId5"/>
    <p:sldId id="262" r:id="rId6"/>
    <p:sldId id="265" r:id="rId7"/>
    <p:sldId id="264" r:id="rId8"/>
    <p:sldId id="260" r:id="rId9"/>
    <p:sldId id="263" r:id="rId10"/>
    <p:sldId id="261" r:id="rId11"/>
    <p:sldId id="266"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8"/>
    <p:restoredTop sz="58262" autoAdjust="0"/>
  </p:normalViewPr>
  <p:slideViewPr>
    <p:cSldViewPr snapToGrid="0">
      <p:cViewPr varScale="1">
        <p:scale>
          <a:sx n="62" d="100"/>
          <a:sy n="62" d="100"/>
        </p:scale>
        <p:origin x="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2832B4-8BED-46FE-9AA6-F6FC778B82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8BCE9E-FCA6-4BE5-9468-A3900E2132FB}">
      <dgm:prSet/>
      <dgm:spPr/>
      <dgm:t>
        <a:bodyPr/>
        <a:lstStyle/>
        <a:p>
          <a:r>
            <a:rPr lang="en-US" dirty="0"/>
            <a:t>W</a:t>
          </a:r>
          <a:r>
            <a:rPr lang="en-IL" dirty="0"/>
            <a:t>e saw virtual machine is a tool for running other machines on a single host, but bec</a:t>
          </a:r>
          <a:r>
            <a:rPr lang="en-US" dirty="0"/>
            <a:t>au</a:t>
          </a:r>
          <a:r>
            <a:rPr lang="en-IL" dirty="0"/>
            <a:t>se for every image the virtual machine builds his own OS Kernel it is a resource heavy tool.</a:t>
          </a:r>
          <a:endParaRPr lang="en-US" dirty="0"/>
        </a:p>
      </dgm:t>
    </dgm:pt>
    <dgm:pt modelId="{F19E687D-8AB0-4404-BC66-48626314A2C8}" type="parTrans" cxnId="{77A79CCC-AF96-4BA6-A051-27E3F0014BF2}">
      <dgm:prSet/>
      <dgm:spPr/>
      <dgm:t>
        <a:bodyPr/>
        <a:lstStyle/>
        <a:p>
          <a:endParaRPr lang="en-US"/>
        </a:p>
      </dgm:t>
    </dgm:pt>
    <dgm:pt modelId="{013634B1-6488-49F3-B408-C366D0189743}" type="sibTrans" cxnId="{77A79CCC-AF96-4BA6-A051-27E3F0014BF2}">
      <dgm:prSet/>
      <dgm:spPr/>
      <dgm:t>
        <a:bodyPr/>
        <a:lstStyle/>
        <a:p>
          <a:endParaRPr lang="en-US"/>
        </a:p>
      </dgm:t>
    </dgm:pt>
    <dgm:pt modelId="{F3C0C2B1-F8E5-4838-BB3D-7EC7D12A5DC6}">
      <dgm:prSet/>
      <dgm:spPr/>
      <dgm:t>
        <a:bodyPr/>
        <a:lstStyle/>
        <a:p>
          <a:r>
            <a:rPr lang="en-US" dirty="0"/>
            <a:t>S</a:t>
          </a:r>
          <a:r>
            <a:rPr lang="en-IL" dirty="0"/>
            <a:t>o what can we do if we want to run 10 or 20 or 100 images on the same host and minimize the resources cost? </a:t>
          </a:r>
          <a:endParaRPr lang="en-US" dirty="0"/>
        </a:p>
      </dgm:t>
    </dgm:pt>
    <dgm:pt modelId="{7D47B289-62A4-4332-A9C0-DF2DC34EF7CE}" type="parTrans" cxnId="{4E28D086-71EC-4483-89CE-D2133219D8C9}">
      <dgm:prSet/>
      <dgm:spPr/>
      <dgm:t>
        <a:bodyPr/>
        <a:lstStyle/>
        <a:p>
          <a:endParaRPr lang="en-US"/>
        </a:p>
      </dgm:t>
    </dgm:pt>
    <dgm:pt modelId="{61FD6B95-EB52-4B5A-91B6-D538C5D7B4D1}" type="sibTrans" cxnId="{4E28D086-71EC-4483-89CE-D2133219D8C9}">
      <dgm:prSet/>
      <dgm:spPr/>
      <dgm:t>
        <a:bodyPr/>
        <a:lstStyle/>
        <a:p>
          <a:endParaRPr lang="en-US"/>
        </a:p>
      </dgm:t>
    </dgm:pt>
    <dgm:pt modelId="{A32D6B81-1CA3-B546-9029-45AF7BDDCC5F}" type="pres">
      <dgm:prSet presAssocID="{6D2832B4-8BED-46FE-9AA6-F6FC778B8248}" presName="linear" presStyleCnt="0">
        <dgm:presLayoutVars>
          <dgm:animLvl val="lvl"/>
          <dgm:resizeHandles val="exact"/>
        </dgm:presLayoutVars>
      </dgm:prSet>
      <dgm:spPr/>
    </dgm:pt>
    <dgm:pt modelId="{B82E8B57-34D0-A045-925B-87AC8934D8E9}" type="pres">
      <dgm:prSet presAssocID="{DE8BCE9E-FCA6-4BE5-9468-A3900E2132FB}" presName="parentText" presStyleLbl="node1" presStyleIdx="0" presStyleCnt="2">
        <dgm:presLayoutVars>
          <dgm:chMax val="0"/>
          <dgm:bulletEnabled val="1"/>
        </dgm:presLayoutVars>
      </dgm:prSet>
      <dgm:spPr/>
    </dgm:pt>
    <dgm:pt modelId="{4D4EA703-BB4C-AC46-BFF7-6E966400E9DB}" type="pres">
      <dgm:prSet presAssocID="{013634B1-6488-49F3-B408-C366D0189743}" presName="spacer" presStyleCnt="0"/>
      <dgm:spPr/>
    </dgm:pt>
    <dgm:pt modelId="{11B37B2D-389D-324D-817A-8204FBC8356D}" type="pres">
      <dgm:prSet presAssocID="{F3C0C2B1-F8E5-4838-BB3D-7EC7D12A5DC6}" presName="parentText" presStyleLbl="node1" presStyleIdx="1" presStyleCnt="2">
        <dgm:presLayoutVars>
          <dgm:chMax val="0"/>
          <dgm:bulletEnabled val="1"/>
        </dgm:presLayoutVars>
      </dgm:prSet>
      <dgm:spPr/>
    </dgm:pt>
  </dgm:ptLst>
  <dgm:cxnLst>
    <dgm:cxn modelId="{A8E77A10-DC63-DF4C-815E-1ECDCE4B82DC}" type="presOf" srcId="{F3C0C2B1-F8E5-4838-BB3D-7EC7D12A5DC6}" destId="{11B37B2D-389D-324D-817A-8204FBC8356D}" srcOrd="0" destOrd="0" presId="urn:microsoft.com/office/officeart/2005/8/layout/vList2"/>
    <dgm:cxn modelId="{2EF32D40-DDF6-AF4C-A873-618A6E6B1B76}" type="presOf" srcId="{DE8BCE9E-FCA6-4BE5-9468-A3900E2132FB}" destId="{B82E8B57-34D0-A045-925B-87AC8934D8E9}" srcOrd="0" destOrd="0" presId="urn:microsoft.com/office/officeart/2005/8/layout/vList2"/>
    <dgm:cxn modelId="{4E28D086-71EC-4483-89CE-D2133219D8C9}" srcId="{6D2832B4-8BED-46FE-9AA6-F6FC778B8248}" destId="{F3C0C2B1-F8E5-4838-BB3D-7EC7D12A5DC6}" srcOrd="1" destOrd="0" parTransId="{7D47B289-62A4-4332-A9C0-DF2DC34EF7CE}" sibTransId="{61FD6B95-EB52-4B5A-91B6-D538C5D7B4D1}"/>
    <dgm:cxn modelId="{E64F6EC5-9546-2948-9459-A4AF3B1A9213}" type="presOf" srcId="{6D2832B4-8BED-46FE-9AA6-F6FC778B8248}" destId="{A32D6B81-1CA3-B546-9029-45AF7BDDCC5F}" srcOrd="0" destOrd="0" presId="urn:microsoft.com/office/officeart/2005/8/layout/vList2"/>
    <dgm:cxn modelId="{77A79CCC-AF96-4BA6-A051-27E3F0014BF2}" srcId="{6D2832B4-8BED-46FE-9AA6-F6FC778B8248}" destId="{DE8BCE9E-FCA6-4BE5-9468-A3900E2132FB}" srcOrd="0" destOrd="0" parTransId="{F19E687D-8AB0-4404-BC66-48626314A2C8}" sibTransId="{013634B1-6488-49F3-B408-C366D0189743}"/>
    <dgm:cxn modelId="{940838CC-9F04-3246-83E4-F83108D53882}" type="presParOf" srcId="{A32D6B81-1CA3-B546-9029-45AF7BDDCC5F}" destId="{B82E8B57-34D0-A045-925B-87AC8934D8E9}" srcOrd="0" destOrd="0" presId="urn:microsoft.com/office/officeart/2005/8/layout/vList2"/>
    <dgm:cxn modelId="{1B8AD31B-F943-1D48-86AD-7D00E1426BE0}" type="presParOf" srcId="{A32D6B81-1CA3-B546-9029-45AF7BDDCC5F}" destId="{4D4EA703-BB4C-AC46-BFF7-6E966400E9DB}" srcOrd="1" destOrd="0" presId="urn:microsoft.com/office/officeart/2005/8/layout/vList2"/>
    <dgm:cxn modelId="{453013C0-ECD4-B84B-A4C7-FC70706434CE}" type="presParOf" srcId="{A32D6B81-1CA3-B546-9029-45AF7BDDCC5F}" destId="{11B37B2D-389D-324D-817A-8204FBC8356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C1428-8548-4E21-B5A1-BA1E9A6D0CF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5A096D-ED1D-43CE-8A10-945BB7A8668D}">
      <dgm:prSet/>
      <dgm:spPr/>
      <dgm:t>
        <a:bodyPr/>
        <a:lstStyle/>
        <a:p>
          <a:r>
            <a:rPr lang="en-US"/>
            <a:t>D</a:t>
          </a:r>
          <a:r>
            <a:rPr lang="en-IL"/>
            <a:t>ocker build    #used to build images</a:t>
          </a:r>
          <a:endParaRPr lang="en-US"/>
        </a:p>
      </dgm:t>
    </dgm:pt>
    <dgm:pt modelId="{6802228C-B2EA-4BAE-930F-F0096B84E616}" type="parTrans" cxnId="{3F5B12BE-09DF-4698-A3A1-B110D13B48A6}">
      <dgm:prSet/>
      <dgm:spPr/>
      <dgm:t>
        <a:bodyPr/>
        <a:lstStyle/>
        <a:p>
          <a:endParaRPr lang="en-US"/>
        </a:p>
      </dgm:t>
    </dgm:pt>
    <dgm:pt modelId="{EC30EDDF-68FB-43DA-BD29-952B56BDB769}" type="sibTrans" cxnId="{3F5B12BE-09DF-4698-A3A1-B110D13B48A6}">
      <dgm:prSet/>
      <dgm:spPr/>
      <dgm:t>
        <a:bodyPr/>
        <a:lstStyle/>
        <a:p>
          <a:endParaRPr lang="en-US"/>
        </a:p>
      </dgm:t>
    </dgm:pt>
    <dgm:pt modelId="{0CB3AB49-82B5-4188-A7FE-779D913618FF}">
      <dgm:prSet/>
      <dgm:spPr/>
      <dgm:t>
        <a:bodyPr/>
        <a:lstStyle/>
        <a:p>
          <a:r>
            <a:rPr lang="en-US"/>
            <a:t>D</a:t>
          </a:r>
          <a:r>
            <a:rPr lang="en-IL"/>
            <a:t>ocker compose   #used to run images</a:t>
          </a:r>
          <a:endParaRPr lang="en-US"/>
        </a:p>
      </dgm:t>
    </dgm:pt>
    <dgm:pt modelId="{9C55D61B-4AFC-4C49-9773-0D60F8BD3686}" type="parTrans" cxnId="{09B0D216-AACD-4258-BB8B-C640A49EE4B0}">
      <dgm:prSet/>
      <dgm:spPr/>
      <dgm:t>
        <a:bodyPr/>
        <a:lstStyle/>
        <a:p>
          <a:endParaRPr lang="en-US"/>
        </a:p>
      </dgm:t>
    </dgm:pt>
    <dgm:pt modelId="{8B267A1F-0FF0-4759-9922-014BCC440194}" type="sibTrans" cxnId="{09B0D216-AACD-4258-BB8B-C640A49EE4B0}">
      <dgm:prSet/>
      <dgm:spPr/>
      <dgm:t>
        <a:bodyPr/>
        <a:lstStyle/>
        <a:p>
          <a:endParaRPr lang="en-US"/>
        </a:p>
      </dgm:t>
    </dgm:pt>
    <dgm:pt modelId="{C5B1BFA3-2D1C-4497-8246-644242D2CDC4}">
      <dgm:prSet/>
      <dgm:spPr/>
      <dgm:t>
        <a:bodyPr/>
        <a:lstStyle/>
        <a:p>
          <a:r>
            <a:rPr lang="en-US"/>
            <a:t>D</a:t>
          </a:r>
          <a:r>
            <a:rPr lang="en-IL"/>
            <a:t>ocker run     #used to run containers</a:t>
          </a:r>
          <a:endParaRPr lang="en-US"/>
        </a:p>
      </dgm:t>
    </dgm:pt>
    <dgm:pt modelId="{7DC54D10-749E-40FA-A3B7-A3210D7B94B0}" type="parTrans" cxnId="{FADA06D6-4D3B-4B25-A185-858F9F6DA72B}">
      <dgm:prSet/>
      <dgm:spPr/>
      <dgm:t>
        <a:bodyPr/>
        <a:lstStyle/>
        <a:p>
          <a:endParaRPr lang="en-US"/>
        </a:p>
      </dgm:t>
    </dgm:pt>
    <dgm:pt modelId="{0AF052A9-4246-4826-8366-6DFB26EF786B}" type="sibTrans" cxnId="{FADA06D6-4D3B-4B25-A185-858F9F6DA72B}">
      <dgm:prSet/>
      <dgm:spPr/>
      <dgm:t>
        <a:bodyPr/>
        <a:lstStyle/>
        <a:p>
          <a:endParaRPr lang="en-US"/>
        </a:p>
      </dgm:t>
    </dgm:pt>
    <dgm:pt modelId="{40935801-E71A-4E6C-B08C-EB39FA61C2CF}">
      <dgm:prSet/>
      <dgm:spPr/>
      <dgm:t>
        <a:bodyPr/>
        <a:lstStyle/>
        <a:p>
          <a:r>
            <a:rPr lang="en-US"/>
            <a:t>D</a:t>
          </a:r>
          <a:r>
            <a:rPr lang="en-IL"/>
            <a:t>ocker exec   #used to run commands or open shell on a running container</a:t>
          </a:r>
          <a:endParaRPr lang="en-US"/>
        </a:p>
      </dgm:t>
    </dgm:pt>
    <dgm:pt modelId="{70296BDC-A6E1-4F58-9F3D-66D7022A07B1}" type="parTrans" cxnId="{82A0F64D-47FA-432A-829D-70E25AAC89B9}">
      <dgm:prSet/>
      <dgm:spPr/>
      <dgm:t>
        <a:bodyPr/>
        <a:lstStyle/>
        <a:p>
          <a:endParaRPr lang="en-US"/>
        </a:p>
      </dgm:t>
    </dgm:pt>
    <dgm:pt modelId="{89485F1C-A82A-4936-9E84-A3823A8D3E9E}" type="sibTrans" cxnId="{82A0F64D-47FA-432A-829D-70E25AAC89B9}">
      <dgm:prSet/>
      <dgm:spPr/>
      <dgm:t>
        <a:bodyPr/>
        <a:lstStyle/>
        <a:p>
          <a:endParaRPr lang="en-US"/>
        </a:p>
      </dgm:t>
    </dgm:pt>
    <dgm:pt modelId="{6401D0D4-AB6C-42A5-A29E-255D53108719}">
      <dgm:prSet/>
      <dgm:spPr/>
      <dgm:t>
        <a:bodyPr/>
        <a:lstStyle/>
        <a:p>
          <a:r>
            <a:rPr lang="en-US" dirty="0"/>
            <a:t>D</a:t>
          </a:r>
          <a:r>
            <a:rPr lang="en-IL" dirty="0"/>
            <a:t>ocker ps -a  #used to monitor all </a:t>
          </a:r>
          <a:r>
            <a:rPr lang="en-US" dirty="0"/>
            <a:t>containers</a:t>
          </a:r>
        </a:p>
      </dgm:t>
    </dgm:pt>
    <dgm:pt modelId="{863A4C1E-B914-437C-A653-BE87A028B4F4}" type="parTrans" cxnId="{CD9CA142-0D38-4590-AE68-792DE1D9FDD9}">
      <dgm:prSet/>
      <dgm:spPr/>
      <dgm:t>
        <a:bodyPr/>
        <a:lstStyle/>
        <a:p>
          <a:endParaRPr lang="en-US"/>
        </a:p>
      </dgm:t>
    </dgm:pt>
    <dgm:pt modelId="{AD3BF963-A9EA-4F17-A105-A8805F809A7D}" type="sibTrans" cxnId="{CD9CA142-0D38-4590-AE68-792DE1D9FDD9}">
      <dgm:prSet/>
      <dgm:spPr/>
      <dgm:t>
        <a:bodyPr/>
        <a:lstStyle/>
        <a:p>
          <a:endParaRPr lang="en-US"/>
        </a:p>
      </dgm:t>
    </dgm:pt>
    <dgm:pt modelId="{5F3A7304-4ACE-44C7-87BB-A2FCB3315004}" type="pres">
      <dgm:prSet presAssocID="{FF3C1428-8548-4E21-B5A1-BA1E9A6D0CFE}" presName="root" presStyleCnt="0">
        <dgm:presLayoutVars>
          <dgm:dir/>
          <dgm:resizeHandles val="exact"/>
        </dgm:presLayoutVars>
      </dgm:prSet>
      <dgm:spPr/>
    </dgm:pt>
    <dgm:pt modelId="{4844FD0C-493A-49A6-BFC6-8781FEDD47CB}" type="pres">
      <dgm:prSet presAssocID="{D55A096D-ED1D-43CE-8A10-945BB7A8668D}" presName="compNode" presStyleCnt="0"/>
      <dgm:spPr/>
    </dgm:pt>
    <dgm:pt modelId="{3CAE0724-4B48-4399-891B-73673F15851C}" type="pres">
      <dgm:prSet presAssocID="{D55A096D-ED1D-43CE-8A10-945BB7A8668D}" presName="bgRect" presStyleLbl="bgShp" presStyleIdx="0" presStyleCnt="5"/>
      <dgm:spPr/>
    </dgm:pt>
    <dgm:pt modelId="{C5AD0BDB-78EA-41F1-B776-4F03F6E5637C}" type="pres">
      <dgm:prSet presAssocID="{D55A096D-ED1D-43CE-8A10-945BB7A8668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cavator"/>
        </a:ext>
      </dgm:extLst>
    </dgm:pt>
    <dgm:pt modelId="{81523C1C-0039-40AE-A515-79AEA25AFA9F}" type="pres">
      <dgm:prSet presAssocID="{D55A096D-ED1D-43CE-8A10-945BB7A8668D}" presName="spaceRect" presStyleCnt="0"/>
      <dgm:spPr/>
    </dgm:pt>
    <dgm:pt modelId="{954E5D81-73BB-4D9C-9255-9FA687C0E9F1}" type="pres">
      <dgm:prSet presAssocID="{D55A096D-ED1D-43CE-8A10-945BB7A8668D}" presName="parTx" presStyleLbl="revTx" presStyleIdx="0" presStyleCnt="5">
        <dgm:presLayoutVars>
          <dgm:chMax val="0"/>
          <dgm:chPref val="0"/>
        </dgm:presLayoutVars>
      </dgm:prSet>
      <dgm:spPr/>
    </dgm:pt>
    <dgm:pt modelId="{9432B20C-ADDA-40C6-8799-2975BFD956A7}" type="pres">
      <dgm:prSet presAssocID="{EC30EDDF-68FB-43DA-BD29-952B56BDB769}" presName="sibTrans" presStyleCnt="0"/>
      <dgm:spPr/>
    </dgm:pt>
    <dgm:pt modelId="{BDF023B2-BD86-443B-8414-37A849472645}" type="pres">
      <dgm:prSet presAssocID="{0CB3AB49-82B5-4188-A7FE-779D913618FF}" presName="compNode" presStyleCnt="0"/>
      <dgm:spPr/>
    </dgm:pt>
    <dgm:pt modelId="{433652DF-5A5F-4DBA-A6A5-002F73A89476}" type="pres">
      <dgm:prSet presAssocID="{0CB3AB49-82B5-4188-A7FE-779D913618FF}" presName="bgRect" presStyleLbl="bgShp" presStyleIdx="1" presStyleCnt="5"/>
      <dgm:spPr/>
    </dgm:pt>
    <dgm:pt modelId="{1B6E1409-1877-4141-BDF0-694886C39E52}" type="pres">
      <dgm:prSet presAssocID="{0CB3AB49-82B5-4188-A7FE-779D913618F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3D07D01-D5DF-4686-8700-A205A2BB2B3E}" type="pres">
      <dgm:prSet presAssocID="{0CB3AB49-82B5-4188-A7FE-779D913618FF}" presName="spaceRect" presStyleCnt="0"/>
      <dgm:spPr/>
    </dgm:pt>
    <dgm:pt modelId="{13CDB0B6-A856-4995-9019-8D6ECFEF312F}" type="pres">
      <dgm:prSet presAssocID="{0CB3AB49-82B5-4188-A7FE-779D913618FF}" presName="parTx" presStyleLbl="revTx" presStyleIdx="1" presStyleCnt="5">
        <dgm:presLayoutVars>
          <dgm:chMax val="0"/>
          <dgm:chPref val="0"/>
        </dgm:presLayoutVars>
      </dgm:prSet>
      <dgm:spPr/>
    </dgm:pt>
    <dgm:pt modelId="{3A934631-718B-482A-A26A-5CAF9B2C4A64}" type="pres">
      <dgm:prSet presAssocID="{8B267A1F-0FF0-4759-9922-014BCC440194}" presName="sibTrans" presStyleCnt="0"/>
      <dgm:spPr/>
    </dgm:pt>
    <dgm:pt modelId="{9D141897-3BFB-47CD-A1BC-38B70BBDBFFE}" type="pres">
      <dgm:prSet presAssocID="{C5B1BFA3-2D1C-4497-8246-644242D2CDC4}" presName="compNode" presStyleCnt="0"/>
      <dgm:spPr/>
    </dgm:pt>
    <dgm:pt modelId="{62688C6F-E957-4AE1-B15E-357E9EACFCA8}" type="pres">
      <dgm:prSet presAssocID="{C5B1BFA3-2D1C-4497-8246-644242D2CDC4}" presName="bgRect" presStyleLbl="bgShp" presStyleIdx="2" presStyleCnt="5"/>
      <dgm:spPr/>
    </dgm:pt>
    <dgm:pt modelId="{3BA3E060-5A21-491A-9B94-367DB08C4356}" type="pres">
      <dgm:prSet presAssocID="{C5B1BFA3-2D1C-4497-8246-644242D2CDC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a:ext>
      </dgm:extLst>
    </dgm:pt>
    <dgm:pt modelId="{EFF99F7B-64EE-4882-85EF-13DE66A67899}" type="pres">
      <dgm:prSet presAssocID="{C5B1BFA3-2D1C-4497-8246-644242D2CDC4}" presName="spaceRect" presStyleCnt="0"/>
      <dgm:spPr/>
    </dgm:pt>
    <dgm:pt modelId="{D95E5B80-5CB7-4954-B9E1-A3D907225203}" type="pres">
      <dgm:prSet presAssocID="{C5B1BFA3-2D1C-4497-8246-644242D2CDC4}" presName="parTx" presStyleLbl="revTx" presStyleIdx="2" presStyleCnt="5">
        <dgm:presLayoutVars>
          <dgm:chMax val="0"/>
          <dgm:chPref val="0"/>
        </dgm:presLayoutVars>
      </dgm:prSet>
      <dgm:spPr/>
    </dgm:pt>
    <dgm:pt modelId="{40504E35-2521-43B0-8C3E-2F26256D2E3F}" type="pres">
      <dgm:prSet presAssocID="{0AF052A9-4246-4826-8366-6DFB26EF786B}" presName="sibTrans" presStyleCnt="0"/>
      <dgm:spPr/>
    </dgm:pt>
    <dgm:pt modelId="{D1EBA108-14A0-44DE-922E-DBCBCC485D1D}" type="pres">
      <dgm:prSet presAssocID="{40935801-E71A-4E6C-B08C-EB39FA61C2CF}" presName="compNode" presStyleCnt="0"/>
      <dgm:spPr/>
    </dgm:pt>
    <dgm:pt modelId="{B37979DF-ED35-4C68-8DAF-EEE6BE8C7EEC}" type="pres">
      <dgm:prSet presAssocID="{40935801-E71A-4E6C-B08C-EB39FA61C2CF}" presName="bgRect" presStyleLbl="bgShp" presStyleIdx="3" presStyleCnt="5"/>
      <dgm:spPr/>
    </dgm:pt>
    <dgm:pt modelId="{082C4C62-35DE-4B03-80DA-1F0C0A044211}" type="pres">
      <dgm:prSet presAssocID="{40935801-E71A-4E6C-B08C-EB39FA61C2C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EABE2514-914A-4953-BADE-A29BE254313B}" type="pres">
      <dgm:prSet presAssocID="{40935801-E71A-4E6C-B08C-EB39FA61C2CF}" presName="spaceRect" presStyleCnt="0"/>
      <dgm:spPr/>
    </dgm:pt>
    <dgm:pt modelId="{78FEC8BC-E35C-4277-8047-924684D502DB}" type="pres">
      <dgm:prSet presAssocID="{40935801-E71A-4E6C-B08C-EB39FA61C2CF}" presName="parTx" presStyleLbl="revTx" presStyleIdx="3" presStyleCnt="5">
        <dgm:presLayoutVars>
          <dgm:chMax val="0"/>
          <dgm:chPref val="0"/>
        </dgm:presLayoutVars>
      </dgm:prSet>
      <dgm:spPr/>
    </dgm:pt>
    <dgm:pt modelId="{810718A9-DDBE-434C-A9EE-8F1AD683A695}" type="pres">
      <dgm:prSet presAssocID="{89485F1C-A82A-4936-9E84-A3823A8D3E9E}" presName="sibTrans" presStyleCnt="0"/>
      <dgm:spPr/>
    </dgm:pt>
    <dgm:pt modelId="{5A62A6E9-3C23-4EDB-B38B-FF6FB035DCE2}" type="pres">
      <dgm:prSet presAssocID="{6401D0D4-AB6C-42A5-A29E-255D53108719}" presName="compNode" presStyleCnt="0"/>
      <dgm:spPr/>
    </dgm:pt>
    <dgm:pt modelId="{C62F1CCF-501D-415D-8C21-FB72BFA95575}" type="pres">
      <dgm:prSet presAssocID="{6401D0D4-AB6C-42A5-A29E-255D53108719}" presName="bgRect" presStyleLbl="bgShp" presStyleIdx="4" presStyleCnt="5"/>
      <dgm:spPr/>
    </dgm:pt>
    <dgm:pt modelId="{898409A6-6D8B-4762-8D60-2D1429120C0C}" type="pres">
      <dgm:prSet presAssocID="{6401D0D4-AB6C-42A5-A29E-255D531087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mera"/>
        </a:ext>
      </dgm:extLst>
    </dgm:pt>
    <dgm:pt modelId="{58E684CA-698E-4DDF-9205-2006C4134BFB}" type="pres">
      <dgm:prSet presAssocID="{6401D0D4-AB6C-42A5-A29E-255D53108719}" presName="spaceRect" presStyleCnt="0"/>
      <dgm:spPr/>
    </dgm:pt>
    <dgm:pt modelId="{41755965-09FE-4DF0-B96A-909D94ECFB28}" type="pres">
      <dgm:prSet presAssocID="{6401D0D4-AB6C-42A5-A29E-255D53108719}" presName="parTx" presStyleLbl="revTx" presStyleIdx="4" presStyleCnt="5">
        <dgm:presLayoutVars>
          <dgm:chMax val="0"/>
          <dgm:chPref val="0"/>
        </dgm:presLayoutVars>
      </dgm:prSet>
      <dgm:spPr/>
    </dgm:pt>
  </dgm:ptLst>
  <dgm:cxnLst>
    <dgm:cxn modelId="{09B0D216-AACD-4258-BB8B-C640A49EE4B0}" srcId="{FF3C1428-8548-4E21-B5A1-BA1E9A6D0CFE}" destId="{0CB3AB49-82B5-4188-A7FE-779D913618FF}" srcOrd="1" destOrd="0" parTransId="{9C55D61B-4AFC-4C49-9773-0D60F8BD3686}" sibTransId="{8B267A1F-0FF0-4759-9922-014BCC440194}"/>
    <dgm:cxn modelId="{4843631E-FE27-42C8-B4ED-06F412BD55A4}" type="presOf" srcId="{0CB3AB49-82B5-4188-A7FE-779D913618FF}" destId="{13CDB0B6-A856-4995-9019-8D6ECFEF312F}" srcOrd="0" destOrd="0" presId="urn:microsoft.com/office/officeart/2018/2/layout/IconVerticalSolidList"/>
    <dgm:cxn modelId="{B13E7326-B4ED-42B6-BC2C-9564FA38C990}" type="presOf" srcId="{D55A096D-ED1D-43CE-8A10-945BB7A8668D}" destId="{954E5D81-73BB-4D9C-9255-9FA687C0E9F1}" srcOrd="0" destOrd="0" presId="urn:microsoft.com/office/officeart/2018/2/layout/IconVerticalSolidList"/>
    <dgm:cxn modelId="{C0C6EA26-4210-4853-B773-BBF882E4459B}" type="presOf" srcId="{FF3C1428-8548-4E21-B5A1-BA1E9A6D0CFE}" destId="{5F3A7304-4ACE-44C7-87BB-A2FCB3315004}" srcOrd="0" destOrd="0" presId="urn:microsoft.com/office/officeart/2018/2/layout/IconVerticalSolidList"/>
    <dgm:cxn modelId="{1FFCBE5B-5358-45A4-87DF-5FC1A766E20D}" type="presOf" srcId="{C5B1BFA3-2D1C-4497-8246-644242D2CDC4}" destId="{D95E5B80-5CB7-4954-B9E1-A3D907225203}" srcOrd="0" destOrd="0" presId="urn:microsoft.com/office/officeart/2018/2/layout/IconVerticalSolidList"/>
    <dgm:cxn modelId="{C1752F5F-4423-435F-B992-EA535A61C2C6}" type="presOf" srcId="{6401D0D4-AB6C-42A5-A29E-255D53108719}" destId="{41755965-09FE-4DF0-B96A-909D94ECFB28}" srcOrd="0" destOrd="0" presId="urn:microsoft.com/office/officeart/2018/2/layout/IconVerticalSolidList"/>
    <dgm:cxn modelId="{CD9CA142-0D38-4590-AE68-792DE1D9FDD9}" srcId="{FF3C1428-8548-4E21-B5A1-BA1E9A6D0CFE}" destId="{6401D0D4-AB6C-42A5-A29E-255D53108719}" srcOrd="4" destOrd="0" parTransId="{863A4C1E-B914-437C-A653-BE87A028B4F4}" sibTransId="{AD3BF963-A9EA-4F17-A105-A8805F809A7D}"/>
    <dgm:cxn modelId="{852AEB6C-5F4F-423B-8877-AA6BAE795D44}" type="presOf" srcId="{40935801-E71A-4E6C-B08C-EB39FA61C2CF}" destId="{78FEC8BC-E35C-4277-8047-924684D502DB}" srcOrd="0" destOrd="0" presId="urn:microsoft.com/office/officeart/2018/2/layout/IconVerticalSolidList"/>
    <dgm:cxn modelId="{82A0F64D-47FA-432A-829D-70E25AAC89B9}" srcId="{FF3C1428-8548-4E21-B5A1-BA1E9A6D0CFE}" destId="{40935801-E71A-4E6C-B08C-EB39FA61C2CF}" srcOrd="3" destOrd="0" parTransId="{70296BDC-A6E1-4F58-9F3D-66D7022A07B1}" sibTransId="{89485F1C-A82A-4936-9E84-A3823A8D3E9E}"/>
    <dgm:cxn modelId="{3F5B12BE-09DF-4698-A3A1-B110D13B48A6}" srcId="{FF3C1428-8548-4E21-B5A1-BA1E9A6D0CFE}" destId="{D55A096D-ED1D-43CE-8A10-945BB7A8668D}" srcOrd="0" destOrd="0" parTransId="{6802228C-B2EA-4BAE-930F-F0096B84E616}" sibTransId="{EC30EDDF-68FB-43DA-BD29-952B56BDB769}"/>
    <dgm:cxn modelId="{FADA06D6-4D3B-4B25-A185-858F9F6DA72B}" srcId="{FF3C1428-8548-4E21-B5A1-BA1E9A6D0CFE}" destId="{C5B1BFA3-2D1C-4497-8246-644242D2CDC4}" srcOrd="2" destOrd="0" parTransId="{7DC54D10-749E-40FA-A3B7-A3210D7B94B0}" sibTransId="{0AF052A9-4246-4826-8366-6DFB26EF786B}"/>
    <dgm:cxn modelId="{0702CB1B-63C8-4CD7-A1C0-79CE2D671520}" type="presParOf" srcId="{5F3A7304-4ACE-44C7-87BB-A2FCB3315004}" destId="{4844FD0C-493A-49A6-BFC6-8781FEDD47CB}" srcOrd="0" destOrd="0" presId="urn:microsoft.com/office/officeart/2018/2/layout/IconVerticalSolidList"/>
    <dgm:cxn modelId="{CEFC2890-8200-4274-A1BF-66861FE6BABF}" type="presParOf" srcId="{4844FD0C-493A-49A6-BFC6-8781FEDD47CB}" destId="{3CAE0724-4B48-4399-891B-73673F15851C}" srcOrd="0" destOrd="0" presId="urn:microsoft.com/office/officeart/2018/2/layout/IconVerticalSolidList"/>
    <dgm:cxn modelId="{7A436944-4401-4F9F-B35A-B2F1E462B416}" type="presParOf" srcId="{4844FD0C-493A-49A6-BFC6-8781FEDD47CB}" destId="{C5AD0BDB-78EA-41F1-B776-4F03F6E5637C}" srcOrd="1" destOrd="0" presId="urn:microsoft.com/office/officeart/2018/2/layout/IconVerticalSolidList"/>
    <dgm:cxn modelId="{5E348FDF-C696-42B4-B013-A301E09DB04A}" type="presParOf" srcId="{4844FD0C-493A-49A6-BFC6-8781FEDD47CB}" destId="{81523C1C-0039-40AE-A515-79AEA25AFA9F}" srcOrd="2" destOrd="0" presId="urn:microsoft.com/office/officeart/2018/2/layout/IconVerticalSolidList"/>
    <dgm:cxn modelId="{17B787A4-56A3-4F38-8D98-64215E113B87}" type="presParOf" srcId="{4844FD0C-493A-49A6-BFC6-8781FEDD47CB}" destId="{954E5D81-73BB-4D9C-9255-9FA687C0E9F1}" srcOrd="3" destOrd="0" presId="urn:microsoft.com/office/officeart/2018/2/layout/IconVerticalSolidList"/>
    <dgm:cxn modelId="{04301B5F-4034-476E-954B-2AD06F08E4BA}" type="presParOf" srcId="{5F3A7304-4ACE-44C7-87BB-A2FCB3315004}" destId="{9432B20C-ADDA-40C6-8799-2975BFD956A7}" srcOrd="1" destOrd="0" presId="urn:microsoft.com/office/officeart/2018/2/layout/IconVerticalSolidList"/>
    <dgm:cxn modelId="{EFE63E6A-99E2-4E6E-8B00-EBD8AB16CBBE}" type="presParOf" srcId="{5F3A7304-4ACE-44C7-87BB-A2FCB3315004}" destId="{BDF023B2-BD86-443B-8414-37A849472645}" srcOrd="2" destOrd="0" presId="urn:microsoft.com/office/officeart/2018/2/layout/IconVerticalSolidList"/>
    <dgm:cxn modelId="{2EC5FC13-D547-4137-B530-8C52A072B129}" type="presParOf" srcId="{BDF023B2-BD86-443B-8414-37A849472645}" destId="{433652DF-5A5F-4DBA-A6A5-002F73A89476}" srcOrd="0" destOrd="0" presId="urn:microsoft.com/office/officeart/2018/2/layout/IconVerticalSolidList"/>
    <dgm:cxn modelId="{01BDA452-865A-4F2A-8875-EC62B29EC6BD}" type="presParOf" srcId="{BDF023B2-BD86-443B-8414-37A849472645}" destId="{1B6E1409-1877-4141-BDF0-694886C39E52}" srcOrd="1" destOrd="0" presId="urn:microsoft.com/office/officeart/2018/2/layout/IconVerticalSolidList"/>
    <dgm:cxn modelId="{1667106E-3313-4E12-A42F-1EFD21A46878}" type="presParOf" srcId="{BDF023B2-BD86-443B-8414-37A849472645}" destId="{B3D07D01-D5DF-4686-8700-A205A2BB2B3E}" srcOrd="2" destOrd="0" presId="urn:microsoft.com/office/officeart/2018/2/layout/IconVerticalSolidList"/>
    <dgm:cxn modelId="{7680AD86-F63A-4B72-806F-871DA6D1F273}" type="presParOf" srcId="{BDF023B2-BD86-443B-8414-37A849472645}" destId="{13CDB0B6-A856-4995-9019-8D6ECFEF312F}" srcOrd="3" destOrd="0" presId="urn:microsoft.com/office/officeart/2018/2/layout/IconVerticalSolidList"/>
    <dgm:cxn modelId="{5278795B-22D8-455F-AA14-2D3CA0413C8F}" type="presParOf" srcId="{5F3A7304-4ACE-44C7-87BB-A2FCB3315004}" destId="{3A934631-718B-482A-A26A-5CAF9B2C4A64}" srcOrd="3" destOrd="0" presId="urn:microsoft.com/office/officeart/2018/2/layout/IconVerticalSolidList"/>
    <dgm:cxn modelId="{D66741D2-A484-45F3-91A4-2DCE0D7C9E68}" type="presParOf" srcId="{5F3A7304-4ACE-44C7-87BB-A2FCB3315004}" destId="{9D141897-3BFB-47CD-A1BC-38B70BBDBFFE}" srcOrd="4" destOrd="0" presId="urn:microsoft.com/office/officeart/2018/2/layout/IconVerticalSolidList"/>
    <dgm:cxn modelId="{55B7690D-DE1B-41F6-B26D-2E5FFB376C69}" type="presParOf" srcId="{9D141897-3BFB-47CD-A1BC-38B70BBDBFFE}" destId="{62688C6F-E957-4AE1-B15E-357E9EACFCA8}" srcOrd="0" destOrd="0" presId="urn:microsoft.com/office/officeart/2018/2/layout/IconVerticalSolidList"/>
    <dgm:cxn modelId="{4CE526EA-9AAE-4548-942D-483F252C981B}" type="presParOf" srcId="{9D141897-3BFB-47CD-A1BC-38B70BBDBFFE}" destId="{3BA3E060-5A21-491A-9B94-367DB08C4356}" srcOrd="1" destOrd="0" presId="urn:microsoft.com/office/officeart/2018/2/layout/IconVerticalSolidList"/>
    <dgm:cxn modelId="{4763C880-CA9F-49D5-A779-E265DD71940D}" type="presParOf" srcId="{9D141897-3BFB-47CD-A1BC-38B70BBDBFFE}" destId="{EFF99F7B-64EE-4882-85EF-13DE66A67899}" srcOrd="2" destOrd="0" presId="urn:microsoft.com/office/officeart/2018/2/layout/IconVerticalSolidList"/>
    <dgm:cxn modelId="{36229AB4-0A48-4C25-A462-DBD4ED5BB814}" type="presParOf" srcId="{9D141897-3BFB-47CD-A1BC-38B70BBDBFFE}" destId="{D95E5B80-5CB7-4954-B9E1-A3D907225203}" srcOrd="3" destOrd="0" presId="urn:microsoft.com/office/officeart/2018/2/layout/IconVerticalSolidList"/>
    <dgm:cxn modelId="{5E5E83AB-828E-4587-9689-1D09455432F0}" type="presParOf" srcId="{5F3A7304-4ACE-44C7-87BB-A2FCB3315004}" destId="{40504E35-2521-43B0-8C3E-2F26256D2E3F}" srcOrd="5" destOrd="0" presId="urn:microsoft.com/office/officeart/2018/2/layout/IconVerticalSolidList"/>
    <dgm:cxn modelId="{2FC2A08F-D621-47DD-8958-E98A5951BF7D}" type="presParOf" srcId="{5F3A7304-4ACE-44C7-87BB-A2FCB3315004}" destId="{D1EBA108-14A0-44DE-922E-DBCBCC485D1D}" srcOrd="6" destOrd="0" presId="urn:microsoft.com/office/officeart/2018/2/layout/IconVerticalSolidList"/>
    <dgm:cxn modelId="{AE86E7CA-3B75-40EB-95C6-BDDA5966C29F}" type="presParOf" srcId="{D1EBA108-14A0-44DE-922E-DBCBCC485D1D}" destId="{B37979DF-ED35-4C68-8DAF-EEE6BE8C7EEC}" srcOrd="0" destOrd="0" presId="urn:microsoft.com/office/officeart/2018/2/layout/IconVerticalSolidList"/>
    <dgm:cxn modelId="{FBC716ED-0C25-4ABA-83A8-C856E8568E21}" type="presParOf" srcId="{D1EBA108-14A0-44DE-922E-DBCBCC485D1D}" destId="{082C4C62-35DE-4B03-80DA-1F0C0A044211}" srcOrd="1" destOrd="0" presId="urn:microsoft.com/office/officeart/2018/2/layout/IconVerticalSolidList"/>
    <dgm:cxn modelId="{5AE9E2B1-F1B5-4F31-8060-BFCD1D8CEA6B}" type="presParOf" srcId="{D1EBA108-14A0-44DE-922E-DBCBCC485D1D}" destId="{EABE2514-914A-4953-BADE-A29BE254313B}" srcOrd="2" destOrd="0" presId="urn:microsoft.com/office/officeart/2018/2/layout/IconVerticalSolidList"/>
    <dgm:cxn modelId="{D8232634-C4B8-4F07-B317-09C6DFDCDD34}" type="presParOf" srcId="{D1EBA108-14A0-44DE-922E-DBCBCC485D1D}" destId="{78FEC8BC-E35C-4277-8047-924684D502DB}" srcOrd="3" destOrd="0" presId="urn:microsoft.com/office/officeart/2018/2/layout/IconVerticalSolidList"/>
    <dgm:cxn modelId="{6A74F528-5A4E-4DFD-B39A-CB6EB4A1B799}" type="presParOf" srcId="{5F3A7304-4ACE-44C7-87BB-A2FCB3315004}" destId="{810718A9-DDBE-434C-A9EE-8F1AD683A695}" srcOrd="7" destOrd="0" presId="urn:microsoft.com/office/officeart/2018/2/layout/IconVerticalSolidList"/>
    <dgm:cxn modelId="{3753C047-37A7-4C4A-8C24-6CA1EE78C8C3}" type="presParOf" srcId="{5F3A7304-4ACE-44C7-87BB-A2FCB3315004}" destId="{5A62A6E9-3C23-4EDB-B38B-FF6FB035DCE2}" srcOrd="8" destOrd="0" presId="urn:microsoft.com/office/officeart/2018/2/layout/IconVerticalSolidList"/>
    <dgm:cxn modelId="{6092BF14-509D-4BA7-A31B-7720AEEBF375}" type="presParOf" srcId="{5A62A6E9-3C23-4EDB-B38B-FF6FB035DCE2}" destId="{C62F1CCF-501D-415D-8C21-FB72BFA95575}" srcOrd="0" destOrd="0" presId="urn:microsoft.com/office/officeart/2018/2/layout/IconVerticalSolidList"/>
    <dgm:cxn modelId="{29D66D4B-ED84-4B37-9A91-7F2D42FE3EDA}" type="presParOf" srcId="{5A62A6E9-3C23-4EDB-B38B-FF6FB035DCE2}" destId="{898409A6-6D8B-4762-8D60-2D1429120C0C}" srcOrd="1" destOrd="0" presId="urn:microsoft.com/office/officeart/2018/2/layout/IconVerticalSolidList"/>
    <dgm:cxn modelId="{3AFEC14E-46C4-4BF3-A0A5-724B28E9C709}" type="presParOf" srcId="{5A62A6E9-3C23-4EDB-B38B-FF6FB035DCE2}" destId="{58E684CA-698E-4DDF-9205-2006C4134BFB}" srcOrd="2" destOrd="0" presId="urn:microsoft.com/office/officeart/2018/2/layout/IconVerticalSolidList"/>
    <dgm:cxn modelId="{DBEE16FA-F6FE-453C-9FB6-D7C022F52498}" type="presParOf" srcId="{5A62A6E9-3C23-4EDB-B38B-FF6FB035DCE2}" destId="{41755965-09FE-4DF0-B96A-909D94ECFB2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238A16-92CF-48FF-885A-EEBDE1328EB5}"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A4E2D7CB-0E2C-4E32-947C-63CBD59D532F}">
      <dgm:prSet/>
      <dgm:spPr/>
      <dgm:t>
        <a:bodyPr/>
        <a:lstStyle/>
        <a:p>
          <a:r>
            <a:rPr lang="en-US" dirty="0"/>
            <a:t>Open the </a:t>
          </a:r>
          <a:r>
            <a:rPr lang="en-US" dirty="0" err="1"/>
            <a:t>Labsetup</a:t>
          </a:r>
          <a:r>
            <a:rPr lang="en-US" dirty="0"/>
            <a:t> attached in the </a:t>
          </a:r>
          <a:r>
            <a:rPr lang="en-US" dirty="0" err="1"/>
            <a:t>moodle</a:t>
          </a:r>
          <a:r>
            <a:rPr lang="en-US" dirty="0"/>
            <a:t> via terminal.</a:t>
          </a:r>
        </a:p>
      </dgm:t>
    </dgm:pt>
    <dgm:pt modelId="{7B43BBE0-C390-4518-A575-5470F155E91E}" type="parTrans" cxnId="{9CC8F59D-4F57-4083-AEAA-7456578968F6}">
      <dgm:prSet/>
      <dgm:spPr/>
      <dgm:t>
        <a:bodyPr/>
        <a:lstStyle/>
        <a:p>
          <a:endParaRPr lang="en-US"/>
        </a:p>
      </dgm:t>
    </dgm:pt>
    <dgm:pt modelId="{E507A150-1228-4A2B-BB1C-F25DA19B5C85}" type="sibTrans" cxnId="{9CC8F59D-4F57-4083-AEAA-7456578968F6}">
      <dgm:prSet/>
      <dgm:spPr/>
      <dgm:t>
        <a:bodyPr/>
        <a:lstStyle/>
        <a:p>
          <a:endParaRPr lang="en-US"/>
        </a:p>
      </dgm:t>
    </dgm:pt>
    <dgm:pt modelId="{890D5EDA-4604-49CC-BDDB-E9EC4FBEC5BD}">
      <dgm:prSet/>
      <dgm:spPr/>
      <dgm:t>
        <a:bodyPr/>
        <a:lstStyle/>
        <a:p>
          <a:r>
            <a:rPr lang="en-US" dirty="0"/>
            <a:t>Use “</a:t>
          </a:r>
          <a:r>
            <a:rPr lang="en-US" dirty="0" err="1"/>
            <a:t>docker</a:t>
          </a:r>
          <a:r>
            <a:rPr lang="en-US" dirty="0"/>
            <a:t> version” command to see if </a:t>
          </a:r>
          <a:r>
            <a:rPr lang="en-US" dirty="0" err="1"/>
            <a:t>docker</a:t>
          </a:r>
          <a:r>
            <a:rPr lang="en-US" dirty="0"/>
            <a:t> is installed.</a:t>
          </a:r>
        </a:p>
        <a:p>
          <a:r>
            <a:rPr lang="en-US" dirty="0"/>
            <a:t>Run program Docker Desktop. Check if Server Docker Desktop are running by “</a:t>
          </a:r>
          <a:r>
            <a:rPr lang="en-US" dirty="0" err="1"/>
            <a:t>docker</a:t>
          </a:r>
          <a:r>
            <a:rPr lang="en-US" dirty="0"/>
            <a:t> version” command .</a:t>
          </a:r>
        </a:p>
      </dgm:t>
    </dgm:pt>
    <dgm:pt modelId="{88B8AE26-2CFC-45AD-B0D7-4DA87F925673}" type="parTrans" cxnId="{4AAAABDC-9C4C-4B16-8F43-C6F06B6E839C}">
      <dgm:prSet/>
      <dgm:spPr/>
      <dgm:t>
        <a:bodyPr/>
        <a:lstStyle/>
        <a:p>
          <a:endParaRPr lang="en-US"/>
        </a:p>
      </dgm:t>
    </dgm:pt>
    <dgm:pt modelId="{AAD3086B-4ECA-48DC-AD46-762C1AB11ED6}" type="sibTrans" cxnId="{4AAAABDC-9C4C-4B16-8F43-C6F06B6E839C}">
      <dgm:prSet/>
      <dgm:spPr/>
      <dgm:t>
        <a:bodyPr/>
        <a:lstStyle/>
        <a:p>
          <a:endParaRPr lang="en-US"/>
        </a:p>
      </dgm:t>
    </dgm:pt>
    <dgm:pt modelId="{4E25AEA6-11EF-4B87-9F4D-A3F786D990FD}">
      <dgm:prSet/>
      <dgm:spPr/>
      <dgm:t>
        <a:bodyPr/>
        <a:lstStyle/>
        <a:p>
          <a:r>
            <a:rPr lang="en-US" dirty="0"/>
            <a:t>Use “</a:t>
          </a:r>
          <a:r>
            <a:rPr lang="en-US" b="1" dirty="0" err="1"/>
            <a:t>docker</a:t>
          </a:r>
          <a:r>
            <a:rPr lang="en-US" b="1" dirty="0"/>
            <a:t>-compose build</a:t>
          </a:r>
          <a:r>
            <a:rPr lang="en-US" dirty="0"/>
            <a:t>” to create </a:t>
          </a:r>
          <a:r>
            <a:rPr lang="he-IL" dirty="0"/>
            <a:t> </a:t>
          </a:r>
          <a:r>
            <a:rPr lang="en-US" dirty="0"/>
            <a:t>images</a:t>
          </a:r>
          <a:r>
            <a:rPr lang="he-IL" dirty="0"/>
            <a:t> </a:t>
          </a:r>
          <a:endParaRPr lang="en-US" dirty="0"/>
        </a:p>
        <a:p>
          <a:r>
            <a:rPr lang="en-US" dirty="0"/>
            <a:t>Use </a:t>
          </a:r>
          <a:r>
            <a:rPr lang="en-US" b="1" dirty="0"/>
            <a:t>“</a:t>
          </a:r>
          <a:r>
            <a:rPr lang="en-US" b="1" dirty="0" err="1"/>
            <a:t>docker</a:t>
          </a:r>
          <a:r>
            <a:rPr lang="en-US" b="1" dirty="0"/>
            <a:t>-compose up</a:t>
          </a:r>
          <a:r>
            <a:rPr lang="en-US" dirty="0"/>
            <a:t>” to run the images defines in the YAML file.</a:t>
          </a:r>
        </a:p>
      </dgm:t>
    </dgm:pt>
    <dgm:pt modelId="{26AA1CEA-ECEE-4256-8897-24CEBF9086BE}" type="parTrans" cxnId="{CCA440B3-FC73-47AD-BAE8-B441AC3023C8}">
      <dgm:prSet/>
      <dgm:spPr/>
      <dgm:t>
        <a:bodyPr/>
        <a:lstStyle/>
        <a:p>
          <a:endParaRPr lang="en-US"/>
        </a:p>
      </dgm:t>
    </dgm:pt>
    <dgm:pt modelId="{29CA3058-73A3-401B-9301-ED4CEA1F3FC9}" type="sibTrans" cxnId="{CCA440B3-FC73-47AD-BAE8-B441AC3023C8}">
      <dgm:prSet/>
      <dgm:spPr/>
      <dgm:t>
        <a:bodyPr/>
        <a:lstStyle/>
        <a:p>
          <a:endParaRPr lang="en-US"/>
        </a:p>
      </dgm:t>
    </dgm:pt>
    <dgm:pt modelId="{530949CB-FFA9-4351-B92C-AA5A644329E7}">
      <dgm:prSet/>
      <dgm:spPr/>
      <dgm:t>
        <a:bodyPr/>
        <a:lstStyle/>
        <a:p>
          <a:r>
            <a:rPr lang="en-US" dirty="0"/>
            <a:t>Use “</a:t>
          </a:r>
          <a:r>
            <a:rPr lang="en-US" b="1" dirty="0" err="1"/>
            <a:t>docker</a:t>
          </a:r>
          <a:r>
            <a:rPr lang="en-US" b="1" dirty="0"/>
            <a:t> </a:t>
          </a:r>
          <a:r>
            <a:rPr lang="en-US" b="1" dirty="0" err="1"/>
            <a:t>ps</a:t>
          </a:r>
          <a:r>
            <a:rPr lang="en-US" b="1" dirty="0"/>
            <a:t> –a</a:t>
          </a:r>
          <a:r>
            <a:rPr lang="en-US" dirty="0"/>
            <a:t>” and check if the container with names seed-attacker,hostB-10.9.0.6,hostA-10.9.0.5 are running.</a:t>
          </a:r>
        </a:p>
      </dgm:t>
    </dgm:pt>
    <dgm:pt modelId="{7B6AFA74-4847-4743-ABA6-1E17E03EDCB2}" type="parTrans" cxnId="{43445EB8-2847-4A82-93B0-F5DE327D9DF4}">
      <dgm:prSet/>
      <dgm:spPr/>
      <dgm:t>
        <a:bodyPr/>
        <a:lstStyle/>
        <a:p>
          <a:endParaRPr lang="en-US"/>
        </a:p>
      </dgm:t>
    </dgm:pt>
    <dgm:pt modelId="{2A000D11-0324-483D-88D7-65FA29F20A2A}" type="sibTrans" cxnId="{43445EB8-2847-4A82-93B0-F5DE327D9DF4}">
      <dgm:prSet/>
      <dgm:spPr/>
      <dgm:t>
        <a:bodyPr/>
        <a:lstStyle/>
        <a:p>
          <a:endParaRPr lang="en-US"/>
        </a:p>
      </dgm:t>
    </dgm:pt>
    <dgm:pt modelId="{9894CC93-A785-4998-AD91-C89C776C7876}">
      <dgm:prSet/>
      <dgm:spPr/>
      <dgm:t>
        <a:bodyPr/>
        <a:lstStyle/>
        <a:p>
          <a:r>
            <a:rPr lang="en-US" dirty="0"/>
            <a:t>Use ”</a:t>
          </a:r>
          <a:r>
            <a:rPr lang="en-US" b="1" dirty="0" err="1"/>
            <a:t>docker</a:t>
          </a:r>
          <a:r>
            <a:rPr lang="en-US" b="1" dirty="0"/>
            <a:t> exec –it &lt;container id&gt; /bin/bash</a:t>
          </a:r>
          <a:r>
            <a:rPr lang="en-US" dirty="0"/>
            <a:t>” to open terminal on a single container</a:t>
          </a:r>
        </a:p>
      </dgm:t>
    </dgm:pt>
    <dgm:pt modelId="{D576BB22-AEA0-49FB-8DD3-6C469D822DB9}" type="parTrans" cxnId="{D1BD5703-C8AC-4958-BFF2-BD4D99048D2A}">
      <dgm:prSet/>
      <dgm:spPr/>
      <dgm:t>
        <a:bodyPr/>
        <a:lstStyle/>
        <a:p>
          <a:endParaRPr lang="en-US"/>
        </a:p>
      </dgm:t>
    </dgm:pt>
    <dgm:pt modelId="{0704C322-7B8C-407A-9CD1-62FA64250E5E}" type="sibTrans" cxnId="{D1BD5703-C8AC-4958-BFF2-BD4D99048D2A}">
      <dgm:prSet/>
      <dgm:spPr/>
      <dgm:t>
        <a:bodyPr/>
        <a:lstStyle/>
        <a:p>
          <a:endParaRPr lang="en-US"/>
        </a:p>
      </dgm:t>
    </dgm:pt>
    <dgm:pt modelId="{3752E456-1D2D-45E2-94E2-B3B885CD038E}">
      <dgm:prSet/>
      <dgm:spPr/>
      <dgm:t>
        <a:bodyPr/>
        <a:lstStyle/>
        <a:p>
          <a:r>
            <a:rPr lang="en-US" dirty="0"/>
            <a:t>Use </a:t>
          </a:r>
          <a:r>
            <a:rPr lang="en-US" dirty="0" err="1"/>
            <a:t>ifconfig</a:t>
          </a:r>
          <a:r>
            <a:rPr lang="en-US" dirty="0"/>
            <a:t> and search for the interface that represent each container and find the containers </a:t>
          </a:r>
          <a:r>
            <a:rPr lang="en-US" dirty="0" err="1"/>
            <a:t>ip</a:t>
          </a:r>
          <a:r>
            <a:rPr lang="en-US" dirty="0"/>
            <a:t>.</a:t>
          </a:r>
        </a:p>
      </dgm:t>
    </dgm:pt>
    <dgm:pt modelId="{820DB13E-78DE-4509-9F02-F79C58385A08}" type="parTrans" cxnId="{5F12041E-0A58-4D73-A413-B17166264243}">
      <dgm:prSet/>
      <dgm:spPr/>
      <dgm:t>
        <a:bodyPr/>
        <a:lstStyle/>
        <a:p>
          <a:endParaRPr lang="en-US"/>
        </a:p>
      </dgm:t>
    </dgm:pt>
    <dgm:pt modelId="{6E0E5C1B-C2A6-4B10-88C3-F1AD46330A1B}" type="sibTrans" cxnId="{5F12041E-0A58-4D73-A413-B17166264243}">
      <dgm:prSet/>
      <dgm:spPr/>
      <dgm:t>
        <a:bodyPr/>
        <a:lstStyle/>
        <a:p>
          <a:endParaRPr lang="en-US"/>
        </a:p>
      </dgm:t>
    </dgm:pt>
    <dgm:pt modelId="{1CD73DD3-5323-4110-9513-B3810145805F}">
      <dgm:prSet/>
      <dgm:spPr/>
      <dgm:t>
        <a:bodyPr/>
        <a:lstStyle/>
        <a:p>
          <a:r>
            <a:rPr lang="en-US"/>
            <a:t>Use ping &lt;container ip&gt; from the container you opened the bash in to the other containers.</a:t>
          </a:r>
        </a:p>
      </dgm:t>
    </dgm:pt>
    <dgm:pt modelId="{A2370D03-B0F1-43A0-A3C1-E72B1E08605E}" type="parTrans" cxnId="{91387A34-6134-48FD-842B-8FE10F559CB4}">
      <dgm:prSet/>
      <dgm:spPr/>
      <dgm:t>
        <a:bodyPr/>
        <a:lstStyle/>
        <a:p>
          <a:endParaRPr lang="en-US"/>
        </a:p>
      </dgm:t>
    </dgm:pt>
    <dgm:pt modelId="{57FF849C-1F41-45DF-9E95-9A1F26078BED}" type="sibTrans" cxnId="{91387A34-6134-48FD-842B-8FE10F559CB4}">
      <dgm:prSet/>
      <dgm:spPr/>
      <dgm:t>
        <a:bodyPr/>
        <a:lstStyle/>
        <a:p>
          <a:endParaRPr lang="en-US"/>
        </a:p>
      </dgm:t>
    </dgm:pt>
    <dgm:pt modelId="{BD3D4D63-30B4-4940-B8BF-DB2ED37235DE}">
      <dgm:prSet/>
      <dgm:spPr/>
      <dgm:t>
        <a:bodyPr/>
        <a:lstStyle/>
        <a:p>
          <a:r>
            <a:rPr lang="en-US" dirty="0"/>
            <a:t>If all 3 containers are running, ping should be working properly.</a:t>
          </a:r>
        </a:p>
      </dgm:t>
    </dgm:pt>
    <dgm:pt modelId="{958025D0-A4F0-49F1-87C4-BCFAF664DECD}" type="parTrans" cxnId="{8715CFDF-2D59-489E-8B03-AA3162B6F6EF}">
      <dgm:prSet/>
      <dgm:spPr/>
      <dgm:t>
        <a:bodyPr/>
        <a:lstStyle/>
        <a:p>
          <a:endParaRPr lang="en-US"/>
        </a:p>
      </dgm:t>
    </dgm:pt>
    <dgm:pt modelId="{E58FAA2C-8EA5-432D-A58A-298E923E1F6F}" type="sibTrans" cxnId="{8715CFDF-2D59-489E-8B03-AA3162B6F6EF}">
      <dgm:prSet/>
      <dgm:spPr/>
      <dgm:t>
        <a:bodyPr/>
        <a:lstStyle/>
        <a:p>
          <a:endParaRPr lang="en-US"/>
        </a:p>
      </dgm:t>
    </dgm:pt>
    <dgm:pt modelId="{A330CC4D-7B12-5447-BC85-83C08887A590}" type="pres">
      <dgm:prSet presAssocID="{ED238A16-92CF-48FF-885A-EEBDE1328EB5}" presName="linear" presStyleCnt="0">
        <dgm:presLayoutVars>
          <dgm:animLvl val="lvl"/>
          <dgm:resizeHandles val="exact"/>
        </dgm:presLayoutVars>
      </dgm:prSet>
      <dgm:spPr/>
    </dgm:pt>
    <dgm:pt modelId="{ED4B4574-1356-E34F-9C08-2629B352948D}" type="pres">
      <dgm:prSet presAssocID="{A4E2D7CB-0E2C-4E32-947C-63CBD59D532F}" presName="parentText" presStyleLbl="node1" presStyleIdx="0" presStyleCnt="8" custLinFactY="-19557" custLinFactNeighborX="5934" custLinFactNeighborY="-100000">
        <dgm:presLayoutVars>
          <dgm:chMax val="0"/>
          <dgm:bulletEnabled val="1"/>
        </dgm:presLayoutVars>
      </dgm:prSet>
      <dgm:spPr/>
    </dgm:pt>
    <dgm:pt modelId="{03E64541-AFE0-ED44-B9BA-AD57A0674136}" type="pres">
      <dgm:prSet presAssocID="{E507A150-1228-4A2B-BB1C-F25DA19B5C85}" presName="spacer" presStyleCnt="0"/>
      <dgm:spPr/>
    </dgm:pt>
    <dgm:pt modelId="{13C91FE5-D802-BF46-BDEB-73819F96690C}" type="pres">
      <dgm:prSet presAssocID="{890D5EDA-4604-49CC-BDDB-E9EC4FBEC5BD}" presName="parentText" presStyleLbl="node1" presStyleIdx="1" presStyleCnt="8">
        <dgm:presLayoutVars>
          <dgm:chMax val="0"/>
          <dgm:bulletEnabled val="1"/>
        </dgm:presLayoutVars>
      </dgm:prSet>
      <dgm:spPr/>
    </dgm:pt>
    <dgm:pt modelId="{2EB567A5-8BA6-2C49-9902-DAB6C823F4DA}" type="pres">
      <dgm:prSet presAssocID="{AAD3086B-4ECA-48DC-AD46-762C1AB11ED6}" presName="spacer" presStyleCnt="0"/>
      <dgm:spPr/>
    </dgm:pt>
    <dgm:pt modelId="{08C48588-788B-8242-B06E-3455F9A3F15B}" type="pres">
      <dgm:prSet presAssocID="{4E25AEA6-11EF-4B87-9F4D-A3F786D990FD}" presName="parentText" presStyleLbl="node1" presStyleIdx="2" presStyleCnt="8">
        <dgm:presLayoutVars>
          <dgm:chMax val="0"/>
          <dgm:bulletEnabled val="1"/>
        </dgm:presLayoutVars>
      </dgm:prSet>
      <dgm:spPr/>
    </dgm:pt>
    <dgm:pt modelId="{F5B5B2B3-BE4E-244A-8E57-52D0E476FC03}" type="pres">
      <dgm:prSet presAssocID="{29CA3058-73A3-401B-9301-ED4CEA1F3FC9}" presName="spacer" presStyleCnt="0"/>
      <dgm:spPr/>
    </dgm:pt>
    <dgm:pt modelId="{7AF16071-F2EA-7E4D-A032-A90B1BC7B4C8}" type="pres">
      <dgm:prSet presAssocID="{530949CB-FFA9-4351-B92C-AA5A644329E7}" presName="parentText" presStyleLbl="node1" presStyleIdx="3" presStyleCnt="8">
        <dgm:presLayoutVars>
          <dgm:chMax val="0"/>
          <dgm:bulletEnabled val="1"/>
        </dgm:presLayoutVars>
      </dgm:prSet>
      <dgm:spPr/>
    </dgm:pt>
    <dgm:pt modelId="{FB14FCFE-6AF9-CB4A-BD06-896F879E7C74}" type="pres">
      <dgm:prSet presAssocID="{2A000D11-0324-483D-88D7-65FA29F20A2A}" presName="spacer" presStyleCnt="0"/>
      <dgm:spPr/>
    </dgm:pt>
    <dgm:pt modelId="{02829485-F7AB-2347-A3EE-599EB607D1A0}" type="pres">
      <dgm:prSet presAssocID="{9894CC93-A785-4998-AD91-C89C776C7876}" presName="parentText" presStyleLbl="node1" presStyleIdx="4" presStyleCnt="8">
        <dgm:presLayoutVars>
          <dgm:chMax val="0"/>
          <dgm:bulletEnabled val="1"/>
        </dgm:presLayoutVars>
      </dgm:prSet>
      <dgm:spPr/>
    </dgm:pt>
    <dgm:pt modelId="{C9B7B3F9-B999-794E-9E2D-13AD214B685D}" type="pres">
      <dgm:prSet presAssocID="{0704C322-7B8C-407A-9CD1-62FA64250E5E}" presName="spacer" presStyleCnt="0"/>
      <dgm:spPr/>
    </dgm:pt>
    <dgm:pt modelId="{BE5FF46B-FFBC-B646-9BB5-006A06156DF3}" type="pres">
      <dgm:prSet presAssocID="{3752E456-1D2D-45E2-94E2-B3B885CD038E}" presName="parentText" presStyleLbl="node1" presStyleIdx="5" presStyleCnt="8">
        <dgm:presLayoutVars>
          <dgm:chMax val="0"/>
          <dgm:bulletEnabled val="1"/>
        </dgm:presLayoutVars>
      </dgm:prSet>
      <dgm:spPr/>
    </dgm:pt>
    <dgm:pt modelId="{D21608E2-11C8-894F-886F-D8DD4D7C443A}" type="pres">
      <dgm:prSet presAssocID="{6E0E5C1B-C2A6-4B10-88C3-F1AD46330A1B}" presName="spacer" presStyleCnt="0"/>
      <dgm:spPr/>
    </dgm:pt>
    <dgm:pt modelId="{9ABFDEE5-9A6E-7348-BB75-A5F6627CE0A8}" type="pres">
      <dgm:prSet presAssocID="{1CD73DD3-5323-4110-9513-B3810145805F}" presName="parentText" presStyleLbl="node1" presStyleIdx="6" presStyleCnt="8">
        <dgm:presLayoutVars>
          <dgm:chMax val="0"/>
          <dgm:bulletEnabled val="1"/>
        </dgm:presLayoutVars>
      </dgm:prSet>
      <dgm:spPr/>
    </dgm:pt>
    <dgm:pt modelId="{0B926956-517F-2149-9AB5-ABCE9A80A0F8}" type="pres">
      <dgm:prSet presAssocID="{57FF849C-1F41-45DF-9E95-9A1F26078BED}" presName="spacer" presStyleCnt="0"/>
      <dgm:spPr/>
    </dgm:pt>
    <dgm:pt modelId="{BD9C2B4E-8777-B343-80FA-062B0EC552F0}" type="pres">
      <dgm:prSet presAssocID="{BD3D4D63-30B4-4940-B8BF-DB2ED37235DE}" presName="parentText" presStyleLbl="node1" presStyleIdx="7" presStyleCnt="8" custLinFactNeighborX="472">
        <dgm:presLayoutVars>
          <dgm:chMax val="0"/>
          <dgm:bulletEnabled val="1"/>
        </dgm:presLayoutVars>
      </dgm:prSet>
      <dgm:spPr/>
    </dgm:pt>
  </dgm:ptLst>
  <dgm:cxnLst>
    <dgm:cxn modelId="{D1BD5703-C8AC-4958-BFF2-BD4D99048D2A}" srcId="{ED238A16-92CF-48FF-885A-EEBDE1328EB5}" destId="{9894CC93-A785-4998-AD91-C89C776C7876}" srcOrd="4" destOrd="0" parTransId="{D576BB22-AEA0-49FB-8DD3-6C469D822DB9}" sibTransId="{0704C322-7B8C-407A-9CD1-62FA64250E5E}"/>
    <dgm:cxn modelId="{48FE851A-A8D6-244A-BC05-0622DF9E3891}" type="presOf" srcId="{ED238A16-92CF-48FF-885A-EEBDE1328EB5}" destId="{A330CC4D-7B12-5447-BC85-83C08887A590}" srcOrd="0" destOrd="0" presId="urn:microsoft.com/office/officeart/2005/8/layout/vList2"/>
    <dgm:cxn modelId="{5F12041E-0A58-4D73-A413-B17166264243}" srcId="{ED238A16-92CF-48FF-885A-EEBDE1328EB5}" destId="{3752E456-1D2D-45E2-94E2-B3B885CD038E}" srcOrd="5" destOrd="0" parTransId="{820DB13E-78DE-4509-9F02-F79C58385A08}" sibTransId="{6E0E5C1B-C2A6-4B10-88C3-F1AD46330A1B}"/>
    <dgm:cxn modelId="{6534AE21-270D-364E-91D2-9FA574B8F7D7}" type="presOf" srcId="{890D5EDA-4604-49CC-BDDB-E9EC4FBEC5BD}" destId="{13C91FE5-D802-BF46-BDEB-73819F96690C}" srcOrd="0" destOrd="0" presId="urn:microsoft.com/office/officeart/2005/8/layout/vList2"/>
    <dgm:cxn modelId="{5BF40833-F51C-F94C-A9A1-711F19D8091E}" type="presOf" srcId="{BD3D4D63-30B4-4940-B8BF-DB2ED37235DE}" destId="{BD9C2B4E-8777-B343-80FA-062B0EC552F0}" srcOrd="0" destOrd="0" presId="urn:microsoft.com/office/officeart/2005/8/layout/vList2"/>
    <dgm:cxn modelId="{91387A34-6134-48FD-842B-8FE10F559CB4}" srcId="{ED238A16-92CF-48FF-885A-EEBDE1328EB5}" destId="{1CD73DD3-5323-4110-9513-B3810145805F}" srcOrd="6" destOrd="0" parTransId="{A2370D03-B0F1-43A0-A3C1-E72B1E08605E}" sibTransId="{57FF849C-1F41-45DF-9E95-9A1F26078BED}"/>
    <dgm:cxn modelId="{45FE663C-B0DC-614C-B35F-BC51D3DFCABA}" type="presOf" srcId="{3752E456-1D2D-45E2-94E2-B3B885CD038E}" destId="{BE5FF46B-FFBC-B646-9BB5-006A06156DF3}" srcOrd="0" destOrd="0" presId="urn:microsoft.com/office/officeart/2005/8/layout/vList2"/>
    <dgm:cxn modelId="{201DCE44-A6F0-CD4E-961C-190C398B38BE}" type="presOf" srcId="{530949CB-FFA9-4351-B92C-AA5A644329E7}" destId="{7AF16071-F2EA-7E4D-A032-A90B1BC7B4C8}" srcOrd="0" destOrd="0" presId="urn:microsoft.com/office/officeart/2005/8/layout/vList2"/>
    <dgm:cxn modelId="{DBD99A47-7D77-4A4C-B350-A68F131898C6}" type="presOf" srcId="{4E25AEA6-11EF-4B87-9F4D-A3F786D990FD}" destId="{08C48588-788B-8242-B06E-3455F9A3F15B}" srcOrd="0" destOrd="0" presId="urn:microsoft.com/office/officeart/2005/8/layout/vList2"/>
    <dgm:cxn modelId="{9CC8F59D-4F57-4083-AEAA-7456578968F6}" srcId="{ED238A16-92CF-48FF-885A-EEBDE1328EB5}" destId="{A4E2D7CB-0E2C-4E32-947C-63CBD59D532F}" srcOrd="0" destOrd="0" parTransId="{7B43BBE0-C390-4518-A575-5470F155E91E}" sibTransId="{E507A150-1228-4A2B-BB1C-F25DA19B5C85}"/>
    <dgm:cxn modelId="{CCA440B3-FC73-47AD-BAE8-B441AC3023C8}" srcId="{ED238A16-92CF-48FF-885A-EEBDE1328EB5}" destId="{4E25AEA6-11EF-4B87-9F4D-A3F786D990FD}" srcOrd="2" destOrd="0" parTransId="{26AA1CEA-ECEE-4256-8897-24CEBF9086BE}" sibTransId="{29CA3058-73A3-401B-9301-ED4CEA1F3FC9}"/>
    <dgm:cxn modelId="{811542B3-D959-9C4E-BF06-7E252F8E5369}" type="presOf" srcId="{9894CC93-A785-4998-AD91-C89C776C7876}" destId="{02829485-F7AB-2347-A3EE-599EB607D1A0}" srcOrd="0" destOrd="0" presId="urn:microsoft.com/office/officeart/2005/8/layout/vList2"/>
    <dgm:cxn modelId="{43445EB8-2847-4A82-93B0-F5DE327D9DF4}" srcId="{ED238A16-92CF-48FF-885A-EEBDE1328EB5}" destId="{530949CB-FFA9-4351-B92C-AA5A644329E7}" srcOrd="3" destOrd="0" parTransId="{7B6AFA74-4847-4743-ABA6-1E17E03EDCB2}" sibTransId="{2A000D11-0324-483D-88D7-65FA29F20A2A}"/>
    <dgm:cxn modelId="{975FA4D6-8EF9-1B45-ABBA-12BACC9BA663}" type="presOf" srcId="{1CD73DD3-5323-4110-9513-B3810145805F}" destId="{9ABFDEE5-9A6E-7348-BB75-A5F6627CE0A8}" srcOrd="0" destOrd="0" presId="urn:microsoft.com/office/officeart/2005/8/layout/vList2"/>
    <dgm:cxn modelId="{4AAAABDC-9C4C-4B16-8F43-C6F06B6E839C}" srcId="{ED238A16-92CF-48FF-885A-EEBDE1328EB5}" destId="{890D5EDA-4604-49CC-BDDB-E9EC4FBEC5BD}" srcOrd="1" destOrd="0" parTransId="{88B8AE26-2CFC-45AD-B0D7-4DA87F925673}" sibTransId="{AAD3086B-4ECA-48DC-AD46-762C1AB11ED6}"/>
    <dgm:cxn modelId="{8715CFDF-2D59-489E-8B03-AA3162B6F6EF}" srcId="{ED238A16-92CF-48FF-885A-EEBDE1328EB5}" destId="{BD3D4D63-30B4-4940-B8BF-DB2ED37235DE}" srcOrd="7" destOrd="0" parTransId="{958025D0-A4F0-49F1-87C4-BCFAF664DECD}" sibTransId="{E58FAA2C-8EA5-432D-A58A-298E923E1F6F}"/>
    <dgm:cxn modelId="{55AEDEF6-453D-644D-83DD-00BE7F9C594B}" type="presOf" srcId="{A4E2D7CB-0E2C-4E32-947C-63CBD59D532F}" destId="{ED4B4574-1356-E34F-9C08-2629B352948D}" srcOrd="0" destOrd="0" presId="urn:microsoft.com/office/officeart/2005/8/layout/vList2"/>
    <dgm:cxn modelId="{0F18B0B3-099B-2F4D-A57F-9F051C17E140}" type="presParOf" srcId="{A330CC4D-7B12-5447-BC85-83C08887A590}" destId="{ED4B4574-1356-E34F-9C08-2629B352948D}" srcOrd="0" destOrd="0" presId="urn:microsoft.com/office/officeart/2005/8/layout/vList2"/>
    <dgm:cxn modelId="{5238EF5D-6212-6748-89B4-3793FB5CD2B2}" type="presParOf" srcId="{A330CC4D-7B12-5447-BC85-83C08887A590}" destId="{03E64541-AFE0-ED44-B9BA-AD57A0674136}" srcOrd="1" destOrd="0" presId="urn:microsoft.com/office/officeart/2005/8/layout/vList2"/>
    <dgm:cxn modelId="{1389F027-75BE-E742-AC33-7ABD9B638DD8}" type="presParOf" srcId="{A330CC4D-7B12-5447-BC85-83C08887A590}" destId="{13C91FE5-D802-BF46-BDEB-73819F96690C}" srcOrd="2" destOrd="0" presId="urn:microsoft.com/office/officeart/2005/8/layout/vList2"/>
    <dgm:cxn modelId="{CA0D4C89-C2C2-934A-8F41-84FAD143B91A}" type="presParOf" srcId="{A330CC4D-7B12-5447-BC85-83C08887A590}" destId="{2EB567A5-8BA6-2C49-9902-DAB6C823F4DA}" srcOrd="3" destOrd="0" presId="urn:microsoft.com/office/officeart/2005/8/layout/vList2"/>
    <dgm:cxn modelId="{FEBD0952-124F-E248-A0A5-3BD1BBFD159A}" type="presParOf" srcId="{A330CC4D-7B12-5447-BC85-83C08887A590}" destId="{08C48588-788B-8242-B06E-3455F9A3F15B}" srcOrd="4" destOrd="0" presId="urn:microsoft.com/office/officeart/2005/8/layout/vList2"/>
    <dgm:cxn modelId="{D6372530-F381-BF48-B98D-E78040CEE2DB}" type="presParOf" srcId="{A330CC4D-7B12-5447-BC85-83C08887A590}" destId="{F5B5B2B3-BE4E-244A-8E57-52D0E476FC03}" srcOrd="5" destOrd="0" presId="urn:microsoft.com/office/officeart/2005/8/layout/vList2"/>
    <dgm:cxn modelId="{B6D41235-ECF1-D646-ABD6-EAA2BF412476}" type="presParOf" srcId="{A330CC4D-7B12-5447-BC85-83C08887A590}" destId="{7AF16071-F2EA-7E4D-A032-A90B1BC7B4C8}" srcOrd="6" destOrd="0" presId="urn:microsoft.com/office/officeart/2005/8/layout/vList2"/>
    <dgm:cxn modelId="{EBA8CB85-0C6E-654A-8527-D1965D747EF3}" type="presParOf" srcId="{A330CC4D-7B12-5447-BC85-83C08887A590}" destId="{FB14FCFE-6AF9-CB4A-BD06-896F879E7C74}" srcOrd="7" destOrd="0" presId="urn:microsoft.com/office/officeart/2005/8/layout/vList2"/>
    <dgm:cxn modelId="{3B30844B-EC53-9D4A-A45F-7EB830304F7D}" type="presParOf" srcId="{A330CC4D-7B12-5447-BC85-83C08887A590}" destId="{02829485-F7AB-2347-A3EE-599EB607D1A0}" srcOrd="8" destOrd="0" presId="urn:microsoft.com/office/officeart/2005/8/layout/vList2"/>
    <dgm:cxn modelId="{DBB9A974-B91E-764D-80BB-F6C9C39C33CF}" type="presParOf" srcId="{A330CC4D-7B12-5447-BC85-83C08887A590}" destId="{C9B7B3F9-B999-794E-9E2D-13AD214B685D}" srcOrd="9" destOrd="0" presId="urn:microsoft.com/office/officeart/2005/8/layout/vList2"/>
    <dgm:cxn modelId="{E55C804A-138F-7D4A-A0A8-BF96CAA30EFC}" type="presParOf" srcId="{A330CC4D-7B12-5447-BC85-83C08887A590}" destId="{BE5FF46B-FFBC-B646-9BB5-006A06156DF3}" srcOrd="10" destOrd="0" presId="urn:microsoft.com/office/officeart/2005/8/layout/vList2"/>
    <dgm:cxn modelId="{85B89A98-7068-3147-B919-A89A578D8C97}" type="presParOf" srcId="{A330CC4D-7B12-5447-BC85-83C08887A590}" destId="{D21608E2-11C8-894F-886F-D8DD4D7C443A}" srcOrd="11" destOrd="0" presId="urn:microsoft.com/office/officeart/2005/8/layout/vList2"/>
    <dgm:cxn modelId="{C75FBF92-2516-FD41-90B4-FDC6A4BB9431}" type="presParOf" srcId="{A330CC4D-7B12-5447-BC85-83C08887A590}" destId="{9ABFDEE5-9A6E-7348-BB75-A5F6627CE0A8}" srcOrd="12" destOrd="0" presId="urn:microsoft.com/office/officeart/2005/8/layout/vList2"/>
    <dgm:cxn modelId="{3719492A-77DD-BD4A-9AD8-78200782D735}" type="presParOf" srcId="{A330CC4D-7B12-5447-BC85-83C08887A590}" destId="{0B926956-517F-2149-9AB5-ABCE9A80A0F8}" srcOrd="13" destOrd="0" presId="urn:microsoft.com/office/officeart/2005/8/layout/vList2"/>
    <dgm:cxn modelId="{85BAD032-A90B-B144-93BA-B95AE1D82F4C}" type="presParOf" srcId="{A330CC4D-7B12-5447-BC85-83C08887A590}" destId="{BD9C2B4E-8777-B343-80FA-062B0EC552F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238A16-92CF-48FF-885A-EEBDE1328EB5}"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A4E2D7CB-0E2C-4E32-947C-63CBD59D532F}">
      <dgm:prSet/>
      <dgm:spPr/>
      <dgm:t>
        <a:bodyPr/>
        <a:lstStyle/>
        <a:p>
          <a:r>
            <a:rPr lang="en-US" b="0" dirty="0"/>
            <a:t>Use</a:t>
          </a:r>
          <a:r>
            <a:rPr lang="en-US" b="1" dirty="0"/>
            <a:t> “</a:t>
          </a:r>
          <a:r>
            <a:rPr lang="en-US" b="1" dirty="0" err="1"/>
            <a:t>ctrl+D</a:t>
          </a:r>
          <a:r>
            <a:rPr lang="en-US" b="1" dirty="0"/>
            <a:t>”  </a:t>
          </a:r>
          <a:r>
            <a:rPr lang="en-US" dirty="0"/>
            <a:t>to stop the interactive container session.</a:t>
          </a:r>
        </a:p>
        <a:p>
          <a:r>
            <a:rPr lang="en-US" dirty="0"/>
            <a:t>Use </a:t>
          </a:r>
          <a:r>
            <a:rPr lang="en-US" b="1" dirty="0"/>
            <a:t>“</a:t>
          </a:r>
          <a:r>
            <a:rPr lang="en-US" b="0" i="0" dirty="0" err="1"/>
            <a:t>Ctrl+C</a:t>
          </a:r>
          <a:r>
            <a:rPr lang="en-US" b="1" dirty="0"/>
            <a:t>” </a:t>
          </a:r>
          <a:r>
            <a:rPr lang="en-US" b="0" i="0" dirty="0"/>
            <a:t>to stop all the containers . After to remove all the containers, use “</a:t>
          </a:r>
          <a:r>
            <a:rPr lang="en-US" b="0" i="0" dirty="0" err="1"/>
            <a:t>docker</a:t>
          </a:r>
          <a:r>
            <a:rPr lang="en-US" b="0" i="0" dirty="0"/>
            <a:t>-compose down”.</a:t>
          </a:r>
          <a:endParaRPr lang="en-US" dirty="0"/>
        </a:p>
      </dgm:t>
    </dgm:pt>
    <dgm:pt modelId="{7B43BBE0-C390-4518-A575-5470F155E91E}" type="parTrans" cxnId="{9CC8F59D-4F57-4083-AEAA-7456578968F6}">
      <dgm:prSet/>
      <dgm:spPr/>
      <dgm:t>
        <a:bodyPr/>
        <a:lstStyle/>
        <a:p>
          <a:endParaRPr lang="en-US"/>
        </a:p>
      </dgm:t>
    </dgm:pt>
    <dgm:pt modelId="{E507A150-1228-4A2B-BB1C-F25DA19B5C85}" type="sibTrans" cxnId="{9CC8F59D-4F57-4083-AEAA-7456578968F6}">
      <dgm:prSet/>
      <dgm:spPr/>
      <dgm:t>
        <a:bodyPr/>
        <a:lstStyle/>
        <a:p>
          <a:endParaRPr lang="en-US"/>
        </a:p>
      </dgm:t>
    </dgm:pt>
    <dgm:pt modelId="{890D5EDA-4604-49CC-BDDB-E9EC4FBEC5BD}">
      <dgm:prSet/>
      <dgm:spPr/>
      <dgm:t>
        <a:bodyPr/>
        <a:lstStyle/>
        <a:p>
          <a:r>
            <a:rPr lang="en-US" dirty="0"/>
            <a:t>Use “docker info” command to see information about all containers.</a:t>
          </a:r>
        </a:p>
        <a:p>
          <a:r>
            <a:rPr lang="en-US" dirty="0"/>
            <a:t>Use “docker </a:t>
          </a:r>
          <a:r>
            <a:rPr lang="en-US" dirty="0" err="1"/>
            <a:t>ps</a:t>
          </a:r>
          <a:r>
            <a:rPr lang="en-US" dirty="0"/>
            <a:t>” command to see the running containers.</a:t>
          </a:r>
        </a:p>
      </dgm:t>
    </dgm:pt>
    <dgm:pt modelId="{88B8AE26-2CFC-45AD-B0D7-4DA87F925673}" type="parTrans" cxnId="{4AAAABDC-9C4C-4B16-8F43-C6F06B6E839C}">
      <dgm:prSet/>
      <dgm:spPr/>
      <dgm:t>
        <a:bodyPr/>
        <a:lstStyle/>
        <a:p>
          <a:endParaRPr lang="en-US"/>
        </a:p>
      </dgm:t>
    </dgm:pt>
    <dgm:pt modelId="{AAD3086B-4ECA-48DC-AD46-762C1AB11ED6}" type="sibTrans" cxnId="{4AAAABDC-9C4C-4B16-8F43-C6F06B6E839C}">
      <dgm:prSet/>
      <dgm:spPr/>
      <dgm:t>
        <a:bodyPr/>
        <a:lstStyle/>
        <a:p>
          <a:endParaRPr lang="en-US"/>
        </a:p>
      </dgm:t>
    </dgm:pt>
    <dgm:pt modelId="{530949CB-FFA9-4351-B92C-AA5A644329E7}">
      <dgm:prSet/>
      <dgm:spPr/>
      <dgm:t>
        <a:bodyPr/>
        <a:lstStyle/>
        <a:p>
          <a:r>
            <a:rPr lang="en-US" dirty="0"/>
            <a:t>Use ”</a:t>
          </a:r>
          <a:r>
            <a:rPr lang="en-US" b="1" dirty="0" err="1"/>
            <a:t>docker</a:t>
          </a:r>
          <a:r>
            <a:rPr lang="en-US" b="1" dirty="0"/>
            <a:t> stop &lt;container id&gt;</a:t>
          </a:r>
          <a:r>
            <a:rPr lang="en-US" dirty="0"/>
            <a:t>” to stop a single container</a:t>
          </a:r>
        </a:p>
      </dgm:t>
    </dgm:pt>
    <dgm:pt modelId="{7B6AFA74-4847-4743-ABA6-1E17E03EDCB2}" type="parTrans" cxnId="{43445EB8-2847-4A82-93B0-F5DE327D9DF4}">
      <dgm:prSet/>
      <dgm:spPr/>
      <dgm:t>
        <a:bodyPr/>
        <a:lstStyle/>
        <a:p>
          <a:endParaRPr lang="en-US"/>
        </a:p>
      </dgm:t>
    </dgm:pt>
    <dgm:pt modelId="{2A000D11-0324-483D-88D7-65FA29F20A2A}" type="sibTrans" cxnId="{43445EB8-2847-4A82-93B0-F5DE327D9DF4}">
      <dgm:prSet/>
      <dgm:spPr/>
      <dgm:t>
        <a:bodyPr/>
        <a:lstStyle/>
        <a:p>
          <a:endParaRPr lang="en-US"/>
        </a:p>
      </dgm:t>
    </dgm:pt>
    <dgm:pt modelId="{9894CC93-A785-4998-AD91-C89C776C7876}">
      <dgm:prSet/>
      <dgm:spPr/>
      <dgm:t>
        <a:bodyPr/>
        <a:lstStyle/>
        <a:p>
          <a:r>
            <a:rPr lang="en-US" dirty="0"/>
            <a:t>Use ”</a:t>
          </a:r>
          <a:r>
            <a:rPr lang="en-US" b="1" dirty="0" err="1"/>
            <a:t>docker</a:t>
          </a:r>
          <a:r>
            <a:rPr lang="en-US" b="1" dirty="0"/>
            <a:t> start &lt;container id&gt;</a:t>
          </a:r>
          <a:r>
            <a:rPr lang="en-US" dirty="0"/>
            <a:t>” to start a single container</a:t>
          </a:r>
        </a:p>
      </dgm:t>
    </dgm:pt>
    <dgm:pt modelId="{D576BB22-AEA0-49FB-8DD3-6C469D822DB9}" type="parTrans" cxnId="{D1BD5703-C8AC-4958-BFF2-BD4D99048D2A}">
      <dgm:prSet/>
      <dgm:spPr/>
      <dgm:t>
        <a:bodyPr/>
        <a:lstStyle/>
        <a:p>
          <a:endParaRPr lang="en-US"/>
        </a:p>
      </dgm:t>
    </dgm:pt>
    <dgm:pt modelId="{0704C322-7B8C-407A-9CD1-62FA64250E5E}" type="sibTrans" cxnId="{D1BD5703-C8AC-4958-BFF2-BD4D99048D2A}">
      <dgm:prSet/>
      <dgm:spPr/>
      <dgm:t>
        <a:bodyPr/>
        <a:lstStyle/>
        <a:p>
          <a:endParaRPr lang="en-US"/>
        </a:p>
      </dgm:t>
    </dgm:pt>
    <dgm:pt modelId="{3752E456-1D2D-45E2-94E2-B3B885CD038E}">
      <dgm:prSet/>
      <dgm:spPr/>
      <dgm:t>
        <a:bodyPr/>
        <a:lstStyle/>
        <a:p>
          <a:r>
            <a:rPr lang="en-US" dirty="0"/>
            <a:t>Use ”</a:t>
          </a:r>
          <a:r>
            <a:rPr lang="en-US" b="1" dirty="0" err="1"/>
            <a:t>docker</a:t>
          </a:r>
          <a:r>
            <a:rPr lang="en-US" b="1" dirty="0"/>
            <a:t> pause &lt;container id&gt;</a:t>
          </a:r>
          <a:r>
            <a:rPr lang="en-US" dirty="0"/>
            <a:t>” to pause a single container</a:t>
          </a:r>
        </a:p>
      </dgm:t>
    </dgm:pt>
    <dgm:pt modelId="{820DB13E-78DE-4509-9F02-F79C58385A08}" type="parTrans" cxnId="{5F12041E-0A58-4D73-A413-B17166264243}">
      <dgm:prSet/>
      <dgm:spPr/>
      <dgm:t>
        <a:bodyPr/>
        <a:lstStyle/>
        <a:p>
          <a:endParaRPr lang="en-US"/>
        </a:p>
      </dgm:t>
    </dgm:pt>
    <dgm:pt modelId="{6E0E5C1B-C2A6-4B10-88C3-F1AD46330A1B}" type="sibTrans" cxnId="{5F12041E-0A58-4D73-A413-B17166264243}">
      <dgm:prSet/>
      <dgm:spPr/>
      <dgm:t>
        <a:bodyPr/>
        <a:lstStyle/>
        <a:p>
          <a:endParaRPr lang="en-US"/>
        </a:p>
      </dgm:t>
    </dgm:pt>
    <dgm:pt modelId="{1CD73DD3-5323-4110-9513-B3810145805F}">
      <dgm:prSet/>
      <dgm:spPr/>
      <dgm:t>
        <a:bodyPr/>
        <a:lstStyle/>
        <a:p>
          <a:r>
            <a:rPr lang="en-US" dirty="0"/>
            <a:t>Use ”</a:t>
          </a:r>
          <a:r>
            <a:rPr lang="en-US" b="1" dirty="0" err="1"/>
            <a:t>docker</a:t>
          </a:r>
          <a:r>
            <a:rPr lang="en-US" b="1" dirty="0"/>
            <a:t> </a:t>
          </a:r>
          <a:r>
            <a:rPr lang="en-US" b="1" dirty="0" err="1"/>
            <a:t>unpause</a:t>
          </a:r>
          <a:r>
            <a:rPr lang="en-US" b="1" dirty="0"/>
            <a:t> &lt;container id&gt;</a:t>
          </a:r>
          <a:r>
            <a:rPr lang="en-US" dirty="0"/>
            <a:t>” to </a:t>
          </a:r>
          <a:r>
            <a:rPr lang="en-US" b="1" dirty="0" err="1"/>
            <a:t>unpause</a:t>
          </a:r>
          <a:r>
            <a:rPr lang="en-US" dirty="0"/>
            <a:t> a single container</a:t>
          </a:r>
        </a:p>
      </dgm:t>
    </dgm:pt>
    <dgm:pt modelId="{A2370D03-B0F1-43A0-A3C1-E72B1E08605E}" type="parTrans" cxnId="{91387A34-6134-48FD-842B-8FE10F559CB4}">
      <dgm:prSet/>
      <dgm:spPr/>
      <dgm:t>
        <a:bodyPr/>
        <a:lstStyle/>
        <a:p>
          <a:endParaRPr lang="en-US"/>
        </a:p>
      </dgm:t>
    </dgm:pt>
    <dgm:pt modelId="{57FF849C-1F41-45DF-9E95-9A1F26078BED}" type="sibTrans" cxnId="{91387A34-6134-48FD-842B-8FE10F559CB4}">
      <dgm:prSet/>
      <dgm:spPr/>
      <dgm:t>
        <a:bodyPr/>
        <a:lstStyle/>
        <a:p>
          <a:endParaRPr lang="en-US"/>
        </a:p>
      </dgm:t>
    </dgm:pt>
    <dgm:pt modelId="{BD3D4D63-30B4-4940-B8BF-DB2ED37235DE}">
      <dgm:prSet/>
      <dgm:spPr/>
      <dgm:t>
        <a:bodyPr/>
        <a:lstStyle/>
        <a:p>
          <a:r>
            <a:rPr lang="en-US" dirty="0"/>
            <a:t>Use ”</a:t>
          </a:r>
          <a:r>
            <a:rPr lang="en-US" b="1" dirty="0"/>
            <a:t>docker kill &lt;container id&gt;</a:t>
          </a:r>
          <a:r>
            <a:rPr lang="en-US" dirty="0"/>
            <a:t>” to </a:t>
          </a:r>
          <a:r>
            <a:rPr lang="en-US" b="1" dirty="0"/>
            <a:t>kill</a:t>
          </a:r>
          <a:r>
            <a:rPr lang="en-US" dirty="0"/>
            <a:t> a single container (not recommended).</a:t>
          </a:r>
        </a:p>
      </dgm:t>
    </dgm:pt>
    <dgm:pt modelId="{958025D0-A4F0-49F1-87C4-BCFAF664DECD}" type="parTrans" cxnId="{8715CFDF-2D59-489E-8B03-AA3162B6F6EF}">
      <dgm:prSet/>
      <dgm:spPr/>
      <dgm:t>
        <a:bodyPr/>
        <a:lstStyle/>
        <a:p>
          <a:endParaRPr lang="en-US"/>
        </a:p>
      </dgm:t>
    </dgm:pt>
    <dgm:pt modelId="{E58FAA2C-8EA5-432D-A58A-298E923E1F6F}" type="sibTrans" cxnId="{8715CFDF-2D59-489E-8B03-AA3162B6F6EF}">
      <dgm:prSet/>
      <dgm:spPr/>
      <dgm:t>
        <a:bodyPr/>
        <a:lstStyle/>
        <a:p>
          <a:endParaRPr lang="en-US"/>
        </a:p>
      </dgm:t>
    </dgm:pt>
    <dgm:pt modelId="{83C39B83-DA9E-4770-8D9B-F7A2255A2FB5}">
      <dgm:prSet/>
      <dgm:spPr/>
      <dgm:t>
        <a:bodyPr/>
        <a:lstStyle/>
        <a:p>
          <a:r>
            <a:rPr lang="en-US" dirty="0"/>
            <a:t>Use </a:t>
          </a:r>
          <a:r>
            <a:rPr lang="en-US" b="1" dirty="0"/>
            <a:t>“</a:t>
          </a:r>
          <a:r>
            <a:rPr lang="en-US" dirty="0"/>
            <a:t>docker images” ” command to see all images.</a:t>
          </a:r>
        </a:p>
        <a:p>
          <a:r>
            <a:rPr lang="en-US" b="1" dirty="0"/>
            <a:t>Use “docker image rm &lt;the-image-id&gt;” </a:t>
          </a:r>
          <a:r>
            <a:rPr lang="en-US" b="0" dirty="0"/>
            <a:t>command </a:t>
          </a:r>
          <a:r>
            <a:rPr lang="en-US" b="1" dirty="0"/>
            <a:t>to </a:t>
          </a:r>
          <a:r>
            <a:rPr lang="en-US"/>
            <a:t>remove </a:t>
          </a:r>
          <a:r>
            <a:rPr lang="en-US" b="0"/>
            <a:t>image.</a:t>
          </a:r>
          <a:r>
            <a:rPr lang="en-US" baseline="0"/>
            <a:t> </a:t>
          </a:r>
          <a:endParaRPr lang="en-US" dirty="0"/>
        </a:p>
      </dgm:t>
    </dgm:pt>
    <dgm:pt modelId="{FB1AF7DD-DD34-4164-9309-705FE3F1E1E8}" type="parTrans" cxnId="{4410D005-8CE4-4124-8F3B-68C267D97075}">
      <dgm:prSet/>
      <dgm:spPr/>
      <dgm:t>
        <a:bodyPr/>
        <a:lstStyle/>
        <a:p>
          <a:pPr rtl="1"/>
          <a:endParaRPr lang="he-IL"/>
        </a:p>
      </dgm:t>
    </dgm:pt>
    <dgm:pt modelId="{0AD91AD4-208B-4C9F-A9D5-245BF896F242}" type="sibTrans" cxnId="{4410D005-8CE4-4124-8F3B-68C267D97075}">
      <dgm:prSet/>
      <dgm:spPr/>
      <dgm:t>
        <a:bodyPr/>
        <a:lstStyle/>
        <a:p>
          <a:pPr rtl="1"/>
          <a:endParaRPr lang="he-IL"/>
        </a:p>
      </dgm:t>
    </dgm:pt>
    <dgm:pt modelId="{A330CC4D-7B12-5447-BC85-83C08887A590}" type="pres">
      <dgm:prSet presAssocID="{ED238A16-92CF-48FF-885A-EEBDE1328EB5}" presName="linear" presStyleCnt="0">
        <dgm:presLayoutVars>
          <dgm:animLvl val="lvl"/>
          <dgm:resizeHandles val="exact"/>
        </dgm:presLayoutVars>
      </dgm:prSet>
      <dgm:spPr/>
    </dgm:pt>
    <dgm:pt modelId="{ED4B4574-1356-E34F-9C08-2629B352948D}" type="pres">
      <dgm:prSet presAssocID="{A4E2D7CB-0E2C-4E32-947C-63CBD59D532F}" presName="parentText" presStyleLbl="node1" presStyleIdx="0" presStyleCnt="8">
        <dgm:presLayoutVars>
          <dgm:chMax val="0"/>
          <dgm:bulletEnabled val="1"/>
        </dgm:presLayoutVars>
      </dgm:prSet>
      <dgm:spPr/>
    </dgm:pt>
    <dgm:pt modelId="{03E64541-AFE0-ED44-B9BA-AD57A0674136}" type="pres">
      <dgm:prSet presAssocID="{E507A150-1228-4A2B-BB1C-F25DA19B5C85}" presName="spacer" presStyleCnt="0"/>
      <dgm:spPr/>
    </dgm:pt>
    <dgm:pt modelId="{13C91FE5-D802-BF46-BDEB-73819F96690C}" type="pres">
      <dgm:prSet presAssocID="{890D5EDA-4604-49CC-BDDB-E9EC4FBEC5BD}" presName="parentText" presStyleLbl="node1" presStyleIdx="1" presStyleCnt="8" custLinFactY="57" custLinFactNeighborX="-922" custLinFactNeighborY="100000">
        <dgm:presLayoutVars>
          <dgm:chMax val="0"/>
          <dgm:bulletEnabled val="1"/>
        </dgm:presLayoutVars>
      </dgm:prSet>
      <dgm:spPr/>
    </dgm:pt>
    <dgm:pt modelId="{2EB567A5-8BA6-2C49-9902-DAB6C823F4DA}" type="pres">
      <dgm:prSet presAssocID="{AAD3086B-4ECA-48DC-AD46-762C1AB11ED6}" presName="spacer" presStyleCnt="0"/>
      <dgm:spPr/>
    </dgm:pt>
    <dgm:pt modelId="{7AF16071-F2EA-7E4D-A032-A90B1BC7B4C8}" type="pres">
      <dgm:prSet presAssocID="{530949CB-FFA9-4351-B92C-AA5A644329E7}" presName="parentText" presStyleLbl="node1" presStyleIdx="2" presStyleCnt="8">
        <dgm:presLayoutVars>
          <dgm:chMax val="0"/>
          <dgm:bulletEnabled val="1"/>
        </dgm:presLayoutVars>
      </dgm:prSet>
      <dgm:spPr/>
    </dgm:pt>
    <dgm:pt modelId="{FB14FCFE-6AF9-CB4A-BD06-896F879E7C74}" type="pres">
      <dgm:prSet presAssocID="{2A000D11-0324-483D-88D7-65FA29F20A2A}" presName="spacer" presStyleCnt="0"/>
      <dgm:spPr/>
    </dgm:pt>
    <dgm:pt modelId="{02829485-F7AB-2347-A3EE-599EB607D1A0}" type="pres">
      <dgm:prSet presAssocID="{9894CC93-A785-4998-AD91-C89C776C7876}" presName="parentText" presStyleLbl="node1" presStyleIdx="3" presStyleCnt="8">
        <dgm:presLayoutVars>
          <dgm:chMax val="0"/>
          <dgm:bulletEnabled val="1"/>
        </dgm:presLayoutVars>
      </dgm:prSet>
      <dgm:spPr/>
    </dgm:pt>
    <dgm:pt modelId="{C9B7B3F9-B999-794E-9E2D-13AD214B685D}" type="pres">
      <dgm:prSet presAssocID="{0704C322-7B8C-407A-9CD1-62FA64250E5E}" presName="spacer" presStyleCnt="0"/>
      <dgm:spPr/>
    </dgm:pt>
    <dgm:pt modelId="{BE5FF46B-FFBC-B646-9BB5-006A06156DF3}" type="pres">
      <dgm:prSet presAssocID="{3752E456-1D2D-45E2-94E2-B3B885CD038E}" presName="parentText" presStyleLbl="node1" presStyleIdx="4" presStyleCnt="8">
        <dgm:presLayoutVars>
          <dgm:chMax val="0"/>
          <dgm:bulletEnabled val="1"/>
        </dgm:presLayoutVars>
      </dgm:prSet>
      <dgm:spPr/>
    </dgm:pt>
    <dgm:pt modelId="{D21608E2-11C8-894F-886F-D8DD4D7C443A}" type="pres">
      <dgm:prSet presAssocID="{6E0E5C1B-C2A6-4B10-88C3-F1AD46330A1B}" presName="spacer" presStyleCnt="0"/>
      <dgm:spPr/>
    </dgm:pt>
    <dgm:pt modelId="{9ABFDEE5-9A6E-7348-BB75-A5F6627CE0A8}" type="pres">
      <dgm:prSet presAssocID="{1CD73DD3-5323-4110-9513-B3810145805F}" presName="parentText" presStyleLbl="node1" presStyleIdx="5" presStyleCnt="8">
        <dgm:presLayoutVars>
          <dgm:chMax val="0"/>
          <dgm:bulletEnabled val="1"/>
        </dgm:presLayoutVars>
      </dgm:prSet>
      <dgm:spPr/>
    </dgm:pt>
    <dgm:pt modelId="{0B926956-517F-2149-9AB5-ABCE9A80A0F8}" type="pres">
      <dgm:prSet presAssocID="{57FF849C-1F41-45DF-9E95-9A1F26078BED}" presName="spacer" presStyleCnt="0"/>
      <dgm:spPr/>
    </dgm:pt>
    <dgm:pt modelId="{BD9C2B4E-8777-B343-80FA-062B0EC552F0}" type="pres">
      <dgm:prSet presAssocID="{BD3D4D63-30B4-4940-B8BF-DB2ED37235DE}" presName="parentText" presStyleLbl="node1" presStyleIdx="6" presStyleCnt="8">
        <dgm:presLayoutVars>
          <dgm:chMax val="0"/>
          <dgm:bulletEnabled val="1"/>
        </dgm:presLayoutVars>
      </dgm:prSet>
      <dgm:spPr/>
    </dgm:pt>
    <dgm:pt modelId="{214C27B2-9526-41BB-ACAD-E54BD46F7FD3}" type="pres">
      <dgm:prSet presAssocID="{E58FAA2C-8EA5-432D-A58A-298E923E1F6F}" presName="spacer" presStyleCnt="0"/>
      <dgm:spPr/>
    </dgm:pt>
    <dgm:pt modelId="{D63E8035-F9EF-4B2F-BCA6-7129BE3BABB9}" type="pres">
      <dgm:prSet presAssocID="{83C39B83-DA9E-4770-8D9B-F7A2255A2FB5}" presName="parentText" presStyleLbl="node1" presStyleIdx="7" presStyleCnt="8">
        <dgm:presLayoutVars>
          <dgm:chMax val="0"/>
          <dgm:bulletEnabled val="1"/>
        </dgm:presLayoutVars>
      </dgm:prSet>
      <dgm:spPr/>
    </dgm:pt>
  </dgm:ptLst>
  <dgm:cxnLst>
    <dgm:cxn modelId="{D1BD5703-C8AC-4958-BFF2-BD4D99048D2A}" srcId="{ED238A16-92CF-48FF-885A-EEBDE1328EB5}" destId="{9894CC93-A785-4998-AD91-C89C776C7876}" srcOrd="3" destOrd="0" parTransId="{D576BB22-AEA0-49FB-8DD3-6C469D822DB9}" sibTransId="{0704C322-7B8C-407A-9CD1-62FA64250E5E}"/>
    <dgm:cxn modelId="{4410D005-8CE4-4124-8F3B-68C267D97075}" srcId="{ED238A16-92CF-48FF-885A-EEBDE1328EB5}" destId="{83C39B83-DA9E-4770-8D9B-F7A2255A2FB5}" srcOrd="7" destOrd="0" parTransId="{FB1AF7DD-DD34-4164-9309-705FE3F1E1E8}" sibTransId="{0AD91AD4-208B-4C9F-A9D5-245BF896F242}"/>
    <dgm:cxn modelId="{48FE851A-A8D6-244A-BC05-0622DF9E3891}" type="presOf" srcId="{ED238A16-92CF-48FF-885A-EEBDE1328EB5}" destId="{A330CC4D-7B12-5447-BC85-83C08887A590}" srcOrd="0" destOrd="0" presId="urn:microsoft.com/office/officeart/2005/8/layout/vList2"/>
    <dgm:cxn modelId="{5F12041E-0A58-4D73-A413-B17166264243}" srcId="{ED238A16-92CF-48FF-885A-EEBDE1328EB5}" destId="{3752E456-1D2D-45E2-94E2-B3B885CD038E}" srcOrd="4" destOrd="0" parTransId="{820DB13E-78DE-4509-9F02-F79C58385A08}" sibTransId="{6E0E5C1B-C2A6-4B10-88C3-F1AD46330A1B}"/>
    <dgm:cxn modelId="{6534AE21-270D-364E-91D2-9FA574B8F7D7}" type="presOf" srcId="{890D5EDA-4604-49CC-BDDB-E9EC4FBEC5BD}" destId="{13C91FE5-D802-BF46-BDEB-73819F96690C}" srcOrd="0" destOrd="0" presId="urn:microsoft.com/office/officeart/2005/8/layout/vList2"/>
    <dgm:cxn modelId="{5BF40833-F51C-F94C-A9A1-711F19D8091E}" type="presOf" srcId="{BD3D4D63-30B4-4940-B8BF-DB2ED37235DE}" destId="{BD9C2B4E-8777-B343-80FA-062B0EC552F0}" srcOrd="0" destOrd="0" presId="urn:microsoft.com/office/officeart/2005/8/layout/vList2"/>
    <dgm:cxn modelId="{91387A34-6134-48FD-842B-8FE10F559CB4}" srcId="{ED238A16-92CF-48FF-885A-EEBDE1328EB5}" destId="{1CD73DD3-5323-4110-9513-B3810145805F}" srcOrd="5" destOrd="0" parTransId="{A2370D03-B0F1-43A0-A3C1-E72B1E08605E}" sibTransId="{57FF849C-1F41-45DF-9E95-9A1F26078BED}"/>
    <dgm:cxn modelId="{45FE663C-B0DC-614C-B35F-BC51D3DFCABA}" type="presOf" srcId="{3752E456-1D2D-45E2-94E2-B3B885CD038E}" destId="{BE5FF46B-FFBC-B646-9BB5-006A06156DF3}" srcOrd="0" destOrd="0" presId="urn:microsoft.com/office/officeart/2005/8/layout/vList2"/>
    <dgm:cxn modelId="{201DCE44-A6F0-CD4E-961C-190C398B38BE}" type="presOf" srcId="{530949CB-FFA9-4351-B92C-AA5A644329E7}" destId="{7AF16071-F2EA-7E4D-A032-A90B1BC7B4C8}" srcOrd="0" destOrd="0" presId="urn:microsoft.com/office/officeart/2005/8/layout/vList2"/>
    <dgm:cxn modelId="{AD2EF07B-B64C-448F-A806-755729F538F1}" type="presOf" srcId="{83C39B83-DA9E-4770-8D9B-F7A2255A2FB5}" destId="{D63E8035-F9EF-4B2F-BCA6-7129BE3BABB9}" srcOrd="0" destOrd="0" presId="urn:microsoft.com/office/officeart/2005/8/layout/vList2"/>
    <dgm:cxn modelId="{9CC8F59D-4F57-4083-AEAA-7456578968F6}" srcId="{ED238A16-92CF-48FF-885A-EEBDE1328EB5}" destId="{A4E2D7CB-0E2C-4E32-947C-63CBD59D532F}" srcOrd="0" destOrd="0" parTransId="{7B43BBE0-C390-4518-A575-5470F155E91E}" sibTransId="{E507A150-1228-4A2B-BB1C-F25DA19B5C85}"/>
    <dgm:cxn modelId="{811542B3-D959-9C4E-BF06-7E252F8E5369}" type="presOf" srcId="{9894CC93-A785-4998-AD91-C89C776C7876}" destId="{02829485-F7AB-2347-A3EE-599EB607D1A0}" srcOrd="0" destOrd="0" presId="urn:microsoft.com/office/officeart/2005/8/layout/vList2"/>
    <dgm:cxn modelId="{43445EB8-2847-4A82-93B0-F5DE327D9DF4}" srcId="{ED238A16-92CF-48FF-885A-EEBDE1328EB5}" destId="{530949CB-FFA9-4351-B92C-AA5A644329E7}" srcOrd="2" destOrd="0" parTransId="{7B6AFA74-4847-4743-ABA6-1E17E03EDCB2}" sibTransId="{2A000D11-0324-483D-88D7-65FA29F20A2A}"/>
    <dgm:cxn modelId="{975FA4D6-8EF9-1B45-ABBA-12BACC9BA663}" type="presOf" srcId="{1CD73DD3-5323-4110-9513-B3810145805F}" destId="{9ABFDEE5-9A6E-7348-BB75-A5F6627CE0A8}" srcOrd="0" destOrd="0" presId="urn:microsoft.com/office/officeart/2005/8/layout/vList2"/>
    <dgm:cxn modelId="{4AAAABDC-9C4C-4B16-8F43-C6F06B6E839C}" srcId="{ED238A16-92CF-48FF-885A-EEBDE1328EB5}" destId="{890D5EDA-4604-49CC-BDDB-E9EC4FBEC5BD}" srcOrd="1" destOrd="0" parTransId="{88B8AE26-2CFC-45AD-B0D7-4DA87F925673}" sibTransId="{AAD3086B-4ECA-48DC-AD46-762C1AB11ED6}"/>
    <dgm:cxn modelId="{8715CFDF-2D59-489E-8B03-AA3162B6F6EF}" srcId="{ED238A16-92CF-48FF-885A-EEBDE1328EB5}" destId="{BD3D4D63-30B4-4940-B8BF-DB2ED37235DE}" srcOrd="6" destOrd="0" parTransId="{958025D0-A4F0-49F1-87C4-BCFAF664DECD}" sibTransId="{E58FAA2C-8EA5-432D-A58A-298E923E1F6F}"/>
    <dgm:cxn modelId="{55AEDEF6-453D-644D-83DD-00BE7F9C594B}" type="presOf" srcId="{A4E2D7CB-0E2C-4E32-947C-63CBD59D532F}" destId="{ED4B4574-1356-E34F-9C08-2629B352948D}" srcOrd="0" destOrd="0" presId="urn:microsoft.com/office/officeart/2005/8/layout/vList2"/>
    <dgm:cxn modelId="{0F18B0B3-099B-2F4D-A57F-9F051C17E140}" type="presParOf" srcId="{A330CC4D-7B12-5447-BC85-83C08887A590}" destId="{ED4B4574-1356-E34F-9C08-2629B352948D}" srcOrd="0" destOrd="0" presId="urn:microsoft.com/office/officeart/2005/8/layout/vList2"/>
    <dgm:cxn modelId="{5238EF5D-6212-6748-89B4-3793FB5CD2B2}" type="presParOf" srcId="{A330CC4D-7B12-5447-BC85-83C08887A590}" destId="{03E64541-AFE0-ED44-B9BA-AD57A0674136}" srcOrd="1" destOrd="0" presId="urn:microsoft.com/office/officeart/2005/8/layout/vList2"/>
    <dgm:cxn modelId="{1389F027-75BE-E742-AC33-7ABD9B638DD8}" type="presParOf" srcId="{A330CC4D-7B12-5447-BC85-83C08887A590}" destId="{13C91FE5-D802-BF46-BDEB-73819F96690C}" srcOrd="2" destOrd="0" presId="urn:microsoft.com/office/officeart/2005/8/layout/vList2"/>
    <dgm:cxn modelId="{CA0D4C89-C2C2-934A-8F41-84FAD143B91A}" type="presParOf" srcId="{A330CC4D-7B12-5447-BC85-83C08887A590}" destId="{2EB567A5-8BA6-2C49-9902-DAB6C823F4DA}" srcOrd="3" destOrd="0" presId="urn:microsoft.com/office/officeart/2005/8/layout/vList2"/>
    <dgm:cxn modelId="{B6D41235-ECF1-D646-ABD6-EAA2BF412476}" type="presParOf" srcId="{A330CC4D-7B12-5447-BC85-83C08887A590}" destId="{7AF16071-F2EA-7E4D-A032-A90B1BC7B4C8}" srcOrd="4" destOrd="0" presId="urn:microsoft.com/office/officeart/2005/8/layout/vList2"/>
    <dgm:cxn modelId="{EBA8CB85-0C6E-654A-8527-D1965D747EF3}" type="presParOf" srcId="{A330CC4D-7B12-5447-BC85-83C08887A590}" destId="{FB14FCFE-6AF9-CB4A-BD06-896F879E7C74}" srcOrd="5" destOrd="0" presId="urn:microsoft.com/office/officeart/2005/8/layout/vList2"/>
    <dgm:cxn modelId="{3B30844B-EC53-9D4A-A45F-7EB830304F7D}" type="presParOf" srcId="{A330CC4D-7B12-5447-BC85-83C08887A590}" destId="{02829485-F7AB-2347-A3EE-599EB607D1A0}" srcOrd="6" destOrd="0" presId="urn:microsoft.com/office/officeart/2005/8/layout/vList2"/>
    <dgm:cxn modelId="{DBB9A974-B91E-764D-80BB-F6C9C39C33CF}" type="presParOf" srcId="{A330CC4D-7B12-5447-BC85-83C08887A590}" destId="{C9B7B3F9-B999-794E-9E2D-13AD214B685D}" srcOrd="7" destOrd="0" presId="urn:microsoft.com/office/officeart/2005/8/layout/vList2"/>
    <dgm:cxn modelId="{E55C804A-138F-7D4A-A0A8-BF96CAA30EFC}" type="presParOf" srcId="{A330CC4D-7B12-5447-BC85-83C08887A590}" destId="{BE5FF46B-FFBC-B646-9BB5-006A06156DF3}" srcOrd="8" destOrd="0" presId="urn:microsoft.com/office/officeart/2005/8/layout/vList2"/>
    <dgm:cxn modelId="{85B89A98-7068-3147-B919-A89A578D8C97}" type="presParOf" srcId="{A330CC4D-7B12-5447-BC85-83C08887A590}" destId="{D21608E2-11C8-894F-886F-D8DD4D7C443A}" srcOrd="9" destOrd="0" presId="urn:microsoft.com/office/officeart/2005/8/layout/vList2"/>
    <dgm:cxn modelId="{C75FBF92-2516-FD41-90B4-FDC6A4BB9431}" type="presParOf" srcId="{A330CC4D-7B12-5447-BC85-83C08887A590}" destId="{9ABFDEE5-9A6E-7348-BB75-A5F6627CE0A8}" srcOrd="10" destOrd="0" presId="urn:microsoft.com/office/officeart/2005/8/layout/vList2"/>
    <dgm:cxn modelId="{3719492A-77DD-BD4A-9AD8-78200782D735}" type="presParOf" srcId="{A330CC4D-7B12-5447-BC85-83C08887A590}" destId="{0B926956-517F-2149-9AB5-ABCE9A80A0F8}" srcOrd="11" destOrd="0" presId="urn:microsoft.com/office/officeart/2005/8/layout/vList2"/>
    <dgm:cxn modelId="{85BAD032-A90B-B144-93BA-B95AE1D82F4C}" type="presParOf" srcId="{A330CC4D-7B12-5447-BC85-83C08887A590}" destId="{BD9C2B4E-8777-B343-80FA-062B0EC552F0}" srcOrd="12" destOrd="0" presId="urn:microsoft.com/office/officeart/2005/8/layout/vList2"/>
    <dgm:cxn modelId="{180BE44B-A7BF-45C2-88B2-87890D698A49}" type="presParOf" srcId="{A330CC4D-7B12-5447-BC85-83C08887A590}" destId="{214C27B2-9526-41BB-ACAD-E54BD46F7FD3}" srcOrd="13" destOrd="0" presId="urn:microsoft.com/office/officeart/2005/8/layout/vList2"/>
    <dgm:cxn modelId="{FA918324-6DA0-4B55-BC5F-5EC629300132}" type="presParOf" srcId="{A330CC4D-7B12-5447-BC85-83C08887A590}" destId="{D63E8035-F9EF-4B2F-BCA6-7129BE3BABB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E8B57-34D0-A045-925B-87AC8934D8E9}">
      <dsp:nvSpPr>
        <dsp:cNvPr id="0" name=""/>
        <dsp:cNvSpPr/>
      </dsp:nvSpPr>
      <dsp:spPr>
        <a:xfrm>
          <a:off x="0" y="369909"/>
          <a:ext cx="10515600" cy="1759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a:t>
          </a:r>
          <a:r>
            <a:rPr lang="en-IL" sz="3200" kern="1200" dirty="0"/>
            <a:t>e saw virtual machine is a tool for running other machines on a single host, but bec</a:t>
          </a:r>
          <a:r>
            <a:rPr lang="en-US" sz="3200" kern="1200" dirty="0"/>
            <a:t>au</a:t>
          </a:r>
          <a:r>
            <a:rPr lang="en-IL" sz="3200" kern="1200" dirty="0"/>
            <a:t>se for every image the virtual machine builds his own OS Kernel it is a resource heavy tool.</a:t>
          </a:r>
          <a:endParaRPr lang="en-US" sz="3200" kern="1200" dirty="0"/>
        </a:p>
      </dsp:txBody>
      <dsp:txXfrm>
        <a:off x="85900" y="455809"/>
        <a:ext cx="10343800" cy="1587880"/>
      </dsp:txXfrm>
    </dsp:sp>
    <dsp:sp modelId="{11B37B2D-389D-324D-817A-8204FBC8356D}">
      <dsp:nvSpPr>
        <dsp:cNvPr id="0" name=""/>
        <dsp:cNvSpPr/>
      </dsp:nvSpPr>
      <dsp:spPr>
        <a:xfrm>
          <a:off x="0" y="2221749"/>
          <a:ext cx="10515600" cy="1759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a:t>
          </a:r>
          <a:r>
            <a:rPr lang="en-IL" sz="3200" kern="1200" dirty="0"/>
            <a:t>o what can we do if we want to run 10 or 20 or 100 images on the same host and minimize the resources cost? </a:t>
          </a:r>
          <a:endParaRPr lang="en-US" sz="3200" kern="1200" dirty="0"/>
        </a:p>
      </dsp:txBody>
      <dsp:txXfrm>
        <a:off x="85900" y="2307649"/>
        <a:ext cx="10343800" cy="1587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E0724-4B48-4399-891B-73673F15851C}">
      <dsp:nvSpPr>
        <dsp:cNvPr id="0" name=""/>
        <dsp:cNvSpPr/>
      </dsp:nvSpPr>
      <dsp:spPr>
        <a:xfrm>
          <a:off x="0" y="4802"/>
          <a:ext cx="6430738" cy="1022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D0BDB-78EA-41F1-B776-4F03F6E5637C}">
      <dsp:nvSpPr>
        <dsp:cNvPr id="0" name=""/>
        <dsp:cNvSpPr/>
      </dsp:nvSpPr>
      <dsp:spPr>
        <a:xfrm>
          <a:off x="309416" y="234947"/>
          <a:ext cx="562576" cy="562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4E5D81-73BB-4D9C-9255-9FA687C0E9F1}">
      <dsp:nvSpPr>
        <dsp:cNvPr id="0" name=""/>
        <dsp:cNvSpPr/>
      </dsp:nvSpPr>
      <dsp:spPr>
        <a:xfrm>
          <a:off x="1181410" y="4802"/>
          <a:ext cx="5249327" cy="102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3" tIns="108253" rIns="108253" bIns="108253" numCol="1" spcCol="1270" anchor="ctr" anchorCtr="0">
          <a:noAutofit/>
        </a:bodyPr>
        <a:lstStyle/>
        <a:p>
          <a:pPr marL="0" lvl="0" indent="0" algn="l" defTabSz="844550">
            <a:lnSpc>
              <a:spcPct val="90000"/>
            </a:lnSpc>
            <a:spcBef>
              <a:spcPct val="0"/>
            </a:spcBef>
            <a:spcAft>
              <a:spcPct val="35000"/>
            </a:spcAft>
            <a:buNone/>
          </a:pPr>
          <a:r>
            <a:rPr lang="en-US" sz="1900" kern="1200"/>
            <a:t>D</a:t>
          </a:r>
          <a:r>
            <a:rPr lang="en-IL" sz="1900" kern="1200"/>
            <a:t>ocker build    #used to build images</a:t>
          </a:r>
          <a:endParaRPr lang="en-US" sz="1900" kern="1200"/>
        </a:p>
      </dsp:txBody>
      <dsp:txXfrm>
        <a:off x="1181410" y="4802"/>
        <a:ext cx="5249327" cy="1022865"/>
      </dsp:txXfrm>
    </dsp:sp>
    <dsp:sp modelId="{433652DF-5A5F-4DBA-A6A5-002F73A89476}">
      <dsp:nvSpPr>
        <dsp:cNvPr id="0" name=""/>
        <dsp:cNvSpPr/>
      </dsp:nvSpPr>
      <dsp:spPr>
        <a:xfrm>
          <a:off x="0" y="1283384"/>
          <a:ext cx="6430738" cy="1022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E1409-1877-4141-BDF0-694886C39E52}">
      <dsp:nvSpPr>
        <dsp:cNvPr id="0" name=""/>
        <dsp:cNvSpPr/>
      </dsp:nvSpPr>
      <dsp:spPr>
        <a:xfrm>
          <a:off x="309416" y="1513529"/>
          <a:ext cx="562576" cy="562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DB0B6-A856-4995-9019-8D6ECFEF312F}">
      <dsp:nvSpPr>
        <dsp:cNvPr id="0" name=""/>
        <dsp:cNvSpPr/>
      </dsp:nvSpPr>
      <dsp:spPr>
        <a:xfrm>
          <a:off x="1181410" y="1283384"/>
          <a:ext cx="5249327" cy="102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3" tIns="108253" rIns="108253" bIns="108253" numCol="1" spcCol="1270" anchor="ctr" anchorCtr="0">
          <a:noAutofit/>
        </a:bodyPr>
        <a:lstStyle/>
        <a:p>
          <a:pPr marL="0" lvl="0" indent="0" algn="l" defTabSz="844550">
            <a:lnSpc>
              <a:spcPct val="90000"/>
            </a:lnSpc>
            <a:spcBef>
              <a:spcPct val="0"/>
            </a:spcBef>
            <a:spcAft>
              <a:spcPct val="35000"/>
            </a:spcAft>
            <a:buNone/>
          </a:pPr>
          <a:r>
            <a:rPr lang="en-US" sz="1900" kern="1200"/>
            <a:t>D</a:t>
          </a:r>
          <a:r>
            <a:rPr lang="en-IL" sz="1900" kern="1200"/>
            <a:t>ocker compose   #used to run images</a:t>
          </a:r>
          <a:endParaRPr lang="en-US" sz="1900" kern="1200"/>
        </a:p>
      </dsp:txBody>
      <dsp:txXfrm>
        <a:off x="1181410" y="1283384"/>
        <a:ext cx="5249327" cy="1022865"/>
      </dsp:txXfrm>
    </dsp:sp>
    <dsp:sp modelId="{62688C6F-E957-4AE1-B15E-357E9EACFCA8}">
      <dsp:nvSpPr>
        <dsp:cNvPr id="0" name=""/>
        <dsp:cNvSpPr/>
      </dsp:nvSpPr>
      <dsp:spPr>
        <a:xfrm>
          <a:off x="0" y="2561967"/>
          <a:ext cx="6430738" cy="1022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A3E060-5A21-491A-9B94-367DB08C4356}">
      <dsp:nvSpPr>
        <dsp:cNvPr id="0" name=""/>
        <dsp:cNvSpPr/>
      </dsp:nvSpPr>
      <dsp:spPr>
        <a:xfrm>
          <a:off x="309416" y="2792111"/>
          <a:ext cx="562576" cy="562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E5B80-5CB7-4954-B9E1-A3D907225203}">
      <dsp:nvSpPr>
        <dsp:cNvPr id="0" name=""/>
        <dsp:cNvSpPr/>
      </dsp:nvSpPr>
      <dsp:spPr>
        <a:xfrm>
          <a:off x="1181410" y="2561967"/>
          <a:ext cx="5249327" cy="102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3" tIns="108253" rIns="108253" bIns="108253" numCol="1" spcCol="1270" anchor="ctr" anchorCtr="0">
          <a:noAutofit/>
        </a:bodyPr>
        <a:lstStyle/>
        <a:p>
          <a:pPr marL="0" lvl="0" indent="0" algn="l" defTabSz="844550">
            <a:lnSpc>
              <a:spcPct val="90000"/>
            </a:lnSpc>
            <a:spcBef>
              <a:spcPct val="0"/>
            </a:spcBef>
            <a:spcAft>
              <a:spcPct val="35000"/>
            </a:spcAft>
            <a:buNone/>
          </a:pPr>
          <a:r>
            <a:rPr lang="en-US" sz="1900" kern="1200"/>
            <a:t>D</a:t>
          </a:r>
          <a:r>
            <a:rPr lang="en-IL" sz="1900" kern="1200"/>
            <a:t>ocker run     #used to run containers</a:t>
          </a:r>
          <a:endParaRPr lang="en-US" sz="1900" kern="1200"/>
        </a:p>
      </dsp:txBody>
      <dsp:txXfrm>
        <a:off x="1181410" y="2561967"/>
        <a:ext cx="5249327" cy="1022865"/>
      </dsp:txXfrm>
    </dsp:sp>
    <dsp:sp modelId="{B37979DF-ED35-4C68-8DAF-EEE6BE8C7EEC}">
      <dsp:nvSpPr>
        <dsp:cNvPr id="0" name=""/>
        <dsp:cNvSpPr/>
      </dsp:nvSpPr>
      <dsp:spPr>
        <a:xfrm>
          <a:off x="0" y="3840549"/>
          <a:ext cx="6430738" cy="1022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C4C62-35DE-4B03-80DA-1F0C0A044211}">
      <dsp:nvSpPr>
        <dsp:cNvPr id="0" name=""/>
        <dsp:cNvSpPr/>
      </dsp:nvSpPr>
      <dsp:spPr>
        <a:xfrm>
          <a:off x="309416" y="4070694"/>
          <a:ext cx="562576" cy="562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EC8BC-E35C-4277-8047-924684D502DB}">
      <dsp:nvSpPr>
        <dsp:cNvPr id="0" name=""/>
        <dsp:cNvSpPr/>
      </dsp:nvSpPr>
      <dsp:spPr>
        <a:xfrm>
          <a:off x="1181410" y="3840549"/>
          <a:ext cx="5249327" cy="102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3" tIns="108253" rIns="108253" bIns="108253" numCol="1" spcCol="1270" anchor="ctr" anchorCtr="0">
          <a:noAutofit/>
        </a:bodyPr>
        <a:lstStyle/>
        <a:p>
          <a:pPr marL="0" lvl="0" indent="0" algn="l" defTabSz="844550">
            <a:lnSpc>
              <a:spcPct val="90000"/>
            </a:lnSpc>
            <a:spcBef>
              <a:spcPct val="0"/>
            </a:spcBef>
            <a:spcAft>
              <a:spcPct val="35000"/>
            </a:spcAft>
            <a:buNone/>
          </a:pPr>
          <a:r>
            <a:rPr lang="en-US" sz="1900" kern="1200"/>
            <a:t>D</a:t>
          </a:r>
          <a:r>
            <a:rPr lang="en-IL" sz="1900" kern="1200"/>
            <a:t>ocker exec   #used to run commands or open shell on a running container</a:t>
          </a:r>
          <a:endParaRPr lang="en-US" sz="1900" kern="1200"/>
        </a:p>
      </dsp:txBody>
      <dsp:txXfrm>
        <a:off x="1181410" y="3840549"/>
        <a:ext cx="5249327" cy="1022865"/>
      </dsp:txXfrm>
    </dsp:sp>
    <dsp:sp modelId="{C62F1CCF-501D-415D-8C21-FB72BFA95575}">
      <dsp:nvSpPr>
        <dsp:cNvPr id="0" name=""/>
        <dsp:cNvSpPr/>
      </dsp:nvSpPr>
      <dsp:spPr>
        <a:xfrm>
          <a:off x="0" y="5119131"/>
          <a:ext cx="6430738" cy="1022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409A6-6D8B-4762-8D60-2D1429120C0C}">
      <dsp:nvSpPr>
        <dsp:cNvPr id="0" name=""/>
        <dsp:cNvSpPr/>
      </dsp:nvSpPr>
      <dsp:spPr>
        <a:xfrm>
          <a:off x="309416" y="5349276"/>
          <a:ext cx="562576" cy="562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755965-09FE-4DF0-B96A-909D94ECFB28}">
      <dsp:nvSpPr>
        <dsp:cNvPr id="0" name=""/>
        <dsp:cNvSpPr/>
      </dsp:nvSpPr>
      <dsp:spPr>
        <a:xfrm>
          <a:off x="1181410" y="5119131"/>
          <a:ext cx="5249327" cy="102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3" tIns="108253" rIns="108253" bIns="108253" numCol="1" spcCol="1270" anchor="ctr" anchorCtr="0">
          <a:noAutofit/>
        </a:bodyPr>
        <a:lstStyle/>
        <a:p>
          <a:pPr marL="0" lvl="0" indent="0" algn="l" defTabSz="844550">
            <a:lnSpc>
              <a:spcPct val="90000"/>
            </a:lnSpc>
            <a:spcBef>
              <a:spcPct val="0"/>
            </a:spcBef>
            <a:spcAft>
              <a:spcPct val="35000"/>
            </a:spcAft>
            <a:buNone/>
          </a:pPr>
          <a:r>
            <a:rPr lang="en-US" sz="1900" kern="1200" dirty="0"/>
            <a:t>D</a:t>
          </a:r>
          <a:r>
            <a:rPr lang="en-IL" sz="1900" kern="1200" dirty="0"/>
            <a:t>ocker ps -a  #used to monitor all </a:t>
          </a:r>
          <a:r>
            <a:rPr lang="en-US" sz="1900" kern="1200" dirty="0"/>
            <a:t>containers</a:t>
          </a:r>
        </a:p>
      </dsp:txBody>
      <dsp:txXfrm>
        <a:off x="1181410" y="5119131"/>
        <a:ext cx="5249327" cy="1022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B4574-1356-E34F-9C08-2629B352948D}">
      <dsp:nvSpPr>
        <dsp:cNvPr id="0" name=""/>
        <dsp:cNvSpPr/>
      </dsp:nvSpPr>
      <dsp:spPr>
        <a:xfrm>
          <a:off x="0" y="0"/>
          <a:ext cx="10915649" cy="73154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Open the </a:t>
          </a:r>
          <a:r>
            <a:rPr lang="en-US" sz="1600" kern="1200" dirty="0" err="1"/>
            <a:t>Labsetup</a:t>
          </a:r>
          <a:r>
            <a:rPr lang="en-US" sz="1600" kern="1200" dirty="0"/>
            <a:t> attached in the </a:t>
          </a:r>
          <a:r>
            <a:rPr lang="en-US" sz="1600" kern="1200" dirty="0" err="1"/>
            <a:t>moodle</a:t>
          </a:r>
          <a:r>
            <a:rPr lang="en-US" sz="1600" kern="1200" dirty="0"/>
            <a:t> via terminal.</a:t>
          </a:r>
        </a:p>
      </dsp:txBody>
      <dsp:txXfrm>
        <a:off x="35711" y="35711"/>
        <a:ext cx="10844227" cy="660120"/>
      </dsp:txXfrm>
    </dsp:sp>
    <dsp:sp modelId="{13C91FE5-D802-BF46-BDEB-73819F96690C}">
      <dsp:nvSpPr>
        <dsp:cNvPr id="0" name=""/>
        <dsp:cNvSpPr/>
      </dsp:nvSpPr>
      <dsp:spPr>
        <a:xfrm>
          <a:off x="0" y="795322"/>
          <a:ext cx="10915649" cy="731542"/>
        </a:xfrm>
        <a:prstGeom prst="roundRect">
          <a:avLst/>
        </a:prstGeom>
        <a:solidFill>
          <a:schemeClr val="accent2">
            <a:hueOff val="-207909"/>
            <a:satOff val="-11990"/>
            <a:lumOff val="123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kern="1200" dirty="0" err="1"/>
            <a:t>docker</a:t>
          </a:r>
          <a:r>
            <a:rPr lang="en-US" sz="1600" kern="1200" dirty="0"/>
            <a:t> version” command to see if </a:t>
          </a:r>
          <a:r>
            <a:rPr lang="en-US" sz="1600" kern="1200" dirty="0" err="1"/>
            <a:t>docker</a:t>
          </a:r>
          <a:r>
            <a:rPr lang="en-US" sz="1600" kern="1200" dirty="0"/>
            <a:t> is installed.</a:t>
          </a:r>
        </a:p>
        <a:p>
          <a:pPr marL="0" lvl="0" indent="0" algn="l" defTabSz="711200">
            <a:lnSpc>
              <a:spcPct val="90000"/>
            </a:lnSpc>
            <a:spcBef>
              <a:spcPct val="0"/>
            </a:spcBef>
            <a:spcAft>
              <a:spcPct val="35000"/>
            </a:spcAft>
            <a:buNone/>
          </a:pPr>
          <a:r>
            <a:rPr lang="en-US" sz="1600" kern="1200" dirty="0"/>
            <a:t>Run program Docker Desktop. Check if Server Docker Desktop are running by “</a:t>
          </a:r>
          <a:r>
            <a:rPr lang="en-US" sz="1600" kern="1200" dirty="0" err="1"/>
            <a:t>docker</a:t>
          </a:r>
          <a:r>
            <a:rPr lang="en-US" sz="1600" kern="1200" dirty="0"/>
            <a:t> version” command .</a:t>
          </a:r>
        </a:p>
      </dsp:txBody>
      <dsp:txXfrm>
        <a:off x="35711" y="831033"/>
        <a:ext cx="10844227" cy="660120"/>
      </dsp:txXfrm>
    </dsp:sp>
    <dsp:sp modelId="{08C48588-788B-8242-B06E-3455F9A3F15B}">
      <dsp:nvSpPr>
        <dsp:cNvPr id="0" name=""/>
        <dsp:cNvSpPr/>
      </dsp:nvSpPr>
      <dsp:spPr>
        <a:xfrm>
          <a:off x="0" y="1572944"/>
          <a:ext cx="10915649" cy="731542"/>
        </a:xfrm>
        <a:prstGeom prst="roundRect">
          <a:avLst/>
        </a:prstGeom>
        <a:solidFill>
          <a:schemeClr val="accent2">
            <a:hueOff val="-415818"/>
            <a:satOff val="-23979"/>
            <a:lumOff val="24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b="1" kern="1200" dirty="0" err="1"/>
            <a:t>docker</a:t>
          </a:r>
          <a:r>
            <a:rPr lang="en-US" sz="1600" b="1" kern="1200" dirty="0"/>
            <a:t>-compose build</a:t>
          </a:r>
          <a:r>
            <a:rPr lang="en-US" sz="1600" kern="1200" dirty="0"/>
            <a:t>” to create </a:t>
          </a:r>
          <a:r>
            <a:rPr lang="he-IL" sz="1600" kern="1200" dirty="0"/>
            <a:t> </a:t>
          </a:r>
          <a:r>
            <a:rPr lang="en-US" sz="1600" kern="1200" dirty="0"/>
            <a:t>images</a:t>
          </a:r>
          <a:r>
            <a:rPr lang="he-IL" sz="1600" kern="1200" dirty="0"/>
            <a:t> </a:t>
          </a:r>
          <a:endParaRPr lang="en-US" sz="1600" kern="1200" dirty="0"/>
        </a:p>
        <a:p>
          <a:pPr marL="0" lvl="0" indent="0" algn="l" defTabSz="711200">
            <a:lnSpc>
              <a:spcPct val="90000"/>
            </a:lnSpc>
            <a:spcBef>
              <a:spcPct val="0"/>
            </a:spcBef>
            <a:spcAft>
              <a:spcPct val="35000"/>
            </a:spcAft>
            <a:buNone/>
          </a:pPr>
          <a:r>
            <a:rPr lang="en-US" sz="1600" kern="1200" dirty="0"/>
            <a:t>Use </a:t>
          </a:r>
          <a:r>
            <a:rPr lang="en-US" sz="1600" b="1" kern="1200" dirty="0"/>
            <a:t>“</a:t>
          </a:r>
          <a:r>
            <a:rPr lang="en-US" sz="1600" b="1" kern="1200" dirty="0" err="1"/>
            <a:t>docker</a:t>
          </a:r>
          <a:r>
            <a:rPr lang="en-US" sz="1600" b="1" kern="1200" dirty="0"/>
            <a:t>-compose up</a:t>
          </a:r>
          <a:r>
            <a:rPr lang="en-US" sz="1600" kern="1200" dirty="0"/>
            <a:t>” to run the images defines in the YAML file.</a:t>
          </a:r>
        </a:p>
      </dsp:txBody>
      <dsp:txXfrm>
        <a:off x="35711" y="1608655"/>
        <a:ext cx="10844227" cy="660120"/>
      </dsp:txXfrm>
    </dsp:sp>
    <dsp:sp modelId="{7AF16071-F2EA-7E4D-A032-A90B1BC7B4C8}">
      <dsp:nvSpPr>
        <dsp:cNvPr id="0" name=""/>
        <dsp:cNvSpPr/>
      </dsp:nvSpPr>
      <dsp:spPr>
        <a:xfrm>
          <a:off x="0" y="2350567"/>
          <a:ext cx="10915649" cy="731542"/>
        </a:xfrm>
        <a:prstGeom prst="roundRect">
          <a:avLst/>
        </a:prstGeom>
        <a:solidFill>
          <a:schemeClr val="accent2">
            <a:hueOff val="-623727"/>
            <a:satOff val="-35969"/>
            <a:lumOff val="369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b="1" kern="1200" dirty="0" err="1"/>
            <a:t>docker</a:t>
          </a:r>
          <a:r>
            <a:rPr lang="en-US" sz="1600" b="1" kern="1200" dirty="0"/>
            <a:t> </a:t>
          </a:r>
          <a:r>
            <a:rPr lang="en-US" sz="1600" b="1" kern="1200" dirty="0" err="1"/>
            <a:t>ps</a:t>
          </a:r>
          <a:r>
            <a:rPr lang="en-US" sz="1600" b="1" kern="1200" dirty="0"/>
            <a:t> –a</a:t>
          </a:r>
          <a:r>
            <a:rPr lang="en-US" sz="1600" kern="1200" dirty="0"/>
            <a:t>” and check if the container with names seed-attacker,hostB-10.9.0.6,hostA-10.9.0.5 are running.</a:t>
          </a:r>
        </a:p>
      </dsp:txBody>
      <dsp:txXfrm>
        <a:off x="35711" y="2386278"/>
        <a:ext cx="10844227" cy="660120"/>
      </dsp:txXfrm>
    </dsp:sp>
    <dsp:sp modelId="{02829485-F7AB-2347-A3EE-599EB607D1A0}">
      <dsp:nvSpPr>
        <dsp:cNvPr id="0" name=""/>
        <dsp:cNvSpPr/>
      </dsp:nvSpPr>
      <dsp:spPr>
        <a:xfrm>
          <a:off x="0" y="3128190"/>
          <a:ext cx="10915649" cy="731542"/>
        </a:xfrm>
        <a:prstGeom prst="roundRect">
          <a:avLst/>
        </a:prstGeom>
        <a:solidFill>
          <a:schemeClr val="accent2">
            <a:hueOff val="-831636"/>
            <a:satOff val="-47959"/>
            <a:lumOff val="493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b="1" kern="1200" dirty="0" err="1"/>
            <a:t>docker</a:t>
          </a:r>
          <a:r>
            <a:rPr lang="en-US" sz="1600" b="1" kern="1200" dirty="0"/>
            <a:t> exec –it &lt;container id&gt; /bin/bash</a:t>
          </a:r>
          <a:r>
            <a:rPr lang="en-US" sz="1600" kern="1200" dirty="0"/>
            <a:t>” to open terminal on a single container</a:t>
          </a:r>
        </a:p>
      </dsp:txBody>
      <dsp:txXfrm>
        <a:off x="35711" y="3163901"/>
        <a:ext cx="10844227" cy="660120"/>
      </dsp:txXfrm>
    </dsp:sp>
    <dsp:sp modelId="{BE5FF46B-FFBC-B646-9BB5-006A06156DF3}">
      <dsp:nvSpPr>
        <dsp:cNvPr id="0" name=""/>
        <dsp:cNvSpPr/>
      </dsp:nvSpPr>
      <dsp:spPr>
        <a:xfrm>
          <a:off x="0" y="3905812"/>
          <a:ext cx="10915649" cy="731542"/>
        </a:xfrm>
        <a:prstGeom prst="roundRect">
          <a:avLst/>
        </a:prstGeom>
        <a:solidFill>
          <a:schemeClr val="accent2">
            <a:hueOff val="-1039545"/>
            <a:satOff val="-59949"/>
            <a:lumOff val="616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kern="1200" dirty="0" err="1"/>
            <a:t>ifconfig</a:t>
          </a:r>
          <a:r>
            <a:rPr lang="en-US" sz="1600" kern="1200" dirty="0"/>
            <a:t> and search for the interface that represent each container and find the containers </a:t>
          </a:r>
          <a:r>
            <a:rPr lang="en-US" sz="1600" kern="1200" dirty="0" err="1"/>
            <a:t>ip</a:t>
          </a:r>
          <a:r>
            <a:rPr lang="en-US" sz="1600" kern="1200" dirty="0"/>
            <a:t>.</a:t>
          </a:r>
        </a:p>
      </dsp:txBody>
      <dsp:txXfrm>
        <a:off x="35711" y="3941523"/>
        <a:ext cx="10844227" cy="660120"/>
      </dsp:txXfrm>
    </dsp:sp>
    <dsp:sp modelId="{9ABFDEE5-9A6E-7348-BB75-A5F6627CE0A8}">
      <dsp:nvSpPr>
        <dsp:cNvPr id="0" name=""/>
        <dsp:cNvSpPr/>
      </dsp:nvSpPr>
      <dsp:spPr>
        <a:xfrm>
          <a:off x="0" y="4683435"/>
          <a:ext cx="10915649" cy="731542"/>
        </a:xfrm>
        <a:prstGeom prst="roundRect">
          <a:avLst/>
        </a:prstGeom>
        <a:solidFill>
          <a:schemeClr val="accent2">
            <a:hueOff val="-1247454"/>
            <a:satOff val="-71938"/>
            <a:lumOff val="739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Use ping &lt;container ip&gt; from the container you opened the bash in to the other containers.</a:t>
          </a:r>
        </a:p>
      </dsp:txBody>
      <dsp:txXfrm>
        <a:off x="35711" y="4719146"/>
        <a:ext cx="10844227" cy="660120"/>
      </dsp:txXfrm>
    </dsp:sp>
    <dsp:sp modelId="{BD9C2B4E-8777-B343-80FA-062B0EC552F0}">
      <dsp:nvSpPr>
        <dsp:cNvPr id="0" name=""/>
        <dsp:cNvSpPr/>
      </dsp:nvSpPr>
      <dsp:spPr>
        <a:xfrm>
          <a:off x="0" y="5461057"/>
          <a:ext cx="10915649" cy="731542"/>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If all 3 containers are running, ping should be working properly.</a:t>
          </a:r>
        </a:p>
      </dsp:txBody>
      <dsp:txXfrm>
        <a:off x="35711" y="5496768"/>
        <a:ext cx="10844227" cy="660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B4574-1356-E34F-9C08-2629B352948D}">
      <dsp:nvSpPr>
        <dsp:cNvPr id="0" name=""/>
        <dsp:cNvSpPr/>
      </dsp:nvSpPr>
      <dsp:spPr>
        <a:xfrm>
          <a:off x="0" y="109274"/>
          <a:ext cx="10522858" cy="7300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dirty="0"/>
            <a:t>Use</a:t>
          </a:r>
          <a:r>
            <a:rPr lang="en-US" sz="1600" b="1" kern="1200" dirty="0"/>
            <a:t> “</a:t>
          </a:r>
          <a:r>
            <a:rPr lang="en-US" sz="1600" b="1" kern="1200" dirty="0" err="1"/>
            <a:t>ctrl+D</a:t>
          </a:r>
          <a:r>
            <a:rPr lang="en-US" sz="1600" b="1" kern="1200" dirty="0"/>
            <a:t>”  </a:t>
          </a:r>
          <a:r>
            <a:rPr lang="en-US" sz="1600" kern="1200" dirty="0"/>
            <a:t>to stop the interactive container session.</a:t>
          </a:r>
        </a:p>
        <a:p>
          <a:pPr marL="0" lvl="0" indent="0" algn="l" defTabSz="711200">
            <a:lnSpc>
              <a:spcPct val="90000"/>
            </a:lnSpc>
            <a:spcBef>
              <a:spcPct val="0"/>
            </a:spcBef>
            <a:spcAft>
              <a:spcPct val="35000"/>
            </a:spcAft>
            <a:buNone/>
          </a:pPr>
          <a:r>
            <a:rPr lang="en-US" sz="1600" kern="1200" dirty="0"/>
            <a:t>Use </a:t>
          </a:r>
          <a:r>
            <a:rPr lang="en-US" sz="1600" b="1" kern="1200" dirty="0"/>
            <a:t>“</a:t>
          </a:r>
          <a:r>
            <a:rPr lang="en-US" sz="1600" b="0" i="0" kern="1200" dirty="0" err="1"/>
            <a:t>Ctrl+C</a:t>
          </a:r>
          <a:r>
            <a:rPr lang="en-US" sz="1600" b="1" kern="1200" dirty="0"/>
            <a:t>” </a:t>
          </a:r>
          <a:r>
            <a:rPr lang="en-US" sz="1600" b="0" i="0" kern="1200" dirty="0"/>
            <a:t>to stop all the containers . After to remove all the containers, use “</a:t>
          </a:r>
          <a:r>
            <a:rPr lang="en-US" sz="1600" b="0" i="0" kern="1200" dirty="0" err="1"/>
            <a:t>docker</a:t>
          </a:r>
          <a:r>
            <a:rPr lang="en-US" sz="1600" b="0" i="0" kern="1200" dirty="0"/>
            <a:t>-compose down”.</a:t>
          </a:r>
          <a:endParaRPr lang="en-US" sz="1600" kern="1200" dirty="0"/>
        </a:p>
      </dsp:txBody>
      <dsp:txXfrm>
        <a:off x="35640" y="144914"/>
        <a:ext cx="10451578" cy="658799"/>
      </dsp:txXfrm>
    </dsp:sp>
    <dsp:sp modelId="{13C91FE5-D802-BF46-BDEB-73819F96690C}">
      <dsp:nvSpPr>
        <dsp:cNvPr id="0" name=""/>
        <dsp:cNvSpPr/>
      </dsp:nvSpPr>
      <dsp:spPr>
        <a:xfrm>
          <a:off x="0" y="931930"/>
          <a:ext cx="10522858" cy="730079"/>
        </a:xfrm>
        <a:prstGeom prst="roundRect">
          <a:avLst/>
        </a:prstGeom>
        <a:solidFill>
          <a:schemeClr val="accent2">
            <a:hueOff val="-207909"/>
            <a:satOff val="-11990"/>
            <a:lumOff val="123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“docker info” command to see information about all containers.</a:t>
          </a:r>
        </a:p>
        <a:p>
          <a:pPr marL="0" lvl="0" indent="0" algn="l" defTabSz="711200">
            <a:lnSpc>
              <a:spcPct val="90000"/>
            </a:lnSpc>
            <a:spcBef>
              <a:spcPct val="0"/>
            </a:spcBef>
            <a:spcAft>
              <a:spcPct val="35000"/>
            </a:spcAft>
            <a:buNone/>
          </a:pPr>
          <a:r>
            <a:rPr lang="en-US" sz="1600" kern="1200" dirty="0"/>
            <a:t>Use “docker </a:t>
          </a:r>
          <a:r>
            <a:rPr lang="en-US" sz="1600" kern="1200" dirty="0" err="1"/>
            <a:t>ps</a:t>
          </a:r>
          <a:r>
            <a:rPr lang="en-US" sz="1600" kern="1200" dirty="0"/>
            <a:t>” command to see the running containers.</a:t>
          </a:r>
        </a:p>
      </dsp:txBody>
      <dsp:txXfrm>
        <a:off x="35640" y="967570"/>
        <a:ext cx="10451578" cy="658799"/>
      </dsp:txXfrm>
    </dsp:sp>
    <dsp:sp modelId="{7AF16071-F2EA-7E4D-A032-A90B1BC7B4C8}">
      <dsp:nvSpPr>
        <dsp:cNvPr id="0" name=""/>
        <dsp:cNvSpPr/>
      </dsp:nvSpPr>
      <dsp:spPr>
        <a:xfrm>
          <a:off x="0" y="1661594"/>
          <a:ext cx="10522858" cy="730079"/>
        </a:xfrm>
        <a:prstGeom prst="roundRect">
          <a:avLst/>
        </a:prstGeom>
        <a:solidFill>
          <a:schemeClr val="accent2">
            <a:hueOff val="-415818"/>
            <a:satOff val="-23979"/>
            <a:lumOff val="24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b="1" kern="1200" dirty="0" err="1"/>
            <a:t>docker</a:t>
          </a:r>
          <a:r>
            <a:rPr lang="en-US" sz="1600" b="1" kern="1200" dirty="0"/>
            <a:t> stop &lt;container id&gt;</a:t>
          </a:r>
          <a:r>
            <a:rPr lang="en-US" sz="1600" kern="1200" dirty="0"/>
            <a:t>” to stop a single container</a:t>
          </a:r>
        </a:p>
      </dsp:txBody>
      <dsp:txXfrm>
        <a:off x="35640" y="1697234"/>
        <a:ext cx="10451578" cy="658799"/>
      </dsp:txXfrm>
    </dsp:sp>
    <dsp:sp modelId="{02829485-F7AB-2347-A3EE-599EB607D1A0}">
      <dsp:nvSpPr>
        <dsp:cNvPr id="0" name=""/>
        <dsp:cNvSpPr/>
      </dsp:nvSpPr>
      <dsp:spPr>
        <a:xfrm>
          <a:off x="0" y="2437754"/>
          <a:ext cx="10522858" cy="730079"/>
        </a:xfrm>
        <a:prstGeom prst="roundRect">
          <a:avLst/>
        </a:prstGeom>
        <a:solidFill>
          <a:schemeClr val="accent2">
            <a:hueOff val="-623727"/>
            <a:satOff val="-35969"/>
            <a:lumOff val="369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b="1" kern="1200" dirty="0" err="1"/>
            <a:t>docker</a:t>
          </a:r>
          <a:r>
            <a:rPr lang="en-US" sz="1600" b="1" kern="1200" dirty="0"/>
            <a:t> start &lt;container id&gt;</a:t>
          </a:r>
          <a:r>
            <a:rPr lang="en-US" sz="1600" kern="1200" dirty="0"/>
            <a:t>” to start a single container</a:t>
          </a:r>
        </a:p>
      </dsp:txBody>
      <dsp:txXfrm>
        <a:off x="35640" y="2473394"/>
        <a:ext cx="10451578" cy="658799"/>
      </dsp:txXfrm>
    </dsp:sp>
    <dsp:sp modelId="{BE5FF46B-FFBC-B646-9BB5-006A06156DF3}">
      <dsp:nvSpPr>
        <dsp:cNvPr id="0" name=""/>
        <dsp:cNvSpPr/>
      </dsp:nvSpPr>
      <dsp:spPr>
        <a:xfrm>
          <a:off x="0" y="3213914"/>
          <a:ext cx="10522858" cy="730079"/>
        </a:xfrm>
        <a:prstGeom prst="roundRect">
          <a:avLst/>
        </a:prstGeom>
        <a:solidFill>
          <a:schemeClr val="accent2">
            <a:hueOff val="-831636"/>
            <a:satOff val="-47959"/>
            <a:lumOff val="493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b="1" kern="1200" dirty="0" err="1"/>
            <a:t>docker</a:t>
          </a:r>
          <a:r>
            <a:rPr lang="en-US" sz="1600" b="1" kern="1200" dirty="0"/>
            <a:t> pause &lt;container id&gt;</a:t>
          </a:r>
          <a:r>
            <a:rPr lang="en-US" sz="1600" kern="1200" dirty="0"/>
            <a:t>” to pause a single container</a:t>
          </a:r>
        </a:p>
      </dsp:txBody>
      <dsp:txXfrm>
        <a:off x="35640" y="3249554"/>
        <a:ext cx="10451578" cy="658799"/>
      </dsp:txXfrm>
    </dsp:sp>
    <dsp:sp modelId="{9ABFDEE5-9A6E-7348-BB75-A5F6627CE0A8}">
      <dsp:nvSpPr>
        <dsp:cNvPr id="0" name=""/>
        <dsp:cNvSpPr/>
      </dsp:nvSpPr>
      <dsp:spPr>
        <a:xfrm>
          <a:off x="0" y="3990074"/>
          <a:ext cx="10522858" cy="730079"/>
        </a:xfrm>
        <a:prstGeom prst="roundRect">
          <a:avLst/>
        </a:prstGeom>
        <a:solidFill>
          <a:schemeClr val="accent2">
            <a:hueOff val="-1039545"/>
            <a:satOff val="-59949"/>
            <a:lumOff val="616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b="1" kern="1200" dirty="0" err="1"/>
            <a:t>docker</a:t>
          </a:r>
          <a:r>
            <a:rPr lang="en-US" sz="1600" b="1" kern="1200" dirty="0"/>
            <a:t> </a:t>
          </a:r>
          <a:r>
            <a:rPr lang="en-US" sz="1600" b="1" kern="1200" dirty="0" err="1"/>
            <a:t>unpause</a:t>
          </a:r>
          <a:r>
            <a:rPr lang="en-US" sz="1600" b="1" kern="1200" dirty="0"/>
            <a:t> &lt;container id&gt;</a:t>
          </a:r>
          <a:r>
            <a:rPr lang="en-US" sz="1600" kern="1200" dirty="0"/>
            <a:t>” to </a:t>
          </a:r>
          <a:r>
            <a:rPr lang="en-US" sz="1600" b="1" kern="1200" dirty="0" err="1"/>
            <a:t>unpause</a:t>
          </a:r>
          <a:r>
            <a:rPr lang="en-US" sz="1600" kern="1200" dirty="0"/>
            <a:t> a single container</a:t>
          </a:r>
        </a:p>
      </dsp:txBody>
      <dsp:txXfrm>
        <a:off x="35640" y="4025714"/>
        <a:ext cx="10451578" cy="658799"/>
      </dsp:txXfrm>
    </dsp:sp>
    <dsp:sp modelId="{BD9C2B4E-8777-B343-80FA-062B0EC552F0}">
      <dsp:nvSpPr>
        <dsp:cNvPr id="0" name=""/>
        <dsp:cNvSpPr/>
      </dsp:nvSpPr>
      <dsp:spPr>
        <a:xfrm>
          <a:off x="0" y="4766234"/>
          <a:ext cx="10522858" cy="730079"/>
        </a:xfrm>
        <a:prstGeom prst="roundRect">
          <a:avLst/>
        </a:prstGeom>
        <a:solidFill>
          <a:schemeClr val="accent2">
            <a:hueOff val="-1247454"/>
            <a:satOff val="-71938"/>
            <a:lumOff val="739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b="1" kern="1200" dirty="0"/>
            <a:t>docker kill &lt;container id&gt;</a:t>
          </a:r>
          <a:r>
            <a:rPr lang="en-US" sz="1600" kern="1200" dirty="0"/>
            <a:t>” to </a:t>
          </a:r>
          <a:r>
            <a:rPr lang="en-US" sz="1600" b="1" kern="1200" dirty="0"/>
            <a:t>kill</a:t>
          </a:r>
          <a:r>
            <a:rPr lang="en-US" sz="1600" kern="1200" dirty="0"/>
            <a:t> a single container (not recommended).</a:t>
          </a:r>
        </a:p>
      </dsp:txBody>
      <dsp:txXfrm>
        <a:off x="35640" y="4801874"/>
        <a:ext cx="10451578" cy="658799"/>
      </dsp:txXfrm>
    </dsp:sp>
    <dsp:sp modelId="{D63E8035-F9EF-4B2F-BCA6-7129BE3BABB9}">
      <dsp:nvSpPr>
        <dsp:cNvPr id="0" name=""/>
        <dsp:cNvSpPr/>
      </dsp:nvSpPr>
      <dsp:spPr>
        <a:xfrm>
          <a:off x="0" y="5542394"/>
          <a:ext cx="10522858" cy="730079"/>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t>
          </a:r>
          <a:r>
            <a:rPr lang="en-US" sz="1600" b="1" kern="1200" dirty="0"/>
            <a:t>“</a:t>
          </a:r>
          <a:r>
            <a:rPr lang="en-US" sz="1600" kern="1200" dirty="0"/>
            <a:t>docker images” ” command to see all images.</a:t>
          </a:r>
        </a:p>
        <a:p>
          <a:pPr marL="0" lvl="0" indent="0" algn="l" defTabSz="711200">
            <a:lnSpc>
              <a:spcPct val="90000"/>
            </a:lnSpc>
            <a:spcBef>
              <a:spcPct val="0"/>
            </a:spcBef>
            <a:spcAft>
              <a:spcPct val="35000"/>
            </a:spcAft>
            <a:buNone/>
          </a:pPr>
          <a:r>
            <a:rPr lang="en-US" sz="1600" b="1" kern="1200" dirty="0"/>
            <a:t>Use “docker image rm &lt;the-image-id&gt;” </a:t>
          </a:r>
          <a:r>
            <a:rPr lang="en-US" sz="1600" b="0" kern="1200" dirty="0"/>
            <a:t>command </a:t>
          </a:r>
          <a:r>
            <a:rPr lang="en-US" sz="1600" b="1" kern="1200" dirty="0"/>
            <a:t>to </a:t>
          </a:r>
          <a:r>
            <a:rPr lang="en-US" sz="1600" kern="1200"/>
            <a:t>remove </a:t>
          </a:r>
          <a:r>
            <a:rPr lang="en-US" sz="1600" b="0" kern="1200"/>
            <a:t>image.</a:t>
          </a:r>
          <a:r>
            <a:rPr lang="en-US" sz="1600" kern="1200" baseline="0"/>
            <a:t> </a:t>
          </a:r>
          <a:endParaRPr lang="en-US" sz="1600" kern="1200" dirty="0"/>
        </a:p>
      </dsp:txBody>
      <dsp:txXfrm>
        <a:off x="35640" y="5578034"/>
        <a:ext cx="10451578" cy="6587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63A328C-B1BF-4585-A6D1-9D74FDC12151}" type="datetimeFigureOut">
              <a:rPr lang="he-IL" smtClean="0"/>
              <a:t>י"ט/טבת/תשפ"ג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E218101-F44F-4429-B131-8AC64FB72140}" type="slidenum">
              <a:rPr lang="he-IL" smtClean="0"/>
              <a:t>‹#›</a:t>
            </a:fld>
            <a:endParaRPr lang="he-IL"/>
          </a:p>
        </p:txBody>
      </p:sp>
    </p:spTree>
    <p:extLst>
      <p:ext uri="{BB962C8B-B14F-4D97-AF65-F5344CB8AC3E}">
        <p14:creationId xmlns:p14="http://schemas.microsoft.com/office/powerpoint/2010/main" val="139545032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E218101-F44F-4429-B131-8AC64FB72140}" type="slidenum">
              <a:rPr lang="he-IL" smtClean="0"/>
              <a:t>1</a:t>
            </a:fld>
            <a:endParaRPr lang="he-IL"/>
          </a:p>
        </p:txBody>
      </p:sp>
    </p:spTree>
    <p:extLst>
      <p:ext uri="{BB962C8B-B14F-4D97-AF65-F5344CB8AC3E}">
        <p14:creationId xmlns:p14="http://schemas.microsoft.com/office/powerpoint/2010/main" val="183661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b="1" i="0" kern="1200" dirty="0">
                <a:solidFill>
                  <a:schemeClr val="tx1"/>
                </a:solidFill>
                <a:effectLst/>
                <a:latin typeface="+mn-lt"/>
                <a:ea typeface="+mn-ea"/>
                <a:cs typeface="+mn-cs"/>
              </a:rPr>
              <a:t>Docker</a:t>
            </a:r>
            <a:r>
              <a:rPr lang="en-US" sz="1200" b="0" i="0" kern="1200" dirty="0">
                <a:solidFill>
                  <a:schemeClr val="tx1"/>
                </a:solidFill>
                <a:effectLst/>
                <a:latin typeface="+mn-lt"/>
                <a:ea typeface="+mn-ea"/>
                <a:cs typeface="+mn-cs"/>
              </a:rPr>
              <a:t> uses a client-server architecture. The </a:t>
            </a:r>
            <a:r>
              <a:rPr lang="en-US" sz="1200" b="1" i="0" kern="1200" dirty="0">
                <a:solidFill>
                  <a:schemeClr val="tx1"/>
                </a:solidFill>
                <a:effectLst/>
                <a:latin typeface="+mn-lt"/>
                <a:ea typeface="+mn-ea"/>
                <a:cs typeface="+mn-cs"/>
              </a:rPr>
              <a:t>Docker </a:t>
            </a:r>
            <a:r>
              <a:rPr lang="en-US" sz="1200" b="1" i="1" kern="1200" dirty="0">
                <a:solidFill>
                  <a:schemeClr val="tx1"/>
                </a:solidFill>
                <a:effectLst/>
                <a:latin typeface="+mn-lt"/>
                <a:ea typeface="+mn-ea"/>
                <a:cs typeface="+mn-cs"/>
              </a:rPr>
              <a:t>client</a:t>
            </a:r>
            <a:r>
              <a:rPr lang="en-US" sz="1200" b="0" i="0" kern="1200" dirty="0">
                <a:solidFill>
                  <a:schemeClr val="tx1"/>
                </a:solidFill>
                <a:effectLst/>
                <a:latin typeface="+mn-lt"/>
                <a:ea typeface="+mn-ea"/>
                <a:cs typeface="+mn-cs"/>
              </a:rPr>
              <a:t> talks to the </a:t>
            </a:r>
            <a:r>
              <a:rPr lang="en-US" sz="1200" b="1" i="0" kern="1200" dirty="0">
                <a:solidFill>
                  <a:schemeClr val="tx1"/>
                </a:solidFill>
                <a:effectLst/>
                <a:latin typeface="+mn-lt"/>
                <a:ea typeface="+mn-ea"/>
                <a:cs typeface="+mn-cs"/>
              </a:rPr>
              <a:t>Docker </a:t>
            </a:r>
            <a:r>
              <a:rPr lang="en-US" sz="1200" b="1" i="1" kern="1200" dirty="0">
                <a:solidFill>
                  <a:schemeClr val="tx1"/>
                </a:solidFill>
                <a:effectLst/>
                <a:latin typeface="+mn-lt"/>
                <a:ea typeface="+mn-ea"/>
                <a:cs typeface="+mn-cs"/>
              </a:rPr>
              <a:t>daemon</a:t>
            </a:r>
            <a:r>
              <a:rPr lang="en-US" sz="1200" b="0" i="0" kern="1200" dirty="0">
                <a:solidFill>
                  <a:schemeClr val="tx1"/>
                </a:solidFill>
                <a:effectLst/>
                <a:latin typeface="+mn-lt"/>
                <a:ea typeface="+mn-ea"/>
                <a:cs typeface="+mn-cs"/>
              </a:rPr>
              <a:t>, which does the heavy lifting of building, running, and distributing Docker containers. The Docker client and daemon </a:t>
            </a:r>
            <a:r>
              <a:rPr lang="en-US" sz="1200" b="0" i="1" kern="1200" dirty="0">
                <a:solidFill>
                  <a:schemeClr val="tx1"/>
                </a:solidFill>
                <a:effectLst/>
                <a:latin typeface="+mn-lt"/>
                <a:ea typeface="+mn-ea"/>
                <a:cs typeface="+mn-cs"/>
              </a:rPr>
              <a:t>can</a:t>
            </a:r>
            <a:r>
              <a:rPr lang="en-US" sz="1200" b="0" i="0" kern="1200" dirty="0">
                <a:solidFill>
                  <a:schemeClr val="tx1"/>
                </a:solidFill>
                <a:effectLst/>
                <a:latin typeface="+mn-lt"/>
                <a:ea typeface="+mn-ea"/>
                <a:cs typeface="+mn-cs"/>
              </a:rPr>
              <a:t> run on the same system, or a Docker client can connect to a remote Docker daemon. Another Docker client is </a:t>
            </a:r>
            <a:r>
              <a:rPr lang="en-US" sz="1200" b="1" i="0" kern="1200" dirty="0">
                <a:solidFill>
                  <a:schemeClr val="tx1"/>
                </a:solidFill>
                <a:effectLst/>
                <a:latin typeface="+mn-lt"/>
                <a:ea typeface="+mn-ea"/>
                <a:cs typeface="+mn-cs"/>
              </a:rPr>
              <a:t>Docker Compose</a:t>
            </a:r>
            <a:r>
              <a:rPr lang="en-US" sz="1200" b="0" i="0" kern="1200" dirty="0">
                <a:solidFill>
                  <a:schemeClr val="tx1"/>
                </a:solidFill>
                <a:effectLst/>
                <a:latin typeface="+mn-lt"/>
                <a:ea typeface="+mn-ea"/>
                <a:cs typeface="+mn-cs"/>
              </a:rPr>
              <a:t>, that lets to work with applications consisting of a set of containers.</a:t>
            </a:r>
          </a:p>
        </p:txBody>
      </p:sp>
      <p:sp>
        <p:nvSpPr>
          <p:cNvPr id="4" name="מציין מיקום של מספר שקופית 3"/>
          <p:cNvSpPr>
            <a:spLocks noGrp="1"/>
          </p:cNvSpPr>
          <p:nvPr>
            <p:ph type="sldNum" sz="quarter" idx="5"/>
          </p:nvPr>
        </p:nvSpPr>
        <p:spPr/>
        <p:txBody>
          <a:bodyPr/>
          <a:lstStyle/>
          <a:p>
            <a:fld id="{AE218101-F44F-4429-B131-8AC64FB72140}" type="slidenum">
              <a:rPr lang="he-IL" smtClean="0"/>
              <a:t>5</a:t>
            </a:fld>
            <a:endParaRPr lang="he-IL"/>
          </a:p>
        </p:txBody>
      </p:sp>
    </p:spTree>
    <p:extLst>
      <p:ext uri="{BB962C8B-B14F-4D97-AF65-F5344CB8AC3E}">
        <p14:creationId xmlns:p14="http://schemas.microsoft.com/office/powerpoint/2010/main" val="153821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he-IL" dirty="0"/>
          </a:p>
        </p:txBody>
      </p:sp>
      <p:sp>
        <p:nvSpPr>
          <p:cNvPr id="4" name="Slide Number Placeholder 3"/>
          <p:cNvSpPr>
            <a:spLocks noGrp="1"/>
          </p:cNvSpPr>
          <p:nvPr>
            <p:ph type="sldNum" sz="quarter" idx="10"/>
          </p:nvPr>
        </p:nvSpPr>
        <p:spPr/>
        <p:txBody>
          <a:bodyPr/>
          <a:lstStyle/>
          <a:p>
            <a:fld id="{AE218101-F44F-4429-B131-8AC64FB72140}" type="slidenum">
              <a:rPr lang="he-IL" smtClean="0"/>
              <a:t>7</a:t>
            </a:fld>
            <a:endParaRPr lang="he-IL"/>
          </a:p>
        </p:txBody>
      </p:sp>
    </p:spTree>
    <p:extLst>
      <p:ext uri="{BB962C8B-B14F-4D97-AF65-F5344CB8AC3E}">
        <p14:creationId xmlns:p14="http://schemas.microsoft.com/office/powerpoint/2010/main" val="3589358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sng" kern="1200" dirty="0">
                <a:solidFill>
                  <a:schemeClr val="tx1"/>
                </a:solidFill>
                <a:effectLst/>
                <a:latin typeface="+mn-lt"/>
                <a:ea typeface="+mn-ea"/>
                <a:cs typeface="+mn-cs"/>
              </a:rPr>
              <a:t>Some</a:t>
            </a:r>
            <a:r>
              <a:rPr lang="en-US" sz="1200" b="1" i="0" u="sng" kern="1200" baseline="0" dirty="0">
                <a:solidFill>
                  <a:schemeClr val="tx1"/>
                </a:solidFill>
                <a:effectLst/>
                <a:latin typeface="+mn-lt"/>
                <a:ea typeface="+mn-ea"/>
                <a:cs typeface="+mn-cs"/>
              </a:rPr>
              <a:t> commands and examples how use docker commands to </a:t>
            </a:r>
            <a:r>
              <a:rPr lang="en-US" sz="1200" b="1" i="0" u="sng" kern="1200" dirty="0">
                <a:solidFill>
                  <a:schemeClr val="tx1"/>
                </a:solidFill>
                <a:effectLst/>
                <a:latin typeface="+mn-lt"/>
                <a:ea typeface="+mn-ea"/>
                <a:cs typeface="+mn-cs"/>
              </a:rPr>
              <a:t>the CLI or to the local command-line session (terminal):</a:t>
            </a:r>
          </a:p>
          <a:p>
            <a:pPr algn="l" rtl="0"/>
            <a:endParaRPr lang="en-US" sz="1200" b="0" i="0" kern="1200" dirty="0">
              <a:solidFill>
                <a:schemeClr val="tx1"/>
              </a:solidFill>
              <a:effectLst/>
              <a:latin typeface="+mn-lt"/>
              <a:ea typeface="+mn-ea"/>
              <a:cs typeface="+mn-cs"/>
            </a:endParaRPr>
          </a:p>
          <a:p>
            <a:pPr algn="l" rtl="0"/>
            <a:r>
              <a:rPr lang="en-US" b="0" dirty="0"/>
              <a:t>Add image (</a:t>
            </a:r>
            <a:r>
              <a:rPr lang="en-US" dirty="0"/>
              <a:t>ubuntu, last version</a:t>
            </a:r>
            <a:r>
              <a:rPr lang="en-US" b="0" dirty="0"/>
              <a:t>) locally from the </a:t>
            </a:r>
            <a:r>
              <a:rPr lang="en-US" sz="1200" b="0" i="0" kern="1200" dirty="0">
                <a:solidFill>
                  <a:schemeClr val="tx1"/>
                </a:solidFill>
                <a:effectLst/>
                <a:latin typeface="+mn-lt"/>
                <a:ea typeface="+mn-ea"/>
                <a:cs typeface="+mn-cs"/>
              </a:rPr>
              <a:t>configured registry (Docker Hub)</a:t>
            </a:r>
            <a:r>
              <a:rPr lang="en-US" dirty="0"/>
              <a:t>: </a:t>
            </a:r>
            <a:r>
              <a:rPr lang="en-US" b="1" dirty="0"/>
              <a:t>docker pull </a:t>
            </a:r>
            <a:r>
              <a:rPr lang="en-US" b="1" dirty="0" err="1"/>
              <a:t>ubuntu:latest</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View the images that are existed in the </a:t>
            </a:r>
            <a:r>
              <a:rPr lang="en-US" b="0" dirty="0"/>
              <a:t>locally</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b="1" dirty="0"/>
              <a:t>docker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 </a:t>
            </a:r>
            <a:r>
              <a:rPr lang="en-US" b="0" dirty="0"/>
              <a:t>image:</a:t>
            </a:r>
            <a:r>
              <a:rPr lang="en-US" baseline="0" dirty="0"/>
              <a:t> </a:t>
            </a:r>
            <a:r>
              <a:rPr lang="en-US" b="1" dirty="0"/>
              <a:t>docker image rm &lt;the-image-id&gt;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algn="l" rtl="0"/>
            <a:r>
              <a:rPr lang="en-US" sz="1200" b="1" i="0" kern="1200" dirty="0">
                <a:solidFill>
                  <a:schemeClr val="tx1"/>
                </a:solidFill>
                <a:effectLst/>
                <a:latin typeface="+mn-lt"/>
                <a:ea typeface="+mn-ea"/>
                <a:cs typeface="+mn-cs"/>
              </a:rPr>
              <a:t>Example to </a:t>
            </a:r>
            <a:r>
              <a:rPr lang="en-US" dirty="0"/>
              <a:t>great new container named [</a:t>
            </a:r>
            <a:r>
              <a:rPr lang="en-US" dirty="0" err="1"/>
              <a:t>MyUbuntu</a:t>
            </a:r>
            <a:r>
              <a:rPr lang="en-US" dirty="0"/>
              <a:t>] using image named [ubuntu] and run this container in an interactive bash shell:</a:t>
            </a:r>
          </a:p>
          <a:p>
            <a:pPr algn="l" rtl="0"/>
            <a:r>
              <a:rPr lang="en-US" b="1" dirty="0"/>
              <a:t>docker run -it --name </a:t>
            </a:r>
            <a:r>
              <a:rPr lang="en-US" b="1" dirty="0" err="1"/>
              <a:t>MyUbuntu</a:t>
            </a:r>
            <a:r>
              <a:rPr lang="en-US" b="1" dirty="0"/>
              <a:t> Ubuntu</a:t>
            </a:r>
          </a:p>
          <a:p>
            <a:pPr algn="l" rtl="0"/>
            <a:endParaRPr lang="en-US" dirty="0"/>
          </a:p>
          <a:p>
            <a:pPr algn="l" rtl="0"/>
            <a:r>
              <a:rPr lang="en-US" dirty="0"/>
              <a:t>Check the running </a:t>
            </a:r>
            <a:r>
              <a:rPr lang="en-US" b="0" i="0" dirty="0">
                <a:solidFill>
                  <a:srgbClr val="000000"/>
                </a:solidFill>
                <a:effectLst/>
                <a:latin typeface="Roboto" panose="02000000000000000000" pitchFamily="2" charset="0"/>
              </a:rPr>
              <a:t>Ubuntu </a:t>
            </a:r>
            <a:r>
              <a:rPr lang="en-US" dirty="0"/>
              <a:t>container by some </a:t>
            </a:r>
            <a:r>
              <a:rPr lang="en-US" b="0" i="0" dirty="0">
                <a:solidFill>
                  <a:srgbClr val="000000"/>
                </a:solidFill>
                <a:effectLst/>
                <a:latin typeface="Roboto" panose="02000000000000000000" pitchFamily="2" charset="0"/>
              </a:rPr>
              <a:t>shell </a:t>
            </a:r>
            <a:r>
              <a:rPr lang="en-US" dirty="0"/>
              <a:t>commands in an interactive bash shell (terminal):</a:t>
            </a:r>
          </a:p>
          <a:p>
            <a:pPr algn="l" rtl="0"/>
            <a:r>
              <a:rPr lang="en-US" dirty="0"/>
              <a:t>See files and folders in ubuntu: ls</a:t>
            </a:r>
          </a:p>
          <a:p>
            <a:pPr algn="l" rtl="0"/>
            <a:r>
              <a:rPr lang="en-US" dirty="0"/>
              <a:t>Create file in ubuntu: touch file.txt</a:t>
            </a:r>
          </a:p>
          <a:p>
            <a:pPr algn="l" rtl="0"/>
            <a:r>
              <a:rPr lang="en-US" dirty="0"/>
              <a:t>View a</a:t>
            </a:r>
            <a:r>
              <a:rPr lang="en-US" baseline="0" dirty="0"/>
              <a:t> </a:t>
            </a:r>
            <a:r>
              <a:rPr lang="en-US" dirty="0"/>
              <a:t>content of the file: </a:t>
            </a:r>
            <a:r>
              <a:rPr lang="en-US" sz="1200" kern="1200" dirty="0">
                <a:solidFill>
                  <a:schemeClr val="tx1"/>
                </a:solidFill>
                <a:effectLst/>
                <a:latin typeface="+mn-lt"/>
                <a:ea typeface="+mn-ea"/>
                <a:cs typeface="+mn-cs"/>
              </a:rPr>
              <a:t>cat</a:t>
            </a:r>
            <a:r>
              <a:rPr lang="en-US" dirty="0"/>
              <a:t> /file.txt</a:t>
            </a:r>
          </a:p>
          <a:p>
            <a:pPr algn="l" rtl="0"/>
            <a:endParaRPr lang="en-US" dirty="0"/>
          </a:p>
          <a:p>
            <a:pPr algn="l" rtl="0"/>
            <a:r>
              <a:rPr lang="en-US" dirty="0"/>
              <a:t>Exit from the container: </a:t>
            </a:r>
            <a:r>
              <a:rPr lang="en-US" dirty="0" err="1"/>
              <a:t>ctl+D</a:t>
            </a:r>
            <a:endParaRPr lang="en-US" dirty="0"/>
          </a:p>
          <a:p>
            <a:pPr algn="l" rtl="0"/>
            <a:r>
              <a:rPr lang="en-US" sz="1200" b="0" i="0" kern="1200" dirty="0">
                <a:solidFill>
                  <a:schemeClr val="tx1"/>
                </a:solidFill>
                <a:effectLst/>
                <a:latin typeface="+mn-lt"/>
                <a:ea typeface="+mn-ea"/>
                <a:cs typeface="+mn-cs"/>
              </a:rPr>
              <a:t>Close this terminal:</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docker</a:t>
            </a:r>
            <a:r>
              <a:rPr lang="en-US" sz="1200" b="0" i="0" kern="1200" dirty="0">
                <a:solidFill>
                  <a:schemeClr val="tx1"/>
                </a:solidFill>
                <a:effectLst/>
                <a:latin typeface="+mn-lt"/>
                <a:ea typeface="+mn-ea"/>
                <a:cs typeface="+mn-cs"/>
              </a:rPr>
              <a:t> exec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get the container’s ID are running:</a:t>
            </a:r>
            <a:r>
              <a:rPr lang="en-US" sz="1200" b="0" i="0" kern="1200" baseline="0" dirty="0">
                <a:solidFill>
                  <a:schemeClr val="tx1"/>
                </a:solidFill>
                <a:effectLst/>
                <a:latin typeface="+mn-lt"/>
                <a:ea typeface="+mn-ea"/>
                <a:cs typeface="+mn-cs"/>
              </a:rPr>
              <a:t> </a:t>
            </a:r>
            <a:r>
              <a:rPr lang="en-US" b="1" dirty="0"/>
              <a:t>docker </a:t>
            </a:r>
            <a:r>
              <a:rPr lang="en-US" b="1" dirty="0" err="1"/>
              <a:t>ps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get the container’s ID are existed:</a:t>
            </a:r>
            <a:r>
              <a:rPr lang="en-US" sz="1200" b="0" i="0" kern="1200" baseline="0" dirty="0">
                <a:solidFill>
                  <a:schemeClr val="tx1"/>
                </a:solidFill>
                <a:effectLst/>
                <a:latin typeface="+mn-lt"/>
                <a:ea typeface="+mn-ea"/>
                <a:cs typeface="+mn-cs"/>
              </a:rPr>
              <a:t> </a:t>
            </a:r>
            <a:r>
              <a:rPr lang="en-US" b="1" dirty="0"/>
              <a:t>docker </a:t>
            </a:r>
            <a:r>
              <a:rPr lang="en-US" b="1" dirty="0" err="1"/>
              <a:t>ps</a:t>
            </a:r>
            <a:r>
              <a:rPr lang="en-US" b="1" dirty="0"/>
              <a:t> -a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pPr algn="l" rtl="0"/>
            <a:r>
              <a:rPr lang="en-US" dirty="0"/>
              <a:t>Start container: </a:t>
            </a:r>
            <a:r>
              <a:rPr lang="en-US" b="1" dirty="0"/>
              <a:t>docker start &lt;the-container-id&gt;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Stop container: </a:t>
            </a:r>
            <a:r>
              <a:rPr lang="en-US" b="1" dirty="0"/>
              <a:t>docker stop &lt;the-container-id&gt;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Pause container: </a:t>
            </a:r>
            <a:r>
              <a:rPr lang="en-US" b="1" dirty="0"/>
              <a:t>docker pause &lt;the-container-id&gt;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Unpause</a:t>
            </a:r>
            <a:r>
              <a:rPr lang="en-US" dirty="0"/>
              <a:t> container: </a:t>
            </a:r>
            <a:r>
              <a:rPr lang="en-US" b="1" dirty="0"/>
              <a:t>docker </a:t>
            </a:r>
            <a:r>
              <a:rPr lang="en-US" b="1" dirty="0" err="1"/>
              <a:t>unpause</a:t>
            </a:r>
            <a:r>
              <a:rPr lang="en-US" b="1" dirty="0"/>
              <a:t> &lt;the-container-id&gt;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 container</a:t>
            </a:r>
            <a:r>
              <a:rPr lang="en-US" baseline="0" dirty="0"/>
              <a:t> (if </a:t>
            </a:r>
            <a:r>
              <a:rPr lang="en-US" sz="1200" b="0" i="0" kern="1200" dirty="0">
                <a:solidFill>
                  <a:schemeClr val="tx1"/>
                </a:solidFill>
                <a:effectLst/>
                <a:latin typeface="+mn-lt"/>
                <a:ea typeface="+mn-ea"/>
                <a:cs typeface="+mn-cs"/>
              </a:rPr>
              <a:t>the container has stopped</a:t>
            </a:r>
            <a:r>
              <a:rPr lang="en-US" baseline="0" dirty="0"/>
              <a:t>)</a:t>
            </a:r>
            <a:r>
              <a:rPr lang="en-US" dirty="0"/>
              <a:t>: </a:t>
            </a:r>
            <a:r>
              <a:rPr lang="en-US" b="1" dirty="0" err="1"/>
              <a:t>docker</a:t>
            </a:r>
            <a:r>
              <a:rPr lang="en-US" b="1" dirty="0"/>
              <a:t> </a:t>
            </a:r>
            <a:r>
              <a:rPr lang="en-US" b="1" dirty="0" err="1"/>
              <a:t>rm</a:t>
            </a:r>
            <a:r>
              <a:rPr lang="en-US" b="1" dirty="0"/>
              <a:t> &lt;the-container-id&gt;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Stop and remove a container in a single command: </a:t>
            </a:r>
            <a:r>
              <a:rPr lang="en-US" sz="1200" b="0" i="0" kern="1200" dirty="0" err="1">
                <a:solidFill>
                  <a:schemeClr val="tx1"/>
                </a:solidFill>
                <a:effectLst/>
                <a:latin typeface="+mn-lt"/>
                <a:ea typeface="+mn-ea"/>
                <a:cs typeface="+mn-cs"/>
              </a:rPr>
              <a:t>docker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rm</a:t>
            </a:r>
            <a:r>
              <a:rPr lang="en-US" sz="1200" b="0" i="0" kern="1200" dirty="0">
                <a:solidFill>
                  <a:schemeClr val="tx1"/>
                </a:solidFill>
                <a:effectLst/>
                <a:latin typeface="+mn-lt"/>
                <a:ea typeface="+mn-ea"/>
                <a:cs typeface="+mn-cs"/>
              </a:rPr>
              <a:t> -f &lt;the-container-id&gt;</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Kill container (not recommended): </a:t>
            </a:r>
            <a:r>
              <a:rPr lang="en-US" b="1" dirty="0"/>
              <a:t>docker kill </a:t>
            </a:r>
            <a:r>
              <a:rPr lang="en-US" b="1" dirty="0" err="1"/>
              <a:t>MyUbuntu</a:t>
            </a:r>
            <a:r>
              <a:rPr lang="en-US" b="1" dirty="0"/>
              <a:t> </a:t>
            </a:r>
          </a:p>
          <a:p>
            <a:pPr algn="l" rtl="0"/>
            <a:endParaRPr lang="en-US" dirty="0"/>
          </a:p>
          <a:p>
            <a:pPr algn="l" rtl="0"/>
            <a:endParaRPr lang="en-US" dirty="0"/>
          </a:p>
          <a:p>
            <a:pPr algn="l" rtl="0"/>
            <a:r>
              <a:rPr lang="en-US" sz="1200" b="1" i="0" kern="1200" dirty="0">
                <a:solidFill>
                  <a:schemeClr val="tx1"/>
                </a:solidFill>
                <a:effectLst/>
                <a:latin typeface="+mn-lt"/>
                <a:ea typeface="+mn-ea"/>
                <a:cs typeface="+mn-cs"/>
              </a:rPr>
              <a:t>Example</a:t>
            </a:r>
            <a:r>
              <a:rPr lang="en-US" sz="1200" b="1" i="0" kern="1200" baseline="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start an </a:t>
            </a:r>
            <a:r>
              <a:rPr lang="en-US" b="1" dirty="0"/>
              <a:t>ubuntu</a:t>
            </a:r>
            <a:r>
              <a:rPr lang="en-US" sz="1200" b="1" i="0" kern="1200" dirty="0">
                <a:solidFill>
                  <a:schemeClr val="tx1"/>
                </a:solidFill>
                <a:effectLst/>
                <a:latin typeface="+mn-lt"/>
                <a:ea typeface="+mn-ea"/>
                <a:cs typeface="+mn-cs"/>
              </a:rPr>
              <a:t> container that will create a file named </a:t>
            </a:r>
            <a:r>
              <a:rPr lang="en-US" b="1" dirty="0"/>
              <a:t>/data.txt</a:t>
            </a:r>
            <a:r>
              <a:rPr lang="en-US" sz="1200" b="1" i="0" kern="1200" dirty="0">
                <a:solidFill>
                  <a:schemeClr val="tx1"/>
                </a:solidFill>
                <a:effectLst/>
                <a:latin typeface="+mn-lt"/>
                <a:ea typeface="+mn-ea"/>
                <a:cs typeface="+mn-cs"/>
              </a:rPr>
              <a:t> with a random number between 1 and 10000:</a:t>
            </a:r>
            <a:endParaRPr lang="en-US" b="1" dirty="0"/>
          </a:p>
          <a:p>
            <a:pPr lvl="0" algn="l"/>
            <a:r>
              <a:rPr lang="en-US" sz="1200" b="1" i="0" kern="1200" dirty="0" err="1">
                <a:solidFill>
                  <a:schemeClr val="tx1"/>
                </a:solidFill>
                <a:effectLst/>
                <a:latin typeface="+mn-lt"/>
                <a:ea typeface="+mn-ea"/>
                <a:cs typeface="+mn-cs"/>
              </a:rPr>
              <a:t>docker</a:t>
            </a:r>
            <a:r>
              <a:rPr lang="en-US" sz="1200" b="1" i="0" kern="1200" dirty="0">
                <a:solidFill>
                  <a:schemeClr val="tx1"/>
                </a:solidFill>
                <a:effectLst/>
                <a:latin typeface="+mn-lt"/>
                <a:ea typeface="+mn-ea"/>
                <a:cs typeface="+mn-cs"/>
              </a:rPr>
              <a:t> run -d </a:t>
            </a:r>
            <a:r>
              <a:rPr lang="en-US" sz="1200" b="1" i="0" kern="1200" dirty="0" err="1">
                <a:solidFill>
                  <a:schemeClr val="tx1"/>
                </a:solidFill>
                <a:effectLst/>
                <a:latin typeface="+mn-lt"/>
                <a:ea typeface="+mn-ea"/>
                <a:cs typeface="+mn-cs"/>
              </a:rPr>
              <a:t>ubuntu</a:t>
            </a:r>
            <a:r>
              <a:rPr lang="en-US" sz="1200" b="1" i="0" kern="1200" dirty="0">
                <a:solidFill>
                  <a:schemeClr val="tx1"/>
                </a:solidFill>
                <a:effectLst/>
                <a:latin typeface="+mn-lt"/>
                <a:ea typeface="+mn-ea"/>
                <a:cs typeface="+mn-cs"/>
              </a:rPr>
              <a:t> bash -c "</a:t>
            </a:r>
            <a:r>
              <a:rPr lang="en-US" sz="1200" b="1" i="0" kern="1200" dirty="0" err="1">
                <a:solidFill>
                  <a:schemeClr val="tx1"/>
                </a:solidFill>
                <a:effectLst/>
                <a:latin typeface="+mn-lt"/>
                <a:ea typeface="+mn-ea"/>
                <a:cs typeface="+mn-cs"/>
              </a:rPr>
              <a:t>shuf</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i</a:t>
            </a:r>
            <a:r>
              <a:rPr lang="en-US" sz="1200" b="1" i="0" kern="1200" dirty="0">
                <a:solidFill>
                  <a:schemeClr val="tx1"/>
                </a:solidFill>
                <a:effectLst/>
                <a:latin typeface="+mn-lt"/>
                <a:ea typeface="+mn-ea"/>
                <a:cs typeface="+mn-cs"/>
              </a:rPr>
              <a:t> 1-10000 -n 1 -o /data.txt &amp;&amp; tail -f /dev/null“</a:t>
            </a:r>
          </a:p>
          <a:p>
            <a:pPr lvl="0" algn="l"/>
            <a:r>
              <a:rPr lang="en-US" sz="1200" b="0" i="0" kern="1200" dirty="0">
                <a:solidFill>
                  <a:schemeClr val="tx1"/>
                </a:solidFill>
                <a:effectLst/>
                <a:latin typeface="+mn-lt"/>
                <a:ea typeface="+mn-ea"/>
                <a:cs typeface="+mn-cs"/>
              </a:rPr>
              <a:t>This command starts a bash shell and invoke two commands (why we have the </a:t>
            </a:r>
            <a:r>
              <a:rPr lang="en-US" dirty="0"/>
              <a:t>&amp;&amp;</a:t>
            </a:r>
            <a:r>
              <a:rPr lang="en-US" sz="1200" b="0" i="0" kern="1200" dirty="0">
                <a:solidFill>
                  <a:schemeClr val="tx1"/>
                </a:solidFill>
                <a:effectLst/>
                <a:latin typeface="+mn-lt"/>
                <a:ea typeface="+mn-ea"/>
                <a:cs typeface="+mn-cs"/>
              </a:rPr>
              <a:t>). The first portion picks a single random number and writes it to </a:t>
            </a:r>
            <a:r>
              <a:rPr lang="en-US" dirty="0"/>
              <a:t>/data.txt</a:t>
            </a:r>
            <a:r>
              <a:rPr lang="en-US" sz="1200" b="0" i="0" kern="1200" dirty="0">
                <a:solidFill>
                  <a:schemeClr val="tx1"/>
                </a:solidFill>
                <a:effectLst/>
                <a:latin typeface="+mn-lt"/>
                <a:ea typeface="+mn-ea"/>
                <a:cs typeface="+mn-cs"/>
              </a:rPr>
              <a:t>. The second command is simply watching a file to keep the container running.</a:t>
            </a:r>
          </a:p>
          <a:p>
            <a:pPr lvl="0" algn="l"/>
            <a:endParaRPr lang="en-US" sz="1200" b="0" i="0" kern="1200" dirty="0">
              <a:solidFill>
                <a:schemeClr val="tx1"/>
              </a:solidFill>
              <a:effectLst/>
              <a:latin typeface="+mn-lt"/>
              <a:ea typeface="+mn-ea"/>
              <a:cs typeface="+mn-cs"/>
            </a:endParaRPr>
          </a:p>
          <a:p>
            <a:pPr lvl="0" algn="l"/>
            <a:r>
              <a:rPr lang="en-US" sz="1200" b="0" i="0" kern="1200" dirty="0">
                <a:solidFill>
                  <a:schemeClr val="tx1"/>
                </a:solidFill>
                <a:effectLst/>
                <a:latin typeface="+mn-lt"/>
                <a:ea typeface="+mn-ea"/>
                <a:cs typeface="+mn-cs"/>
              </a:rPr>
              <a:t>To view file from </a:t>
            </a:r>
            <a:r>
              <a:rPr lang="en-US" b="0" i="0" dirty="0">
                <a:solidFill>
                  <a:srgbClr val="000000"/>
                </a:solidFill>
                <a:effectLst/>
                <a:latin typeface="Roboto" panose="02000000000000000000" pitchFamily="2" charset="0"/>
              </a:rPr>
              <a:t>terminal that is running a shell in the Ubuntu container:</a:t>
            </a:r>
          </a:p>
          <a:p>
            <a:pPr lvl="0" algn="l"/>
            <a:r>
              <a:rPr lang="en-US" b="1" dirty="0"/>
              <a:t>docker </a:t>
            </a:r>
            <a:r>
              <a:rPr lang="en-US" sz="1200" b="1" kern="1200" dirty="0">
                <a:solidFill>
                  <a:schemeClr val="tx1"/>
                </a:solidFill>
                <a:effectLst/>
                <a:latin typeface="+mn-lt"/>
                <a:ea typeface="+mn-ea"/>
                <a:cs typeface="+mn-cs"/>
              </a:rPr>
              <a:t>exec</a:t>
            </a:r>
            <a:r>
              <a:rPr lang="en-US" b="1" dirty="0"/>
              <a:t> &lt;container-id&gt; </a:t>
            </a:r>
            <a:r>
              <a:rPr lang="en-US" sz="1200" b="1" kern="1200" dirty="0">
                <a:solidFill>
                  <a:schemeClr val="tx1"/>
                </a:solidFill>
                <a:effectLst/>
                <a:latin typeface="+mn-lt"/>
                <a:ea typeface="+mn-ea"/>
                <a:cs typeface="+mn-cs"/>
              </a:rPr>
              <a:t>cat</a:t>
            </a:r>
            <a:r>
              <a:rPr lang="en-US" b="1" dirty="0"/>
              <a:t> /data.txt</a:t>
            </a:r>
          </a:p>
          <a:p>
            <a:pPr lvl="0" algn="l"/>
            <a:endParaRPr lang="he-IL" b="1" dirty="0"/>
          </a:p>
          <a:p>
            <a:pPr lvl="0" algn="l"/>
            <a:r>
              <a:rPr lang="en-US" b="0" i="0" dirty="0">
                <a:solidFill>
                  <a:srgbClr val="000000"/>
                </a:solidFill>
                <a:effectLst/>
                <a:latin typeface="Roboto" panose="02000000000000000000" pitchFamily="2" charset="0"/>
              </a:rPr>
              <a:t>Start another </a:t>
            </a:r>
            <a:r>
              <a:rPr lang="en-US" dirty="0"/>
              <a:t>ubuntu</a:t>
            </a:r>
            <a:r>
              <a:rPr lang="en-US" b="0" i="0" dirty="0">
                <a:solidFill>
                  <a:srgbClr val="000000"/>
                </a:solidFill>
                <a:effectLst/>
                <a:latin typeface="Roboto" panose="02000000000000000000" pitchFamily="2" charset="0"/>
              </a:rPr>
              <a:t> container (the same image): </a:t>
            </a:r>
            <a:endParaRPr lang="he-IL" b="1" dirty="0"/>
          </a:p>
          <a:p>
            <a:pPr lvl="0" algn="l"/>
            <a:r>
              <a:rPr lang="en-US" b="1" dirty="0"/>
              <a:t>docker run </a:t>
            </a:r>
            <a:r>
              <a:rPr lang="en-US" b="1" dirty="0">
                <a:solidFill>
                  <a:srgbClr val="8B008B"/>
                </a:solidFill>
                <a:effectLst/>
              </a:rPr>
              <a:t>-it</a:t>
            </a:r>
            <a:r>
              <a:rPr lang="en-US" b="1" dirty="0"/>
              <a:t> ubuntu </a:t>
            </a:r>
            <a:r>
              <a:rPr lang="en-US" b="1" dirty="0">
                <a:solidFill>
                  <a:srgbClr val="658B00"/>
                </a:solidFill>
                <a:effectLst/>
              </a:rPr>
              <a:t>ls</a:t>
            </a:r>
            <a:r>
              <a:rPr lang="en-US" b="1" dirty="0"/>
              <a:t> /</a:t>
            </a:r>
            <a:endParaRPr lang="he-IL" b="1" dirty="0"/>
          </a:p>
          <a:p>
            <a:pPr lvl="0" algn="l"/>
            <a:endParaRPr lang="en-US" b="1" dirty="0"/>
          </a:p>
          <a:p>
            <a:pPr algn="l" rtl="0"/>
            <a:r>
              <a:rPr lang="en-US" sz="1200" b="1" i="0" kern="1200" dirty="0">
                <a:solidFill>
                  <a:schemeClr val="tx1"/>
                </a:solidFill>
                <a:effectLst/>
                <a:latin typeface="+mn-lt"/>
                <a:ea typeface="+mn-ea"/>
                <a:cs typeface="+mn-cs"/>
              </a:rPr>
              <a:t>Example to containerize first application</a:t>
            </a:r>
            <a:r>
              <a:rPr lang="en-US" sz="1200" b="0" i="0" kern="1200" dirty="0">
                <a:solidFill>
                  <a:schemeClr val="tx1"/>
                </a:solidFill>
                <a:effectLst/>
                <a:latin typeface="+mn-lt"/>
                <a:ea typeface="+mn-ea"/>
                <a:cs typeface="+mn-cs"/>
              </a:rPr>
              <a:t>: https://docs.docker.com/get-started/02_our_app/</a:t>
            </a:r>
          </a:p>
          <a:p>
            <a:pPr algn="l" rtl="0"/>
            <a:r>
              <a:rPr lang="en-US" b="0" i="0" dirty="0">
                <a:solidFill>
                  <a:srgbClr val="000000"/>
                </a:solidFill>
                <a:effectLst/>
                <a:latin typeface="Roboto Mono"/>
              </a:rPr>
              <a:t>docker run -d -p 80:80 docker/getting-started</a:t>
            </a:r>
          </a:p>
          <a:p>
            <a:pPr algn="l" rtl="0"/>
            <a:r>
              <a:rPr lang="en-US" b="1" dirty="0"/>
              <a:t>-d</a:t>
            </a:r>
            <a:r>
              <a:rPr lang="en-US" sz="1200" b="0" i="0" kern="1200" dirty="0">
                <a:solidFill>
                  <a:schemeClr val="tx1"/>
                </a:solidFill>
                <a:effectLst/>
                <a:latin typeface="+mn-lt"/>
                <a:ea typeface="+mn-ea"/>
                <a:cs typeface="+mn-cs"/>
              </a:rPr>
              <a:t> flag is</a:t>
            </a:r>
            <a:r>
              <a:rPr lang="en-US" sz="1200" b="0" i="0" kern="1200" baseline="0" dirty="0">
                <a:solidFill>
                  <a:schemeClr val="tx1"/>
                </a:solidFill>
                <a:effectLst/>
                <a:latin typeface="+mn-lt"/>
                <a:ea typeface="+mn-ea"/>
                <a:cs typeface="+mn-cs"/>
              </a:rPr>
              <a:t> used </a:t>
            </a:r>
            <a:r>
              <a:rPr lang="en-US" sz="1200" b="0" i="0" kern="1200" dirty="0">
                <a:solidFill>
                  <a:schemeClr val="tx1"/>
                </a:solidFill>
                <a:effectLst/>
                <a:latin typeface="+mn-lt"/>
                <a:ea typeface="+mn-ea"/>
                <a:cs typeface="+mn-cs"/>
              </a:rPr>
              <a:t>to run the new container in “detached” mode (in the background).</a:t>
            </a:r>
          </a:p>
          <a:p>
            <a:pPr algn="l" rtl="0"/>
            <a:r>
              <a:rPr lang="en-US" b="1" dirty="0"/>
              <a:t>-p</a:t>
            </a:r>
            <a:r>
              <a:rPr lang="en-US" sz="1200" b="0" i="0" kern="1200" dirty="0">
                <a:solidFill>
                  <a:schemeClr val="tx1"/>
                </a:solidFill>
                <a:effectLst/>
                <a:latin typeface="+mn-lt"/>
                <a:ea typeface="+mn-ea"/>
                <a:cs typeface="+mn-cs"/>
              </a:rPr>
              <a:t> flag is</a:t>
            </a:r>
            <a:r>
              <a:rPr lang="en-US" sz="1200" b="0" i="0" kern="1200" baseline="0" dirty="0">
                <a:solidFill>
                  <a:schemeClr val="tx1"/>
                </a:solidFill>
                <a:effectLst/>
                <a:latin typeface="+mn-lt"/>
                <a:ea typeface="+mn-ea"/>
                <a:cs typeface="+mn-cs"/>
              </a:rPr>
              <a:t> used </a:t>
            </a:r>
            <a:r>
              <a:rPr lang="en-US" sz="1200" b="0" i="0" kern="1200" dirty="0">
                <a:solidFill>
                  <a:schemeClr val="tx1"/>
                </a:solidFill>
                <a:effectLst/>
                <a:latin typeface="+mn-lt"/>
                <a:ea typeface="+mn-ea"/>
                <a:cs typeface="+mn-cs"/>
              </a:rPr>
              <a:t> to create a port mapping between the host’s port (a number is before”:”) to the container’s port (a number is after ”:”) </a:t>
            </a:r>
          </a:p>
          <a:p>
            <a:pPr algn="l" rtl="0"/>
            <a:r>
              <a:rPr lang="en-US" sz="1200" b="0" i="0" kern="1200" dirty="0">
                <a:solidFill>
                  <a:schemeClr val="tx1"/>
                </a:solidFill>
                <a:effectLst/>
                <a:latin typeface="+mn-lt"/>
                <a:ea typeface="+mn-ea"/>
                <a:cs typeface="+mn-cs"/>
              </a:rPr>
              <a:t>============================</a:t>
            </a:r>
          </a:p>
          <a:p>
            <a:pPr algn="l" rtl="0"/>
            <a:r>
              <a:rPr lang="en-US" sz="1200" kern="1200" dirty="0">
                <a:solidFill>
                  <a:schemeClr val="tx1"/>
                </a:solidFill>
                <a:effectLst/>
                <a:latin typeface="+mn-lt"/>
                <a:ea typeface="+mn-ea"/>
                <a:cs typeface="+mn-cs"/>
              </a:rPr>
              <a:t>Command</a:t>
            </a:r>
            <a:r>
              <a:rPr lang="en-US" sz="1200" kern="1200" baseline="0" dirty="0">
                <a:solidFill>
                  <a:schemeClr val="tx1"/>
                </a:solidFill>
                <a:effectLst/>
                <a:latin typeface="+mn-lt"/>
                <a:ea typeface="+mn-ea"/>
                <a:cs typeface="+mn-cs"/>
              </a:rPr>
              <a:t> to create file: </a:t>
            </a:r>
            <a:r>
              <a:rPr lang="en-US" sz="1200" kern="1200" dirty="0">
                <a:solidFill>
                  <a:schemeClr val="tx1"/>
                </a:solidFill>
                <a:effectLst/>
                <a:latin typeface="+mn-lt"/>
                <a:ea typeface="+mn-ea"/>
                <a:cs typeface="+mn-cs"/>
              </a:rPr>
              <a:t>touch </a:t>
            </a:r>
            <a:r>
              <a:rPr lang="en-US" dirty="0" err="1"/>
              <a:t>Dockerfile</a:t>
            </a:r>
            <a:r>
              <a:rPr lang="en-US" dirty="0"/>
              <a:t> </a:t>
            </a:r>
          </a:p>
          <a:p>
            <a:pPr algn="l" rtl="0"/>
            <a:r>
              <a:rPr lang="en-US" dirty="0"/>
              <a:t>https://github.com/seed-labs/seed-labs/blob/master/manuals/docker/docker.md</a:t>
            </a:r>
          </a:p>
          <a:p>
            <a:pPr algn="l" rtl="0"/>
            <a:endParaRPr lang="en-US" dirty="0"/>
          </a:p>
          <a:p>
            <a:pPr algn="l" rtl="0"/>
            <a:r>
              <a:rPr lang="en-US" b="0" i="0" dirty="0">
                <a:solidFill>
                  <a:srgbClr val="000000"/>
                </a:solidFill>
                <a:effectLst/>
                <a:latin typeface="Roboto" panose="02000000000000000000" pitchFamily="2" charset="0"/>
              </a:rPr>
              <a:t>Create a volume by using the </a:t>
            </a:r>
            <a:r>
              <a:rPr lang="en-US" b="1" i="0" dirty="0">
                <a:solidFill>
                  <a:srgbClr val="000000"/>
                </a:solidFill>
                <a:effectLst/>
                <a:latin typeface="Roboto" panose="02000000000000000000" pitchFamily="2" charset="0"/>
              </a:rPr>
              <a:t>”</a:t>
            </a:r>
            <a:r>
              <a:rPr lang="en-US" b="1" dirty="0"/>
              <a:t>docker volume create [NAME_VOLUME]” </a:t>
            </a:r>
            <a:r>
              <a:rPr lang="en-US" b="1"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command</a:t>
            </a:r>
          </a:p>
          <a:p>
            <a:pPr algn="l" rtl="0"/>
            <a:endParaRPr lang="en-US" b="0" i="0" dirty="0">
              <a:solidFill>
                <a:srgbClr val="000000"/>
              </a:solidFill>
              <a:effectLst/>
              <a:latin typeface="Roboto" panose="02000000000000000000" pitchFamily="2" charset="0"/>
            </a:endParaRPr>
          </a:p>
          <a:p>
            <a:pPr algn="l" rtl="0"/>
            <a:r>
              <a:rPr lang="en-US" b="0" i="0" dirty="0">
                <a:solidFill>
                  <a:srgbClr val="000000"/>
                </a:solidFill>
                <a:effectLst/>
                <a:latin typeface="Roboto" panose="02000000000000000000" pitchFamily="2" charset="0"/>
              </a:rPr>
              <a:t>Give the volume a name, and mount it to </a:t>
            </a:r>
            <a:r>
              <a:rPr lang="en-US" dirty="0"/>
              <a:t>/</a:t>
            </a:r>
            <a:r>
              <a:rPr lang="en-US" dirty="0" err="1"/>
              <a:t>etc</a:t>
            </a:r>
            <a:r>
              <a:rPr lang="en-US" dirty="0"/>
              <a:t>/</a:t>
            </a:r>
            <a:r>
              <a:rPr lang="en-US" dirty="0" err="1"/>
              <a:t>todos</a:t>
            </a:r>
            <a:r>
              <a:rPr lang="en-US" b="0" i="0" dirty="0">
                <a:solidFill>
                  <a:srgbClr val="000000"/>
                </a:solidFill>
                <a:effectLst/>
                <a:latin typeface="Roboto" panose="02000000000000000000" pitchFamily="2" charset="0"/>
              </a:rPr>
              <a:t> in the container, which will capture all files created at the path:</a:t>
            </a:r>
          </a:p>
          <a:p>
            <a:pPr algn="l" rtl="0"/>
            <a:r>
              <a:rPr lang="en-US" b="1" dirty="0">
                <a:solidFill>
                  <a:srgbClr val="BBBBBB"/>
                </a:solidFill>
                <a:effectLst/>
              </a:rPr>
              <a:t>docker run </a:t>
            </a:r>
            <a:r>
              <a:rPr lang="en-US" b="1" dirty="0">
                <a:solidFill>
                  <a:srgbClr val="8B008B"/>
                </a:solidFill>
                <a:effectLst/>
              </a:rPr>
              <a:t>-</a:t>
            </a:r>
            <a:r>
              <a:rPr lang="en-US" b="1" dirty="0" err="1">
                <a:solidFill>
                  <a:srgbClr val="8B008B"/>
                </a:solidFill>
                <a:effectLst/>
              </a:rPr>
              <a:t>dp</a:t>
            </a:r>
            <a:r>
              <a:rPr lang="en-US" b="1" dirty="0">
                <a:solidFill>
                  <a:srgbClr val="BBBBBB"/>
                </a:solidFill>
                <a:effectLst/>
              </a:rPr>
              <a:t> 3000:3000 </a:t>
            </a:r>
            <a:r>
              <a:rPr lang="en-US" b="1" dirty="0">
                <a:solidFill>
                  <a:srgbClr val="8B008B"/>
                </a:solidFill>
                <a:effectLst/>
              </a:rPr>
              <a:t>--mount</a:t>
            </a:r>
            <a:r>
              <a:rPr lang="en-US" b="1" dirty="0">
                <a:solidFill>
                  <a:srgbClr val="BBBBBB"/>
                </a:solidFill>
                <a:effectLst/>
              </a:rPr>
              <a:t> </a:t>
            </a:r>
            <a:r>
              <a:rPr lang="en-US" b="1" dirty="0">
                <a:solidFill>
                  <a:srgbClr val="658B00"/>
                </a:solidFill>
                <a:effectLst/>
              </a:rPr>
              <a:t>type</a:t>
            </a:r>
            <a:r>
              <a:rPr lang="en-US" b="1" dirty="0">
                <a:solidFill>
                  <a:srgbClr val="BBBBBB"/>
                </a:solidFill>
                <a:effectLst/>
              </a:rPr>
              <a:t>=volume, </a:t>
            </a:r>
            <a:r>
              <a:rPr lang="en-US" b="1" dirty="0" err="1">
                <a:solidFill>
                  <a:srgbClr val="BBBBBB"/>
                </a:solidFill>
                <a:effectLst/>
              </a:rPr>
              <a:t>src</a:t>
            </a:r>
            <a:r>
              <a:rPr lang="en-US" b="1" dirty="0">
                <a:solidFill>
                  <a:srgbClr val="BBBBBB"/>
                </a:solidFill>
                <a:effectLst/>
              </a:rPr>
              <a:t>=</a:t>
            </a:r>
            <a:r>
              <a:rPr lang="en-US" b="1" dirty="0"/>
              <a:t>[NAME_VOLUME]</a:t>
            </a:r>
            <a:r>
              <a:rPr lang="en-US" b="1" dirty="0">
                <a:solidFill>
                  <a:srgbClr val="BBBBBB"/>
                </a:solidFill>
                <a:effectLst/>
              </a:rPr>
              <a:t>, target=/</a:t>
            </a:r>
            <a:r>
              <a:rPr lang="en-US" b="1" dirty="0" err="1">
                <a:solidFill>
                  <a:srgbClr val="BBBBBB"/>
                </a:solidFill>
                <a:effectLst/>
              </a:rPr>
              <a:t>etc</a:t>
            </a:r>
            <a:r>
              <a:rPr lang="en-US" b="1" dirty="0">
                <a:solidFill>
                  <a:srgbClr val="BBBBBB"/>
                </a:solidFill>
                <a:effectLst/>
              </a:rPr>
              <a:t>/</a:t>
            </a:r>
            <a:r>
              <a:rPr lang="en-US" b="1" dirty="0" err="1">
                <a:solidFill>
                  <a:srgbClr val="BBBBBB"/>
                </a:solidFill>
                <a:effectLst/>
              </a:rPr>
              <a:t>todos</a:t>
            </a:r>
            <a:r>
              <a:rPr lang="en-US" b="1" dirty="0">
                <a:solidFill>
                  <a:srgbClr val="BBBBBB"/>
                </a:solidFill>
                <a:effectLst/>
              </a:rPr>
              <a:t> [</a:t>
            </a:r>
            <a:r>
              <a:rPr lang="en-US" b="1" dirty="0"/>
              <a:t>NAME_CONTAINER</a:t>
            </a:r>
            <a:r>
              <a:rPr lang="en-US" b="1" dirty="0">
                <a:solidFill>
                  <a:srgbClr val="BBBBBB"/>
                </a:solidFill>
                <a:effectLst/>
              </a:rPr>
              <a:t>]</a:t>
            </a:r>
          </a:p>
          <a:p>
            <a:pPr algn="l" rtl="0"/>
            <a:endParaRPr lang="en-US" dirty="0">
              <a:solidFill>
                <a:srgbClr val="BBBBBB"/>
              </a:solidFill>
              <a:effectLst/>
            </a:endParaRPr>
          </a:p>
          <a:p>
            <a:pPr algn="l" rtl="0"/>
            <a:r>
              <a:rPr lang="en-US" b="0" i="0" dirty="0">
                <a:solidFill>
                  <a:srgbClr val="000000"/>
                </a:solidFill>
                <a:effectLst/>
                <a:latin typeface="Roboto" panose="02000000000000000000" pitchFamily="2" charset="0"/>
              </a:rPr>
              <a:t>Find where is Docker storing my data when I use a volume:</a:t>
            </a:r>
          </a:p>
          <a:p>
            <a:pPr algn="l" rtl="0"/>
            <a:r>
              <a:rPr lang="en-US" b="1" dirty="0"/>
              <a:t>docker volume inspect</a:t>
            </a:r>
            <a:r>
              <a:rPr lang="en-US" b="1" i="0" dirty="0">
                <a:solidFill>
                  <a:srgbClr val="000000"/>
                </a:solidFill>
                <a:effectLst/>
                <a:latin typeface="Roboto" panose="02000000000000000000" pitchFamily="2" charset="0"/>
              </a:rPr>
              <a:t> </a:t>
            </a:r>
            <a:r>
              <a:rPr lang="en-US" b="1" dirty="0"/>
              <a:t>[NAME_VOLUME] </a:t>
            </a:r>
            <a:r>
              <a:rPr lang="en-US" b="1" i="0" dirty="0">
                <a:solidFill>
                  <a:srgbClr val="000000"/>
                </a:solidFill>
                <a:effectLst/>
                <a:latin typeface="Roboto" panose="02000000000000000000" pitchFamily="2" charset="0"/>
              </a:rPr>
              <a:t> </a:t>
            </a:r>
            <a:endParaRPr lang="he-IL" b="1" dirty="0"/>
          </a:p>
          <a:p>
            <a:pPr algn="l" rtl="0"/>
            <a:endParaRPr lang="en-US" sz="1200" b="0" i="0" kern="1200" dirty="0">
              <a:solidFill>
                <a:schemeClr val="tx1"/>
              </a:solidFill>
              <a:effectLst/>
              <a:latin typeface="+mn-lt"/>
              <a:ea typeface="+mn-ea"/>
              <a:cs typeface="+mn-cs"/>
            </a:endParaRPr>
          </a:p>
          <a:p>
            <a:pPr lvl="0" algn="l"/>
            <a:endParaRPr lang="he-IL" b="1" dirty="0"/>
          </a:p>
        </p:txBody>
      </p:sp>
      <p:sp>
        <p:nvSpPr>
          <p:cNvPr id="4" name="מציין מיקום של מספר שקופית 3"/>
          <p:cNvSpPr>
            <a:spLocks noGrp="1"/>
          </p:cNvSpPr>
          <p:nvPr>
            <p:ph type="sldNum" sz="quarter" idx="5"/>
          </p:nvPr>
        </p:nvSpPr>
        <p:spPr/>
        <p:txBody>
          <a:bodyPr/>
          <a:lstStyle/>
          <a:p>
            <a:fld id="{AE218101-F44F-4429-B131-8AC64FB72140}" type="slidenum">
              <a:rPr lang="he-IL" smtClean="0"/>
              <a:t>8</a:t>
            </a:fld>
            <a:endParaRPr lang="he-IL"/>
          </a:p>
        </p:txBody>
      </p:sp>
    </p:spTree>
    <p:extLst>
      <p:ext uri="{BB962C8B-B14F-4D97-AF65-F5344CB8AC3E}">
        <p14:creationId xmlns:p14="http://schemas.microsoft.com/office/powerpoint/2010/main" val="3642240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E218101-F44F-4429-B131-8AC64FB72140}" type="slidenum">
              <a:rPr lang="he-IL" smtClean="0"/>
              <a:t>9</a:t>
            </a:fld>
            <a:endParaRPr lang="he-IL"/>
          </a:p>
        </p:txBody>
      </p:sp>
    </p:spTree>
    <p:extLst>
      <p:ext uri="{BB962C8B-B14F-4D97-AF65-F5344CB8AC3E}">
        <p14:creationId xmlns:p14="http://schemas.microsoft.com/office/powerpoint/2010/main" val="4057544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E218101-F44F-4429-B131-8AC64FB72140}" type="slidenum">
              <a:rPr lang="he-IL" smtClean="0"/>
              <a:t>10</a:t>
            </a:fld>
            <a:endParaRPr lang="he-IL"/>
          </a:p>
        </p:txBody>
      </p:sp>
    </p:spTree>
    <p:extLst>
      <p:ext uri="{BB962C8B-B14F-4D97-AF65-F5344CB8AC3E}">
        <p14:creationId xmlns:p14="http://schemas.microsoft.com/office/powerpoint/2010/main" val="2992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30B2-0A6B-8474-F6DD-4AAB5C5F1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F69E35C-4AF7-7FD4-F967-DF5E3A368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B029B2F-C8EB-5E8F-0336-7CFDE558F757}"/>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5" name="Footer Placeholder 4">
            <a:extLst>
              <a:ext uri="{FF2B5EF4-FFF2-40B4-BE49-F238E27FC236}">
                <a16:creationId xmlns:a16="http://schemas.microsoft.com/office/drawing/2014/main" id="{995CD3B1-9613-5201-E45A-617694FA64D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5FA06CF-8346-B16E-5451-27BD3973F372}"/>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162356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3B6B-3D41-94F0-6C3B-5A8700CA5AB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785AA87-02B4-08DA-56EC-9E02DAF6DC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426FA4D-36A5-7F86-6044-A68FCBD239B8}"/>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5" name="Footer Placeholder 4">
            <a:extLst>
              <a:ext uri="{FF2B5EF4-FFF2-40B4-BE49-F238E27FC236}">
                <a16:creationId xmlns:a16="http://schemas.microsoft.com/office/drawing/2014/main" id="{54F12703-7CA2-6445-72F4-EFF20BD7F64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28F615E-5568-6544-7BA9-1BE4C1104BDB}"/>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406329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2B06B-BFD1-ED02-68DA-6D6D3B9E5B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515F47F-FC17-8A94-40C6-442CB56249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900FB60-4383-D5C5-E4B9-5FEDB36D3291}"/>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5" name="Footer Placeholder 4">
            <a:extLst>
              <a:ext uri="{FF2B5EF4-FFF2-40B4-BE49-F238E27FC236}">
                <a16:creationId xmlns:a16="http://schemas.microsoft.com/office/drawing/2014/main" id="{19EC5FD7-440C-DA80-622A-FE11B23FDFF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8D009A5-CEA3-C662-BBE6-4C0D95208AED}"/>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133659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DDCA-4F0B-676D-8FED-844696BFAA3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7BEB88F-5AAB-E9EB-3060-0C39D2ADD5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9D8A7E0-3AA4-B36C-BE5E-B8E883E85303}"/>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5" name="Footer Placeholder 4">
            <a:extLst>
              <a:ext uri="{FF2B5EF4-FFF2-40B4-BE49-F238E27FC236}">
                <a16:creationId xmlns:a16="http://schemas.microsoft.com/office/drawing/2014/main" id="{69BF9E25-DC15-312F-C7BF-8506F38CE4E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2330103-F0BA-9C82-B3D0-8F7B28D6107C}"/>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129545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57D1-4E9C-6FD2-8C82-33E34B1C1A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582A928-D194-C268-5793-7A6AEE452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710D13-334C-C47E-D7A1-F8DEF461265D}"/>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5" name="Footer Placeholder 4">
            <a:extLst>
              <a:ext uri="{FF2B5EF4-FFF2-40B4-BE49-F238E27FC236}">
                <a16:creationId xmlns:a16="http://schemas.microsoft.com/office/drawing/2014/main" id="{FAF5EDEA-8CE2-DB58-ECBD-00DFB5C4527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C41035B-AA32-FFFE-470C-73FAC9928401}"/>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280989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C43E-D258-7C7E-5C8C-9D0604FFD6C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340EE6F-3FB8-1BD4-43B5-B1B907DB4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2BAC792-E410-F05D-6BBC-AB0815A44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55AB357-7396-3F85-93E4-4F4D079448C9}"/>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6" name="Footer Placeholder 5">
            <a:extLst>
              <a:ext uri="{FF2B5EF4-FFF2-40B4-BE49-F238E27FC236}">
                <a16:creationId xmlns:a16="http://schemas.microsoft.com/office/drawing/2014/main" id="{053B7987-39F5-56B7-4A8C-289DB7F4EE9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965B805-FC26-F78B-06B1-4C7927107EBC}"/>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132086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2716-E937-ADA1-C3B3-FD9B09412D4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FB0BF4F-0D32-1FDB-03C1-1D6D8385C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78DB94-6963-D5B6-FD82-D113EC1440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B7EDA6A-DCFB-AD73-908E-160E6FE00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1EB80A-BF63-BCED-8CBD-952FA42FF9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8CE1EAC-304F-A75E-421B-EE0AB5AF1FFF}"/>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8" name="Footer Placeholder 7">
            <a:extLst>
              <a:ext uri="{FF2B5EF4-FFF2-40B4-BE49-F238E27FC236}">
                <a16:creationId xmlns:a16="http://schemas.microsoft.com/office/drawing/2014/main" id="{FDB49950-34A2-1DB3-1537-7CF10D4FD6B2}"/>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DD4A7965-A239-49DF-1C22-6A7967404A18}"/>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43648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9C7B-18F9-C875-4A58-2E1C00072E2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7BE5238-C18B-71BD-A72A-5B2E26DBC5F7}"/>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4" name="Footer Placeholder 3">
            <a:extLst>
              <a:ext uri="{FF2B5EF4-FFF2-40B4-BE49-F238E27FC236}">
                <a16:creationId xmlns:a16="http://schemas.microsoft.com/office/drawing/2014/main" id="{67BAB3D2-BB6A-F3CD-BF44-FE7C277FB16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A0B10A0B-EA1B-DC7B-7F26-41EB367D0CC8}"/>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28373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4F53A-B338-68D5-63FE-4A9E55561671}"/>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3" name="Footer Placeholder 2">
            <a:extLst>
              <a:ext uri="{FF2B5EF4-FFF2-40B4-BE49-F238E27FC236}">
                <a16:creationId xmlns:a16="http://schemas.microsoft.com/office/drawing/2014/main" id="{FA07C8EC-4010-FAA7-5720-30A74B6AE15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80BAF11-2158-5EAB-93CB-9D642596AE12}"/>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379619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6B01-0B15-E3E3-7602-2E409BDCE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17F60036-E9AA-4D0B-C89D-70B8C99137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8362F12-07CC-DE0F-6BC2-C737DA401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8FACE-FBDA-7DD6-CBF2-C2C7CD4061AA}"/>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6" name="Footer Placeholder 5">
            <a:extLst>
              <a:ext uri="{FF2B5EF4-FFF2-40B4-BE49-F238E27FC236}">
                <a16:creationId xmlns:a16="http://schemas.microsoft.com/office/drawing/2014/main" id="{C30E9601-94F1-1069-1667-906F0AA0F1F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D8C7FC4-9E3F-2E67-BD87-2E35AE08762F}"/>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71713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FC66-BA5A-E1EA-5D82-5F0156D8E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2CA61AFA-6F80-562B-B5B9-67D560AB4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C67207A-6E9F-7F47-D2B2-7976AF5B3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436A5-D0A0-6733-919D-556A94222A6C}"/>
              </a:ext>
            </a:extLst>
          </p:cNvPr>
          <p:cNvSpPr>
            <a:spLocks noGrp="1"/>
          </p:cNvSpPr>
          <p:nvPr>
            <p:ph type="dt" sz="half" idx="10"/>
          </p:nvPr>
        </p:nvSpPr>
        <p:spPr/>
        <p:txBody>
          <a:bodyPr/>
          <a:lstStyle/>
          <a:p>
            <a:fld id="{FD13B914-4530-774E-8919-9787A8B527D3}" type="datetimeFigureOut">
              <a:rPr lang="en-IL" smtClean="0"/>
              <a:t>01/12/2023</a:t>
            </a:fld>
            <a:endParaRPr lang="en-IL"/>
          </a:p>
        </p:txBody>
      </p:sp>
      <p:sp>
        <p:nvSpPr>
          <p:cNvPr id="6" name="Footer Placeholder 5">
            <a:extLst>
              <a:ext uri="{FF2B5EF4-FFF2-40B4-BE49-F238E27FC236}">
                <a16:creationId xmlns:a16="http://schemas.microsoft.com/office/drawing/2014/main" id="{071F955E-37E9-E898-9BF5-9E40EB5A936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2329CA6-2D13-93A6-EED2-173B8AC6F991}"/>
              </a:ext>
            </a:extLst>
          </p:cNvPr>
          <p:cNvSpPr>
            <a:spLocks noGrp="1"/>
          </p:cNvSpPr>
          <p:nvPr>
            <p:ph type="sldNum" sz="quarter" idx="12"/>
          </p:nvPr>
        </p:nvSpPr>
        <p:spPr/>
        <p:txBody>
          <a:bodyPr/>
          <a:lstStyle/>
          <a:p>
            <a:fld id="{C55E1E50-70AC-884C-8C14-607E50C15A87}" type="slidenum">
              <a:rPr lang="en-IL" smtClean="0"/>
              <a:t>‹#›</a:t>
            </a:fld>
            <a:endParaRPr lang="en-IL"/>
          </a:p>
        </p:txBody>
      </p:sp>
    </p:spTree>
    <p:extLst>
      <p:ext uri="{BB962C8B-B14F-4D97-AF65-F5344CB8AC3E}">
        <p14:creationId xmlns:p14="http://schemas.microsoft.com/office/powerpoint/2010/main" val="406313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CFFEA-BA80-C097-2A74-7EB59EF56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353119B-EA8F-C72F-4E95-9FA85B096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7AE9910-BB5A-C33E-0449-3B780B9EE3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3B914-4530-774E-8919-9787A8B527D3}" type="datetimeFigureOut">
              <a:rPr lang="en-IL" smtClean="0"/>
              <a:t>01/12/2023</a:t>
            </a:fld>
            <a:endParaRPr lang="en-IL"/>
          </a:p>
        </p:txBody>
      </p:sp>
      <p:sp>
        <p:nvSpPr>
          <p:cNvPr id="5" name="Footer Placeholder 4">
            <a:extLst>
              <a:ext uri="{FF2B5EF4-FFF2-40B4-BE49-F238E27FC236}">
                <a16:creationId xmlns:a16="http://schemas.microsoft.com/office/drawing/2014/main" id="{0D0A2256-DEB7-C610-3DFB-60CD0E7B38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00FABDF4-E5B2-65B5-F944-A9C54C990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E1E50-70AC-884C-8C14-607E50C15A87}" type="slidenum">
              <a:rPr lang="en-IL" smtClean="0"/>
              <a:t>‹#›</a:t>
            </a:fld>
            <a:endParaRPr lang="en-IL"/>
          </a:p>
        </p:txBody>
      </p:sp>
    </p:spTree>
    <p:extLst>
      <p:ext uri="{BB962C8B-B14F-4D97-AF65-F5344CB8AC3E}">
        <p14:creationId xmlns:p14="http://schemas.microsoft.com/office/powerpoint/2010/main" val="55574412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ocker.com/" TargetMode="External"/><Relationship Id="rId7" Type="http://schemas.openxmlformats.org/officeDocument/2006/relationships/hyperlink" Target="https://code.visualstudio.com/" TargetMode="External"/><Relationship Id="rId2" Type="http://schemas.openxmlformats.org/officeDocument/2006/relationships/hyperlink" Target="https://docs.docker.com/get-started/overview/" TargetMode="External"/><Relationship Id="rId1" Type="http://schemas.openxmlformats.org/officeDocument/2006/relationships/slideLayout" Target="../slideLayouts/slideLayout2.xml"/><Relationship Id="rId6" Type="http://schemas.openxmlformats.org/officeDocument/2006/relationships/hyperlink" Target="https://hub.docker.com/signup" TargetMode="External"/><Relationship Id="rId5" Type="http://schemas.openxmlformats.org/officeDocument/2006/relationships/hyperlink" Target="https://git-scm.com/downloads" TargetMode="External"/><Relationship Id="rId4" Type="http://schemas.openxmlformats.org/officeDocument/2006/relationships/hyperlink" Target="https://stackoverflow.com/questions/71084718/docker-desktop-stopped-message-after-installati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057D3-3B95-6982-7E2A-D5E670CD768A}"/>
              </a:ext>
            </a:extLst>
          </p:cNvPr>
          <p:cNvSpPr>
            <a:spLocks noGrp="1"/>
          </p:cNvSpPr>
          <p:nvPr>
            <p:ph type="ctrTitle"/>
          </p:nvPr>
        </p:nvSpPr>
        <p:spPr>
          <a:xfrm>
            <a:off x="638882" y="3577456"/>
            <a:ext cx="10909640" cy="1687814"/>
          </a:xfrm>
        </p:spPr>
        <p:txBody>
          <a:bodyPr anchor="b">
            <a:normAutofit/>
          </a:bodyPr>
          <a:lstStyle/>
          <a:p>
            <a:pPr defTabSz="914400" rtl="1" eaLnBrk="1" latinLnBrk="0" hangingPunct="1">
              <a:spcBef>
                <a:spcPct val="0"/>
              </a:spcBef>
              <a:buNone/>
            </a:pPr>
            <a:r>
              <a:rPr lang="en-US" sz="6600" dirty="0"/>
              <a:t>Docker</a:t>
            </a:r>
            <a:endParaRPr lang="en-IL" sz="6600" dirty="0"/>
          </a:p>
        </p:txBody>
      </p:sp>
      <p:pic>
        <p:nvPicPr>
          <p:cNvPr id="1026" name="Picture 2" descr="A practical introduction to Docker containers | Red Hat Developer">
            <a:extLst>
              <a:ext uri="{FF2B5EF4-FFF2-40B4-BE49-F238E27FC236}">
                <a16:creationId xmlns:a16="http://schemas.microsoft.com/office/drawing/2014/main" id="{7E31DAA2-6FDE-1D23-93DD-DB993F264F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33714" y="591670"/>
            <a:ext cx="3319975" cy="2742004"/>
          </a:xfrm>
          <a:prstGeom prst="rect">
            <a:avLst/>
          </a:prstGeom>
          <a:noFill/>
          <a:extLst>
            <a:ext uri="{909E8E84-426E-40DD-AFC4-6F175D3DCCD1}">
              <a14:hiddenFill xmlns:a14="http://schemas.microsoft.com/office/drawing/2010/main">
                <a:solidFill>
                  <a:srgbClr val="FFFFFF"/>
                </a:solidFill>
              </a14:hiddenFill>
            </a:ext>
          </a:extLst>
        </p:spPr>
      </p:pic>
      <p:sp>
        <p:nvSpPr>
          <p:cNvPr id="1033"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790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83F7-E881-EF42-4EDB-617A1543F7D0}"/>
              </a:ext>
            </a:extLst>
          </p:cNvPr>
          <p:cNvSpPr>
            <a:spLocks noGrp="1"/>
          </p:cNvSpPr>
          <p:nvPr>
            <p:ph type="title"/>
          </p:nvPr>
        </p:nvSpPr>
        <p:spPr>
          <a:xfrm>
            <a:off x="583292" y="1"/>
            <a:ext cx="5055508" cy="666750"/>
          </a:xfrm>
        </p:spPr>
        <p:txBody>
          <a:bodyPr anchor="t">
            <a:normAutofit fontScale="90000"/>
          </a:bodyPr>
          <a:lstStyle/>
          <a:p>
            <a:r>
              <a:rPr lang="en-US" dirty="0"/>
              <a:t>Some commands</a:t>
            </a:r>
            <a:endParaRPr lang="en-IL" dirty="0"/>
          </a:p>
        </p:txBody>
      </p:sp>
      <p:graphicFrame>
        <p:nvGraphicFramePr>
          <p:cNvPr id="19" name="Content Placeholder 2">
            <a:extLst>
              <a:ext uri="{FF2B5EF4-FFF2-40B4-BE49-F238E27FC236}">
                <a16:creationId xmlns:a16="http://schemas.microsoft.com/office/drawing/2014/main" id="{8BDAC9E9-0B8D-A853-ABCD-27112541BE1B}"/>
              </a:ext>
            </a:extLst>
          </p:cNvPr>
          <p:cNvGraphicFramePr>
            <a:graphicFrameLocks noGrp="1"/>
          </p:cNvGraphicFramePr>
          <p:nvPr>
            <p:ph idx="1"/>
            <p:extLst>
              <p:ext uri="{D42A27DB-BD31-4B8C-83A1-F6EECF244321}">
                <p14:modId xmlns:p14="http://schemas.microsoft.com/office/powerpoint/2010/main" val="2785846414"/>
              </p:ext>
            </p:extLst>
          </p:nvPr>
        </p:nvGraphicFramePr>
        <p:xfrm>
          <a:off x="164193" y="476251"/>
          <a:ext cx="10522858" cy="6381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925392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
            <a:ext cx="10515600" cy="682625"/>
          </a:xfrm>
        </p:spPr>
        <p:txBody>
          <a:bodyPr>
            <a:normAutofit fontScale="90000"/>
          </a:bodyPr>
          <a:lstStyle/>
          <a:p>
            <a:r>
              <a:rPr lang="en-US" dirty="0"/>
              <a:t>Special Settings for Containers</a:t>
            </a:r>
            <a:endParaRPr lang="he-IL" dirty="0"/>
          </a:p>
        </p:txBody>
      </p:sp>
      <p:sp>
        <p:nvSpPr>
          <p:cNvPr id="3" name="Content Placeholder 2"/>
          <p:cNvSpPr>
            <a:spLocks noGrp="1"/>
          </p:cNvSpPr>
          <p:nvPr>
            <p:ph idx="1"/>
          </p:nvPr>
        </p:nvSpPr>
        <p:spPr>
          <a:xfrm>
            <a:off x="838200" y="720726"/>
            <a:ext cx="10515600" cy="5908674"/>
          </a:xfrm>
        </p:spPr>
        <p:txBody>
          <a:bodyPr>
            <a:normAutofit fontScale="77500" lnSpcReduction="20000"/>
          </a:bodyPr>
          <a:lstStyle/>
          <a:p>
            <a:r>
              <a:rPr lang="en-US" b="1" dirty="0"/>
              <a:t>Volumes</a:t>
            </a:r>
            <a:r>
              <a:rPr lang="en-US" dirty="0"/>
              <a:t> – Since the code needs to run inside the container, we need to get the code into the container. The easiest way is to create a shared folder between the host machine and  the container. This is done through volumes in Docker. In the Docker Compose file, add the following entry to a container:</a:t>
            </a:r>
          </a:p>
          <a:p>
            <a:pPr marL="0" indent="0">
              <a:buNone/>
            </a:pPr>
            <a:r>
              <a:rPr lang="en-US" dirty="0">
                <a:solidFill>
                  <a:srgbClr val="00B0F0"/>
                </a:solidFill>
              </a:rPr>
              <a:t>volumes:</a:t>
            </a:r>
          </a:p>
          <a:p>
            <a:pPr marL="0" indent="0">
              <a:buNone/>
            </a:pPr>
            <a:r>
              <a:rPr lang="en-US" dirty="0">
                <a:solidFill>
                  <a:srgbClr val="00B0F0"/>
                </a:solidFill>
              </a:rPr>
              <a:t>	     - ./</a:t>
            </a:r>
            <a:r>
              <a:rPr lang="en-US" dirty="0" err="1">
                <a:solidFill>
                  <a:srgbClr val="00B0F0"/>
                </a:solidFill>
              </a:rPr>
              <a:t>hostfolder</a:t>
            </a:r>
            <a:r>
              <a:rPr lang="en-US" dirty="0">
                <a:solidFill>
                  <a:srgbClr val="00B0F0"/>
                </a:solidFill>
              </a:rPr>
              <a:t>:/</a:t>
            </a:r>
            <a:r>
              <a:rPr lang="en-US" dirty="0" err="1">
                <a:solidFill>
                  <a:srgbClr val="00B0F0"/>
                </a:solidFill>
              </a:rPr>
              <a:t>containerfolder</a:t>
            </a:r>
            <a:endParaRPr lang="en-US" dirty="0">
              <a:solidFill>
                <a:srgbClr val="00B0F0"/>
              </a:solidFill>
            </a:endParaRPr>
          </a:p>
          <a:p>
            <a:r>
              <a:rPr lang="en-US" b="1" dirty="0"/>
              <a:t>Host Mode </a:t>
            </a:r>
            <a:r>
              <a:rPr lang="en-US" dirty="0"/>
              <a:t>-</a:t>
            </a:r>
            <a:r>
              <a:rPr lang="en-US" b="1" dirty="0"/>
              <a:t> </a:t>
            </a:r>
            <a:r>
              <a:rPr lang="en-US" dirty="0"/>
              <a:t>allows the container to see all the traffics (to sniff packets among other containers). In the Docker Compose file, add the following entry to a container:</a:t>
            </a:r>
          </a:p>
          <a:p>
            <a:pPr marL="0" indent="0">
              <a:buNone/>
            </a:pPr>
            <a:r>
              <a:rPr lang="en-US" dirty="0" err="1">
                <a:solidFill>
                  <a:srgbClr val="00B0F0"/>
                </a:solidFill>
              </a:rPr>
              <a:t>network_mode</a:t>
            </a:r>
            <a:r>
              <a:rPr lang="en-US" dirty="0">
                <a:solidFill>
                  <a:srgbClr val="00B0F0"/>
                </a:solidFill>
              </a:rPr>
              <a:t>: host</a:t>
            </a:r>
          </a:p>
          <a:p>
            <a:r>
              <a:rPr lang="en-US" b="1" dirty="0"/>
              <a:t>Copy files between container and host </a:t>
            </a:r>
            <a:r>
              <a:rPr lang="en-US" dirty="0"/>
              <a:t>– use “</a:t>
            </a:r>
            <a:r>
              <a:rPr lang="en-US" dirty="0" err="1"/>
              <a:t>docker</a:t>
            </a:r>
            <a:r>
              <a:rPr lang="en-US" dirty="0"/>
              <a:t> </a:t>
            </a:r>
            <a:r>
              <a:rPr lang="en-US" dirty="0" err="1"/>
              <a:t>cp</a:t>
            </a:r>
            <a:r>
              <a:rPr lang="en-US" dirty="0"/>
              <a:t>” command. For example:</a:t>
            </a:r>
          </a:p>
          <a:p>
            <a:pPr marL="0" indent="0">
              <a:buNone/>
            </a:pPr>
            <a:r>
              <a:rPr lang="en-US" dirty="0"/>
              <a:t>// From host to container</a:t>
            </a:r>
          </a:p>
          <a:p>
            <a:pPr marL="0" indent="0">
              <a:buNone/>
            </a:pPr>
            <a:r>
              <a:rPr lang="en-US" dirty="0">
                <a:solidFill>
                  <a:srgbClr val="00B0F0"/>
                </a:solidFill>
              </a:rPr>
              <a:t>$ </a:t>
            </a:r>
            <a:r>
              <a:rPr lang="en-US" dirty="0" err="1">
                <a:solidFill>
                  <a:srgbClr val="00B0F0"/>
                </a:solidFill>
              </a:rPr>
              <a:t>docker</a:t>
            </a:r>
            <a:r>
              <a:rPr lang="en-US" dirty="0">
                <a:solidFill>
                  <a:srgbClr val="00B0F0"/>
                </a:solidFill>
              </a:rPr>
              <a:t> </a:t>
            </a:r>
            <a:r>
              <a:rPr lang="en-US" dirty="0" err="1">
                <a:solidFill>
                  <a:srgbClr val="00B0F0"/>
                </a:solidFill>
              </a:rPr>
              <a:t>cp</a:t>
            </a:r>
            <a:r>
              <a:rPr lang="en-US" dirty="0">
                <a:solidFill>
                  <a:srgbClr val="00B0F0"/>
                </a:solidFill>
              </a:rPr>
              <a:t>  file.txt &lt;the-container-id&gt;:/</a:t>
            </a:r>
            <a:r>
              <a:rPr lang="en-US" dirty="0" err="1">
                <a:solidFill>
                  <a:srgbClr val="00B0F0"/>
                </a:solidFill>
              </a:rPr>
              <a:t>containerfolder</a:t>
            </a:r>
            <a:r>
              <a:rPr lang="en-US" dirty="0">
                <a:solidFill>
                  <a:srgbClr val="00B0F0"/>
                </a:solidFill>
              </a:rPr>
              <a:t>/</a:t>
            </a:r>
          </a:p>
          <a:p>
            <a:pPr marL="0" indent="0">
              <a:buNone/>
            </a:pPr>
            <a:r>
              <a:rPr lang="en-US" dirty="0">
                <a:solidFill>
                  <a:srgbClr val="00B0F0"/>
                </a:solidFill>
              </a:rPr>
              <a:t>$ </a:t>
            </a:r>
            <a:r>
              <a:rPr lang="en-US" dirty="0" err="1">
                <a:solidFill>
                  <a:srgbClr val="00B0F0"/>
                </a:solidFill>
              </a:rPr>
              <a:t>docker</a:t>
            </a:r>
            <a:r>
              <a:rPr lang="en-US" dirty="0">
                <a:solidFill>
                  <a:srgbClr val="00B0F0"/>
                </a:solidFill>
              </a:rPr>
              <a:t> </a:t>
            </a:r>
            <a:r>
              <a:rPr lang="en-US" dirty="0" err="1">
                <a:solidFill>
                  <a:srgbClr val="00B0F0"/>
                </a:solidFill>
              </a:rPr>
              <a:t>cp</a:t>
            </a:r>
            <a:r>
              <a:rPr lang="en-US" dirty="0">
                <a:solidFill>
                  <a:srgbClr val="00B0F0"/>
                </a:solidFill>
              </a:rPr>
              <a:t>  folder &lt;the-container-id&gt;:/</a:t>
            </a:r>
            <a:r>
              <a:rPr lang="en-US" dirty="0" err="1">
                <a:solidFill>
                  <a:srgbClr val="00B0F0"/>
                </a:solidFill>
              </a:rPr>
              <a:t>containerfolder</a:t>
            </a:r>
            <a:endParaRPr lang="en-US" dirty="0">
              <a:solidFill>
                <a:srgbClr val="00B0F0"/>
              </a:solidFill>
            </a:endParaRPr>
          </a:p>
          <a:p>
            <a:pPr marL="0" indent="0">
              <a:buNone/>
            </a:pPr>
            <a:endParaRPr lang="en-US" dirty="0"/>
          </a:p>
          <a:p>
            <a:pPr marL="0" indent="0">
              <a:buNone/>
            </a:pPr>
            <a:r>
              <a:rPr lang="en-US" dirty="0"/>
              <a:t>// From container to host </a:t>
            </a:r>
          </a:p>
          <a:p>
            <a:pPr marL="0" indent="0">
              <a:buNone/>
            </a:pPr>
            <a:r>
              <a:rPr lang="en-US" dirty="0">
                <a:solidFill>
                  <a:srgbClr val="00B0F0"/>
                </a:solidFill>
              </a:rPr>
              <a:t>$ </a:t>
            </a:r>
            <a:r>
              <a:rPr lang="en-US" dirty="0" err="1">
                <a:solidFill>
                  <a:srgbClr val="00B0F0"/>
                </a:solidFill>
              </a:rPr>
              <a:t>docker</a:t>
            </a:r>
            <a:r>
              <a:rPr lang="en-US" dirty="0">
                <a:solidFill>
                  <a:srgbClr val="00B0F0"/>
                </a:solidFill>
              </a:rPr>
              <a:t> </a:t>
            </a:r>
            <a:r>
              <a:rPr lang="en-US" dirty="0" err="1">
                <a:solidFill>
                  <a:srgbClr val="00B0F0"/>
                </a:solidFill>
              </a:rPr>
              <a:t>cp</a:t>
            </a:r>
            <a:r>
              <a:rPr lang="en-US" dirty="0">
                <a:solidFill>
                  <a:srgbClr val="00B0F0"/>
                </a:solidFill>
              </a:rPr>
              <a:t>  &lt;the-container-id&gt;:/</a:t>
            </a:r>
            <a:r>
              <a:rPr lang="en-US" dirty="0" err="1">
                <a:solidFill>
                  <a:srgbClr val="00B0F0"/>
                </a:solidFill>
              </a:rPr>
              <a:t>containerfolder</a:t>
            </a:r>
            <a:r>
              <a:rPr lang="en-US" dirty="0">
                <a:solidFill>
                  <a:srgbClr val="00B0F0"/>
                </a:solidFill>
              </a:rPr>
              <a:t>//file.txt .</a:t>
            </a:r>
          </a:p>
          <a:p>
            <a:pPr marL="0" indent="0">
              <a:buNone/>
            </a:pPr>
            <a:r>
              <a:rPr lang="en-US" dirty="0">
                <a:solidFill>
                  <a:srgbClr val="00B0F0"/>
                </a:solidFill>
              </a:rPr>
              <a:t>$ </a:t>
            </a:r>
            <a:r>
              <a:rPr lang="en-US" dirty="0" err="1">
                <a:solidFill>
                  <a:srgbClr val="00B0F0"/>
                </a:solidFill>
              </a:rPr>
              <a:t>docker</a:t>
            </a:r>
            <a:r>
              <a:rPr lang="en-US" dirty="0">
                <a:solidFill>
                  <a:srgbClr val="00B0F0"/>
                </a:solidFill>
              </a:rPr>
              <a:t> </a:t>
            </a:r>
            <a:r>
              <a:rPr lang="en-US" dirty="0" err="1">
                <a:solidFill>
                  <a:srgbClr val="00B0F0"/>
                </a:solidFill>
              </a:rPr>
              <a:t>cp</a:t>
            </a:r>
            <a:r>
              <a:rPr lang="en-US" dirty="0">
                <a:solidFill>
                  <a:srgbClr val="00B0F0"/>
                </a:solidFill>
              </a:rPr>
              <a:t>  &lt;the-container-id&gt;:/</a:t>
            </a:r>
            <a:r>
              <a:rPr lang="en-US" dirty="0" err="1">
                <a:solidFill>
                  <a:srgbClr val="00B0F0"/>
                </a:solidFill>
              </a:rPr>
              <a:t>containerfolder</a:t>
            </a:r>
            <a:r>
              <a:rPr lang="en-US" dirty="0">
                <a:solidFill>
                  <a:srgbClr val="00B0F0"/>
                </a:solidFill>
              </a:rPr>
              <a:t>/folder  .</a:t>
            </a:r>
          </a:p>
          <a:p>
            <a:pPr marL="0" indent="0">
              <a:buNone/>
            </a:pPr>
            <a:endParaRPr lang="en-US" dirty="0"/>
          </a:p>
          <a:p>
            <a:endParaRPr lang="en-US" dirty="0"/>
          </a:p>
          <a:p>
            <a:endParaRPr lang="en-US" dirty="0"/>
          </a:p>
          <a:p>
            <a:endParaRPr lang="en-US" dirty="0"/>
          </a:p>
          <a:p>
            <a:pPr marL="0" indent="0">
              <a:buNone/>
            </a:pPr>
            <a:endParaRPr lang="en-US" b="1" dirty="0"/>
          </a:p>
          <a:p>
            <a:pPr marL="0" indent="0">
              <a:buNone/>
            </a:pPr>
            <a:endParaRPr lang="he-IL" dirty="0"/>
          </a:p>
        </p:txBody>
      </p:sp>
      <p:sp>
        <p:nvSpPr>
          <p:cNvPr id="9"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he-IL"/>
          </a:p>
        </p:txBody>
      </p:sp>
    </p:spTree>
    <p:extLst>
      <p:ext uri="{BB962C8B-B14F-4D97-AF65-F5344CB8AC3E}">
        <p14:creationId xmlns:p14="http://schemas.microsoft.com/office/powerpoint/2010/main" val="214570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28C2-53C4-2E8D-826D-B3AC45FE7BD7}"/>
              </a:ext>
            </a:extLst>
          </p:cNvPr>
          <p:cNvSpPr>
            <a:spLocks noGrp="1"/>
          </p:cNvSpPr>
          <p:nvPr>
            <p:ph type="title"/>
          </p:nvPr>
        </p:nvSpPr>
        <p:spPr>
          <a:xfrm>
            <a:off x="1371599" y="294538"/>
            <a:ext cx="9895951" cy="1033669"/>
          </a:xfrm>
        </p:spPr>
        <p:txBody>
          <a:bodyPr>
            <a:normAutofit fontScale="90000"/>
          </a:bodyPr>
          <a:lstStyle/>
          <a:p>
            <a:br>
              <a:rPr lang="en-US" sz="4000" dirty="0"/>
            </a:br>
            <a:r>
              <a:rPr lang="en-US" sz="4000" dirty="0"/>
              <a:t>Virtual Machine</a:t>
            </a:r>
            <a:br>
              <a:rPr lang="en-US" sz="4000" dirty="0"/>
            </a:br>
            <a:endParaRPr lang="en-IL" sz="4000" dirty="0"/>
          </a:p>
        </p:txBody>
      </p:sp>
      <p:sp>
        <p:nvSpPr>
          <p:cNvPr id="3" name="Content Placeholder 2">
            <a:extLst>
              <a:ext uri="{FF2B5EF4-FFF2-40B4-BE49-F238E27FC236}">
                <a16:creationId xmlns:a16="http://schemas.microsoft.com/office/drawing/2014/main" id="{83434D41-641F-170E-926F-29ACA7244E54}"/>
              </a:ext>
            </a:extLst>
          </p:cNvPr>
          <p:cNvSpPr>
            <a:spLocks noGrp="1"/>
          </p:cNvSpPr>
          <p:nvPr>
            <p:ph idx="1"/>
          </p:nvPr>
        </p:nvSpPr>
        <p:spPr>
          <a:xfrm>
            <a:off x="1371599" y="1328206"/>
            <a:ext cx="9724031" cy="5038087"/>
          </a:xfrm>
        </p:spPr>
        <p:txBody>
          <a:bodyPr anchor="ctr">
            <a:normAutofit/>
          </a:bodyPr>
          <a:lstStyle/>
          <a:p>
            <a:r>
              <a:rPr lang="en-US" sz="2400" dirty="0"/>
              <a:t>H</a:t>
            </a:r>
            <a:r>
              <a:rPr lang="en-IL" sz="2400" dirty="0"/>
              <a:t>elps us run more than 1 machine on a single host.</a:t>
            </a:r>
          </a:p>
          <a:p>
            <a:r>
              <a:rPr lang="en-US" sz="2400" dirty="0"/>
              <a:t>B</a:t>
            </a:r>
            <a:r>
              <a:rPr lang="en-IL" sz="2400" dirty="0"/>
              <a:t>uilds his own OS Kernel for the new machine.</a:t>
            </a:r>
          </a:p>
          <a:p>
            <a:r>
              <a:rPr lang="en-US" sz="2400" b="1" dirty="0"/>
              <a:t>P</a:t>
            </a:r>
            <a:r>
              <a:rPr lang="en-IL" sz="2400" b="1" dirty="0"/>
              <a:t>ros:</a:t>
            </a:r>
          </a:p>
          <a:p>
            <a:pPr lvl="1"/>
            <a:r>
              <a:rPr lang="en-US" dirty="0"/>
              <a:t>We interact with the virtual machine threw GUI .</a:t>
            </a:r>
          </a:p>
          <a:p>
            <a:pPr lvl="1"/>
            <a:r>
              <a:rPr lang="en-US" dirty="0"/>
              <a:t>Because virtual machine builds his own kernel for every image we can run any OS we would like on any OS Host.</a:t>
            </a:r>
          </a:p>
          <a:p>
            <a:r>
              <a:rPr lang="en-US" sz="2400" b="1" dirty="0"/>
              <a:t>Cons:</a:t>
            </a:r>
          </a:p>
          <a:p>
            <a:pPr lvl="1"/>
            <a:r>
              <a:rPr lang="en-US" dirty="0"/>
              <a:t>Because virtual machine builds his own kernel for every image it is cost heavy for every image you’re running.</a:t>
            </a:r>
          </a:p>
          <a:p>
            <a:pPr lvl="1"/>
            <a:r>
              <a:rPr lang="en-US" dirty="0"/>
              <a:t>Must define the amount of RAM the machine will use, which can cause a waste of Ram.</a:t>
            </a:r>
          </a:p>
          <a:p>
            <a:endParaRPr lang="en-IL" sz="1900" dirty="0"/>
          </a:p>
        </p:txBody>
      </p:sp>
    </p:spTree>
    <p:extLst>
      <p:ext uri="{BB962C8B-B14F-4D97-AF65-F5344CB8AC3E}">
        <p14:creationId xmlns:p14="http://schemas.microsoft.com/office/powerpoint/2010/main" val="69437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6A61-F86F-15C4-0E93-CE913F839CDB}"/>
              </a:ext>
            </a:extLst>
          </p:cNvPr>
          <p:cNvSpPr>
            <a:spLocks noGrp="1"/>
          </p:cNvSpPr>
          <p:nvPr>
            <p:ph type="title"/>
          </p:nvPr>
        </p:nvSpPr>
        <p:spPr/>
        <p:txBody>
          <a:bodyPr>
            <a:normAutofit/>
          </a:bodyPr>
          <a:lstStyle/>
          <a:p>
            <a:r>
              <a:rPr lang="en-US" dirty="0"/>
              <a:t>S</a:t>
            </a:r>
            <a:r>
              <a:rPr lang="en-IL" dirty="0"/>
              <a:t>olution to the cons</a:t>
            </a:r>
            <a:r>
              <a:rPr lang="en-US" dirty="0"/>
              <a:t> of Virtual Machine</a:t>
            </a:r>
            <a:br>
              <a:rPr lang="en-US" dirty="0"/>
            </a:br>
            <a:r>
              <a:rPr lang="en-US" dirty="0"/>
              <a:t> </a:t>
            </a:r>
            <a:endParaRPr lang="en-IL" dirty="0"/>
          </a:p>
        </p:txBody>
      </p:sp>
      <p:graphicFrame>
        <p:nvGraphicFramePr>
          <p:cNvPr id="26" name="Content Placeholder 2">
            <a:extLst>
              <a:ext uri="{FF2B5EF4-FFF2-40B4-BE49-F238E27FC236}">
                <a16:creationId xmlns:a16="http://schemas.microsoft.com/office/drawing/2014/main" id="{515F59A7-571B-C92A-787B-4174C54AE674}"/>
              </a:ext>
            </a:extLst>
          </p:cNvPr>
          <p:cNvGraphicFramePr>
            <a:graphicFrameLocks noGrp="1"/>
          </p:cNvGraphicFramePr>
          <p:nvPr>
            <p:ph idx="1"/>
            <p:extLst>
              <p:ext uri="{D42A27DB-BD31-4B8C-83A1-F6EECF244321}">
                <p14:modId xmlns:p14="http://schemas.microsoft.com/office/powerpoint/2010/main" val="35125849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71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FABE-4AE1-5F03-2002-EE10253E740C}"/>
              </a:ext>
            </a:extLst>
          </p:cNvPr>
          <p:cNvSpPr>
            <a:spLocks noGrp="1"/>
          </p:cNvSpPr>
          <p:nvPr>
            <p:ph type="title"/>
          </p:nvPr>
        </p:nvSpPr>
        <p:spPr>
          <a:xfrm>
            <a:off x="1155548" y="206441"/>
            <a:ext cx="9888496" cy="900131"/>
          </a:xfrm>
        </p:spPr>
        <p:txBody>
          <a:bodyPr anchor="t">
            <a:normAutofit fontScale="90000"/>
          </a:bodyPr>
          <a:lstStyle/>
          <a:p>
            <a:r>
              <a:rPr lang="en-US" sz="4000" dirty="0"/>
              <a:t>Comparing Containers with Virtual Machines</a:t>
            </a:r>
            <a:br>
              <a:rPr lang="en-US" sz="4000" dirty="0"/>
            </a:br>
            <a:endParaRPr lang="en-US" sz="4000" dirty="0"/>
          </a:p>
        </p:txBody>
      </p:sp>
      <p:sp>
        <p:nvSpPr>
          <p:cNvPr id="56" name="Content Placeholder 2">
            <a:extLst>
              <a:ext uri="{FF2B5EF4-FFF2-40B4-BE49-F238E27FC236}">
                <a16:creationId xmlns:a16="http://schemas.microsoft.com/office/drawing/2014/main" id="{95C648C1-BDA3-9755-FCF7-B0997030B23E}"/>
              </a:ext>
            </a:extLst>
          </p:cNvPr>
          <p:cNvSpPr>
            <a:spLocks noGrp="1"/>
          </p:cNvSpPr>
          <p:nvPr>
            <p:ph idx="1"/>
          </p:nvPr>
        </p:nvSpPr>
        <p:spPr>
          <a:xfrm>
            <a:off x="1155548" y="931653"/>
            <a:ext cx="9880893" cy="5589917"/>
          </a:xfrm>
        </p:spPr>
        <p:txBody>
          <a:bodyPr>
            <a:noAutofit/>
          </a:bodyPr>
          <a:lstStyle/>
          <a:p>
            <a:pPr marL="0" indent="0">
              <a:buNone/>
            </a:pPr>
            <a:r>
              <a:rPr lang="en-IL" sz="2000" b="1" dirty="0"/>
              <a:t>Docker</a:t>
            </a:r>
            <a:r>
              <a:rPr lang="en-IL" sz="2000" dirty="0"/>
              <a:t> is a company that developed a free open source technology (anyone can contribute to it).</a:t>
            </a:r>
          </a:p>
          <a:p>
            <a:pPr marL="0" indent="0">
              <a:buNone/>
            </a:pPr>
            <a:r>
              <a:rPr lang="en-US" sz="2000" dirty="0"/>
              <a:t>Instead of defining for every image his own kernel, docker runs images in a small unit called </a:t>
            </a:r>
            <a:r>
              <a:rPr lang="en-US" sz="2000" b="1" dirty="0"/>
              <a:t>container</a:t>
            </a:r>
            <a:r>
              <a:rPr lang="en-US" sz="2000" dirty="0"/>
              <a:t> that sits on the host kernel and interacts with the kernel with the docker daemon.</a:t>
            </a:r>
          </a:p>
          <a:p>
            <a:r>
              <a:rPr lang="en-US" sz="2000" b="1" dirty="0"/>
              <a:t>P</a:t>
            </a:r>
            <a:r>
              <a:rPr lang="en-IL" sz="2000" b="1" dirty="0"/>
              <a:t>ros:</a:t>
            </a:r>
          </a:p>
          <a:p>
            <a:pPr lvl="1"/>
            <a:r>
              <a:rPr lang="en-US" sz="2000" dirty="0"/>
              <a:t>Lightweight, small, fast</a:t>
            </a:r>
          </a:p>
          <a:p>
            <a:pPr lvl="1"/>
            <a:r>
              <a:rPr lang="en-US" sz="2000" dirty="0"/>
              <a:t>Isolated workspace</a:t>
            </a:r>
          </a:p>
          <a:p>
            <a:pPr lvl="1"/>
            <a:r>
              <a:rPr lang="en-US" sz="2000" dirty="0"/>
              <a:t>Big Open Source community.</a:t>
            </a:r>
          </a:p>
          <a:p>
            <a:pPr lvl="1"/>
            <a:r>
              <a:rPr lang="en-US" sz="2000" dirty="0"/>
              <a:t>Uses the host resources – so no need to allocate RAM to the image.</a:t>
            </a:r>
          </a:p>
          <a:p>
            <a:r>
              <a:rPr lang="en-US" sz="2000" b="1" dirty="0"/>
              <a:t>Cons:</a:t>
            </a:r>
          </a:p>
          <a:p>
            <a:pPr lvl="1"/>
            <a:r>
              <a:rPr lang="en-US" sz="2000" dirty="0"/>
              <a:t>Runs on the host kernel which might cause troubles (for example when running </a:t>
            </a:r>
            <a:r>
              <a:rPr lang="en-US" sz="2000" dirty="0" err="1"/>
              <a:t>linux</a:t>
            </a:r>
            <a:r>
              <a:rPr lang="en-US" sz="2000" dirty="0"/>
              <a:t> images on a windows host)</a:t>
            </a:r>
          </a:p>
          <a:p>
            <a:pPr lvl="1"/>
            <a:r>
              <a:rPr lang="en-US" sz="2000" dirty="0"/>
              <a:t>No </a:t>
            </a:r>
            <a:r>
              <a:rPr lang="en-US" sz="2000" dirty="0" err="1"/>
              <a:t>gui</a:t>
            </a:r>
            <a:r>
              <a:rPr lang="en-US" sz="2000" dirty="0"/>
              <a:t> – interacts with the machine via Terminal only.</a:t>
            </a:r>
          </a:p>
          <a:p>
            <a:pPr lvl="1"/>
            <a:r>
              <a:rPr lang="en-US" sz="2000" dirty="0"/>
              <a:t>Images are read only – means any change made while running the image wont be saved (can be a pro sometimes).</a:t>
            </a:r>
          </a:p>
        </p:txBody>
      </p:sp>
    </p:spTree>
    <p:extLst>
      <p:ext uri="{BB962C8B-B14F-4D97-AF65-F5344CB8AC3E}">
        <p14:creationId xmlns:p14="http://schemas.microsoft.com/office/powerpoint/2010/main" val="85653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057586-3C8E-4981-A78C-E6D2AB9AA510}"/>
              </a:ext>
            </a:extLst>
          </p:cNvPr>
          <p:cNvSpPr>
            <a:spLocks noGrp="1"/>
          </p:cNvSpPr>
          <p:nvPr>
            <p:ph type="title"/>
          </p:nvPr>
        </p:nvSpPr>
        <p:spPr/>
        <p:txBody>
          <a:bodyPr/>
          <a:lstStyle/>
          <a:p>
            <a:r>
              <a:rPr lang="en-US" dirty="0"/>
              <a:t>Docker architecture</a:t>
            </a:r>
            <a:endParaRPr lang="he-IL" dirty="0"/>
          </a:p>
        </p:txBody>
      </p:sp>
      <p:pic>
        <p:nvPicPr>
          <p:cNvPr id="7" name="מציין מיקום תוכן 6">
            <a:extLst>
              <a:ext uri="{FF2B5EF4-FFF2-40B4-BE49-F238E27FC236}">
                <a16:creationId xmlns:a16="http://schemas.microsoft.com/office/drawing/2014/main" id="{E303D6DC-E694-45BD-9D73-4C0937F74C19}"/>
              </a:ext>
            </a:extLst>
          </p:cNvPr>
          <p:cNvPicPr>
            <a:picLocks noGrp="1" noChangeAspect="1"/>
          </p:cNvPicPr>
          <p:nvPr>
            <p:ph idx="1"/>
          </p:nvPr>
        </p:nvPicPr>
        <p:blipFill>
          <a:blip r:embed="rId3"/>
          <a:stretch>
            <a:fillRect/>
          </a:stretch>
        </p:blipFill>
        <p:spPr>
          <a:xfrm>
            <a:off x="1438432" y="1775609"/>
            <a:ext cx="9041999" cy="4590022"/>
          </a:xfrm>
        </p:spPr>
      </p:pic>
    </p:spTree>
    <p:extLst>
      <p:ext uri="{BB962C8B-B14F-4D97-AF65-F5344CB8AC3E}">
        <p14:creationId xmlns:p14="http://schemas.microsoft.com/office/powerpoint/2010/main" val="229578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started with Docker</a:t>
            </a:r>
            <a:endParaRPr lang="he-IL" dirty="0"/>
          </a:p>
        </p:txBody>
      </p:sp>
      <p:sp>
        <p:nvSpPr>
          <p:cNvPr id="3" name="Content Placeholder 2"/>
          <p:cNvSpPr>
            <a:spLocks noGrp="1"/>
          </p:cNvSpPr>
          <p:nvPr>
            <p:ph idx="1"/>
          </p:nvPr>
        </p:nvSpPr>
        <p:spPr/>
        <p:txBody>
          <a:bodyPr>
            <a:normAutofit fontScale="92500" lnSpcReduction="20000"/>
          </a:bodyPr>
          <a:lstStyle/>
          <a:p>
            <a:r>
              <a:rPr lang="en-US" b="1" dirty="0"/>
              <a:t>Guides</a:t>
            </a:r>
            <a:r>
              <a:rPr lang="en-US" dirty="0"/>
              <a:t>: </a:t>
            </a:r>
            <a:r>
              <a:rPr lang="en-US" dirty="0">
                <a:hlinkClick r:id="rId2"/>
              </a:rPr>
              <a:t>https://docs.docker.com/get-started/overview/</a:t>
            </a:r>
            <a:endParaRPr lang="en-US" dirty="0"/>
          </a:p>
          <a:p>
            <a:r>
              <a:rPr lang="en-US" dirty="0"/>
              <a:t>First download and install Docker desktop. The official site for download </a:t>
            </a:r>
            <a:r>
              <a:rPr lang="en-US" dirty="0" err="1"/>
              <a:t>docker</a:t>
            </a:r>
            <a:r>
              <a:rPr lang="en-US" dirty="0"/>
              <a:t> desktop: </a:t>
            </a:r>
            <a:r>
              <a:rPr lang="en-US" dirty="0">
                <a:hlinkClick r:id="rId3"/>
              </a:rPr>
              <a:t>https://www.docker.com/</a:t>
            </a:r>
            <a:endParaRPr lang="en-US" dirty="0"/>
          </a:p>
          <a:p>
            <a:pPr lvl="1"/>
            <a:r>
              <a:rPr lang="en-US" dirty="0"/>
              <a:t>If get the message "Docker Desktop stopped..." see </a:t>
            </a:r>
            <a:r>
              <a:rPr lang="en-US" dirty="0">
                <a:hlinkClick r:id="rId4"/>
              </a:rPr>
              <a:t>https://stackoverflow.com/questions/71084718/docker-desktop-stopped-message-after-installation</a:t>
            </a:r>
            <a:endParaRPr lang="en-US" dirty="0"/>
          </a:p>
          <a:p>
            <a:r>
              <a:rPr lang="en-US" dirty="0"/>
              <a:t>Run Docker locally.</a:t>
            </a:r>
          </a:p>
          <a:p>
            <a:r>
              <a:rPr lang="en-US" dirty="0"/>
              <a:t>Download a </a:t>
            </a:r>
            <a:r>
              <a:rPr lang="en-US" dirty="0" err="1">
                <a:hlinkClick r:id="rId5"/>
              </a:rPr>
              <a:t>Git</a:t>
            </a:r>
            <a:r>
              <a:rPr lang="en-US" dirty="0">
                <a:hlinkClick r:id="rId5"/>
              </a:rPr>
              <a:t> client </a:t>
            </a:r>
            <a:r>
              <a:rPr lang="en-US" dirty="0"/>
              <a:t>if you don’t have.</a:t>
            </a:r>
          </a:p>
          <a:p>
            <a:r>
              <a:rPr lang="en-US" dirty="0"/>
              <a:t>Create a </a:t>
            </a:r>
            <a:r>
              <a:rPr lang="en-US" u="sng" dirty="0">
                <a:hlinkClick r:id="rId6"/>
              </a:rPr>
              <a:t>Docker ID</a:t>
            </a:r>
            <a:r>
              <a:rPr lang="en-US" dirty="0"/>
              <a:t> for free  to access Docker Hub which is the world’s largest library and community for container images, if you don’t have one.</a:t>
            </a:r>
          </a:p>
          <a:p>
            <a:r>
              <a:rPr lang="en-US" dirty="0"/>
              <a:t>Use an IDE or a text editor to edit files. Docker recommends using </a:t>
            </a:r>
            <a:r>
              <a:rPr lang="en-US" dirty="0">
                <a:hlinkClick r:id="rId7"/>
              </a:rPr>
              <a:t>Visual Studio Code</a:t>
            </a:r>
            <a:r>
              <a:rPr lang="en-US" dirty="0"/>
              <a:t>.  In the </a:t>
            </a:r>
            <a:r>
              <a:rPr lang="en-US" b="1" dirty="0"/>
              <a:t>Visual Studio Code </a:t>
            </a:r>
            <a:r>
              <a:rPr lang="en-US" dirty="0"/>
              <a:t>→ </a:t>
            </a:r>
            <a:r>
              <a:rPr lang="en-US" b="1" dirty="0"/>
              <a:t>Extensions</a:t>
            </a:r>
            <a:r>
              <a:rPr lang="en-US" dirty="0"/>
              <a:t>: Install Docker + Remote(Dev) - Containers</a:t>
            </a:r>
            <a:endParaRPr lang="he-IL" dirty="0"/>
          </a:p>
          <a:p>
            <a:endParaRPr lang="he-IL" dirty="0"/>
          </a:p>
        </p:txBody>
      </p:sp>
    </p:spTree>
    <p:extLst>
      <p:ext uri="{BB962C8B-B14F-4D97-AF65-F5344CB8AC3E}">
        <p14:creationId xmlns:p14="http://schemas.microsoft.com/office/powerpoint/2010/main" val="24583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1"/>
            <a:ext cx="10515600" cy="1006475"/>
          </a:xfrm>
        </p:spPr>
        <p:txBody>
          <a:bodyPr/>
          <a:lstStyle/>
          <a:p>
            <a:r>
              <a:rPr lang="en-US" dirty="0"/>
              <a:t>Docker concepts</a:t>
            </a:r>
            <a:endParaRPr lang="he-IL" dirty="0"/>
          </a:p>
        </p:txBody>
      </p:sp>
      <p:sp>
        <p:nvSpPr>
          <p:cNvPr id="3" name="Content Placeholder 2"/>
          <p:cNvSpPr>
            <a:spLocks noGrp="1"/>
          </p:cNvSpPr>
          <p:nvPr>
            <p:ph idx="1"/>
          </p:nvPr>
        </p:nvSpPr>
        <p:spPr>
          <a:xfrm>
            <a:off x="838200" y="1153886"/>
            <a:ext cx="10515600" cy="5486399"/>
          </a:xfrm>
        </p:spPr>
        <p:txBody>
          <a:bodyPr>
            <a:normAutofit fontScale="70000" lnSpcReduction="20000"/>
          </a:bodyPr>
          <a:lstStyle/>
          <a:p>
            <a:pPr marL="0" indent="0" rtl="1">
              <a:lnSpc>
                <a:spcPct val="100000"/>
              </a:lnSpc>
              <a:spcBef>
                <a:spcPts val="0"/>
              </a:spcBef>
              <a:buNone/>
              <a:defRPr/>
            </a:pPr>
            <a:r>
              <a:rPr lang="en-US" b="1" dirty="0"/>
              <a:t>Docker Desktop </a:t>
            </a:r>
            <a:r>
              <a:rPr lang="en-US" dirty="0"/>
              <a:t>is an easy-to-install application that enables to build and share containerized applications and micro service.</a:t>
            </a:r>
            <a:endParaRPr lang="he-IL" dirty="0"/>
          </a:p>
          <a:p>
            <a:pPr marL="0" indent="0" rtl="1">
              <a:lnSpc>
                <a:spcPct val="100000"/>
              </a:lnSpc>
              <a:spcBef>
                <a:spcPts val="0"/>
              </a:spcBef>
              <a:buNone/>
              <a:defRPr/>
            </a:pPr>
            <a:r>
              <a:rPr lang="en-US" b="1" dirty="0"/>
              <a:t>Docker hub </a:t>
            </a:r>
            <a:r>
              <a:rPr lang="en-US" dirty="0"/>
              <a:t>is a public registry for pulling the required images those created by others and published in a registry (→ Explore)</a:t>
            </a:r>
          </a:p>
          <a:p>
            <a:pPr marL="0" indent="0">
              <a:buNone/>
            </a:pPr>
            <a:r>
              <a:rPr lang="en-US" b="1" dirty="0"/>
              <a:t>Image</a:t>
            </a:r>
            <a:r>
              <a:rPr lang="en-US" dirty="0"/>
              <a:t> is a read-only template with instructions for creating a Docker container. Often, an image is </a:t>
            </a:r>
            <a:r>
              <a:rPr lang="en-US" i="1" dirty="0"/>
              <a:t>based on</a:t>
            </a:r>
            <a:r>
              <a:rPr lang="en-US" dirty="0"/>
              <a:t> another image, with some additional customization.</a:t>
            </a:r>
          </a:p>
          <a:p>
            <a:pPr marL="0" indent="0">
              <a:buNone/>
            </a:pPr>
            <a:r>
              <a:rPr lang="en-US" b="1" dirty="0"/>
              <a:t>Container</a:t>
            </a:r>
            <a:r>
              <a:rPr lang="en-US" dirty="0"/>
              <a:t> is a runnable instance of an image. We can create, start, stop, move, or delete a container using the Docker API or CLI. We can connect a container to one or more networks, attach storage to it, or even create a new image based on its current state. A container is defined by its image. It can be run on local machines, virtual machines or deployed to the cloud.  </a:t>
            </a:r>
          </a:p>
          <a:p>
            <a:pPr marL="0" indent="0">
              <a:buNone/>
            </a:pPr>
            <a:r>
              <a:rPr lang="en-US" b="1" dirty="0" err="1"/>
              <a:t>Dockerfile</a:t>
            </a:r>
            <a:r>
              <a:rPr lang="en-US" dirty="0"/>
              <a:t> is used to build own (container) image and run it. It’s simply a text-based file with no file extension.</a:t>
            </a:r>
          </a:p>
          <a:p>
            <a:pPr marL="0" indent="0">
              <a:buNone/>
            </a:pPr>
            <a:r>
              <a:rPr lang="en-US" b="1" dirty="0"/>
              <a:t>Docker Compose</a:t>
            </a:r>
            <a:r>
              <a:rPr lang="en-US" dirty="0"/>
              <a:t> is a tool that was developed to help define and share multi-container applications. With Compose, we can create a YAML file to define the services and with a single command, can spin everything up or tear it all down.</a:t>
            </a:r>
          </a:p>
          <a:p>
            <a:pPr marL="0" indent="0">
              <a:buNone/>
            </a:pPr>
            <a:r>
              <a:rPr lang="en-US" b="1" dirty="0" err="1"/>
              <a:t>docker-compose.yml</a:t>
            </a:r>
            <a:r>
              <a:rPr lang="en-US" dirty="0"/>
              <a:t> is a root YAML file of the app project in the Docker Compose. It contains the list of services (or containers) and the definition of these services we want to run as part of our application.</a:t>
            </a:r>
          </a:p>
          <a:p>
            <a:pPr marL="0" indent="0">
              <a:buNone/>
            </a:pPr>
            <a:r>
              <a:rPr lang="en-US" b="1" dirty="0"/>
              <a:t>Volumes</a:t>
            </a:r>
            <a:r>
              <a:rPr lang="en-US" dirty="0"/>
              <a:t> provide the ability to connect specific filesystem paths of the container back to the host machine. By creating a volume and attaching (often called “mounting”) it to the directory, the data is stored in, we can persist the data to the host .</a:t>
            </a:r>
            <a:endParaRPr lang="he-IL" dirty="0"/>
          </a:p>
        </p:txBody>
      </p:sp>
    </p:spTree>
    <p:extLst>
      <p:ext uri="{BB962C8B-B14F-4D97-AF65-F5344CB8AC3E}">
        <p14:creationId xmlns:p14="http://schemas.microsoft.com/office/powerpoint/2010/main" val="253972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9E60-5829-1CD1-7F68-DFDE5BFDBF0E}"/>
              </a:ext>
            </a:extLst>
          </p:cNvPr>
          <p:cNvSpPr>
            <a:spLocks noGrp="1"/>
          </p:cNvSpPr>
          <p:nvPr>
            <p:ph type="title"/>
          </p:nvPr>
        </p:nvSpPr>
        <p:spPr>
          <a:xfrm>
            <a:off x="491276" y="1719942"/>
            <a:ext cx="3518452" cy="4117749"/>
          </a:xfrm>
        </p:spPr>
        <p:txBody>
          <a:bodyPr anchor="t">
            <a:normAutofit/>
          </a:bodyPr>
          <a:lstStyle/>
          <a:p>
            <a:r>
              <a:rPr lang="en-US" dirty="0"/>
              <a:t>Docker basics</a:t>
            </a:r>
            <a:endParaRPr lang="en-IL" dirty="0"/>
          </a:p>
        </p:txBody>
      </p:sp>
      <p:graphicFrame>
        <p:nvGraphicFramePr>
          <p:cNvPr id="13" name="Content Placeholder 2">
            <a:extLst>
              <a:ext uri="{FF2B5EF4-FFF2-40B4-BE49-F238E27FC236}">
                <a16:creationId xmlns:a16="http://schemas.microsoft.com/office/drawing/2014/main" id="{70C7B000-7CA9-5271-3B42-3C0FAA117CC0}"/>
              </a:ext>
            </a:extLst>
          </p:cNvPr>
          <p:cNvGraphicFramePr>
            <a:graphicFrameLocks noGrp="1"/>
          </p:cNvGraphicFramePr>
          <p:nvPr>
            <p:ph idx="1"/>
            <p:extLst>
              <p:ext uri="{D42A27DB-BD31-4B8C-83A1-F6EECF244321}">
                <p14:modId xmlns:p14="http://schemas.microsoft.com/office/powerpoint/2010/main" val="3501074870"/>
              </p:ext>
            </p:extLst>
          </p:nvPr>
        </p:nvGraphicFramePr>
        <p:xfrm>
          <a:off x="4942114" y="239486"/>
          <a:ext cx="6430738" cy="614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29480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83F7-E881-EF42-4EDB-617A1543F7D0}"/>
              </a:ext>
            </a:extLst>
          </p:cNvPr>
          <p:cNvSpPr>
            <a:spLocks noGrp="1"/>
          </p:cNvSpPr>
          <p:nvPr>
            <p:ph type="title"/>
          </p:nvPr>
        </p:nvSpPr>
        <p:spPr>
          <a:xfrm>
            <a:off x="640442" y="1"/>
            <a:ext cx="3074308" cy="476250"/>
          </a:xfrm>
        </p:spPr>
        <p:txBody>
          <a:bodyPr anchor="t">
            <a:normAutofit fontScale="90000"/>
          </a:bodyPr>
          <a:lstStyle/>
          <a:p>
            <a:r>
              <a:rPr lang="en-US" dirty="0"/>
              <a:t>Exercise</a:t>
            </a:r>
            <a:endParaRPr lang="en-IL" dirty="0"/>
          </a:p>
        </p:txBody>
      </p:sp>
      <p:graphicFrame>
        <p:nvGraphicFramePr>
          <p:cNvPr id="19" name="Content Placeholder 2">
            <a:extLst>
              <a:ext uri="{FF2B5EF4-FFF2-40B4-BE49-F238E27FC236}">
                <a16:creationId xmlns:a16="http://schemas.microsoft.com/office/drawing/2014/main" id="{8BDAC9E9-0B8D-A853-ABCD-27112541BE1B}"/>
              </a:ext>
            </a:extLst>
          </p:cNvPr>
          <p:cNvGraphicFramePr>
            <a:graphicFrameLocks noGrp="1"/>
          </p:cNvGraphicFramePr>
          <p:nvPr>
            <p:ph idx="1"/>
            <p:extLst>
              <p:ext uri="{D42A27DB-BD31-4B8C-83A1-F6EECF244321}">
                <p14:modId xmlns:p14="http://schemas.microsoft.com/office/powerpoint/2010/main" val="2547629308"/>
              </p:ext>
            </p:extLst>
          </p:nvPr>
        </p:nvGraphicFramePr>
        <p:xfrm>
          <a:off x="247650" y="647700"/>
          <a:ext cx="10915650" cy="6210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001926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3490</TotalTime>
  <Words>2009</Words>
  <Application>Microsoft Office PowerPoint</Application>
  <PresentationFormat>מסך רחב</PresentationFormat>
  <Paragraphs>151</Paragraphs>
  <Slides>11</Slides>
  <Notes>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11</vt:i4>
      </vt:variant>
    </vt:vector>
  </HeadingPairs>
  <TitlesOfParts>
    <vt:vector size="17" baseType="lpstr">
      <vt:lpstr>Arial</vt:lpstr>
      <vt:lpstr>Calibri</vt:lpstr>
      <vt:lpstr>Calibri Light</vt:lpstr>
      <vt:lpstr>Roboto</vt:lpstr>
      <vt:lpstr>Roboto Mono</vt:lpstr>
      <vt:lpstr>Office Theme</vt:lpstr>
      <vt:lpstr>Docker</vt:lpstr>
      <vt:lpstr> Virtual Machine </vt:lpstr>
      <vt:lpstr>Solution to the cons of Virtual Machine  </vt:lpstr>
      <vt:lpstr>Comparing Containers with Virtual Machines </vt:lpstr>
      <vt:lpstr>Docker architecture</vt:lpstr>
      <vt:lpstr>Get started with Docker</vt:lpstr>
      <vt:lpstr>Docker concepts</vt:lpstr>
      <vt:lpstr>Docker basics</vt:lpstr>
      <vt:lpstr>Exercise</vt:lpstr>
      <vt:lpstr>Some commands</vt:lpstr>
      <vt:lpstr>Special Settings for Containers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יובל בן יעקב</dc:creator>
  <cp:lastModifiedBy>אנה פרבר/Anna Farber</cp:lastModifiedBy>
  <cp:revision>99</cp:revision>
  <dcterms:created xsi:type="dcterms:W3CDTF">2022-12-05T12:18:44Z</dcterms:created>
  <dcterms:modified xsi:type="dcterms:W3CDTF">2023-01-12T09:24:25Z</dcterms:modified>
</cp:coreProperties>
</file>