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57" r:id="rId6"/>
    <p:sldId id="260" r:id="rId7"/>
    <p:sldId id="262" r:id="rId8"/>
    <p:sldId id="263"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0B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121E01-A9F1-477E-B7C7-F52487811CED}" v="19" dt="2025-08-22T17:35:56.9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660"/>
  </p:normalViewPr>
  <p:slideViewPr>
    <p:cSldViewPr snapToGrid="0">
      <p:cViewPr varScale="1">
        <p:scale>
          <a:sx n="142" d="100"/>
          <a:sy n="142" d="100"/>
        </p:scale>
        <p:origin x="132"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f Heaney" userId="c8c0dbb52cd36242" providerId="LiveId" clId="{0A121E01-A9F1-477E-B7C7-F52487811CED}"/>
    <pc:docChg chg="undo custSel modSld">
      <pc:chgData name="Leif Heaney" userId="c8c0dbb52cd36242" providerId="LiveId" clId="{0A121E01-A9F1-477E-B7C7-F52487811CED}" dt="2025-08-22T17:38:50.637" v="693" actId="26606"/>
      <pc:docMkLst>
        <pc:docMk/>
      </pc:docMkLst>
      <pc:sldChg chg="addSp delSp modSp mod">
        <pc:chgData name="Leif Heaney" userId="c8c0dbb52cd36242" providerId="LiveId" clId="{0A121E01-A9F1-477E-B7C7-F52487811CED}" dt="2025-08-22T17:38:50.637" v="693" actId="26606"/>
        <pc:sldMkLst>
          <pc:docMk/>
          <pc:sldMk cId="3296290722" sldId="256"/>
        </pc:sldMkLst>
        <pc:spChg chg="mod">
          <ac:chgData name="Leif Heaney" userId="c8c0dbb52cd36242" providerId="LiveId" clId="{0A121E01-A9F1-477E-B7C7-F52487811CED}" dt="2025-08-22T17:38:50.637" v="693" actId="26606"/>
          <ac:spMkLst>
            <pc:docMk/>
            <pc:sldMk cId="3296290722" sldId="256"/>
            <ac:spMk id="2" creationId="{288B0D83-6A65-98D6-ED00-E18AA7F322D6}"/>
          </ac:spMkLst>
        </pc:spChg>
        <pc:spChg chg="mod">
          <ac:chgData name="Leif Heaney" userId="c8c0dbb52cd36242" providerId="LiveId" clId="{0A121E01-A9F1-477E-B7C7-F52487811CED}" dt="2025-08-22T17:38:50.637" v="693" actId="26606"/>
          <ac:spMkLst>
            <pc:docMk/>
            <pc:sldMk cId="3296290722" sldId="256"/>
            <ac:spMk id="3" creationId="{B48833C4-5B4F-5E7D-5EFA-C3238C3C334C}"/>
          </ac:spMkLst>
        </pc:spChg>
        <pc:spChg chg="del">
          <ac:chgData name="Leif Heaney" userId="c8c0dbb52cd36242" providerId="LiveId" clId="{0A121E01-A9F1-477E-B7C7-F52487811CED}" dt="2025-08-22T17:38:50.637" v="693" actId="26606"/>
          <ac:spMkLst>
            <pc:docMk/>
            <pc:sldMk cId="3296290722" sldId="256"/>
            <ac:spMk id="27" creationId="{9A3F5928-D955-456A-97B5-AA390B8CE9D5}"/>
          </ac:spMkLst>
        </pc:spChg>
        <pc:spChg chg="del">
          <ac:chgData name="Leif Heaney" userId="c8c0dbb52cd36242" providerId="LiveId" clId="{0A121E01-A9F1-477E-B7C7-F52487811CED}" dt="2025-08-22T17:38:50.637" v="693" actId="26606"/>
          <ac:spMkLst>
            <pc:docMk/>
            <pc:sldMk cId="3296290722" sldId="256"/>
            <ac:spMk id="31" creationId="{C5CB530E-515E-412C-9DF1-5F8FFBD6F383}"/>
          </ac:spMkLst>
        </pc:spChg>
        <pc:spChg chg="del">
          <ac:chgData name="Leif Heaney" userId="c8c0dbb52cd36242" providerId="LiveId" clId="{0A121E01-A9F1-477E-B7C7-F52487811CED}" dt="2025-08-22T17:38:50.637" v="693" actId="26606"/>
          <ac:spMkLst>
            <pc:docMk/>
            <pc:sldMk cId="3296290722" sldId="256"/>
            <ac:spMk id="33" creationId="{712D4376-A578-4FF1-94FC-245E7A6A489F}"/>
          </ac:spMkLst>
        </pc:spChg>
        <pc:spChg chg="del">
          <ac:chgData name="Leif Heaney" userId="c8c0dbb52cd36242" providerId="LiveId" clId="{0A121E01-A9F1-477E-B7C7-F52487811CED}" dt="2025-08-22T17:38:50.637" v="693" actId="26606"/>
          <ac:spMkLst>
            <pc:docMk/>
            <pc:sldMk cId="3296290722" sldId="256"/>
            <ac:spMk id="35" creationId="{AEA7509D-F04F-40CB-A0B3-EEF16499CC9F}"/>
          </ac:spMkLst>
        </pc:spChg>
        <pc:spChg chg="add">
          <ac:chgData name="Leif Heaney" userId="c8c0dbb52cd36242" providerId="LiveId" clId="{0A121E01-A9F1-477E-B7C7-F52487811CED}" dt="2025-08-22T17:38:50.637" v="693" actId="26606"/>
          <ac:spMkLst>
            <pc:docMk/>
            <pc:sldMk cId="3296290722" sldId="256"/>
            <ac:spMk id="40" creationId="{8F9CBE3F-79A8-4F8F-88D9-DAD03D0D281F}"/>
          </ac:spMkLst>
        </pc:spChg>
        <pc:spChg chg="add">
          <ac:chgData name="Leif Heaney" userId="c8c0dbb52cd36242" providerId="LiveId" clId="{0A121E01-A9F1-477E-B7C7-F52487811CED}" dt="2025-08-22T17:38:50.637" v="693" actId="26606"/>
          <ac:spMkLst>
            <pc:docMk/>
            <pc:sldMk cId="3296290722" sldId="256"/>
            <ac:spMk id="44" creationId="{C5CB530E-515E-412C-9DF1-5F8FFBD6F383}"/>
          </ac:spMkLst>
        </pc:spChg>
        <pc:spChg chg="add">
          <ac:chgData name="Leif Heaney" userId="c8c0dbb52cd36242" providerId="LiveId" clId="{0A121E01-A9F1-477E-B7C7-F52487811CED}" dt="2025-08-22T17:38:50.637" v="693" actId="26606"/>
          <ac:spMkLst>
            <pc:docMk/>
            <pc:sldMk cId="3296290722" sldId="256"/>
            <ac:spMk id="48" creationId="{C39ADB8F-D187-49D7-BDCF-C1B6DC727068}"/>
          </ac:spMkLst>
        </pc:spChg>
        <pc:spChg chg="add">
          <ac:chgData name="Leif Heaney" userId="c8c0dbb52cd36242" providerId="LiveId" clId="{0A121E01-A9F1-477E-B7C7-F52487811CED}" dt="2025-08-22T17:38:50.637" v="693" actId="26606"/>
          <ac:spMkLst>
            <pc:docMk/>
            <pc:sldMk cId="3296290722" sldId="256"/>
            <ac:spMk id="52" creationId="{3FBAD350-5664-4811-A208-657FB882D350}"/>
          </ac:spMkLst>
        </pc:spChg>
      </pc:sldChg>
      <pc:sldChg chg="addSp delSp modSp mod">
        <pc:chgData name="Leif Heaney" userId="c8c0dbb52cd36242" providerId="LiveId" clId="{0A121E01-A9F1-477E-B7C7-F52487811CED}" dt="2025-08-22T17:37:41.767" v="629" actId="20577"/>
        <pc:sldMkLst>
          <pc:docMk/>
          <pc:sldMk cId="449289168" sldId="257"/>
        </pc:sldMkLst>
        <pc:spChg chg="mod">
          <ac:chgData name="Leif Heaney" userId="c8c0dbb52cd36242" providerId="LiveId" clId="{0A121E01-A9F1-477E-B7C7-F52487811CED}" dt="2025-08-22T17:37:41.767" v="629" actId="20577"/>
          <ac:spMkLst>
            <pc:docMk/>
            <pc:sldMk cId="449289168" sldId="257"/>
            <ac:spMk id="3" creationId="{A4F92790-9CA0-FF93-E087-5AAA3BF6A6C0}"/>
          </ac:spMkLst>
        </pc:spChg>
        <pc:picChg chg="add del mod">
          <ac:chgData name="Leif Heaney" userId="c8c0dbb52cd36242" providerId="LiveId" clId="{0A121E01-A9F1-477E-B7C7-F52487811CED}" dt="2025-08-22T17:35:48.129" v="460" actId="478"/>
          <ac:picMkLst>
            <pc:docMk/>
            <pc:sldMk cId="449289168" sldId="257"/>
            <ac:picMk id="4" creationId="{6378C6F9-F2E7-6CA4-8E62-09055CE826E0}"/>
          </ac:picMkLst>
        </pc:picChg>
        <pc:picChg chg="mod">
          <ac:chgData name="Leif Heaney" userId="c8c0dbb52cd36242" providerId="LiveId" clId="{0A121E01-A9F1-477E-B7C7-F52487811CED}" dt="2025-08-22T17:34:26.341" v="440" actId="1076"/>
          <ac:picMkLst>
            <pc:docMk/>
            <pc:sldMk cId="449289168" sldId="257"/>
            <ac:picMk id="5" creationId="{75D9B90E-CB5E-9535-5D54-A3065CFF5E07}"/>
          </ac:picMkLst>
        </pc:picChg>
        <pc:picChg chg="add del mod">
          <ac:chgData name="Leif Heaney" userId="c8c0dbb52cd36242" providerId="LiveId" clId="{0A121E01-A9F1-477E-B7C7-F52487811CED}" dt="2025-08-22T17:34:21.200" v="436" actId="478"/>
          <ac:picMkLst>
            <pc:docMk/>
            <pc:sldMk cId="449289168" sldId="257"/>
            <ac:picMk id="7" creationId="{51FA46DA-8C28-23D9-0E82-9D46DA88F747}"/>
          </ac:picMkLst>
        </pc:picChg>
        <pc:picChg chg="add del mod">
          <ac:chgData name="Leif Heaney" userId="c8c0dbb52cd36242" providerId="LiveId" clId="{0A121E01-A9F1-477E-B7C7-F52487811CED}" dt="2025-08-22T17:34:20.554" v="435" actId="478"/>
          <ac:picMkLst>
            <pc:docMk/>
            <pc:sldMk cId="449289168" sldId="257"/>
            <ac:picMk id="8" creationId="{97EB4DB7-EA43-9E26-4938-ABE4F4A6D07D}"/>
          </ac:picMkLst>
        </pc:picChg>
        <pc:picChg chg="add del mod">
          <ac:chgData name="Leif Heaney" userId="c8c0dbb52cd36242" providerId="LiveId" clId="{0A121E01-A9F1-477E-B7C7-F52487811CED}" dt="2025-08-22T17:34:21.591" v="437" actId="478"/>
          <ac:picMkLst>
            <pc:docMk/>
            <pc:sldMk cId="449289168" sldId="257"/>
            <ac:picMk id="9" creationId="{BF92954A-21B0-D73F-740D-BF5C4A226E6E}"/>
          </ac:picMkLst>
        </pc:picChg>
        <pc:picChg chg="add mod">
          <ac:chgData name="Leif Heaney" userId="c8c0dbb52cd36242" providerId="LiveId" clId="{0A121E01-A9F1-477E-B7C7-F52487811CED}" dt="2025-08-22T17:34:24.949" v="438"/>
          <ac:picMkLst>
            <pc:docMk/>
            <pc:sldMk cId="449289168" sldId="257"/>
            <ac:picMk id="10" creationId="{30BE83B1-ABEA-01D4-7ED1-CCA09C391C3B}"/>
          </ac:picMkLst>
        </pc:picChg>
        <pc:picChg chg="add del mod">
          <ac:chgData name="Leif Heaney" userId="c8c0dbb52cd36242" providerId="LiveId" clId="{0A121E01-A9F1-477E-B7C7-F52487811CED}" dt="2025-08-22T17:35:48.802" v="461" actId="478"/>
          <ac:picMkLst>
            <pc:docMk/>
            <pc:sldMk cId="449289168" sldId="257"/>
            <ac:picMk id="11" creationId="{97D51D15-9A42-E493-FA55-FDDC4912CD89}"/>
          </ac:picMkLst>
        </pc:picChg>
        <pc:picChg chg="add del mod">
          <ac:chgData name="Leif Heaney" userId="c8c0dbb52cd36242" providerId="LiveId" clId="{0A121E01-A9F1-477E-B7C7-F52487811CED}" dt="2025-08-22T17:35:49.208" v="462" actId="478"/>
          <ac:picMkLst>
            <pc:docMk/>
            <pc:sldMk cId="449289168" sldId="257"/>
            <ac:picMk id="12" creationId="{597BDE94-0D59-BBDE-914C-38D93296C4AE}"/>
          </ac:picMkLst>
        </pc:picChg>
        <pc:picChg chg="add del mod">
          <ac:chgData name="Leif Heaney" userId="c8c0dbb52cd36242" providerId="LiveId" clId="{0A121E01-A9F1-477E-B7C7-F52487811CED}" dt="2025-08-22T17:35:49.715" v="463" actId="478"/>
          <ac:picMkLst>
            <pc:docMk/>
            <pc:sldMk cId="449289168" sldId="257"/>
            <ac:picMk id="13" creationId="{D2BDC69B-B7DB-6853-DE24-37889B79FFEE}"/>
          </ac:picMkLst>
        </pc:picChg>
      </pc:sldChg>
      <pc:sldChg chg="modSp mod">
        <pc:chgData name="Leif Heaney" userId="c8c0dbb52cd36242" providerId="LiveId" clId="{0A121E01-A9F1-477E-B7C7-F52487811CED}" dt="2025-08-22T17:26:44.685" v="99" actId="20577"/>
        <pc:sldMkLst>
          <pc:docMk/>
          <pc:sldMk cId="705170898" sldId="258"/>
        </pc:sldMkLst>
        <pc:spChg chg="mod">
          <ac:chgData name="Leif Heaney" userId="c8c0dbb52cd36242" providerId="LiveId" clId="{0A121E01-A9F1-477E-B7C7-F52487811CED}" dt="2025-08-22T17:26:44.685" v="99" actId="20577"/>
          <ac:spMkLst>
            <pc:docMk/>
            <pc:sldMk cId="705170898" sldId="258"/>
            <ac:spMk id="3" creationId="{8C1B7A2E-56D4-25E1-E79E-466ED474FDC6}"/>
          </ac:spMkLst>
        </pc:spChg>
      </pc:sldChg>
      <pc:sldChg chg="addSp delSp modSp mod">
        <pc:chgData name="Leif Heaney" userId="c8c0dbb52cd36242" providerId="LiveId" clId="{0A121E01-A9F1-477E-B7C7-F52487811CED}" dt="2025-08-22T17:36:06.539" v="467" actId="1076"/>
        <pc:sldMkLst>
          <pc:docMk/>
          <pc:sldMk cId="756117304" sldId="259"/>
        </pc:sldMkLst>
        <pc:spChg chg="mod">
          <ac:chgData name="Leif Heaney" userId="c8c0dbb52cd36242" providerId="LiveId" clId="{0A121E01-A9F1-477E-B7C7-F52487811CED}" dt="2025-08-22T17:30:38.070" v="137" actId="20577"/>
          <ac:spMkLst>
            <pc:docMk/>
            <pc:sldMk cId="756117304" sldId="259"/>
            <ac:spMk id="3" creationId="{25DCB2A5-E51B-D4A0-95B2-B455A875C7F1}"/>
          </ac:spMkLst>
        </pc:spChg>
        <pc:picChg chg="add mod">
          <ac:chgData name="Leif Heaney" userId="c8c0dbb52cd36242" providerId="LiveId" clId="{0A121E01-A9F1-477E-B7C7-F52487811CED}" dt="2025-08-22T17:36:04.422" v="466" actId="1076"/>
          <ac:picMkLst>
            <pc:docMk/>
            <pc:sldMk cId="756117304" sldId="259"/>
            <ac:picMk id="4" creationId="{1BEB56E1-9302-217C-2EF3-E8A6AB071859}"/>
          </ac:picMkLst>
        </pc:picChg>
        <pc:picChg chg="add del mod">
          <ac:chgData name="Leif Heaney" userId="c8c0dbb52cd36242" providerId="LiveId" clId="{0A121E01-A9F1-477E-B7C7-F52487811CED}" dt="2025-08-22T17:27:14.314" v="102" actId="478"/>
          <ac:picMkLst>
            <pc:docMk/>
            <pc:sldMk cId="756117304" sldId="259"/>
            <ac:picMk id="6" creationId="{BCE0C29D-3DCB-4ADA-C82C-AE80BA787FA5}"/>
          </ac:picMkLst>
        </pc:picChg>
        <pc:picChg chg="add mod">
          <ac:chgData name="Leif Heaney" userId="c8c0dbb52cd36242" providerId="LiveId" clId="{0A121E01-A9F1-477E-B7C7-F52487811CED}" dt="2025-08-22T17:36:06.539" v="467" actId="1076"/>
          <ac:picMkLst>
            <pc:docMk/>
            <pc:sldMk cId="756117304" sldId="259"/>
            <ac:picMk id="6" creationId="{F1F71860-907D-A606-4A12-DBA7E571937E}"/>
          </ac:picMkLst>
        </pc:picChg>
        <pc:picChg chg="add mod">
          <ac:chgData name="Leif Heaney" userId="c8c0dbb52cd36242" providerId="LiveId" clId="{0A121E01-A9F1-477E-B7C7-F52487811CED}" dt="2025-08-22T17:36:01.180" v="465" actId="1076"/>
          <ac:picMkLst>
            <pc:docMk/>
            <pc:sldMk cId="756117304" sldId="259"/>
            <ac:picMk id="7" creationId="{A5B2F946-32CB-9E56-963A-12BC149C5E1D}"/>
          </ac:picMkLst>
        </pc:picChg>
        <pc:picChg chg="add del mod">
          <ac:chgData name="Leif Heaney" userId="c8c0dbb52cd36242" providerId="LiveId" clId="{0A121E01-A9F1-477E-B7C7-F52487811CED}" dt="2025-08-22T17:29:31.036" v="115" actId="478"/>
          <ac:picMkLst>
            <pc:docMk/>
            <pc:sldMk cId="756117304" sldId="259"/>
            <ac:picMk id="8" creationId="{6E478A94-FBAA-3AF7-552F-856CD28F2FC3}"/>
          </ac:picMkLst>
        </pc:picChg>
        <pc:picChg chg="add mod">
          <ac:chgData name="Leif Heaney" userId="c8c0dbb52cd36242" providerId="LiveId" clId="{0A121E01-A9F1-477E-B7C7-F52487811CED}" dt="2025-08-22T17:29:17.659" v="112" actId="1076"/>
          <ac:picMkLst>
            <pc:docMk/>
            <pc:sldMk cId="756117304" sldId="259"/>
            <ac:picMk id="11" creationId="{3AD2B6C6-CF3A-2275-470E-0266A000B9AE}"/>
          </ac:picMkLst>
        </pc:picChg>
        <pc:picChg chg="add mod">
          <ac:chgData name="Leif Heaney" userId="c8c0dbb52cd36242" providerId="LiveId" clId="{0A121E01-A9F1-477E-B7C7-F52487811CED}" dt="2025-08-22T17:29:47.669" v="117" actId="1076"/>
          <ac:picMkLst>
            <pc:docMk/>
            <pc:sldMk cId="756117304" sldId="259"/>
            <ac:picMk id="13" creationId="{C4B41E75-991D-EBED-65E9-4510A742B89F}"/>
          </ac:picMkLst>
        </pc:picChg>
        <pc:picChg chg="add del mod">
          <ac:chgData name="Leif Heaney" userId="c8c0dbb52cd36242" providerId="LiveId" clId="{0A121E01-A9F1-477E-B7C7-F52487811CED}" dt="2025-08-22T17:31:18.320" v="147" actId="478"/>
          <ac:picMkLst>
            <pc:docMk/>
            <pc:sldMk cId="756117304" sldId="259"/>
            <ac:picMk id="14" creationId="{0A875151-1D24-F70F-875D-E99B3D125985}"/>
          </ac:picMkLst>
        </pc:picChg>
        <pc:picChg chg="add del mod">
          <ac:chgData name="Leif Heaney" userId="c8c0dbb52cd36242" providerId="LiveId" clId="{0A121E01-A9F1-477E-B7C7-F52487811CED}" dt="2025-08-22T17:31:18.759" v="148" actId="478"/>
          <ac:picMkLst>
            <pc:docMk/>
            <pc:sldMk cId="756117304" sldId="259"/>
            <ac:picMk id="15" creationId="{F1771546-EADB-DC2F-0D10-C0270B5CE456}"/>
          </ac:picMkLst>
        </pc:picChg>
        <pc:picChg chg="add del mod">
          <ac:chgData name="Leif Heaney" userId="c8c0dbb52cd36242" providerId="LiveId" clId="{0A121E01-A9F1-477E-B7C7-F52487811CED}" dt="2025-08-22T17:31:17.773" v="146" actId="478"/>
          <ac:picMkLst>
            <pc:docMk/>
            <pc:sldMk cId="756117304" sldId="259"/>
            <ac:picMk id="16" creationId="{8FD252C7-D48C-FF42-F743-0F13281EEEFC}"/>
          </ac:picMkLst>
        </pc:picChg>
      </pc:sldChg>
      <pc:sldChg chg="modSp mod">
        <pc:chgData name="Leif Heaney" userId="c8c0dbb52cd36242" providerId="LiveId" clId="{0A121E01-A9F1-477E-B7C7-F52487811CED}" dt="2025-08-22T17:38:16.320" v="665" actId="20577"/>
        <pc:sldMkLst>
          <pc:docMk/>
          <pc:sldMk cId="1468046868" sldId="260"/>
        </pc:sldMkLst>
        <pc:spChg chg="mod">
          <ac:chgData name="Leif Heaney" userId="c8c0dbb52cd36242" providerId="LiveId" clId="{0A121E01-A9F1-477E-B7C7-F52487811CED}" dt="2025-08-22T17:38:16.320" v="665" actId="20577"/>
          <ac:spMkLst>
            <pc:docMk/>
            <pc:sldMk cId="1468046868" sldId="260"/>
            <ac:spMk id="3" creationId="{0E315C7F-39E7-1A7C-D702-857DA8100A8E}"/>
          </ac:spMkLst>
        </pc:spChg>
      </pc:sldChg>
      <pc:sldChg chg="addSp delSp modSp mod">
        <pc:chgData name="Leif Heaney" userId="c8c0dbb52cd36242" providerId="LiveId" clId="{0A121E01-A9F1-477E-B7C7-F52487811CED}" dt="2025-08-22T17:32:49.361" v="421" actId="20577"/>
        <pc:sldMkLst>
          <pc:docMk/>
          <pc:sldMk cId="1392515461" sldId="261"/>
        </pc:sldMkLst>
        <pc:spChg chg="mod">
          <ac:chgData name="Leif Heaney" userId="c8c0dbb52cd36242" providerId="LiveId" clId="{0A121E01-A9F1-477E-B7C7-F52487811CED}" dt="2025-08-22T17:32:49.361" v="421" actId="20577"/>
          <ac:spMkLst>
            <pc:docMk/>
            <pc:sldMk cId="1392515461" sldId="261"/>
            <ac:spMk id="3" creationId="{45FDA565-E611-A769-5B46-EDC193335AD5}"/>
          </ac:spMkLst>
        </pc:spChg>
        <pc:picChg chg="mod">
          <ac:chgData name="Leif Heaney" userId="c8c0dbb52cd36242" providerId="LiveId" clId="{0A121E01-A9F1-477E-B7C7-F52487811CED}" dt="2025-08-22T17:31:02.678" v="141" actId="1076"/>
          <ac:picMkLst>
            <pc:docMk/>
            <pc:sldMk cId="1392515461" sldId="261"/>
            <ac:picMk id="5" creationId="{521030DF-5266-14E5-3D0E-8858A071AB2A}"/>
          </ac:picMkLst>
        </pc:picChg>
        <pc:picChg chg="add del mod">
          <ac:chgData name="Leif Heaney" userId="c8c0dbb52cd36242" providerId="LiveId" clId="{0A121E01-A9F1-477E-B7C7-F52487811CED}" dt="2025-08-22T17:31:16.008" v="144" actId="478"/>
          <ac:picMkLst>
            <pc:docMk/>
            <pc:sldMk cId="1392515461" sldId="261"/>
            <ac:picMk id="6" creationId="{FA8F794B-F385-3923-2B9F-114E43DE2EE9}"/>
          </ac:picMkLst>
        </pc:picChg>
        <pc:picChg chg="add del mod">
          <ac:chgData name="Leif Heaney" userId="c8c0dbb52cd36242" providerId="LiveId" clId="{0A121E01-A9F1-477E-B7C7-F52487811CED}" dt="2025-08-22T17:31:15.385" v="143" actId="478"/>
          <ac:picMkLst>
            <pc:docMk/>
            <pc:sldMk cId="1392515461" sldId="261"/>
            <ac:picMk id="7" creationId="{E9023468-6652-5220-71EC-B346B9C9D64A}"/>
          </ac:picMkLst>
        </pc:picChg>
        <pc:picChg chg="add del mod">
          <ac:chgData name="Leif Heaney" userId="c8c0dbb52cd36242" providerId="LiveId" clId="{0A121E01-A9F1-477E-B7C7-F52487811CED}" dt="2025-08-22T17:31:16.462" v="145" actId="478"/>
          <ac:picMkLst>
            <pc:docMk/>
            <pc:sldMk cId="1392515461" sldId="261"/>
            <ac:picMk id="8" creationId="{A0184DC3-E1E4-9D22-4A24-980AA71BFB96}"/>
          </ac:picMkLst>
        </pc:picChg>
      </pc:sldChg>
      <pc:sldChg chg="addSp delSp modSp mod">
        <pc:chgData name="Leif Heaney" userId="c8c0dbb52cd36242" providerId="LiveId" clId="{0A121E01-A9F1-477E-B7C7-F52487811CED}" dt="2025-08-22T17:35:41.023" v="459" actId="478"/>
        <pc:sldMkLst>
          <pc:docMk/>
          <pc:sldMk cId="2205497691" sldId="262"/>
        </pc:sldMkLst>
        <pc:picChg chg="add del mod">
          <ac:chgData name="Leif Heaney" userId="c8c0dbb52cd36242" providerId="LiveId" clId="{0A121E01-A9F1-477E-B7C7-F52487811CED}" dt="2025-08-22T17:35:26.770" v="452" actId="478"/>
          <ac:picMkLst>
            <pc:docMk/>
            <pc:sldMk cId="2205497691" sldId="262"/>
            <ac:picMk id="4" creationId="{B4DC5325-203D-991B-45BF-948140F2D1DE}"/>
          </ac:picMkLst>
        </pc:picChg>
        <pc:picChg chg="mod">
          <ac:chgData name="Leif Heaney" userId="c8c0dbb52cd36242" providerId="LiveId" clId="{0A121E01-A9F1-477E-B7C7-F52487811CED}" dt="2025-08-22T17:35:23.281" v="450" actId="1076"/>
          <ac:picMkLst>
            <pc:docMk/>
            <pc:sldMk cId="2205497691" sldId="262"/>
            <ac:picMk id="5" creationId="{92D06A94-C94D-777D-D7BB-EB86F2ECFD3A}"/>
          </ac:picMkLst>
        </pc:picChg>
        <pc:picChg chg="add del mod">
          <ac:chgData name="Leif Heaney" userId="c8c0dbb52cd36242" providerId="LiveId" clId="{0A121E01-A9F1-477E-B7C7-F52487811CED}" dt="2025-08-22T17:35:41.023" v="459" actId="478"/>
          <ac:picMkLst>
            <pc:docMk/>
            <pc:sldMk cId="2205497691" sldId="262"/>
            <ac:picMk id="6" creationId="{FA032302-B2BB-B707-3846-72F9885B5D1E}"/>
          </ac:picMkLst>
        </pc:picChg>
        <pc:picChg chg="add del mod">
          <ac:chgData name="Leif Heaney" userId="c8c0dbb52cd36242" providerId="LiveId" clId="{0A121E01-A9F1-477E-B7C7-F52487811CED}" dt="2025-08-22T17:35:40.513" v="458" actId="478"/>
          <ac:picMkLst>
            <pc:docMk/>
            <pc:sldMk cId="2205497691" sldId="262"/>
            <ac:picMk id="7" creationId="{CCEAC88F-9E0E-CB12-DDBF-E5A3337A3773}"/>
          </ac:picMkLst>
        </pc:picChg>
      </pc:sldChg>
      <pc:sldChg chg="modSp mod">
        <pc:chgData name="Leif Heaney" userId="c8c0dbb52cd36242" providerId="LiveId" clId="{0A121E01-A9F1-477E-B7C7-F52487811CED}" dt="2025-08-22T17:38:40.978" v="692" actId="20577"/>
        <pc:sldMkLst>
          <pc:docMk/>
          <pc:sldMk cId="639024730" sldId="267"/>
        </pc:sldMkLst>
        <pc:spChg chg="mod">
          <ac:chgData name="Leif Heaney" userId="c8c0dbb52cd36242" providerId="LiveId" clId="{0A121E01-A9F1-477E-B7C7-F52487811CED}" dt="2025-08-22T17:38:40.978" v="692" actId="20577"/>
          <ac:spMkLst>
            <pc:docMk/>
            <pc:sldMk cId="639024730" sldId="267"/>
            <ac:spMk id="3" creationId="{42210CC8-A6C4-BC0F-90BB-CDCA9F11205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DE6D-F6F7-7AD2-BEFC-8736C7887F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E059B5-BD96-9401-A677-ADA5D3CE7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2FE89E-55BC-5FD7-F68A-9ACB8FCE35A5}"/>
              </a:ext>
            </a:extLst>
          </p:cNvPr>
          <p:cNvSpPr>
            <a:spLocks noGrp="1"/>
          </p:cNvSpPr>
          <p:nvPr>
            <p:ph type="dt" sz="half" idx="10"/>
          </p:nvPr>
        </p:nvSpPr>
        <p:spPr/>
        <p:txBody>
          <a:bodyPr/>
          <a:lstStyle/>
          <a:p>
            <a:fld id="{5157B3A3-750C-4A2F-AA1C-28CFA01F22C5}" type="datetimeFigureOut">
              <a:rPr lang="en-US" smtClean="0"/>
              <a:t>8/22/2025</a:t>
            </a:fld>
            <a:endParaRPr lang="en-US"/>
          </a:p>
        </p:txBody>
      </p:sp>
      <p:sp>
        <p:nvSpPr>
          <p:cNvPr id="5" name="Footer Placeholder 4">
            <a:extLst>
              <a:ext uri="{FF2B5EF4-FFF2-40B4-BE49-F238E27FC236}">
                <a16:creationId xmlns:a16="http://schemas.microsoft.com/office/drawing/2014/main" id="{A7F27E0A-008A-2B31-34EA-F134D980D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0DCC4-3C8A-3DB2-49D6-C1FC426817EA}"/>
              </a:ext>
            </a:extLst>
          </p:cNvPr>
          <p:cNvSpPr>
            <a:spLocks noGrp="1"/>
          </p:cNvSpPr>
          <p:nvPr>
            <p:ph type="sldNum" sz="quarter" idx="12"/>
          </p:nvPr>
        </p:nvSpPr>
        <p:spPr/>
        <p:txBody>
          <a:bodyPr/>
          <a:lstStyle/>
          <a:p>
            <a:fld id="{369B0DAC-81AA-4BDB-ACCE-9D05E0A5C779}" type="slidenum">
              <a:rPr lang="en-US" smtClean="0"/>
              <a:t>‹#›</a:t>
            </a:fld>
            <a:endParaRPr lang="en-US"/>
          </a:p>
        </p:txBody>
      </p:sp>
    </p:spTree>
    <p:extLst>
      <p:ext uri="{BB962C8B-B14F-4D97-AF65-F5344CB8AC3E}">
        <p14:creationId xmlns:p14="http://schemas.microsoft.com/office/powerpoint/2010/main" val="366800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B7B3-BBBF-E26C-050F-A13629EAE1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D0EB4E-0D48-1051-D808-EAC68D3D55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0C83B-5B1B-18FD-D286-A62CCAD4186B}"/>
              </a:ext>
            </a:extLst>
          </p:cNvPr>
          <p:cNvSpPr>
            <a:spLocks noGrp="1"/>
          </p:cNvSpPr>
          <p:nvPr>
            <p:ph type="dt" sz="half" idx="10"/>
          </p:nvPr>
        </p:nvSpPr>
        <p:spPr/>
        <p:txBody>
          <a:bodyPr/>
          <a:lstStyle/>
          <a:p>
            <a:fld id="{5157B3A3-750C-4A2F-AA1C-28CFA01F22C5}" type="datetimeFigureOut">
              <a:rPr lang="en-US" smtClean="0"/>
              <a:t>8/22/2025</a:t>
            </a:fld>
            <a:endParaRPr lang="en-US"/>
          </a:p>
        </p:txBody>
      </p:sp>
      <p:sp>
        <p:nvSpPr>
          <p:cNvPr id="5" name="Footer Placeholder 4">
            <a:extLst>
              <a:ext uri="{FF2B5EF4-FFF2-40B4-BE49-F238E27FC236}">
                <a16:creationId xmlns:a16="http://schemas.microsoft.com/office/drawing/2014/main" id="{47F06AC6-711F-238C-D310-EF12F5286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980D4B-0651-ED7E-62AE-C1D7F4993AD5}"/>
              </a:ext>
            </a:extLst>
          </p:cNvPr>
          <p:cNvSpPr>
            <a:spLocks noGrp="1"/>
          </p:cNvSpPr>
          <p:nvPr>
            <p:ph type="sldNum" sz="quarter" idx="12"/>
          </p:nvPr>
        </p:nvSpPr>
        <p:spPr/>
        <p:txBody>
          <a:bodyPr/>
          <a:lstStyle/>
          <a:p>
            <a:fld id="{369B0DAC-81AA-4BDB-ACCE-9D05E0A5C779}" type="slidenum">
              <a:rPr lang="en-US" smtClean="0"/>
              <a:t>‹#›</a:t>
            </a:fld>
            <a:endParaRPr lang="en-US"/>
          </a:p>
        </p:txBody>
      </p:sp>
    </p:spTree>
    <p:extLst>
      <p:ext uri="{BB962C8B-B14F-4D97-AF65-F5344CB8AC3E}">
        <p14:creationId xmlns:p14="http://schemas.microsoft.com/office/powerpoint/2010/main" val="235265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1DDAF0-480F-2A10-0838-A3AB64BEAD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5AE7FA-2F39-308E-7B93-5DA9459284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B09C8-AF91-0156-2698-AC0F706D4E87}"/>
              </a:ext>
            </a:extLst>
          </p:cNvPr>
          <p:cNvSpPr>
            <a:spLocks noGrp="1"/>
          </p:cNvSpPr>
          <p:nvPr>
            <p:ph type="dt" sz="half" idx="10"/>
          </p:nvPr>
        </p:nvSpPr>
        <p:spPr/>
        <p:txBody>
          <a:bodyPr/>
          <a:lstStyle/>
          <a:p>
            <a:fld id="{5157B3A3-750C-4A2F-AA1C-28CFA01F22C5}" type="datetimeFigureOut">
              <a:rPr lang="en-US" smtClean="0"/>
              <a:t>8/22/2025</a:t>
            </a:fld>
            <a:endParaRPr lang="en-US"/>
          </a:p>
        </p:txBody>
      </p:sp>
      <p:sp>
        <p:nvSpPr>
          <p:cNvPr id="5" name="Footer Placeholder 4">
            <a:extLst>
              <a:ext uri="{FF2B5EF4-FFF2-40B4-BE49-F238E27FC236}">
                <a16:creationId xmlns:a16="http://schemas.microsoft.com/office/drawing/2014/main" id="{A6103B9B-1F0D-630C-EAB1-0B2BCCD80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CF016-B467-52DD-0350-FE602090F027}"/>
              </a:ext>
            </a:extLst>
          </p:cNvPr>
          <p:cNvSpPr>
            <a:spLocks noGrp="1"/>
          </p:cNvSpPr>
          <p:nvPr>
            <p:ph type="sldNum" sz="quarter" idx="12"/>
          </p:nvPr>
        </p:nvSpPr>
        <p:spPr/>
        <p:txBody>
          <a:bodyPr/>
          <a:lstStyle/>
          <a:p>
            <a:fld id="{369B0DAC-81AA-4BDB-ACCE-9D05E0A5C779}" type="slidenum">
              <a:rPr lang="en-US" smtClean="0"/>
              <a:t>‹#›</a:t>
            </a:fld>
            <a:endParaRPr lang="en-US"/>
          </a:p>
        </p:txBody>
      </p:sp>
    </p:spTree>
    <p:extLst>
      <p:ext uri="{BB962C8B-B14F-4D97-AF65-F5344CB8AC3E}">
        <p14:creationId xmlns:p14="http://schemas.microsoft.com/office/powerpoint/2010/main" val="16687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884BD-4982-6902-8C50-5AA547C366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EAF3CF-A46B-16FA-CB9A-269299433D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8A7896-7BE8-1FA7-F60C-AFF0971863A6}"/>
              </a:ext>
            </a:extLst>
          </p:cNvPr>
          <p:cNvSpPr>
            <a:spLocks noGrp="1"/>
          </p:cNvSpPr>
          <p:nvPr>
            <p:ph type="dt" sz="half" idx="10"/>
          </p:nvPr>
        </p:nvSpPr>
        <p:spPr/>
        <p:txBody>
          <a:bodyPr/>
          <a:lstStyle/>
          <a:p>
            <a:fld id="{5157B3A3-750C-4A2F-AA1C-28CFA01F22C5}" type="datetimeFigureOut">
              <a:rPr lang="en-US" smtClean="0"/>
              <a:t>8/22/2025</a:t>
            </a:fld>
            <a:endParaRPr lang="en-US"/>
          </a:p>
        </p:txBody>
      </p:sp>
      <p:sp>
        <p:nvSpPr>
          <p:cNvPr id="5" name="Footer Placeholder 4">
            <a:extLst>
              <a:ext uri="{FF2B5EF4-FFF2-40B4-BE49-F238E27FC236}">
                <a16:creationId xmlns:a16="http://schemas.microsoft.com/office/drawing/2014/main" id="{31DDCFC6-D05C-0D03-9BE5-53ED66B99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003A1-AA14-1AB6-0D9E-1EEADC61B929}"/>
              </a:ext>
            </a:extLst>
          </p:cNvPr>
          <p:cNvSpPr>
            <a:spLocks noGrp="1"/>
          </p:cNvSpPr>
          <p:nvPr>
            <p:ph type="sldNum" sz="quarter" idx="12"/>
          </p:nvPr>
        </p:nvSpPr>
        <p:spPr/>
        <p:txBody>
          <a:bodyPr/>
          <a:lstStyle/>
          <a:p>
            <a:fld id="{369B0DAC-81AA-4BDB-ACCE-9D05E0A5C779}" type="slidenum">
              <a:rPr lang="en-US" smtClean="0"/>
              <a:t>‹#›</a:t>
            </a:fld>
            <a:endParaRPr lang="en-US"/>
          </a:p>
        </p:txBody>
      </p:sp>
    </p:spTree>
    <p:extLst>
      <p:ext uri="{BB962C8B-B14F-4D97-AF65-F5344CB8AC3E}">
        <p14:creationId xmlns:p14="http://schemas.microsoft.com/office/powerpoint/2010/main" val="2759411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F0782-B596-E2FB-C7A8-28466D0C8E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9AE4E0-799C-5EF3-9694-DF008C90ABC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4F0618-BDB3-D927-B8DD-CE6D2CD718EF}"/>
              </a:ext>
            </a:extLst>
          </p:cNvPr>
          <p:cNvSpPr>
            <a:spLocks noGrp="1"/>
          </p:cNvSpPr>
          <p:nvPr>
            <p:ph type="dt" sz="half" idx="10"/>
          </p:nvPr>
        </p:nvSpPr>
        <p:spPr/>
        <p:txBody>
          <a:bodyPr/>
          <a:lstStyle/>
          <a:p>
            <a:fld id="{5157B3A3-750C-4A2F-AA1C-28CFA01F22C5}" type="datetimeFigureOut">
              <a:rPr lang="en-US" smtClean="0"/>
              <a:t>8/22/2025</a:t>
            </a:fld>
            <a:endParaRPr lang="en-US"/>
          </a:p>
        </p:txBody>
      </p:sp>
      <p:sp>
        <p:nvSpPr>
          <p:cNvPr id="5" name="Footer Placeholder 4">
            <a:extLst>
              <a:ext uri="{FF2B5EF4-FFF2-40B4-BE49-F238E27FC236}">
                <a16:creationId xmlns:a16="http://schemas.microsoft.com/office/drawing/2014/main" id="{9ADC84D2-C1DA-1F12-645D-69AB6C681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D7BAB-9750-CAF1-FE8D-734DD3B9EF93}"/>
              </a:ext>
            </a:extLst>
          </p:cNvPr>
          <p:cNvSpPr>
            <a:spLocks noGrp="1"/>
          </p:cNvSpPr>
          <p:nvPr>
            <p:ph type="sldNum" sz="quarter" idx="12"/>
          </p:nvPr>
        </p:nvSpPr>
        <p:spPr/>
        <p:txBody>
          <a:bodyPr/>
          <a:lstStyle/>
          <a:p>
            <a:fld id="{369B0DAC-81AA-4BDB-ACCE-9D05E0A5C779}" type="slidenum">
              <a:rPr lang="en-US" smtClean="0"/>
              <a:t>‹#›</a:t>
            </a:fld>
            <a:endParaRPr lang="en-US"/>
          </a:p>
        </p:txBody>
      </p:sp>
    </p:spTree>
    <p:extLst>
      <p:ext uri="{BB962C8B-B14F-4D97-AF65-F5344CB8AC3E}">
        <p14:creationId xmlns:p14="http://schemas.microsoft.com/office/powerpoint/2010/main" val="837108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9F1C5-AF3A-B90C-2F05-A2C5FEAB5C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BB54EC-FE5E-18ED-7582-C7FB82CBCF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1F54C1-E9A2-E4DB-9E2A-564B01FB13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4833C3-0B37-7D23-2DE4-09323F58632B}"/>
              </a:ext>
            </a:extLst>
          </p:cNvPr>
          <p:cNvSpPr>
            <a:spLocks noGrp="1"/>
          </p:cNvSpPr>
          <p:nvPr>
            <p:ph type="dt" sz="half" idx="10"/>
          </p:nvPr>
        </p:nvSpPr>
        <p:spPr/>
        <p:txBody>
          <a:bodyPr/>
          <a:lstStyle/>
          <a:p>
            <a:fld id="{5157B3A3-750C-4A2F-AA1C-28CFA01F22C5}" type="datetimeFigureOut">
              <a:rPr lang="en-US" smtClean="0"/>
              <a:t>8/22/2025</a:t>
            </a:fld>
            <a:endParaRPr lang="en-US"/>
          </a:p>
        </p:txBody>
      </p:sp>
      <p:sp>
        <p:nvSpPr>
          <p:cNvPr id="6" name="Footer Placeholder 5">
            <a:extLst>
              <a:ext uri="{FF2B5EF4-FFF2-40B4-BE49-F238E27FC236}">
                <a16:creationId xmlns:a16="http://schemas.microsoft.com/office/drawing/2014/main" id="{AFC21B35-A448-5E4A-72DF-3E8F290F0F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A63-2F52-C4A4-A1A0-EEA713C4CFCB}"/>
              </a:ext>
            </a:extLst>
          </p:cNvPr>
          <p:cNvSpPr>
            <a:spLocks noGrp="1"/>
          </p:cNvSpPr>
          <p:nvPr>
            <p:ph type="sldNum" sz="quarter" idx="12"/>
          </p:nvPr>
        </p:nvSpPr>
        <p:spPr/>
        <p:txBody>
          <a:bodyPr/>
          <a:lstStyle/>
          <a:p>
            <a:fld id="{369B0DAC-81AA-4BDB-ACCE-9D05E0A5C779}" type="slidenum">
              <a:rPr lang="en-US" smtClean="0"/>
              <a:t>‹#›</a:t>
            </a:fld>
            <a:endParaRPr lang="en-US"/>
          </a:p>
        </p:txBody>
      </p:sp>
    </p:spTree>
    <p:extLst>
      <p:ext uri="{BB962C8B-B14F-4D97-AF65-F5344CB8AC3E}">
        <p14:creationId xmlns:p14="http://schemas.microsoft.com/office/powerpoint/2010/main" val="107596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BA5E-1447-57B3-CC98-6C45BDF906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F6667C-8446-B4AF-45CC-7428EBA1E6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CBA7FD-C7C2-3C7B-1C26-84AE9BDFE1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1F8573-4246-CF81-3BAC-563EEACA9D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EBFD85-A329-6116-BFD4-5458070014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F5573F-6643-4687-598A-7E251CA2B46F}"/>
              </a:ext>
            </a:extLst>
          </p:cNvPr>
          <p:cNvSpPr>
            <a:spLocks noGrp="1"/>
          </p:cNvSpPr>
          <p:nvPr>
            <p:ph type="dt" sz="half" idx="10"/>
          </p:nvPr>
        </p:nvSpPr>
        <p:spPr/>
        <p:txBody>
          <a:bodyPr/>
          <a:lstStyle/>
          <a:p>
            <a:fld id="{5157B3A3-750C-4A2F-AA1C-28CFA01F22C5}" type="datetimeFigureOut">
              <a:rPr lang="en-US" smtClean="0"/>
              <a:t>8/22/2025</a:t>
            </a:fld>
            <a:endParaRPr lang="en-US"/>
          </a:p>
        </p:txBody>
      </p:sp>
      <p:sp>
        <p:nvSpPr>
          <p:cNvPr id="8" name="Footer Placeholder 7">
            <a:extLst>
              <a:ext uri="{FF2B5EF4-FFF2-40B4-BE49-F238E27FC236}">
                <a16:creationId xmlns:a16="http://schemas.microsoft.com/office/drawing/2014/main" id="{4B0AC23F-3AE9-F547-7152-8EAB4733C2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1A3C48-7364-4D74-3555-8FDD7B95A05B}"/>
              </a:ext>
            </a:extLst>
          </p:cNvPr>
          <p:cNvSpPr>
            <a:spLocks noGrp="1"/>
          </p:cNvSpPr>
          <p:nvPr>
            <p:ph type="sldNum" sz="quarter" idx="12"/>
          </p:nvPr>
        </p:nvSpPr>
        <p:spPr/>
        <p:txBody>
          <a:bodyPr/>
          <a:lstStyle/>
          <a:p>
            <a:fld id="{369B0DAC-81AA-4BDB-ACCE-9D05E0A5C779}" type="slidenum">
              <a:rPr lang="en-US" smtClean="0"/>
              <a:t>‹#›</a:t>
            </a:fld>
            <a:endParaRPr lang="en-US"/>
          </a:p>
        </p:txBody>
      </p:sp>
    </p:spTree>
    <p:extLst>
      <p:ext uri="{BB962C8B-B14F-4D97-AF65-F5344CB8AC3E}">
        <p14:creationId xmlns:p14="http://schemas.microsoft.com/office/powerpoint/2010/main" val="109970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A1BE8-CE4B-AFB2-04D5-FD90D61D58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4B8E46-6760-F275-D123-399F517D68DA}"/>
              </a:ext>
            </a:extLst>
          </p:cNvPr>
          <p:cNvSpPr>
            <a:spLocks noGrp="1"/>
          </p:cNvSpPr>
          <p:nvPr>
            <p:ph type="dt" sz="half" idx="10"/>
          </p:nvPr>
        </p:nvSpPr>
        <p:spPr/>
        <p:txBody>
          <a:bodyPr/>
          <a:lstStyle/>
          <a:p>
            <a:fld id="{5157B3A3-750C-4A2F-AA1C-28CFA01F22C5}" type="datetimeFigureOut">
              <a:rPr lang="en-US" smtClean="0"/>
              <a:t>8/22/2025</a:t>
            </a:fld>
            <a:endParaRPr lang="en-US"/>
          </a:p>
        </p:txBody>
      </p:sp>
      <p:sp>
        <p:nvSpPr>
          <p:cNvPr id="4" name="Footer Placeholder 3">
            <a:extLst>
              <a:ext uri="{FF2B5EF4-FFF2-40B4-BE49-F238E27FC236}">
                <a16:creationId xmlns:a16="http://schemas.microsoft.com/office/drawing/2014/main" id="{FC08D502-65EE-E298-34D2-833E35868D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223362-1D44-986D-C676-55B8FC19F8EE}"/>
              </a:ext>
            </a:extLst>
          </p:cNvPr>
          <p:cNvSpPr>
            <a:spLocks noGrp="1"/>
          </p:cNvSpPr>
          <p:nvPr>
            <p:ph type="sldNum" sz="quarter" idx="12"/>
          </p:nvPr>
        </p:nvSpPr>
        <p:spPr/>
        <p:txBody>
          <a:bodyPr/>
          <a:lstStyle/>
          <a:p>
            <a:fld id="{369B0DAC-81AA-4BDB-ACCE-9D05E0A5C779}" type="slidenum">
              <a:rPr lang="en-US" smtClean="0"/>
              <a:t>‹#›</a:t>
            </a:fld>
            <a:endParaRPr lang="en-US"/>
          </a:p>
        </p:txBody>
      </p:sp>
    </p:spTree>
    <p:extLst>
      <p:ext uri="{BB962C8B-B14F-4D97-AF65-F5344CB8AC3E}">
        <p14:creationId xmlns:p14="http://schemas.microsoft.com/office/powerpoint/2010/main" val="3264152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BD4567-5AF2-81F4-2D53-FD1750AB4A6D}"/>
              </a:ext>
            </a:extLst>
          </p:cNvPr>
          <p:cNvSpPr>
            <a:spLocks noGrp="1"/>
          </p:cNvSpPr>
          <p:nvPr>
            <p:ph type="dt" sz="half" idx="10"/>
          </p:nvPr>
        </p:nvSpPr>
        <p:spPr/>
        <p:txBody>
          <a:bodyPr/>
          <a:lstStyle/>
          <a:p>
            <a:fld id="{5157B3A3-750C-4A2F-AA1C-28CFA01F22C5}" type="datetimeFigureOut">
              <a:rPr lang="en-US" smtClean="0"/>
              <a:t>8/22/2025</a:t>
            </a:fld>
            <a:endParaRPr lang="en-US"/>
          </a:p>
        </p:txBody>
      </p:sp>
      <p:sp>
        <p:nvSpPr>
          <p:cNvPr id="3" name="Footer Placeholder 2">
            <a:extLst>
              <a:ext uri="{FF2B5EF4-FFF2-40B4-BE49-F238E27FC236}">
                <a16:creationId xmlns:a16="http://schemas.microsoft.com/office/drawing/2014/main" id="{15E578DF-85E1-C0C5-EEAB-46412A932C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BDD676-D749-78F5-2F34-A1F7DD65B713}"/>
              </a:ext>
            </a:extLst>
          </p:cNvPr>
          <p:cNvSpPr>
            <a:spLocks noGrp="1"/>
          </p:cNvSpPr>
          <p:nvPr>
            <p:ph type="sldNum" sz="quarter" idx="12"/>
          </p:nvPr>
        </p:nvSpPr>
        <p:spPr/>
        <p:txBody>
          <a:bodyPr/>
          <a:lstStyle/>
          <a:p>
            <a:fld id="{369B0DAC-81AA-4BDB-ACCE-9D05E0A5C779}" type="slidenum">
              <a:rPr lang="en-US" smtClean="0"/>
              <a:t>‹#›</a:t>
            </a:fld>
            <a:endParaRPr lang="en-US"/>
          </a:p>
        </p:txBody>
      </p:sp>
    </p:spTree>
    <p:extLst>
      <p:ext uri="{BB962C8B-B14F-4D97-AF65-F5344CB8AC3E}">
        <p14:creationId xmlns:p14="http://schemas.microsoft.com/office/powerpoint/2010/main" val="3992221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2CAC-4546-2478-64E6-5CD7E2096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F2E91D-E3FD-5A3B-5100-51ED53D695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989676-E70C-C7FE-1390-26CEFE4078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AE435B-12EF-7F54-3DC4-F5EBDC3410FF}"/>
              </a:ext>
            </a:extLst>
          </p:cNvPr>
          <p:cNvSpPr>
            <a:spLocks noGrp="1"/>
          </p:cNvSpPr>
          <p:nvPr>
            <p:ph type="dt" sz="half" idx="10"/>
          </p:nvPr>
        </p:nvSpPr>
        <p:spPr/>
        <p:txBody>
          <a:bodyPr/>
          <a:lstStyle/>
          <a:p>
            <a:fld id="{5157B3A3-750C-4A2F-AA1C-28CFA01F22C5}" type="datetimeFigureOut">
              <a:rPr lang="en-US" smtClean="0"/>
              <a:t>8/22/2025</a:t>
            </a:fld>
            <a:endParaRPr lang="en-US"/>
          </a:p>
        </p:txBody>
      </p:sp>
      <p:sp>
        <p:nvSpPr>
          <p:cNvPr id="6" name="Footer Placeholder 5">
            <a:extLst>
              <a:ext uri="{FF2B5EF4-FFF2-40B4-BE49-F238E27FC236}">
                <a16:creationId xmlns:a16="http://schemas.microsoft.com/office/drawing/2014/main" id="{9E762EDA-7333-F666-7A4B-4214865DB3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4BAD3E-4345-5C94-FFDD-166D6926F5FD}"/>
              </a:ext>
            </a:extLst>
          </p:cNvPr>
          <p:cNvSpPr>
            <a:spLocks noGrp="1"/>
          </p:cNvSpPr>
          <p:nvPr>
            <p:ph type="sldNum" sz="quarter" idx="12"/>
          </p:nvPr>
        </p:nvSpPr>
        <p:spPr/>
        <p:txBody>
          <a:bodyPr/>
          <a:lstStyle/>
          <a:p>
            <a:fld id="{369B0DAC-81AA-4BDB-ACCE-9D05E0A5C779}" type="slidenum">
              <a:rPr lang="en-US" smtClean="0"/>
              <a:t>‹#›</a:t>
            </a:fld>
            <a:endParaRPr lang="en-US"/>
          </a:p>
        </p:txBody>
      </p:sp>
    </p:spTree>
    <p:extLst>
      <p:ext uri="{BB962C8B-B14F-4D97-AF65-F5344CB8AC3E}">
        <p14:creationId xmlns:p14="http://schemas.microsoft.com/office/powerpoint/2010/main" val="405085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93450-8D21-D9F1-AB49-4737627ECC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54ECD6-5EF2-87A5-E58C-AAE9B5646C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904602-1B36-6833-C852-66DD141B4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CC147F-2995-39DD-D9EC-B8C8D054B4EC}"/>
              </a:ext>
            </a:extLst>
          </p:cNvPr>
          <p:cNvSpPr>
            <a:spLocks noGrp="1"/>
          </p:cNvSpPr>
          <p:nvPr>
            <p:ph type="dt" sz="half" idx="10"/>
          </p:nvPr>
        </p:nvSpPr>
        <p:spPr/>
        <p:txBody>
          <a:bodyPr/>
          <a:lstStyle/>
          <a:p>
            <a:fld id="{5157B3A3-750C-4A2F-AA1C-28CFA01F22C5}" type="datetimeFigureOut">
              <a:rPr lang="en-US" smtClean="0"/>
              <a:t>8/22/2025</a:t>
            </a:fld>
            <a:endParaRPr lang="en-US"/>
          </a:p>
        </p:txBody>
      </p:sp>
      <p:sp>
        <p:nvSpPr>
          <p:cNvPr id="6" name="Footer Placeholder 5">
            <a:extLst>
              <a:ext uri="{FF2B5EF4-FFF2-40B4-BE49-F238E27FC236}">
                <a16:creationId xmlns:a16="http://schemas.microsoft.com/office/drawing/2014/main" id="{AB6AB96F-96F2-2F95-3B92-C8592C17C3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8845AE-0638-D28F-2641-A78371E1D0FB}"/>
              </a:ext>
            </a:extLst>
          </p:cNvPr>
          <p:cNvSpPr>
            <a:spLocks noGrp="1"/>
          </p:cNvSpPr>
          <p:nvPr>
            <p:ph type="sldNum" sz="quarter" idx="12"/>
          </p:nvPr>
        </p:nvSpPr>
        <p:spPr/>
        <p:txBody>
          <a:bodyPr/>
          <a:lstStyle/>
          <a:p>
            <a:fld id="{369B0DAC-81AA-4BDB-ACCE-9D05E0A5C779}" type="slidenum">
              <a:rPr lang="en-US" smtClean="0"/>
              <a:t>‹#›</a:t>
            </a:fld>
            <a:endParaRPr lang="en-US"/>
          </a:p>
        </p:txBody>
      </p:sp>
    </p:spTree>
    <p:extLst>
      <p:ext uri="{BB962C8B-B14F-4D97-AF65-F5344CB8AC3E}">
        <p14:creationId xmlns:p14="http://schemas.microsoft.com/office/powerpoint/2010/main" val="384503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B5C351-4366-E30D-3078-7E27DC4910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8678D4-4BBF-624B-00BB-0F2C0EAA60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7C5B40-3862-E796-0378-0CA6643657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157B3A3-750C-4A2F-AA1C-28CFA01F22C5}" type="datetimeFigureOut">
              <a:rPr lang="en-US" smtClean="0"/>
              <a:t>8/22/2025</a:t>
            </a:fld>
            <a:endParaRPr lang="en-US"/>
          </a:p>
        </p:txBody>
      </p:sp>
      <p:sp>
        <p:nvSpPr>
          <p:cNvPr id="5" name="Footer Placeholder 4">
            <a:extLst>
              <a:ext uri="{FF2B5EF4-FFF2-40B4-BE49-F238E27FC236}">
                <a16:creationId xmlns:a16="http://schemas.microsoft.com/office/drawing/2014/main" id="{0C3E096E-5327-DC31-6361-D3F37B9B2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D6730E2-F073-B3CE-705D-FE6DCCA48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9B0DAC-81AA-4BDB-ACCE-9D05E0A5C779}" type="slidenum">
              <a:rPr lang="en-US" smtClean="0"/>
              <a:t>‹#›</a:t>
            </a:fld>
            <a:endParaRPr lang="en-US"/>
          </a:p>
        </p:txBody>
      </p:sp>
    </p:spTree>
    <p:extLst>
      <p:ext uri="{BB962C8B-B14F-4D97-AF65-F5344CB8AC3E}">
        <p14:creationId xmlns:p14="http://schemas.microsoft.com/office/powerpoint/2010/main" val="1906762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88B0D83-6A65-98D6-ED00-E18AA7F322D6}"/>
              </a:ext>
            </a:extLst>
          </p:cNvPr>
          <p:cNvSpPr>
            <a:spLocks noGrp="1"/>
          </p:cNvSpPr>
          <p:nvPr>
            <p:ph type="ctrTitle"/>
          </p:nvPr>
        </p:nvSpPr>
        <p:spPr>
          <a:xfrm>
            <a:off x="1522030" y="1209220"/>
            <a:ext cx="9147940" cy="2337238"/>
          </a:xfrm>
        </p:spPr>
        <p:txBody>
          <a:bodyPr anchor="b">
            <a:normAutofit/>
          </a:bodyPr>
          <a:lstStyle/>
          <a:p>
            <a:br>
              <a:rPr lang="en-US" sz="5200">
                <a:solidFill>
                  <a:srgbClr val="FFFFFF"/>
                </a:solidFill>
              </a:rPr>
            </a:br>
            <a:r>
              <a:rPr lang="en-US" sz="5200">
                <a:solidFill>
                  <a:srgbClr val="FFFFFF"/>
                </a:solidFill>
              </a:rPr>
              <a:t>SOCCER SCANNER</a:t>
            </a:r>
            <a:br>
              <a:rPr lang="en-US" sz="5200">
                <a:solidFill>
                  <a:srgbClr val="FFFFFF"/>
                </a:solidFill>
              </a:rPr>
            </a:br>
            <a:r>
              <a:rPr lang="en-US" sz="5200" i="1">
                <a:solidFill>
                  <a:srgbClr val="FFFFFF"/>
                </a:solidFill>
              </a:rPr>
              <a:t>System Diagrams</a:t>
            </a:r>
          </a:p>
        </p:txBody>
      </p:sp>
      <p:sp>
        <p:nvSpPr>
          <p:cNvPr id="3" name="Subtitle 2">
            <a:extLst>
              <a:ext uri="{FF2B5EF4-FFF2-40B4-BE49-F238E27FC236}">
                <a16:creationId xmlns:a16="http://schemas.microsoft.com/office/drawing/2014/main" id="{B48833C4-5B4F-5E7D-5EFA-C3238C3C334C}"/>
              </a:ext>
            </a:extLst>
          </p:cNvPr>
          <p:cNvSpPr>
            <a:spLocks noGrp="1"/>
          </p:cNvSpPr>
          <p:nvPr>
            <p:ph type="subTitle" idx="1"/>
          </p:nvPr>
        </p:nvSpPr>
        <p:spPr>
          <a:xfrm>
            <a:off x="1522030" y="3605577"/>
            <a:ext cx="9147940" cy="1324303"/>
          </a:xfrm>
        </p:spPr>
        <p:txBody>
          <a:bodyPr anchor="t">
            <a:normAutofit/>
          </a:bodyPr>
          <a:lstStyle/>
          <a:p>
            <a:r>
              <a:rPr lang="en-US" sz="2000" dirty="0">
                <a:solidFill>
                  <a:srgbClr val="FFFFFF"/>
                </a:solidFill>
              </a:rPr>
              <a:t>Author: Leif Heaney</a:t>
            </a:r>
          </a:p>
          <a:p>
            <a:r>
              <a:rPr lang="en-US" sz="2000">
                <a:solidFill>
                  <a:srgbClr val="FFFFFF"/>
                </a:solidFill>
              </a:rPr>
              <a:t>22 August 2025</a:t>
            </a:r>
          </a:p>
        </p:txBody>
      </p:sp>
      <p:sp>
        <p:nvSpPr>
          <p:cNvPr id="4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4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4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4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50"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5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54" name="Straight Connector 5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290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379772-6D72-7132-3973-D87A8C070F65}"/>
              </a:ext>
            </a:extLst>
          </p:cNvPr>
          <p:cNvSpPr>
            <a:spLocks noGrp="1"/>
          </p:cNvSpPr>
          <p:nvPr>
            <p:ph type="title"/>
          </p:nvPr>
        </p:nvSpPr>
        <p:spPr>
          <a:xfrm>
            <a:off x="1008184" y="174032"/>
            <a:ext cx="10175631" cy="1111843"/>
          </a:xfrm>
        </p:spPr>
        <p:txBody>
          <a:bodyPr anchor="ctr">
            <a:normAutofit/>
          </a:bodyPr>
          <a:lstStyle/>
          <a:p>
            <a:pPr algn="ctr"/>
            <a:r>
              <a:rPr lang="en-US" sz="4000" b="1" dirty="0"/>
              <a:t>Tech Stack Diagram</a:t>
            </a:r>
            <a:endParaRPr lang="en-US" sz="4000" dirty="0"/>
          </a:p>
        </p:txBody>
      </p:sp>
      <p:sp>
        <p:nvSpPr>
          <p:cNvPr id="3" name="Content Placeholder 2">
            <a:extLst>
              <a:ext uri="{FF2B5EF4-FFF2-40B4-BE49-F238E27FC236}">
                <a16:creationId xmlns:a16="http://schemas.microsoft.com/office/drawing/2014/main" id="{8C1B7A2E-56D4-25E1-E79E-466ED474FDC6}"/>
              </a:ext>
            </a:extLst>
          </p:cNvPr>
          <p:cNvSpPr>
            <a:spLocks noGrp="1"/>
          </p:cNvSpPr>
          <p:nvPr>
            <p:ph idx="1"/>
          </p:nvPr>
        </p:nvSpPr>
        <p:spPr>
          <a:xfrm>
            <a:off x="1008184" y="1459907"/>
            <a:ext cx="10175630" cy="767904"/>
          </a:xfrm>
        </p:spPr>
        <p:txBody>
          <a:bodyPr anchor="ctr">
            <a:normAutofit fontScale="92500" lnSpcReduction="20000"/>
          </a:bodyPr>
          <a:lstStyle/>
          <a:p>
            <a:pPr marL="0" indent="0">
              <a:buNone/>
            </a:pPr>
            <a:r>
              <a:rPr lang="en-US" sz="2000" dirty="0"/>
              <a:t>Overview of the technology layers and tech stack, including the frontend, backend, external APIs, and development tooling. This diagram depicts how they interact at runtime and clarifies dependencies between client assets, Flask, and third‑party services.</a:t>
            </a:r>
          </a:p>
        </p:txBody>
      </p:sp>
      <p:pic>
        <p:nvPicPr>
          <p:cNvPr id="5" name="Picture 4" descr="A diagram of a diagram&#10;&#10;AI-generated content may be incorrect.">
            <a:extLst>
              <a:ext uri="{FF2B5EF4-FFF2-40B4-BE49-F238E27FC236}">
                <a16:creationId xmlns:a16="http://schemas.microsoft.com/office/drawing/2014/main" id="{A00D3700-D805-83A1-CC39-9D718B025101}"/>
              </a:ext>
            </a:extLst>
          </p:cNvPr>
          <p:cNvPicPr>
            <a:picLocks noChangeAspect="1"/>
          </p:cNvPicPr>
          <p:nvPr/>
        </p:nvPicPr>
        <p:blipFill>
          <a:blip r:embed="rId2"/>
          <a:stretch>
            <a:fillRect/>
          </a:stretch>
        </p:blipFill>
        <p:spPr>
          <a:xfrm>
            <a:off x="1218711" y="2405149"/>
            <a:ext cx="9748481" cy="3899393"/>
          </a:xfrm>
          <a:prstGeom prst="rect">
            <a:avLst/>
          </a:prstGeom>
        </p:spPr>
      </p:pic>
      <p:pic>
        <p:nvPicPr>
          <p:cNvPr id="7" name="Picture 6" descr="A red and white logo&#10;&#10;AI-generated content may be incorrect.">
            <a:extLst>
              <a:ext uri="{FF2B5EF4-FFF2-40B4-BE49-F238E27FC236}">
                <a16:creationId xmlns:a16="http://schemas.microsoft.com/office/drawing/2014/main" id="{4AC1E926-6AB7-9183-4131-586A99A045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6464" y="6274408"/>
            <a:ext cx="770677" cy="578008"/>
          </a:xfrm>
          <a:prstGeom prst="rect">
            <a:avLst/>
          </a:prstGeom>
        </p:spPr>
      </p:pic>
      <p:pic>
        <p:nvPicPr>
          <p:cNvPr id="9" name="Picture 8" descr="A blue and white logo&#10;&#10;AI-generated content may be incorrect.">
            <a:extLst>
              <a:ext uri="{FF2B5EF4-FFF2-40B4-BE49-F238E27FC236}">
                <a16:creationId xmlns:a16="http://schemas.microsoft.com/office/drawing/2014/main" id="{21D97A9E-A8F7-8891-96D9-A3C2E4AF7F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93233" y="6360558"/>
            <a:ext cx="410545" cy="410545"/>
          </a:xfrm>
          <a:prstGeom prst="rect">
            <a:avLst/>
          </a:prstGeom>
        </p:spPr>
      </p:pic>
      <p:pic>
        <p:nvPicPr>
          <p:cNvPr id="12" name="Picture 11" descr="A black and white sign with white text&#10;&#10;AI-generated content may be incorrect.">
            <a:extLst>
              <a:ext uri="{FF2B5EF4-FFF2-40B4-BE49-F238E27FC236}">
                <a16:creationId xmlns:a16="http://schemas.microsoft.com/office/drawing/2014/main" id="{C25A01CD-D69D-5E0C-6260-680355808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0363" y="6387927"/>
            <a:ext cx="770677" cy="358340"/>
          </a:xfrm>
          <a:prstGeom prst="rect">
            <a:avLst/>
          </a:prstGeom>
        </p:spPr>
      </p:pic>
      <p:pic>
        <p:nvPicPr>
          <p:cNvPr id="14" name="Picture 13" descr="A yellow and blue snake&#10;&#10;AI-generated content may be incorrect.">
            <a:extLst>
              <a:ext uri="{FF2B5EF4-FFF2-40B4-BE49-F238E27FC236}">
                <a16:creationId xmlns:a16="http://schemas.microsoft.com/office/drawing/2014/main" id="{0E638B94-3DD4-001E-1F05-9F143A2678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6864" y="2941320"/>
            <a:ext cx="487680" cy="487680"/>
          </a:xfrm>
          <a:prstGeom prst="rect">
            <a:avLst/>
          </a:prstGeom>
        </p:spPr>
      </p:pic>
      <p:pic>
        <p:nvPicPr>
          <p:cNvPr id="16" name="Picture 15" descr="A yellow and black logo&#10;&#10;AI-generated content may be incorrect.">
            <a:extLst>
              <a:ext uri="{FF2B5EF4-FFF2-40B4-BE49-F238E27FC236}">
                <a16:creationId xmlns:a16="http://schemas.microsoft.com/office/drawing/2014/main" id="{D574D1E8-476E-20A8-E65F-49A35644FAE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52061" y="3017520"/>
            <a:ext cx="403860" cy="403860"/>
          </a:xfrm>
          <a:prstGeom prst="rect">
            <a:avLst/>
          </a:prstGeom>
        </p:spPr>
      </p:pic>
      <p:pic>
        <p:nvPicPr>
          <p:cNvPr id="18" name="Picture 17" descr="A black background with a black square&#10;&#10;AI-generated content may be incorrect.">
            <a:extLst>
              <a:ext uri="{FF2B5EF4-FFF2-40B4-BE49-F238E27FC236}">
                <a16:creationId xmlns:a16="http://schemas.microsoft.com/office/drawing/2014/main" id="{173D6EE6-A665-EAB2-C606-37BAF9D527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60704" y="4623446"/>
            <a:ext cx="1066304" cy="486650"/>
          </a:xfrm>
          <a:prstGeom prst="rect">
            <a:avLst/>
          </a:prstGeom>
        </p:spPr>
      </p:pic>
      <p:pic>
        <p:nvPicPr>
          <p:cNvPr id="22" name="Picture 21">
            <a:extLst>
              <a:ext uri="{FF2B5EF4-FFF2-40B4-BE49-F238E27FC236}">
                <a16:creationId xmlns:a16="http://schemas.microsoft.com/office/drawing/2014/main" id="{0051AD14-C659-EB0B-A9FA-41FB82577C0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86713" y="2975610"/>
            <a:ext cx="815756" cy="487680"/>
          </a:xfrm>
          <a:prstGeom prst="rect">
            <a:avLst/>
          </a:prstGeom>
        </p:spPr>
      </p:pic>
    </p:spTree>
    <p:extLst>
      <p:ext uri="{BB962C8B-B14F-4D97-AF65-F5344CB8AC3E}">
        <p14:creationId xmlns:p14="http://schemas.microsoft.com/office/powerpoint/2010/main" val="70517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9B9400-02B3-9480-3D85-3EC787B2F595}"/>
              </a:ext>
            </a:extLst>
          </p:cNvPr>
          <p:cNvSpPr>
            <a:spLocks noGrp="1"/>
          </p:cNvSpPr>
          <p:nvPr>
            <p:ph type="title"/>
          </p:nvPr>
        </p:nvSpPr>
        <p:spPr>
          <a:xfrm>
            <a:off x="1008184" y="174032"/>
            <a:ext cx="10175631" cy="1111843"/>
          </a:xfrm>
        </p:spPr>
        <p:txBody>
          <a:bodyPr anchor="ctr">
            <a:normAutofit/>
          </a:bodyPr>
          <a:lstStyle/>
          <a:p>
            <a:pPr algn="ctr"/>
            <a:r>
              <a:rPr lang="en-US" sz="4000" b="1" dirty="0"/>
              <a:t>Context Diagram</a:t>
            </a:r>
            <a:endParaRPr lang="en-US" sz="4000" dirty="0"/>
          </a:p>
        </p:txBody>
      </p:sp>
      <p:sp>
        <p:nvSpPr>
          <p:cNvPr id="3" name="Content Placeholder 2">
            <a:extLst>
              <a:ext uri="{FF2B5EF4-FFF2-40B4-BE49-F238E27FC236}">
                <a16:creationId xmlns:a16="http://schemas.microsoft.com/office/drawing/2014/main" id="{25DCB2A5-E51B-D4A0-95B2-B455A875C7F1}"/>
              </a:ext>
            </a:extLst>
          </p:cNvPr>
          <p:cNvSpPr>
            <a:spLocks noGrp="1"/>
          </p:cNvSpPr>
          <p:nvPr>
            <p:ph idx="1"/>
          </p:nvPr>
        </p:nvSpPr>
        <p:spPr>
          <a:xfrm>
            <a:off x="1008184" y="1459907"/>
            <a:ext cx="10175630" cy="767904"/>
          </a:xfrm>
        </p:spPr>
        <p:txBody>
          <a:bodyPr anchor="ctr">
            <a:normAutofit fontScale="92500"/>
          </a:bodyPr>
          <a:lstStyle/>
          <a:p>
            <a:pPr marL="0" indent="0">
              <a:buNone/>
            </a:pPr>
            <a:r>
              <a:rPr lang="en-US" sz="2000" dirty="0"/>
              <a:t>Defines the system boundaries and depicts how users and external platforms (football‑data.org, ESPN, SofaScore) exchange information with the Soccer Scanner web app.</a:t>
            </a:r>
          </a:p>
        </p:txBody>
      </p:sp>
      <p:pic>
        <p:nvPicPr>
          <p:cNvPr id="5" name="Picture 4" descr="A screenshot of a chat&#10;&#10;AI-generated content may be incorrect.">
            <a:extLst>
              <a:ext uri="{FF2B5EF4-FFF2-40B4-BE49-F238E27FC236}">
                <a16:creationId xmlns:a16="http://schemas.microsoft.com/office/drawing/2014/main" id="{300A9012-5CE7-240E-84B0-2BAF7546EB20}"/>
              </a:ext>
            </a:extLst>
          </p:cNvPr>
          <p:cNvPicPr>
            <a:picLocks noChangeAspect="1"/>
          </p:cNvPicPr>
          <p:nvPr/>
        </p:nvPicPr>
        <p:blipFill>
          <a:blip r:embed="rId2"/>
          <a:stretch>
            <a:fillRect/>
          </a:stretch>
        </p:blipFill>
        <p:spPr>
          <a:xfrm>
            <a:off x="835154" y="3500454"/>
            <a:ext cx="10515595" cy="1708782"/>
          </a:xfrm>
          <a:prstGeom prst="rect">
            <a:avLst/>
          </a:prstGeom>
        </p:spPr>
      </p:pic>
      <p:pic>
        <p:nvPicPr>
          <p:cNvPr id="11" name="Graphic 10" descr="Internet with solid fill">
            <a:extLst>
              <a:ext uri="{FF2B5EF4-FFF2-40B4-BE49-F238E27FC236}">
                <a16:creationId xmlns:a16="http://schemas.microsoft.com/office/drawing/2014/main" id="{3AD2B6C6-CF3A-2275-470E-0266A000B9A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95060" y="2727960"/>
            <a:ext cx="914400" cy="914400"/>
          </a:xfrm>
          <a:prstGeom prst="rect">
            <a:avLst/>
          </a:prstGeom>
        </p:spPr>
      </p:pic>
      <p:pic>
        <p:nvPicPr>
          <p:cNvPr id="13" name="Graphic 12" descr="User with solid fill">
            <a:extLst>
              <a:ext uri="{FF2B5EF4-FFF2-40B4-BE49-F238E27FC236}">
                <a16:creationId xmlns:a16="http://schemas.microsoft.com/office/drawing/2014/main" id="{C4B41E75-991D-EBED-65E9-4510A742B8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83080" y="5119218"/>
            <a:ext cx="914400" cy="914400"/>
          </a:xfrm>
          <a:prstGeom prst="rect">
            <a:avLst/>
          </a:prstGeom>
        </p:spPr>
      </p:pic>
      <p:pic>
        <p:nvPicPr>
          <p:cNvPr id="4" name="Picture 3" descr="A red and white logo&#10;&#10;AI-generated content may be incorrect.">
            <a:extLst>
              <a:ext uri="{FF2B5EF4-FFF2-40B4-BE49-F238E27FC236}">
                <a16:creationId xmlns:a16="http://schemas.microsoft.com/office/drawing/2014/main" id="{1BEB56E1-9302-217C-2EF3-E8A6AB07185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91041" y="5209236"/>
            <a:ext cx="770677" cy="578008"/>
          </a:xfrm>
          <a:prstGeom prst="rect">
            <a:avLst/>
          </a:prstGeom>
        </p:spPr>
      </p:pic>
      <p:pic>
        <p:nvPicPr>
          <p:cNvPr id="6" name="Picture 5" descr="A blue and white logo&#10;&#10;AI-generated content may be incorrect.">
            <a:extLst>
              <a:ext uri="{FF2B5EF4-FFF2-40B4-BE49-F238E27FC236}">
                <a16:creationId xmlns:a16="http://schemas.microsoft.com/office/drawing/2014/main" id="{F1F71860-907D-A606-4A12-DBA7E57193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056002" y="5292967"/>
            <a:ext cx="410545" cy="410545"/>
          </a:xfrm>
          <a:prstGeom prst="rect">
            <a:avLst/>
          </a:prstGeom>
        </p:spPr>
      </p:pic>
      <p:pic>
        <p:nvPicPr>
          <p:cNvPr id="7" name="Picture 6" descr="A black and white sign with white text&#10;&#10;AI-generated content may be incorrect.">
            <a:extLst>
              <a:ext uri="{FF2B5EF4-FFF2-40B4-BE49-F238E27FC236}">
                <a16:creationId xmlns:a16="http://schemas.microsoft.com/office/drawing/2014/main" id="{A5B2F946-32CB-9E56-963A-12BC149C5E1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54228" y="5398093"/>
            <a:ext cx="770677" cy="358340"/>
          </a:xfrm>
          <a:prstGeom prst="rect">
            <a:avLst/>
          </a:prstGeom>
        </p:spPr>
      </p:pic>
    </p:spTree>
    <p:extLst>
      <p:ext uri="{BB962C8B-B14F-4D97-AF65-F5344CB8AC3E}">
        <p14:creationId xmlns:p14="http://schemas.microsoft.com/office/powerpoint/2010/main" val="756117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A991F-2E4D-49F8-CEC7-7870B81F084D}"/>
              </a:ext>
            </a:extLst>
          </p:cNvPr>
          <p:cNvSpPr>
            <a:spLocks noGrp="1"/>
          </p:cNvSpPr>
          <p:nvPr>
            <p:ph type="title"/>
          </p:nvPr>
        </p:nvSpPr>
        <p:spPr>
          <a:xfrm>
            <a:off x="1008184" y="174032"/>
            <a:ext cx="10175631" cy="1111843"/>
          </a:xfrm>
        </p:spPr>
        <p:txBody>
          <a:bodyPr anchor="ctr">
            <a:normAutofit/>
          </a:bodyPr>
          <a:lstStyle/>
          <a:p>
            <a:pPr algn="ctr"/>
            <a:r>
              <a:rPr lang="en-US" sz="4000" b="1" dirty="0"/>
              <a:t>System Architecture Diagram</a:t>
            </a:r>
            <a:endParaRPr lang="en-US" sz="4000" dirty="0"/>
          </a:p>
        </p:txBody>
      </p:sp>
      <p:sp>
        <p:nvSpPr>
          <p:cNvPr id="3" name="Content Placeholder 2">
            <a:extLst>
              <a:ext uri="{FF2B5EF4-FFF2-40B4-BE49-F238E27FC236}">
                <a16:creationId xmlns:a16="http://schemas.microsoft.com/office/drawing/2014/main" id="{45FDA565-E611-A769-5B46-EDC193335AD5}"/>
              </a:ext>
            </a:extLst>
          </p:cNvPr>
          <p:cNvSpPr>
            <a:spLocks noGrp="1"/>
          </p:cNvSpPr>
          <p:nvPr>
            <p:ph idx="1"/>
          </p:nvPr>
        </p:nvSpPr>
        <p:spPr>
          <a:xfrm>
            <a:off x="1008184" y="1459907"/>
            <a:ext cx="10175630" cy="767904"/>
          </a:xfrm>
        </p:spPr>
        <p:txBody>
          <a:bodyPr anchor="ctr">
            <a:normAutofit fontScale="92500" lnSpcReduction="20000"/>
          </a:bodyPr>
          <a:lstStyle/>
          <a:p>
            <a:pPr marL="0" indent="0">
              <a:buNone/>
            </a:pPr>
            <a:r>
              <a:rPr lang="en-US" sz="2000" dirty="0"/>
              <a:t>Highlights the layered architecture of the application: Presentation, Application, Business Logic, Data Access. Integrations with external service are included as well. This diagram emphasizes separation of concerns</a:t>
            </a:r>
            <a:r>
              <a:rPr lang="en-US" sz="2000"/>
              <a:t>/handlings, </a:t>
            </a:r>
            <a:r>
              <a:rPr lang="en-US" sz="2000" dirty="0"/>
              <a:t>data transformation, and response caching.</a:t>
            </a:r>
          </a:p>
        </p:txBody>
      </p:sp>
      <p:pic>
        <p:nvPicPr>
          <p:cNvPr id="5" name="Picture 4" descr="A diagram of a diagram&#10;&#10;AI-generated content may be incorrect.">
            <a:extLst>
              <a:ext uri="{FF2B5EF4-FFF2-40B4-BE49-F238E27FC236}">
                <a16:creationId xmlns:a16="http://schemas.microsoft.com/office/drawing/2014/main" id="{521030DF-5266-14E5-3D0E-8858A071AB2A}"/>
              </a:ext>
            </a:extLst>
          </p:cNvPr>
          <p:cNvPicPr>
            <a:picLocks noChangeAspect="1"/>
          </p:cNvPicPr>
          <p:nvPr/>
        </p:nvPicPr>
        <p:blipFill>
          <a:blip r:embed="rId2"/>
          <a:stretch>
            <a:fillRect/>
          </a:stretch>
        </p:blipFill>
        <p:spPr>
          <a:xfrm>
            <a:off x="1158535" y="2405149"/>
            <a:ext cx="9871881" cy="3899393"/>
          </a:xfrm>
          <a:prstGeom prst="rect">
            <a:avLst/>
          </a:prstGeom>
        </p:spPr>
      </p:pic>
    </p:spTree>
    <p:extLst>
      <p:ext uri="{BB962C8B-B14F-4D97-AF65-F5344CB8AC3E}">
        <p14:creationId xmlns:p14="http://schemas.microsoft.com/office/powerpoint/2010/main" val="1392515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EA9A8-9D99-4D61-04E5-5E6A26F1FE87}"/>
              </a:ext>
            </a:extLst>
          </p:cNvPr>
          <p:cNvSpPr>
            <a:spLocks noGrp="1"/>
          </p:cNvSpPr>
          <p:nvPr>
            <p:ph type="title"/>
          </p:nvPr>
        </p:nvSpPr>
        <p:spPr>
          <a:xfrm>
            <a:off x="838199" y="537883"/>
            <a:ext cx="4783697" cy="1942810"/>
          </a:xfrm>
        </p:spPr>
        <p:txBody>
          <a:bodyPr anchor="b">
            <a:normAutofit/>
          </a:bodyPr>
          <a:lstStyle/>
          <a:p>
            <a:r>
              <a:rPr lang="en-US" sz="4000" b="1"/>
              <a:t>Data Flow Diagram</a:t>
            </a:r>
            <a:br>
              <a:rPr lang="en-US" sz="4000" b="1"/>
            </a:br>
            <a:endParaRPr lang="en-US" sz="4000"/>
          </a:p>
        </p:txBody>
      </p:sp>
      <p:sp>
        <p:nvSpPr>
          <p:cNvPr id="3" name="Content Placeholder 2">
            <a:extLst>
              <a:ext uri="{FF2B5EF4-FFF2-40B4-BE49-F238E27FC236}">
                <a16:creationId xmlns:a16="http://schemas.microsoft.com/office/drawing/2014/main" id="{A4F92790-9CA0-FF93-E087-5AAA3BF6A6C0}"/>
              </a:ext>
            </a:extLst>
          </p:cNvPr>
          <p:cNvSpPr>
            <a:spLocks noGrp="1"/>
          </p:cNvSpPr>
          <p:nvPr>
            <p:ph idx="1"/>
          </p:nvPr>
        </p:nvSpPr>
        <p:spPr>
          <a:xfrm>
            <a:off x="838199" y="2686323"/>
            <a:ext cx="4783697" cy="3433583"/>
          </a:xfrm>
        </p:spPr>
        <p:txBody>
          <a:bodyPr>
            <a:normAutofit/>
          </a:bodyPr>
          <a:lstStyle/>
          <a:p>
            <a:pPr marL="0" indent="0">
              <a:buNone/>
            </a:pPr>
            <a:r>
              <a:rPr lang="en-US" sz="2000" dirty="0"/>
              <a:t>End‑to‑end data movement from the user’s browser through Flask routes to external APIs, returning processed views for (chosen) Team Analysis, Today’s Matches, and League Tables. This diagram depicts how API responses are handled and transformed into UI components.</a:t>
            </a:r>
          </a:p>
        </p:txBody>
      </p:sp>
      <p:pic>
        <p:nvPicPr>
          <p:cNvPr id="5" name="Picture 4" descr="A diagram of a computer program&#10;&#10;AI-generated content may be incorrect.">
            <a:extLst>
              <a:ext uri="{FF2B5EF4-FFF2-40B4-BE49-F238E27FC236}">
                <a16:creationId xmlns:a16="http://schemas.microsoft.com/office/drawing/2014/main" id="{75D9B90E-CB5E-9535-5D54-A3065CFF5E07}"/>
              </a:ext>
            </a:extLst>
          </p:cNvPr>
          <p:cNvPicPr>
            <a:picLocks noChangeAspect="1"/>
          </p:cNvPicPr>
          <p:nvPr/>
        </p:nvPicPr>
        <p:blipFill>
          <a:blip r:embed="rId2"/>
          <a:stretch>
            <a:fillRect/>
          </a:stretch>
        </p:blipFill>
        <p:spPr>
          <a:xfrm>
            <a:off x="5988424" y="1336998"/>
            <a:ext cx="5365375" cy="3983790"/>
          </a:xfrm>
          <a:prstGeom prst="rect">
            <a:avLst/>
          </a:prstGeom>
        </p:spPr>
      </p:pic>
    </p:spTree>
    <p:extLst>
      <p:ext uri="{BB962C8B-B14F-4D97-AF65-F5344CB8AC3E}">
        <p14:creationId xmlns:p14="http://schemas.microsoft.com/office/powerpoint/2010/main" val="449289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06E203-7C87-6720-6808-2409F5FA3FCB}"/>
              </a:ext>
            </a:extLst>
          </p:cNvPr>
          <p:cNvSpPr>
            <a:spLocks noGrp="1"/>
          </p:cNvSpPr>
          <p:nvPr>
            <p:ph type="title"/>
          </p:nvPr>
        </p:nvSpPr>
        <p:spPr>
          <a:xfrm>
            <a:off x="1008184" y="174032"/>
            <a:ext cx="10175631" cy="1111843"/>
          </a:xfrm>
        </p:spPr>
        <p:txBody>
          <a:bodyPr anchor="ctr">
            <a:normAutofit/>
          </a:bodyPr>
          <a:lstStyle/>
          <a:p>
            <a:pPr algn="ctr"/>
            <a:r>
              <a:rPr lang="en-US" sz="4000" b="1" dirty="0"/>
              <a:t>Information Architecture Diagram</a:t>
            </a:r>
            <a:endParaRPr lang="en-US" sz="4000" dirty="0"/>
          </a:p>
        </p:txBody>
      </p:sp>
      <p:sp>
        <p:nvSpPr>
          <p:cNvPr id="3" name="Content Placeholder 2">
            <a:extLst>
              <a:ext uri="{FF2B5EF4-FFF2-40B4-BE49-F238E27FC236}">
                <a16:creationId xmlns:a16="http://schemas.microsoft.com/office/drawing/2014/main" id="{0E315C7F-39E7-1A7C-D702-857DA8100A8E}"/>
              </a:ext>
            </a:extLst>
          </p:cNvPr>
          <p:cNvSpPr>
            <a:spLocks noGrp="1"/>
          </p:cNvSpPr>
          <p:nvPr>
            <p:ph idx="1"/>
          </p:nvPr>
        </p:nvSpPr>
        <p:spPr>
          <a:xfrm>
            <a:off x="1008184" y="1459907"/>
            <a:ext cx="10175630" cy="767904"/>
          </a:xfrm>
        </p:spPr>
        <p:txBody>
          <a:bodyPr anchor="ctr">
            <a:normAutofit fontScale="92500"/>
          </a:bodyPr>
          <a:lstStyle/>
          <a:p>
            <a:pPr marL="0" indent="0">
              <a:buNone/>
            </a:pPr>
            <a:r>
              <a:rPr lang="en-US" sz="2000" dirty="0"/>
              <a:t>Maps the site’s navigation hierarchy from the “Home” to different feature areas (pages) and deep‑link content like squad highlights and player cards. Aligns page structure with user tasks.</a:t>
            </a:r>
          </a:p>
        </p:txBody>
      </p:sp>
      <p:pic>
        <p:nvPicPr>
          <p:cNvPr id="5" name="Picture 4" descr="A diagram of a diagram&#10;&#10;AI-generated content may be incorrect.">
            <a:extLst>
              <a:ext uri="{FF2B5EF4-FFF2-40B4-BE49-F238E27FC236}">
                <a16:creationId xmlns:a16="http://schemas.microsoft.com/office/drawing/2014/main" id="{31D95953-10D1-2C87-622A-1514E93B770F}"/>
              </a:ext>
            </a:extLst>
          </p:cNvPr>
          <p:cNvPicPr>
            <a:picLocks noChangeAspect="1"/>
          </p:cNvPicPr>
          <p:nvPr/>
        </p:nvPicPr>
        <p:blipFill>
          <a:blip r:embed="rId2"/>
          <a:stretch>
            <a:fillRect/>
          </a:stretch>
        </p:blipFill>
        <p:spPr>
          <a:xfrm>
            <a:off x="835154" y="3132407"/>
            <a:ext cx="10515595" cy="2444876"/>
          </a:xfrm>
          <a:prstGeom prst="rect">
            <a:avLst/>
          </a:prstGeom>
        </p:spPr>
      </p:pic>
    </p:spTree>
    <p:extLst>
      <p:ext uri="{BB962C8B-B14F-4D97-AF65-F5344CB8AC3E}">
        <p14:creationId xmlns:p14="http://schemas.microsoft.com/office/powerpoint/2010/main" val="1468046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54C7-FB38-81BF-60AD-A9314520BA17}"/>
              </a:ext>
            </a:extLst>
          </p:cNvPr>
          <p:cNvSpPr>
            <a:spLocks noGrp="1"/>
          </p:cNvSpPr>
          <p:nvPr>
            <p:ph type="title"/>
          </p:nvPr>
        </p:nvSpPr>
        <p:spPr>
          <a:xfrm>
            <a:off x="876693" y="741391"/>
            <a:ext cx="5219307" cy="1616203"/>
          </a:xfrm>
        </p:spPr>
        <p:txBody>
          <a:bodyPr anchor="b">
            <a:normAutofit/>
          </a:bodyPr>
          <a:lstStyle/>
          <a:p>
            <a:r>
              <a:rPr lang="en-US" sz="3200" b="1"/>
              <a:t>UML Sequence Diagram </a:t>
            </a:r>
            <a:r>
              <a:rPr lang="en-US" sz="3200" b="1" i="1"/>
              <a:t>Team Analysis Flow</a:t>
            </a:r>
            <a:endParaRPr lang="en-US" sz="3200" i="1"/>
          </a:p>
        </p:txBody>
      </p:sp>
      <p:sp>
        <p:nvSpPr>
          <p:cNvPr id="3" name="Content Placeholder 2">
            <a:extLst>
              <a:ext uri="{FF2B5EF4-FFF2-40B4-BE49-F238E27FC236}">
                <a16:creationId xmlns:a16="http://schemas.microsoft.com/office/drawing/2014/main" id="{8BF200EC-4F93-70EF-142A-E31D45DCB20D}"/>
              </a:ext>
            </a:extLst>
          </p:cNvPr>
          <p:cNvSpPr>
            <a:spLocks noGrp="1"/>
          </p:cNvSpPr>
          <p:nvPr>
            <p:ph idx="1"/>
          </p:nvPr>
        </p:nvSpPr>
        <p:spPr>
          <a:xfrm>
            <a:off x="876692" y="2533476"/>
            <a:ext cx="5219307" cy="3537410"/>
          </a:xfrm>
        </p:spPr>
        <p:txBody>
          <a:bodyPr anchor="t">
            <a:normAutofit/>
          </a:bodyPr>
          <a:lstStyle/>
          <a:p>
            <a:pPr marL="0" indent="0">
              <a:buNone/>
            </a:pPr>
            <a:r>
              <a:rPr lang="en-US" sz="2000" dirty="0"/>
              <a:t>Step‑by‑step flow from page load through competition/team selection to generating analytics and rendering results. Captures API requests, server‑side processing, and UI updates.</a:t>
            </a:r>
          </a:p>
        </p:txBody>
      </p:sp>
      <p:pic>
        <p:nvPicPr>
          <p:cNvPr id="5" name="Picture 4" descr="A screenshot of a diagram&#10;&#10;AI-generated content may be incorrect.">
            <a:extLst>
              <a:ext uri="{FF2B5EF4-FFF2-40B4-BE49-F238E27FC236}">
                <a16:creationId xmlns:a16="http://schemas.microsoft.com/office/drawing/2014/main" id="{92D06A94-C94D-777D-D7BB-EB86F2ECFD3A}"/>
              </a:ext>
            </a:extLst>
          </p:cNvPr>
          <p:cNvPicPr>
            <a:picLocks noChangeAspect="1"/>
          </p:cNvPicPr>
          <p:nvPr/>
        </p:nvPicPr>
        <p:blipFill>
          <a:blip r:embed="rId2"/>
          <a:srcRect l="-2" t="-1" r="5" b="43"/>
          <a:stretch>
            <a:fillRect/>
          </a:stretch>
        </p:blipFill>
        <p:spPr>
          <a:xfrm>
            <a:off x="7360782" y="787114"/>
            <a:ext cx="3567936" cy="5283772"/>
          </a:xfrm>
          <a:prstGeom prst="rect">
            <a:avLst/>
          </a:prstGeom>
        </p:spPr>
      </p:pic>
      <p:grpSp>
        <p:nvGrpSpPr>
          <p:cNvPr id="60" name="Group 59">
            <a:extLst>
              <a:ext uri="{FF2B5EF4-FFF2-40B4-BE49-F238E27FC236}">
                <a16:creationId xmlns:a16="http://schemas.microsoft.com/office/drawing/2014/main" id="{C54A2A4D-19EF-3552-F383-6AD9587C8A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57" name="Rectangle 56">
              <a:extLst>
                <a:ext uri="{FF2B5EF4-FFF2-40B4-BE49-F238E27FC236}">
                  <a16:creationId xmlns:a16="http://schemas.microsoft.com/office/drawing/2014/main" id="{A9208F0F-2734-3945-8FD0-EEB19CF41A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2CFF5D9-43B9-9D58-6F3F-25041716D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05497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63F7-AA02-A71F-A076-348CB24A0EBA}"/>
              </a:ext>
            </a:extLst>
          </p:cNvPr>
          <p:cNvSpPr>
            <a:spLocks noGrp="1"/>
          </p:cNvSpPr>
          <p:nvPr>
            <p:ph type="title"/>
          </p:nvPr>
        </p:nvSpPr>
        <p:spPr>
          <a:xfrm>
            <a:off x="876693" y="741391"/>
            <a:ext cx="4597747" cy="1616203"/>
          </a:xfrm>
        </p:spPr>
        <p:txBody>
          <a:bodyPr anchor="b">
            <a:normAutofit/>
          </a:bodyPr>
          <a:lstStyle/>
          <a:p>
            <a:r>
              <a:rPr lang="en-US" sz="3200" b="1"/>
              <a:t>UML Sequence Diagram</a:t>
            </a:r>
            <a:br>
              <a:rPr lang="en-US" sz="3200" b="1"/>
            </a:br>
            <a:r>
              <a:rPr lang="en-US" sz="3200" b="1" i="1"/>
              <a:t>Today's Matches Flow</a:t>
            </a:r>
            <a:endParaRPr lang="en-US" sz="3200"/>
          </a:p>
        </p:txBody>
      </p:sp>
      <p:sp>
        <p:nvSpPr>
          <p:cNvPr id="3" name="Content Placeholder 2">
            <a:extLst>
              <a:ext uri="{FF2B5EF4-FFF2-40B4-BE49-F238E27FC236}">
                <a16:creationId xmlns:a16="http://schemas.microsoft.com/office/drawing/2014/main" id="{B16537EA-05B4-A619-62A3-6B0FA2A4337D}"/>
              </a:ext>
            </a:extLst>
          </p:cNvPr>
          <p:cNvSpPr>
            <a:spLocks noGrp="1"/>
          </p:cNvSpPr>
          <p:nvPr>
            <p:ph idx="1"/>
          </p:nvPr>
        </p:nvSpPr>
        <p:spPr>
          <a:xfrm>
            <a:off x="876693" y="2533476"/>
            <a:ext cx="4597746" cy="3447832"/>
          </a:xfrm>
        </p:spPr>
        <p:txBody>
          <a:bodyPr anchor="t">
            <a:normAutofit/>
          </a:bodyPr>
          <a:lstStyle/>
          <a:p>
            <a:pPr marL="0" indent="0">
              <a:buNone/>
            </a:pPr>
            <a:r>
              <a:rPr lang="en-US" sz="2000"/>
              <a:t>Illustrates fetching live matches with ESPN as the primary source and Football‑data.org as fallback. Includes error‑handling paths and return of processed data to the UI.</a:t>
            </a:r>
          </a:p>
        </p:txBody>
      </p:sp>
      <p:pic>
        <p:nvPicPr>
          <p:cNvPr id="5" name="Picture 4">
            <a:extLst>
              <a:ext uri="{FF2B5EF4-FFF2-40B4-BE49-F238E27FC236}">
                <a16:creationId xmlns:a16="http://schemas.microsoft.com/office/drawing/2014/main" id="{79376DC0-7C05-5AD2-07C4-773B65184585}"/>
              </a:ext>
            </a:extLst>
          </p:cNvPr>
          <p:cNvPicPr>
            <a:picLocks noChangeAspect="1"/>
          </p:cNvPicPr>
          <p:nvPr/>
        </p:nvPicPr>
        <p:blipFill>
          <a:blip r:embed="rId2"/>
          <a:srcRect l="612" t="1354" r="-612" b="-1151"/>
          <a:stretch>
            <a:fillRect/>
          </a:stretch>
        </p:blipFill>
        <p:spPr>
          <a:xfrm>
            <a:off x="6096001" y="1108906"/>
            <a:ext cx="5319062" cy="4565105"/>
          </a:xfrm>
          <a:prstGeom prst="rect">
            <a:avLst/>
          </a:prstGeom>
        </p:spPr>
      </p:pic>
      <p:grpSp>
        <p:nvGrpSpPr>
          <p:cNvPr id="57" name="Group 56">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58" name="Rectangle 57">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534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B34AAB-9FF4-FB92-8D24-A50B821634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080121-0F52-2168-F399-2F8707D142B6}"/>
              </a:ext>
            </a:extLst>
          </p:cNvPr>
          <p:cNvSpPr>
            <a:spLocks noGrp="1"/>
          </p:cNvSpPr>
          <p:nvPr>
            <p:ph type="title"/>
          </p:nvPr>
        </p:nvSpPr>
        <p:spPr>
          <a:xfrm>
            <a:off x="876694" y="741391"/>
            <a:ext cx="4234393" cy="1616203"/>
          </a:xfrm>
        </p:spPr>
        <p:txBody>
          <a:bodyPr anchor="b">
            <a:normAutofit/>
          </a:bodyPr>
          <a:lstStyle/>
          <a:p>
            <a:r>
              <a:rPr lang="en-US" sz="3200" b="1"/>
              <a:t>UML Sequence Diagram</a:t>
            </a:r>
            <a:br>
              <a:rPr lang="en-US" sz="3200" b="1"/>
            </a:br>
            <a:r>
              <a:rPr lang="en-US" sz="3200" b="1" i="1"/>
              <a:t>Today's Matches Flow</a:t>
            </a:r>
            <a:endParaRPr lang="en-US" sz="3200"/>
          </a:p>
        </p:txBody>
      </p:sp>
      <p:sp>
        <p:nvSpPr>
          <p:cNvPr id="3" name="Content Placeholder 2">
            <a:extLst>
              <a:ext uri="{FF2B5EF4-FFF2-40B4-BE49-F238E27FC236}">
                <a16:creationId xmlns:a16="http://schemas.microsoft.com/office/drawing/2014/main" id="{42210CC8-A6C4-BC0F-90BB-CDCA9F112056}"/>
              </a:ext>
            </a:extLst>
          </p:cNvPr>
          <p:cNvSpPr>
            <a:spLocks noGrp="1"/>
          </p:cNvSpPr>
          <p:nvPr>
            <p:ph idx="1"/>
          </p:nvPr>
        </p:nvSpPr>
        <p:spPr>
          <a:xfrm>
            <a:off x="876693" y="2533476"/>
            <a:ext cx="4234394" cy="3447832"/>
          </a:xfrm>
        </p:spPr>
        <p:txBody>
          <a:bodyPr anchor="t">
            <a:normAutofit/>
          </a:bodyPr>
          <a:lstStyle/>
          <a:p>
            <a:pPr marL="0" indent="0">
              <a:buNone/>
            </a:pPr>
            <a:r>
              <a:rPr lang="en-US" sz="2000" dirty="0"/>
              <a:t>Illustrates the process of fetching live matches with ESPN as the primary source and Football‑data.org as fallback. Includes error‑handling paths and return of processed data to the UI.</a:t>
            </a:r>
          </a:p>
        </p:txBody>
      </p:sp>
      <p:pic>
        <p:nvPicPr>
          <p:cNvPr id="4" name="Picture 3" descr="A screenshot of a computer">
            <a:extLst>
              <a:ext uri="{FF2B5EF4-FFF2-40B4-BE49-F238E27FC236}">
                <a16:creationId xmlns:a16="http://schemas.microsoft.com/office/drawing/2014/main" id="{C0BB6845-7F11-BC3C-EB2F-49FBDA2573C4}"/>
              </a:ext>
            </a:extLst>
          </p:cNvPr>
          <p:cNvPicPr>
            <a:picLocks noChangeAspect="1"/>
          </p:cNvPicPr>
          <p:nvPr/>
        </p:nvPicPr>
        <p:blipFill>
          <a:blip r:embed="rId2"/>
          <a:srcRect l="1" r="1" b="966"/>
          <a:stretch>
            <a:fillRect/>
          </a:stretch>
        </p:blipFill>
        <p:spPr>
          <a:xfrm>
            <a:off x="5854890" y="877414"/>
            <a:ext cx="5453545" cy="5103894"/>
          </a:xfrm>
          <a:prstGeom prst="rect">
            <a:avLst/>
          </a:prstGeom>
        </p:spPr>
      </p:pic>
      <p:grpSp>
        <p:nvGrpSpPr>
          <p:cNvPr id="75" name="Group 74">
            <a:extLst>
              <a:ext uri="{FF2B5EF4-FFF2-40B4-BE49-F238E27FC236}">
                <a16:creationId xmlns:a16="http://schemas.microsoft.com/office/drawing/2014/main" id="{434FA563-76F6-CDCF-AEA0-A7B78E4464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76" name="Rectangle 75">
              <a:extLst>
                <a:ext uri="{FF2B5EF4-FFF2-40B4-BE49-F238E27FC236}">
                  <a16:creationId xmlns:a16="http://schemas.microsoft.com/office/drawing/2014/main" id="{1D2E3CAA-F1BA-6695-301D-22564C382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2F3F0F2C-04A5-144D-BDCF-C38707289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39024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TotalTime>
  <Words>355</Words>
  <Application>Microsoft Office PowerPoint</Application>
  <PresentationFormat>Widescreen</PresentationFormat>
  <Paragraphs>19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 SOCCER SCANNER System Diagrams</vt:lpstr>
      <vt:lpstr>Tech Stack Diagram</vt:lpstr>
      <vt:lpstr>Context Diagram</vt:lpstr>
      <vt:lpstr>System Architecture Diagram</vt:lpstr>
      <vt:lpstr>Data Flow Diagram </vt:lpstr>
      <vt:lpstr>Information Architecture Diagram</vt:lpstr>
      <vt:lpstr>UML Sequence Diagram Team Analysis Flow</vt:lpstr>
      <vt:lpstr>UML Sequence Diagram Today's Matches Flow</vt:lpstr>
      <vt:lpstr>UML Sequence Diagram Today's Matches 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Leif Heaney</dc:creator>
  <cp:lastModifiedBy>Leif Heaney</cp:lastModifiedBy>
  <cp:revision>1</cp:revision>
  <dcterms:created xsi:type="dcterms:W3CDTF">2025-08-22T17:03:44Z</dcterms:created>
  <dcterms:modified xsi:type="dcterms:W3CDTF">2025-08-22T17:38:51Z</dcterms:modified>
</cp:coreProperties>
</file>