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9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94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6BDA-C8EE-49D2-AAE5-59A59519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B268C-4B1F-471E-8D16-2D6A6D0BF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8ACE-65FF-4A4E-B6C1-6128CDEA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CA64-144D-42DC-ADCE-16B4E84F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013E-8E15-4A63-9C8A-C37CDD2D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3687-8F91-4643-8FCC-1D4050CD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BC0D2-4558-45C1-8D58-95964FDE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1F16-A198-49F0-A1B1-066DEAD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7BCC-885D-4581-A2A4-A75A751A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5046-8C56-4B88-A7C7-FB810F1D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95717-533C-47F2-BDF9-8358B15E6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A8211-60D5-4AA5-B6AE-38B3D5E3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FEA3-F1DE-4512-A0EC-314A26AC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6468-27CA-4C6C-BC42-03465E7C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0FB4-4FA8-4CA7-99D8-10D991A8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1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2137-659E-40E0-8CF2-A806BBA4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FFA1-79DE-4353-AF8C-437D3DA0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86B48-0F53-4CA5-A99A-DD5131E9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CEF7-32FD-4DDB-A8F9-24200FFB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4C19-011E-4019-A47A-C9F12A87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72D0-C57D-4A9D-B95E-407D4462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88908-5A80-4B8B-AC91-C096E307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23507-3CD6-49A2-AE87-336DE39B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B6E7-148B-482F-B9A5-A6DE0E5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72EE-96E3-4217-B506-844C5A18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9025-F920-4EFB-850B-C8BD52A3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D0BC-6F25-46A5-93C2-17520D8F9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25ACE-C28F-4FCC-973D-20CD3092D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85337-D609-42BA-A310-111B170F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513A2-F517-4F19-9ADF-6EA51EAB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69435-C2FD-4CB7-81BE-7A507B24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45D7-3480-4898-BD13-014FB1AB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CA2DA-5035-4E9C-A6C1-D342C3AD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405A-6C0E-4926-AA33-89FC50B5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1BEB1-3C2D-4FDD-8219-422FEC48C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3BF9D-1F43-46A8-A069-93970F70F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34B7E-97F4-499D-886A-FE65EBF6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18390-DB44-40B6-B7A6-C6CE5650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63B4C-426D-483C-9B28-90424A9D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8FA2-3DBC-4269-879E-BAD33D1A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988B8-8E4B-4B3F-9F7B-0BD02B55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9F2F9-5370-43BF-A140-FC76F707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093D-BA6A-4BCF-9502-3709B137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869F5-5C53-486F-BB13-BB012548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D5856-ACE5-40EB-8368-0F54FE9A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63859-7B4A-49AB-A64B-5DB3EF0E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A93E-DE30-4AEB-A1EC-AF563342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FA96-94C6-4E88-82F1-C96A484B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6A996-11C1-4D43-BC5F-4B8141331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A5705-9914-45C3-99B2-EE3BEE84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9847-8E19-4043-87DE-562B1BA2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C60BD-C297-4755-B465-327C046D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CDDA-34D3-4A9F-BEF1-25103217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3F9F4-7842-449A-890E-0DC9F2EA8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8D611-D3E2-4D36-8A3E-ECC32A233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BF3EE-3680-4729-9CC9-C9FB535D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09E8-BCC7-44C8-B977-56108D87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A304-1882-47F5-9857-771FE5F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8C24D-3731-4E6D-B7D8-264044DB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E3486-0E4D-4085-875A-6B301198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184-7566-4292-9977-6725855CD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F679-5043-4C1C-B871-D1D6B410F7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BB64-29EA-4AAA-BC0C-98232D835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A52E-5E84-4B76-AE20-9A3941DF3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6110-FCB0-4997-A5D0-AAD3241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9D7A-48EF-4EA9-B243-D22D196D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Node MCU recap</a:t>
            </a:r>
            <a:endParaRPr lang="en-US" dirty="0"/>
          </a:p>
        </p:txBody>
      </p:sp>
      <p:pic>
        <p:nvPicPr>
          <p:cNvPr id="5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B9776EAB-E46E-4EA8-B7B4-2B471BAF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0" y="1448837"/>
            <a:ext cx="4286250" cy="428625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3784F1-2F04-4F3A-8F51-B221D1CD4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0" y="276468"/>
            <a:ext cx="6188770" cy="5152151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AABDC61-C29A-4893-9223-D3056CF33C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7" t="13170" r="1404" b="17887"/>
          <a:stretch/>
        </p:blipFill>
        <p:spPr>
          <a:xfrm>
            <a:off x="8665284" y="2845727"/>
            <a:ext cx="2918016" cy="40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B073-3F0F-493E-B1B4-D1EEF3E3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Oversigt over nodemcu</a:t>
            </a:r>
            <a:br>
              <a:rPr lang="da-DK" dirty="0"/>
            </a:br>
            <a:endParaRPr lang="da-DK" dirty="0"/>
          </a:p>
        </p:txBody>
      </p:sp>
      <p:pic>
        <p:nvPicPr>
          <p:cNvPr id="5" name="Content Placeholder 4" descr="A close up of a black screen with text&#10;&#10;Description generated with very high confidence">
            <a:extLst>
              <a:ext uri="{FF2B5EF4-FFF2-40B4-BE49-F238E27FC236}">
                <a16:creationId xmlns:a16="http://schemas.microsoft.com/office/drawing/2014/main" id="{C1CB2D5A-C08F-4058-9EFF-9116E0FAC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04" y="1852613"/>
            <a:ext cx="5164592" cy="4351337"/>
          </a:xfrm>
        </p:spPr>
      </p:pic>
    </p:spTree>
    <p:extLst>
      <p:ext uri="{BB962C8B-B14F-4D97-AF65-F5344CB8AC3E}">
        <p14:creationId xmlns:p14="http://schemas.microsoft.com/office/powerpoint/2010/main" val="107005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wall, table&#10;&#10;Description generated with high confidence">
            <a:extLst>
              <a:ext uri="{FF2B5EF4-FFF2-40B4-BE49-F238E27FC236}">
                <a16:creationId xmlns:a16="http://schemas.microsoft.com/office/drawing/2014/main" id="{41E2FB61-B7BE-43B6-A3BC-1BF8FCFB8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0" r="-3" b="18979"/>
          <a:stretch/>
        </p:blipFill>
        <p:spPr>
          <a:xfrm>
            <a:off x="321730" y="321732"/>
            <a:ext cx="5728548" cy="3079194"/>
          </a:xfrm>
          <a:prstGeom prst="rect">
            <a:avLst/>
          </a:prstGeom>
        </p:spPr>
      </p:pic>
      <p:pic>
        <p:nvPicPr>
          <p:cNvPr id="6" name="Content Placeholder 10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88629656-CFE8-43D0-9806-DA9447DE7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7" r="-3" b="-3"/>
          <a:stretch/>
        </p:blipFill>
        <p:spPr>
          <a:xfrm>
            <a:off x="321730" y="3489158"/>
            <a:ext cx="5728548" cy="3047107"/>
          </a:xfrm>
          <a:prstGeom prst="rect">
            <a:avLst/>
          </a:prstGeom>
        </p:spPr>
      </p:pic>
      <p:pic>
        <p:nvPicPr>
          <p:cNvPr id="7" name="Content Placeholder 4" descr="A picture containing table, floor, indoor&#10;&#10;Description generated with very high confidence">
            <a:extLst>
              <a:ext uri="{FF2B5EF4-FFF2-40B4-BE49-F238E27FC236}">
                <a16:creationId xmlns:a16="http://schemas.microsoft.com/office/drawing/2014/main" id="{33B3DFFB-14C4-4F3C-990C-E8D36A9C72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" r="24308" b="-1"/>
          <a:stretch/>
        </p:blipFill>
        <p:spPr>
          <a:xfrm>
            <a:off x="6141723" y="321732"/>
            <a:ext cx="5728547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ircuit, electronics&#10;&#10;Description generated with high confidence">
            <a:extLst>
              <a:ext uri="{FF2B5EF4-FFF2-40B4-BE49-F238E27FC236}">
                <a16:creationId xmlns:a16="http://schemas.microsoft.com/office/drawing/2014/main" id="{AC52E6DE-FD97-4D32-B7E4-4D7762590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0" r="29884" b="-1"/>
          <a:stretch/>
        </p:blipFill>
        <p:spPr>
          <a:xfrm>
            <a:off x="6185051" y="10"/>
            <a:ext cx="5997632" cy="6857990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pic>
        <p:nvPicPr>
          <p:cNvPr id="5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982378E2-4DED-4F16-B427-68D6E697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-1" y="10"/>
            <a:ext cx="9141744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8758-716E-40CF-B5FB-683F1F0E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4" y="3081756"/>
            <a:ext cx="4620544" cy="1775994"/>
          </a:xfrm>
        </p:spPr>
        <p:txBody>
          <a:bodyPr>
            <a:normAutofit/>
          </a:bodyPr>
          <a:lstStyle/>
          <a:p>
            <a:r>
              <a:rPr lang="en-US" sz="1800" dirty="0"/>
              <a:t>https://www.instructables.com/id/Interface-DHT11-Humidity-Sensor-Using-NodeMCU/</a:t>
            </a:r>
          </a:p>
        </p:txBody>
      </p:sp>
    </p:spTree>
    <p:extLst>
      <p:ext uri="{BB962C8B-B14F-4D97-AF65-F5344CB8AC3E}">
        <p14:creationId xmlns:p14="http://schemas.microsoft.com/office/powerpoint/2010/main" val="4117798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DC98F02-942A-4DC8-A443-30843F94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11" y="629266"/>
            <a:ext cx="3697511" cy="167660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Fjernstyret</a:t>
            </a:r>
            <a:r>
              <a:rPr lang="en-US" sz="4000" dirty="0"/>
              <a:t> </a:t>
            </a:r>
            <a:r>
              <a:rPr lang="en-US" sz="4000" dirty="0" err="1"/>
              <a:t>bil</a:t>
            </a:r>
            <a:endParaRPr lang="en-US" sz="40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3CE64CE-D58E-4E98-8A13-8E09D17E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13" y="2438400"/>
            <a:ext cx="3697510" cy="378541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4B695F"/>
              </a:buClr>
            </a:pPr>
            <a:r>
              <a:rPr lang="en-US" sz="1800" dirty="0"/>
              <a:t>https://www.hackster.io/andrewf1/simplest-wifi-car-using-esp8266-motorshield-37501e</a:t>
            </a:r>
            <a:endParaRPr lang="en-US" sz="18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EE692-38FF-45D5-BACD-3ED0107AB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2246" y="0"/>
            <a:ext cx="7559754" cy="6858000"/>
          </a:xfrm>
          <a:prstGeom prst="rect">
            <a:avLst/>
          </a:prstGeom>
          <a:solidFill>
            <a:srgbClr val="4B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FFC0ABB7-3FF2-48CA-AF41-7C90BA14B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2995" y="484632"/>
            <a:ext cx="670914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AA918-E242-4DD2-A30F-C2D552E7B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9" r="-3" b="18990"/>
          <a:stretch/>
        </p:blipFill>
        <p:spPr>
          <a:xfrm>
            <a:off x="5414728" y="827678"/>
            <a:ext cx="3603723" cy="1996780"/>
          </a:xfrm>
          <a:prstGeom prst="rect">
            <a:avLst/>
          </a:prstGeom>
        </p:spPr>
      </p:pic>
      <p:pic>
        <p:nvPicPr>
          <p:cNvPr id="9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AB3937C9-24E4-4A6B-BDC7-D1F028716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r="12742" b="4"/>
          <a:stretch/>
        </p:blipFill>
        <p:spPr>
          <a:xfrm>
            <a:off x="5414729" y="2989903"/>
            <a:ext cx="3603723" cy="2922096"/>
          </a:xfrm>
          <a:prstGeom prst="rect">
            <a:avLst/>
          </a:prstGeom>
        </p:spPr>
      </p:pic>
      <p:pic>
        <p:nvPicPr>
          <p:cNvPr id="10" name="Picture 9" descr="A close up of a speaker&#10;&#10;Description generated with high confidence">
            <a:extLst>
              <a:ext uri="{FF2B5EF4-FFF2-40B4-BE49-F238E27FC236}">
                <a16:creationId xmlns:a16="http://schemas.microsoft.com/office/drawing/2014/main" id="{BD32B7CB-3005-40FC-95F8-3BB7A4D084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r="10361" b="1"/>
          <a:stretch/>
        </p:blipFill>
        <p:spPr>
          <a:xfrm>
            <a:off x="9173937" y="827678"/>
            <a:ext cx="2315724" cy="50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9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7A5BD0B3-8065-4F3C-A6B9-889F03632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00CC7-C803-4FD2-823A-E46CB3D8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https://randomnerdtutorials.com/esp8266-web-server-with-arduino-ide/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5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9D2EB-0F68-484C-A029-8A21DE90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Wifi jammer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70C4-42C1-452B-9E23-0D28540F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https://github.com/spacehuhn/esp8266_deauther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76E8F0F4-4846-4303-B442-183B10965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4" y="489204"/>
            <a:ext cx="3203098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3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Node MCU recap</vt:lpstr>
      <vt:lpstr>Oversigt over nodemcu </vt:lpstr>
      <vt:lpstr>PowerPoint Presentation</vt:lpstr>
      <vt:lpstr>PowerPoint Presentation</vt:lpstr>
      <vt:lpstr>Fjernstyret bil</vt:lpstr>
      <vt:lpstr>https://randomnerdtutorials.com/esp8266-web-server-with-arduino-ide/</vt:lpstr>
      <vt:lpstr>Wifi jammer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LHHJ (Leif Howalt Elgaard Høj)</dc:creator>
  <cp:lastModifiedBy>LHHJ (Leif Howalt Elgaard Høj)</cp:lastModifiedBy>
  <cp:revision>7</cp:revision>
  <dcterms:created xsi:type="dcterms:W3CDTF">2019-01-18T21:55:49Z</dcterms:created>
  <dcterms:modified xsi:type="dcterms:W3CDTF">2019-01-19T07:20:14Z</dcterms:modified>
</cp:coreProperties>
</file>