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459C"/>
    <a:srgbClr val="ED2129"/>
    <a:srgbClr val="FAC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EA263-EF30-9607-C6DF-939A1DFB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46B88-0C43-BE6B-5C32-BC593760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B376B-7F70-0332-1E36-889DBC42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5155-7D1B-46F1-34F1-30D6CEB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03F9C-F967-DBEB-E403-499EE73F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E513-72AB-0E26-6E19-ED17D726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4826A-F6C0-3005-65E5-71C01922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1FBA1-DA12-3D73-B907-14C6EB2F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6113C-376E-AA84-0926-DB13D1D7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22652-D9CD-2D15-89B4-B4B3479D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298F6-6241-DC37-C1BE-7E7F03221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79F4D-8227-9534-F56C-3F2F2CD8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92A20-FFA9-B1A1-41D6-EA57A249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8758E-FA5E-442C-42B9-99CC21B3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9CEC9-1FB3-16A2-D723-8FC604C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6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8EB2C-FCE5-C66D-DE21-2A613CE8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6A778-CC7C-71BF-0629-835C7B94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26145-BA98-39FE-CA54-E45E08FB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DA33B-D1FC-7B91-58E8-66E55FB7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A3658-7DC9-1299-BBE5-A6C1693A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C449-D104-660F-513E-22F8BA35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2E481-C281-C1E6-4C08-DAF60F53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CD4A-8361-5691-187D-D3DA179B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44132-0327-911A-66C5-16484488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FDDF8-2AC0-3186-718C-13B74882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0DD15-7CA6-8F2A-12BF-62B1435A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12B1C-4C7F-0F73-AD78-EEBD9755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BCFDE-4B1D-7B41-9A59-771020D9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7791-54E3-9E44-0800-98E2F76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2FDE5-C93A-8ABB-90BC-76FC8538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1BCF2-5C5B-A3E5-B338-A9FAA180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6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6D1D5-183D-ADB4-76F0-B79BB9DE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BC1E4-E0B8-AF0E-00D9-DAEB6DBF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BD021-7EAE-C8AF-BBC9-C507B998A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9981A4-FFE1-A275-59FF-BEC2358AC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0AEC6-8609-6077-CCED-6B880F288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E41B6B-E57A-FBFE-6560-33400526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511993-BAE4-1C8D-ABBD-2155E259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5EEE95-762E-07C2-FAB4-7AC2DD23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5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7ECF9-C43E-92D9-3D78-CA9FB695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5D9C4-E145-E0AC-6E45-16D0F54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A4A3A-78C8-84A4-8B60-F24BF6F6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E88C3-DAC8-83E4-5579-08B2A648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2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1E2A1-0BB1-364D-302D-C6A33E06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DF82-780F-C72E-3919-02FD61FE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64D70-DCEA-CEBB-8DAE-C4D784D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7849-452F-1ACD-2F7F-2635ECE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68EF4-7F82-1CC8-AED5-07AACF95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BDAF5-50C9-F9AD-9A63-07F3F279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E3FD7-870C-C75B-A968-40159D2B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C82BD-A533-BF4D-AD09-A78ABD3F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ED38-9EFB-BAF7-77B8-2C76BD46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2F4B2-F4C8-301B-7688-DF013A56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B7988B-CA5F-04CE-1925-6295AADE2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D94DA5-966A-AFCB-A4EE-9EF060964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675C6-BE1B-0B61-6B49-57E6FDEF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31253-C6CB-5F3B-1A3E-800D9A3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ED437-686E-850F-9EBA-CE8F090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8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03756-2600-B611-7775-82C088E8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F878C-A695-6753-C16D-8F1CF7A5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A5EF1-1E10-5B32-C773-9A0869A7C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210A-8014-4E6A-867C-ED4F617F6029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B017A-6AB4-F0E2-EDE4-BB621DA00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7029-EC9D-0CB1-DB0F-B90660F12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25EF-8687-4522-98BA-091C9DED3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6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58565A-DBEA-C87C-5499-0D6F90A2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6" y="546010"/>
            <a:ext cx="9548191" cy="27507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88ED64-258D-43DC-DF7A-5B8D47146F9A}"/>
              </a:ext>
            </a:extLst>
          </p:cNvPr>
          <p:cNvSpPr/>
          <p:nvPr/>
        </p:nvSpPr>
        <p:spPr>
          <a:xfrm>
            <a:off x="1873526" y="3561218"/>
            <a:ext cx="1977887" cy="1461052"/>
          </a:xfrm>
          <a:prstGeom prst="rect">
            <a:avLst/>
          </a:prstGeom>
          <a:solidFill>
            <a:srgbClr val="ED2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AC5780-DB19-78B1-8EB3-5BFF943DB613}"/>
              </a:ext>
            </a:extLst>
          </p:cNvPr>
          <p:cNvSpPr/>
          <p:nvPr/>
        </p:nvSpPr>
        <p:spPr>
          <a:xfrm>
            <a:off x="5107056" y="3561218"/>
            <a:ext cx="1977887" cy="1461052"/>
          </a:xfrm>
          <a:prstGeom prst="rect">
            <a:avLst/>
          </a:prstGeom>
          <a:solidFill>
            <a:srgbClr val="3B4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2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 高益</dc:creator>
  <cp:lastModifiedBy>雷 高益</cp:lastModifiedBy>
  <cp:revision>4</cp:revision>
  <dcterms:created xsi:type="dcterms:W3CDTF">2023-05-18T03:12:26Z</dcterms:created>
  <dcterms:modified xsi:type="dcterms:W3CDTF">2023-05-18T09:46:50Z</dcterms:modified>
</cp:coreProperties>
</file>