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58" r:id="rId3"/>
    <p:sldId id="259" r:id="rId4"/>
    <p:sldId id="260" r:id="rId5"/>
    <p:sldId id="261" r:id="rId6"/>
    <p:sldId id="263" r:id="rId7"/>
    <p:sldId id="262" r:id="rId8"/>
    <p:sldId id="264" r:id="rId9"/>
    <p:sldId id="265" r:id="rId10"/>
    <p:sldId id="266" r:id="rId11"/>
    <p:sldId id="267" r:id="rId12"/>
    <p:sldId id="268" r:id="rId13"/>
    <p:sldId id="269" r:id="rId14"/>
    <p:sldId id="270" r:id="rId15"/>
    <p:sldId id="257"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5971CE4-FB3E-48DA-B9D2-782719ACCDAB}" v="538" dt="2020-04-20T04:02:26.69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am Khan" userId="150d6aa0-7ab7-4c87-b80f-c2bb45c71ab5" providerId="ADAL" clId="{A5971CE4-FB3E-48DA-B9D2-782719ACCDAB}"/>
    <pc:docChg chg="undo custSel mod addSld delSld modSld sldOrd">
      <pc:chgData name="Anam Khan" userId="150d6aa0-7ab7-4c87-b80f-c2bb45c71ab5" providerId="ADAL" clId="{A5971CE4-FB3E-48DA-B9D2-782719ACCDAB}" dt="2020-04-20T04:02:26.693" v="2055" actId="27636"/>
      <pc:docMkLst>
        <pc:docMk/>
      </pc:docMkLst>
      <pc:sldChg chg="modSp add ord">
        <pc:chgData name="Anam Khan" userId="150d6aa0-7ab7-4c87-b80f-c2bb45c71ab5" providerId="ADAL" clId="{A5971CE4-FB3E-48DA-B9D2-782719ACCDAB}" dt="2020-04-19T10:26:33.623" v="1289"/>
        <pc:sldMkLst>
          <pc:docMk/>
          <pc:sldMk cId="3979639069" sldId="256"/>
        </pc:sldMkLst>
        <pc:spChg chg="mod">
          <ac:chgData name="Anam Khan" userId="150d6aa0-7ab7-4c87-b80f-c2bb45c71ab5" providerId="ADAL" clId="{A5971CE4-FB3E-48DA-B9D2-782719ACCDAB}" dt="2020-04-19T09:07:01.801" v="6" actId="20577"/>
          <ac:spMkLst>
            <pc:docMk/>
            <pc:sldMk cId="3979639069" sldId="256"/>
            <ac:spMk id="2" creationId="{739939F6-8462-4071-89B7-0587051FC7F7}"/>
          </ac:spMkLst>
        </pc:spChg>
        <pc:spChg chg="mod">
          <ac:chgData name="Anam Khan" userId="150d6aa0-7ab7-4c87-b80f-c2bb45c71ab5" providerId="ADAL" clId="{A5971CE4-FB3E-48DA-B9D2-782719ACCDAB}" dt="2020-04-19T09:07:07.657" v="9" actId="20577"/>
          <ac:spMkLst>
            <pc:docMk/>
            <pc:sldMk cId="3979639069" sldId="256"/>
            <ac:spMk id="3" creationId="{CEA5732B-40C8-4540-85A3-8C3523603895}"/>
          </ac:spMkLst>
        </pc:spChg>
      </pc:sldChg>
      <pc:sldChg chg="addSp delSp modSp add mod ord setBg modNotesTx">
        <pc:chgData name="Anam Khan" userId="150d6aa0-7ab7-4c87-b80f-c2bb45c71ab5" providerId="ADAL" clId="{A5971CE4-FB3E-48DA-B9D2-782719ACCDAB}" dt="2020-04-19T09:15:55.009" v="60"/>
        <pc:sldMkLst>
          <pc:docMk/>
          <pc:sldMk cId="2071010360" sldId="257"/>
        </pc:sldMkLst>
        <pc:spChg chg="mod">
          <ac:chgData name="Anam Khan" userId="150d6aa0-7ab7-4c87-b80f-c2bb45c71ab5" providerId="ADAL" clId="{A5971CE4-FB3E-48DA-B9D2-782719ACCDAB}" dt="2020-04-19T09:13:38.257" v="56" actId="26606"/>
          <ac:spMkLst>
            <pc:docMk/>
            <pc:sldMk cId="2071010360" sldId="257"/>
            <ac:spMk id="2" creationId="{EAE90540-44B5-46E2-AA12-1EB2BF5D70A3}"/>
          </ac:spMkLst>
        </pc:spChg>
        <pc:spChg chg="del">
          <ac:chgData name="Anam Khan" userId="150d6aa0-7ab7-4c87-b80f-c2bb45c71ab5" providerId="ADAL" clId="{A5971CE4-FB3E-48DA-B9D2-782719ACCDAB}" dt="2020-04-19T09:08:00.499" v="11"/>
          <ac:spMkLst>
            <pc:docMk/>
            <pc:sldMk cId="2071010360" sldId="257"/>
            <ac:spMk id="3" creationId="{94C5133E-EDB0-408A-9D4D-7F002BEF627D}"/>
          </ac:spMkLst>
        </pc:spChg>
        <pc:spChg chg="add mod">
          <ac:chgData name="Anam Khan" userId="150d6aa0-7ab7-4c87-b80f-c2bb45c71ab5" providerId="ADAL" clId="{A5971CE4-FB3E-48DA-B9D2-782719ACCDAB}" dt="2020-04-19T09:09:42.776" v="52" actId="20577"/>
          <ac:spMkLst>
            <pc:docMk/>
            <pc:sldMk cId="2071010360" sldId="257"/>
            <ac:spMk id="5" creationId="{4486B152-6C8D-483A-9F3A-371F147241C9}"/>
          </ac:spMkLst>
        </pc:spChg>
        <pc:spChg chg="add">
          <ac:chgData name="Anam Khan" userId="150d6aa0-7ab7-4c87-b80f-c2bb45c71ab5" providerId="ADAL" clId="{A5971CE4-FB3E-48DA-B9D2-782719ACCDAB}" dt="2020-04-19T09:13:38.257" v="56" actId="26606"/>
          <ac:spMkLst>
            <pc:docMk/>
            <pc:sldMk cId="2071010360" sldId="257"/>
            <ac:spMk id="11" creationId="{823AC064-BC96-4F32-8AE1-B2FD38754823}"/>
          </ac:spMkLst>
        </pc:spChg>
        <pc:picChg chg="add mod">
          <ac:chgData name="Anam Khan" userId="150d6aa0-7ab7-4c87-b80f-c2bb45c71ab5" providerId="ADAL" clId="{A5971CE4-FB3E-48DA-B9D2-782719ACCDAB}" dt="2020-04-19T09:15:51.958" v="59" actId="27614"/>
          <ac:picMkLst>
            <pc:docMk/>
            <pc:sldMk cId="2071010360" sldId="257"/>
            <ac:picMk id="4" creationId="{0921FBE9-A634-4220-BC54-59B4076EA0CF}"/>
          </ac:picMkLst>
        </pc:picChg>
        <pc:picChg chg="add mod ord">
          <ac:chgData name="Anam Khan" userId="150d6aa0-7ab7-4c87-b80f-c2bb45c71ab5" providerId="ADAL" clId="{A5971CE4-FB3E-48DA-B9D2-782719ACCDAB}" dt="2020-04-19T09:15:51.581" v="58" actId="27614"/>
          <ac:picMkLst>
            <pc:docMk/>
            <pc:sldMk cId="2071010360" sldId="257"/>
            <ac:picMk id="6" creationId="{D69EC51A-65B3-404C-B74F-E26B588199AB}"/>
          </ac:picMkLst>
        </pc:picChg>
        <pc:cxnChg chg="add">
          <ac:chgData name="Anam Khan" userId="150d6aa0-7ab7-4c87-b80f-c2bb45c71ab5" providerId="ADAL" clId="{A5971CE4-FB3E-48DA-B9D2-782719ACCDAB}" dt="2020-04-19T09:13:38.257" v="56" actId="26606"/>
          <ac:cxnSpMkLst>
            <pc:docMk/>
            <pc:sldMk cId="2071010360" sldId="257"/>
            <ac:cxnSpMk id="13" creationId="{7E7C77BC-7138-40B1-A15B-20F57A494629}"/>
          </ac:cxnSpMkLst>
        </pc:cxnChg>
        <pc:cxnChg chg="add">
          <ac:chgData name="Anam Khan" userId="150d6aa0-7ab7-4c87-b80f-c2bb45c71ab5" providerId="ADAL" clId="{A5971CE4-FB3E-48DA-B9D2-782719ACCDAB}" dt="2020-04-19T09:13:38.257" v="56" actId="26606"/>
          <ac:cxnSpMkLst>
            <pc:docMk/>
            <pc:sldMk cId="2071010360" sldId="257"/>
            <ac:cxnSpMk id="15" creationId="{DB146403-F3D6-484B-B2ED-97F9565D0370}"/>
          </ac:cxnSpMkLst>
        </pc:cxnChg>
      </pc:sldChg>
      <pc:sldChg chg="addSp delSp modSp add">
        <pc:chgData name="Anam Khan" userId="150d6aa0-7ab7-4c87-b80f-c2bb45c71ab5" providerId="ADAL" clId="{A5971CE4-FB3E-48DA-B9D2-782719ACCDAB}" dt="2020-04-20T04:02:26.693" v="2055" actId="27636"/>
        <pc:sldMkLst>
          <pc:docMk/>
          <pc:sldMk cId="2208035504" sldId="258"/>
        </pc:sldMkLst>
        <pc:spChg chg="mod">
          <ac:chgData name="Anam Khan" userId="150d6aa0-7ab7-4c87-b80f-c2bb45c71ab5" providerId="ADAL" clId="{A5971CE4-FB3E-48DA-B9D2-782719ACCDAB}" dt="2020-04-19T10:02:04.532" v="80" actId="20577"/>
          <ac:spMkLst>
            <pc:docMk/>
            <pc:sldMk cId="2208035504" sldId="258"/>
            <ac:spMk id="2" creationId="{35B82939-E779-40CD-AF84-25182B42E5BD}"/>
          </ac:spMkLst>
        </pc:spChg>
        <pc:spChg chg="mod">
          <ac:chgData name="Anam Khan" userId="150d6aa0-7ab7-4c87-b80f-c2bb45c71ab5" providerId="ADAL" clId="{A5971CE4-FB3E-48DA-B9D2-782719ACCDAB}" dt="2020-04-20T04:02:26.693" v="2055" actId="27636"/>
          <ac:spMkLst>
            <pc:docMk/>
            <pc:sldMk cId="2208035504" sldId="258"/>
            <ac:spMk id="3" creationId="{ABCF8628-45B4-42E0-8512-48E01EAECF59}"/>
          </ac:spMkLst>
        </pc:spChg>
        <pc:graphicFrameChg chg="add mod modGraphic">
          <ac:chgData name="Anam Khan" userId="150d6aa0-7ab7-4c87-b80f-c2bb45c71ab5" providerId="ADAL" clId="{A5971CE4-FB3E-48DA-B9D2-782719ACCDAB}" dt="2020-04-19T10:04:02.864" v="183" actId="14734"/>
          <ac:graphicFrameMkLst>
            <pc:docMk/>
            <pc:sldMk cId="2208035504" sldId="258"/>
            <ac:graphicFrameMk id="4" creationId="{70CD0620-717C-439A-A0B8-8E0AF3615191}"/>
          </ac:graphicFrameMkLst>
        </pc:graphicFrameChg>
        <pc:graphicFrameChg chg="add del mod modGraphic">
          <ac:chgData name="Anam Khan" userId="150d6aa0-7ab7-4c87-b80f-c2bb45c71ab5" providerId="ADAL" clId="{A5971CE4-FB3E-48DA-B9D2-782719ACCDAB}" dt="2020-04-19T10:03:51.342" v="155"/>
          <ac:graphicFrameMkLst>
            <pc:docMk/>
            <pc:sldMk cId="2208035504" sldId="258"/>
            <ac:graphicFrameMk id="6" creationId="{3F387DCB-94E3-49C2-9AAD-ABC0420366EE}"/>
          </ac:graphicFrameMkLst>
        </pc:graphicFrameChg>
        <pc:graphicFrameChg chg="add mod modGraphic">
          <ac:chgData name="Anam Khan" userId="150d6aa0-7ab7-4c87-b80f-c2bb45c71ab5" providerId="ADAL" clId="{A5971CE4-FB3E-48DA-B9D2-782719ACCDAB}" dt="2020-04-19T10:06:35.363" v="505" actId="14100"/>
          <ac:graphicFrameMkLst>
            <pc:docMk/>
            <pc:sldMk cId="2208035504" sldId="258"/>
            <ac:graphicFrameMk id="7" creationId="{396B1EBB-F154-4914-B701-43A3999B1EB2}"/>
          </ac:graphicFrameMkLst>
        </pc:graphicFrameChg>
      </pc:sldChg>
      <pc:sldChg chg="addSp delSp modSp add">
        <pc:chgData name="Anam Khan" userId="150d6aa0-7ab7-4c87-b80f-c2bb45c71ab5" providerId="ADAL" clId="{A5971CE4-FB3E-48DA-B9D2-782719ACCDAB}" dt="2020-04-19T10:10:11.321" v="847"/>
        <pc:sldMkLst>
          <pc:docMk/>
          <pc:sldMk cId="1469119052" sldId="259"/>
        </pc:sldMkLst>
        <pc:spChg chg="mod">
          <ac:chgData name="Anam Khan" userId="150d6aa0-7ab7-4c87-b80f-c2bb45c71ab5" providerId="ADAL" clId="{A5971CE4-FB3E-48DA-B9D2-782719ACCDAB}" dt="2020-04-19T10:08:23.990" v="840" actId="20577"/>
          <ac:spMkLst>
            <pc:docMk/>
            <pc:sldMk cId="1469119052" sldId="259"/>
            <ac:spMk id="2" creationId="{370A2D0B-3F9D-4204-BEDD-7CE42DB9B36E}"/>
          </ac:spMkLst>
        </pc:spChg>
        <pc:spChg chg="del">
          <ac:chgData name="Anam Khan" userId="150d6aa0-7ab7-4c87-b80f-c2bb45c71ab5" providerId="ADAL" clId="{A5971CE4-FB3E-48DA-B9D2-782719ACCDAB}" dt="2020-04-19T10:09:35.259" v="841"/>
          <ac:spMkLst>
            <pc:docMk/>
            <pc:sldMk cId="1469119052" sldId="259"/>
            <ac:spMk id="3" creationId="{0E45E85F-E890-4800-B7BE-6804871B1B88}"/>
          </ac:spMkLst>
        </pc:spChg>
        <pc:picChg chg="add mod">
          <ac:chgData name="Anam Khan" userId="150d6aa0-7ab7-4c87-b80f-c2bb45c71ab5" providerId="ADAL" clId="{A5971CE4-FB3E-48DA-B9D2-782719ACCDAB}" dt="2020-04-19T10:09:37.465" v="842" actId="1076"/>
          <ac:picMkLst>
            <pc:docMk/>
            <pc:sldMk cId="1469119052" sldId="259"/>
            <ac:picMk id="4" creationId="{31206A46-7DD7-4F9F-B86E-1A55444A9CB6}"/>
          </ac:picMkLst>
        </pc:picChg>
        <pc:picChg chg="add mod">
          <ac:chgData name="Anam Khan" userId="150d6aa0-7ab7-4c87-b80f-c2bb45c71ab5" providerId="ADAL" clId="{A5971CE4-FB3E-48DA-B9D2-782719ACCDAB}" dt="2020-04-19T10:10:07.140" v="845" actId="1076"/>
          <ac:picMkLst>
            <pc:docMk/>
            <pc:sldMk cId="1469119052" sldId="259"/>
            <ac:picMk id="5" creationId="{7543207C-E3C8-42AA-88F4-63A31F71DC28}"/>
          </ac:picMkLst>
        </pc:picChg>
        <pc:picChg chg="add del">
          <ac:chgData name="Anam Khan" userId="150d6aa0-7ab7-4c87-b80f-c2bb45c71ab5" providerId="ADAL" clId="{A5971CE4-FB3E-48DA-B9D2-782719ACCDAB}" dt="2020-04-19T10:10:11.321" v="847"/>
          <ac:picMkLst>
            <pc:docMk/>
            <pc:sldMk cId="1469119052" sldId="259"/>
            <ac:picMk id="6" creationId="{C9F66C01-6250-4951-8AE5-31ADA0CEAAFF}"/>
          </ac:picMkLst>
        </pc:picChg>
      </pc:sldChg>
      <pc:sldChg chg="addSp delSp modSp add modAnim">
        <pc:chgData name="Anam Khan" userId="150d6aa0-7ab7-4c87-b80f-c2bb45c71ab5" providerId="ADAL" clId="{A5971CE4-FB3E-48DA-B9D2-782719ACCDAB}" dt="2020-04-19T10:18:05.363" v="974" actId="1076"/>
        <pc:sldMkLst>
          <pc:docMk/>
          <pc:sldMk cId="4120889279" sldId="260"/>
        </pc:sldMkLst>
        <pc:spChg chg="mod">
          <ac:chgData name="Anam Khan" userId="150d6aa0-7ab7-4c87-b80f-c2bb45c71ab5" providerId="ADAL" clId="{A5971CE4-FB3E-48DA-B9D2-782719ACCDAB}" dt="2020-04-19T10:10:27.341" v="865" actId="20577"/>
          <ac:spMkLst>
            <pc:docMk/>
            <pc:sldMk cId="4120889279" sldId="260"/>
            <ac:spMk id="2" creationId="{A4530B9B-CE35-4B98-93CA-280FF3E42E49}"/>
          </ac:spMkLst>
        </pc:spChg>
        <pc:spChg chg="mod">
          <ac:chgData name="Anam Khan" userId="150d6aa0-7ab7-4c87-b80f-c2bb45c71ab5" providerId="ADAL" clId="{A5971CE4-FB3E-48DA-B9D2-782719ACCDAB}" dt="2020-04-19T10:18:05.363" v="974" actId="1076"/>
          <ac:spMkLst>
            <pc:docMk/>
            <pc:sldMk cId="4120889279" sldId="260"/>
            <ac:spMk id="3" creationId="{9DFC12BE-2F03-4161-93FD-087567D68703}"/>
          </ac:spMkLst>
        </pc:spChg>
        <pc:spChg chg="add mod">
          <ac:chgData name="Anam Khan" userId="150d6aa0-7ab7-4c87-b80f-c2bb45c71ab5" providerId="ADAL" clId="{A5971CE4-FB3E-48DA-B9D2-782719ACCDAB}" dt="2020-04-19T10:12:00.791" v="889"/>
          <ac:spMkLst>
            <pc:docMk/>
            <pc:sldMk cId="4120889279" sldId="260"/>
            <ac:spMk id="8" creationId="{92DB0179-7001-4ED4-9FBB-93A641909D41}"/>
          </ac:spMkLst>
        </pc:spChg>
        <pc:spChg chg="add del mod">
          <ac:chgData name="Anam Khan" userId="150d6aa0-7ab7-4c87-b80f-c2bb45c71ab5" providerId="ADAL" clId="{A5971CE4-FB3E-48DA-B9D2-782719ACCDAB}" dt="2020-04-19T10:12:25.658" v="900" actId="20577"/>
          <ac:spMkLst>
            <pc:docMk/>
            <pc:sldMk cId="4120889279" sldId="260"/>
            <ac:spMk id="9" creationId="{F189221A-96A2-4E96-8332-FAFF6B8F6B2B}"/>
          </ac:spMkLst>
        </pc:spChg>
        <pc:spChg chg="add mod">
          <ac:chgData name="Anam Khan" userId="150d6aa0-7ab7-4c87-b80f-c2bb45c71ab5" providerId="ADAL" clId="{A5971CE4-FB3E-48DA-B9D2-782719ACCDAB}" dt="2020-04-19T10:13:51.961" v="926" actId="1076"/>
          <ac:spMkLst>
            <pc:docMk/>
            <pc:sldMk cId="4120889279" sldId="260"/>
            <ac:spMk id="10" creationId="{5887E274-CA4F-477F-8FDE-C5CEEAD756DE}"/>
          </ac:spMkLst>
        </pc:spChg>
        <pc:spChg chg="add mod">
          <ac:chgData name="Anam Khan" userId="150d6aa0-7ab7-4c87-b80f-c2bb45c71ab5" providerId="ADAL" clId="{A5971CE4-FB3E-48DA-B9D2-782719ACCDAB}" dt="2020-04-19T10:13:54.403" v="927" actId="1076"/>
          <ac:spMkLst>
            <pc:docMk/>
            <pc:sldMk cId="4120889279" sldId="260"/>
            <ac:spMk id="11" creationId="{2027F425-8A53-4EC0-91EB-C852608B1FD8}"/>
          </ac:spMkLst>
        </pc:spChg>
        <pc:spChg chg="add mod">
          <ac:chgData name="Anam Khan" userId="150d6aa0-7ab7-4c87-b80f-c2bb45c71ab5" providerId="ADAL" clId="{A5971CE4-FB3E-48DA-B9D2-782719ACCDAB}" dt="2020-04-19T10:14:18.541" v="954" actId="20577"/>
          <ac:spMkLst>
            <pc:docMk/>
            <pc:sldMk cId="4120889279" sldId="260"/>
            <ac:spMk id="18" creationId="{656D793F-CA38-46DE-8351-0BF47B626662}"/>
          </ac:spMkLst>
        </pc:spChg>
        <pc:graphicFrameChg chg="add mod modGraphic">
          <ac:chgData name="Anam Khan" userId="150d6aa0-7ab7-4c87-b80f-c2bb45c71ab5" providerId="ADAL" clId="{A5971CE4-FB3E-48DA-B9D2-782719ACCDAB}" dt="2020-04-19T10:11:19.925" v="878" actId="20577"/>
          <ac:graphicFrameMkLst>
            <pc:docMk/>
            <pc:sldMk cId="4120889279" sldId="260"/>
            <ac:graphicFrameMk id="5" creationId="{25822565-BAB7-4295-AE7C-0A2F63F451D8}"/>
          </ac:graphicFrameMkLst>
        </pc:graphicFrameChg>
        <pc:graphicFrameChg chg="add mod modGraphic">
          <ac:chgData name="Anam Khan" userId="150d6aa0-7ab7-4c87-b80f-c2bb45c71ab5" providerId="ADAL" clId="{A5971CE4-FB3E-48DA-B9D2-782719ACCDAB}" dt="2020-04-19T10:11:32.090" v="883" actId="20577"/>
          <ac:graphicFrameMkLst>
            <pc:docMk/>
            <pc:sldMk cId="4120889279" sldId="260"/>
            <ac:graphicFrameMk id="7" creationId="{68926D9B-D71E-44CB-94E0-C7C07BDBD6BB}"/>
          </ac:graphicFrameMkLst>
        </pc:graphicFrameChg>
        <pc:picChg chg="add mod">
          <ac:chgData name="Anam Khan" userId="150d6aa0-7ab7-4c87-b80f-c2bb45c71ab5" providerId="ADAL" clId="{A5971CE4-FB3E-48DA-B9D2-782719ACCDAB}" dt="2020-04-19T10:14:33.087" v="957" actId="1076"/>
          <ac:picMkLst>
            <pc:docMk/>
            <pc:sldMk cId="4120889279" sldId="260"/>
            <ac:picMk id="4" creationId="{BD92A84D-38F9-4B61-91BE-88735F05C017}"/>
          </ac:picMkLst>
        </pc:picChg>
        <pc:cxnChg chg="add mod">
          <ac:chgData name="Anam Khan" userId="150d6aa0-7ab7-4c87-b80f-c2bb45c71ab5" providerId="ADAL" clId="{A5971CE4-FB3E-48DA-B9D2-782719ACCDAB}" dt="2020-04-19T10:14:02.350" v="930" actId="14100"/>
          <ac:cxnSpMkLst>
            <pc:docMk/>
            <pc:sldMk cId="4120889279" sldId="260"/>
            <ac:cxnSpMk id="13" creationId="{8DE59B83-7C17-48FB-B532-90D859EDED6C}"/>
          </ac:cxnSpMkLst>
        </pc:cxnChg>
        <pc:cxnChg chg="add mod">
          <ac:chgData name="Anam Khan" userId="150d6aa0-7ab7-4c87-b80f-c2bb45c71ab5" providerId="ADAL" clId="{A5971CE4-FB3E-48DA-B9D2-782719ACCDAB}" dt="2020-04-19T10:13:57.870" v="928" actId="14100"/>
          <ac:cxnSpMkLst>
            <pc:docMk/>
            <pc:sldMk cId="4120889279" sldId="260"/>
            <ac:cxnSpMk id="15" creationId="{281460A7-7C7C-489F-8ABE-7787500E4CE0}"/>
          </ac:cxnSpMkLst>
        </pc:cxnChg>
      </pc:sldChg>
      <pc:sldChg chg="addSp modSp add ord modAnim">
        <pc:chgData name="Anam Khan" userId="150d6aa0-7ab7-4c87-b80f-c2bb45c71ab5" providerId="ADAL" clId="{A5971CE4-FB3E-48DA-B9D2-782719ACCDAB}" dt="2020-04-20T02:35:33.673" v="2010" actId="20577"/>
        <pc:sldMkLst>
          <pc:docMk/>
          <pc:sldMk cId="3796041892" sldId="261"/>
        </pc:sldMkLst>
        <pc:spChg chg="mod">
          <ac:chgData name="Anam Khan" userId="150d6aa0-7ab7-4c87-b80f-c2bb45c71ab5" providerId="ADAL" clId="{A5971CE4-FB3E-48DA-B9D2-782719ACCDAB}" dt="2020-04-19T10:17:19.522" v="970"/>
          <ac:spMkLst>
            <pc:docMk/>
            <pc:sldMk cId="3796041892" sldId="261"/>
            <ac:spMk id="2" creationId="{6C8E6CA8-283B-4517-BFA7-F3DD81321FD1}"/>
          </ac:spMkLst>
        </pc:spChg>
        <pc:spChg chg="mod">
          <ac:chgData name="Anam Khan" userId="150d6aa0-7ab7-4c87-b80f-c2bb45c71ab5" providerId="ADAL" clId="{A5971CE4-FB3E-48DA-B9D2-782719ACCDAB}" dt="2020-04-20T02:35:33.673" v="2010" actId="20577"/>
          <ac:spMkLst>
            <pc:docMk/>
            <pc:sldMk cId="3796041892" sldId="261"/>
            <ac:spMk id="3" creationId="{D99BE908-CE5C-44DE-A8C9-302F82ABE7E4}"/>
          </ac:spMkLst>
        </pc:spChg>
        <pc:spChg chg="add">
          <ac:chgData name="Anam Khan" userId="150d6aa0-7ab7-4c87-b80f-c2bb45c71ab5" providerId="ADAL" clId="{A5971CE4-FB3E-48DA-B9D2-782719ACCDAB}" dt="2020-04-19T13:04:40.608" v="1870"/>
          <ac:spMkLst>
            <pc:docMk/>
            <pc:sldMk cId="3796041892" sldId="261"/>
            <ac:spMk id="6" creationId="{76A87310-D5D0-4C78-BF2D-115A5BEA39BA}"/>
          </ac:spMkLst>
        </pc:spChg>
        <pc:spChg chg="add">
          <ac:chgData name="Anam Khan" userId="150d6aa0-7ab7-4c87-b80f-c2bb45c71ab5" providerId="ADAL" clId="{A5971CE4-FB3E-48DA-B9D2-782719ACCDAB}" dt="2020-04-19T13:04:40.608" v="1870"/>
          <ac:spMkLst>
            <pc:docMk/>
            <pc:sldMk cId="3796041892" sldId="261"/>
            <ac:spMk id="7" creationId="{C83E3900-769F-4547-871F-9145B64D34CB}"/>
          </ac:spMkLst>
        </pc:spChg>
        <pc:spChg chg="add mod">
          <ac:chgData name="Anam Khan" userId="150d6aa0-7ab7-4c87-b80f-c2bb45c71ab5" providerId="ADAL" clId="{A5971CE4-FB3E-48DA-B9D2-782719ACCDAB}" dt="2020-04-19T13:05:52.833" v="1896" actId="1076"/>
          <ac:spMkLst>
            <pc:docMk/>
            <pc:sldMk cId="3796041892" sldId="261"/>
            <ac:spMk id="8" creationId="{2B59D257-B2FB-4CC8-80AD-DF78960D2F5E}"/>
          </ac:spMkLst>
        </pc:spChg>
        <pc:spChg chg="add mod">
          <ac:chgData name="Anam Khan" userId="150d6aa0-7ab7-4c87-b80f-c2bb45c71ab5" providerId="ADAL" clId="{A5971CE4-FB3E-48DA-B9D2-782719ACCDAB}" dt="2020-04-19T13:05:54.161" v="1897" actId="1076"/>
          <ac:spMkLst>
            <pc:docMk/>
            <pc:sldMk cId="3796041892" sldId="261"/>
            <ac:spMk id="9" creationId="{09FB07C8-3341-4F7A-BF6A-26783D48B3C6}"/>
          </ac:spMkLst>
        </pc:spChg>
        <pc:spChg chg="add mod">
          <ac:chgData name="Anam Khan" userId="150d6aa0-7ab7-4c87-b80f-c2bb45c71ab5" providerId="ADAL" clId="{A5971CE4-FB3E-48DA-B9D2-782719ACCDAB}" dt="2020-04-19T13:05:55.561" v="1898" actId="1076"/>
          <ac:spMkLst>
            <pc:docMk/>
            <pc:sldMk cId="3796041892" sldId="261"/>
            <ac:spMk id="12" creationId="{63F564BC-987D-442E-8A85-1B5768BBD6FC}"/>
          </ac:spMkLst>
        </pc:spChg>
        <pc:spChg chg="add mod">
          <ac:chgData name="Anam Khan" userId="150d6aa0-7ab7-4c87-b80f-c2bb45c71ab5" providerId="ADAL" clId="{A5971CE4-FB3E-48DA-B9D2-782719ACCDAB}" dt="2020-04-19T13:06:05.569" v="1902" actId="20577"/>
          <ac:spMkLst>
            <pc:docMk/>
            <pc:sldMk cId="3796041892" sldId="261"/>
            <ac:spMk id="13" creationId="{71F8C894-F369-4DC4-98AB-BF89F8A22C04}"/>
          </ac:spMkLst>
        </pc:spChg>
        <pc:graphicFrameChg chg="add modGraphic">
          <ac:chgData name="Anam Khan" userId="150d6aa0-7ab7-4c87-b80f-c2bb45c71ab5" providerId="ADAL" clId="{A5971CE4-FB3E-48DA-B9D2-782719ACCDAB}" dt="2020-04-19T13:04:50.110" v="1872" actId="20577"/>
          <ac:graphicFrameMkLst>
            <pc:docMk/>
            <pc:sldMk cId="3796041892" sldId="261"/>
            <ac:graphicFrameMk id="4" creationId="{C54E3E29-0054-49CD-A579-05706AA806D7}"/>
          </ac:graphicFrameMkLst>
        </pc:graphicFrameChg>
        <pc:graphicFrameChg chg="add modGraphic">
          <ac:chgData name="Anam Khan" userId="150d6aa0-7ab7-4c87-b80f-c2bb45c71ab5" providerId="ADAL" clId="{A5971CE4-FB3E-48DA-B9D2-782719ACCDAB}" dt="2020-04-19T13:05:46.482" v="1894" actId="20577"/>
          <ac:graphicFrameMkLst>
            <pc:docMk/>
            <pc:sldMk cId="3796041892" sldId="261"/>
            <ac:graphicFrameMk id="5" creationId="{629AAEB7-E8BE-4088-94A2-E4CCDE6E1012}"/>
          </ac:graphicFrameMkLst>
        </pc:graphicFrameChg>
        <pc:cxnChg chg="add">
          <ac:chgData name="Anam Khan" userId="150d6aa0-7ab7-4c87-b80f-c2bb45c71ab5" providerId="ADAL" clId="{A5971CE4-FB3E-48DA-B9D2-782719ACCDAB}" dt="2020-04-19T13:04:40.608" v="1870"/>
          <ac:cxnSpMkLst>
            <pc:docMk/>
            <pc:sldMk cId="3796041892" sldId="261"/>
            <ac:cxnSpMk id="10" creationId="{07E59004-C5BD-4EBC-951E-DCC5D45B35EE}"/>
          </ac:cxnSpMkLst>
        </pc:cxnChg>
        <pc:cxnChg chg="add">
          <ac:chgData name="Anam Khan" userId="150d6aa0-7ab7-4c87-b80f-c2bb45c71ab5" providerId="ADAL" clId="{A5971CE4-FB3E-48DA-B9D2-782719ACCDAB}" dt="2020-04-19T13:04:40.608" v="1870"/>
          <ac:cxnSpMkLst>
            <pc:docMk/>
            <pc:sldMk cId="3796041892" sldId="261"/>
            <ac:cxnSpMk id="11" creationId="{0E991F65-DF8F-46DB-8D57-658E66301D13}"/>
          </ac:cxnSpMkLst>
        </pc:cxnChg>
      </pc:sldChg>
      <pc:sldChg chg="addSp delSp modSp add delAnim modAnim">
        <pc:chgData name="Anam Khan" userId="150d6aa0-7ab7-4c87-b80f-c2bb45c71ab5" providerId="ADAL" clId="{A5971CE4-FB3E-48DA-B9D2-782719ACCDAB}" dt="2020-04-19T10:24:16.827" v="1238"/>
        <pc:sldMkLst>
          <pc:docMk/>
          <pc:sldMk cId="3958246681" sldId="262"/>
        </pc:sldMkLst>
        <pc:spChg chg="mod">
          <ac:chgData name="Anam Khan" userId="150d6aa0-7ab7-4c87-b80f-c2bb45c71ab5" providerId="ADAL" clId="{A5971CE4-FB3E-48DA-B9D2-782719ACCDAB}" dt="2020-04-19T10:17:23.782" v="972" actId="27636"/>
          <ac:spMkLst>
            <pc:docMk/>
            <pc:sldMk cId="3958246681" sldId="262"/>
            <ac:spMk id="2" creationId="{6C8E6CA8-283B-4517-BFA7-F3DD81321FD1}"/>
          </ac:spMkLst>
        </pc:spChg>
        <pc:spChg chg="mod">
          <ac:chgData name="Anam Khan" userId="150d6aa0-7ab7-4c87-b80f-c2bb45c71ab5" providerId="ADAL" clId="{A5971CE4-FB3E-48DA-B9D2-782719ACCDAB}" dt="2020-04-19T10:24:12.580" v="1237"/>
          <ac:spMkLst>
            <pc:docMk/>
            <pc:sldMk cId="3958246681" sldId="262"/>
            <ac:spMk id="3" creationId="{D99BE908-CE5C-44DE-A8C9-302F82ABE7E4}"/>
          </ac:spMkLst>
        </pc:spChg>
        <pc:spChg chg="add">
          <ac:chgData name="Anam Khan" userId="150d6aa0-7ab7-4c87-b80f-c2bb45c71ab5" providerId="ADAL" clId="{A5971CE4-FB3E-48DA-B9D2-782719ACCDAB}" dt="2020-04-19T10:20:42.607" v="1026"/>
          <ac:spMkLst>
            <pc:docMk/>
            <pc:sldMk cId="3958246681" sldId="262"/>
            <ac:spMk id="6" creationId="{B6083C46-5824-4E78-AFEF-D096D7B2C71C}"/>
          </ac:spMkLst>
        </pc:spChg>
        <pc:spChg chg="add">
          <ac:chgData name="Anam Khan" userId="150d6aa0-7ab7-4c87-b80f-c2bb45c71ab5" providerId="ADAL" clId="{A5971CE4-FB3E-48DA-B9D2-782719ACCDAB}" dt="2020-04-19T10:20:42.607" v="1026"/>
          <ac:spMkLst>
            <pc:docMk/>
            <pc:sldMk cId="3958246681" sldId="262"/>
            <ac:spMk id="7" creationId="{E7E8168F-548C-458C-8A1C-FB90EE3311C0}"/>
          </ac:spMkLst>
        </pc:spChg>
        <pc:spChg chg="add mod">
          <ac:chgData name="Anam Khan" userId="150d6aa0-7ab7-4c87-b80f-c2bb45c71ab5" providerId="ADAL" clId="{A5971CE4-FB3E-48DA-B9D2-782719ACCDAB}" dt="2020-04-19T10:21:50.771" v="1048" actId="1076"/>
          <ac:spMkLst>
            <pc:docMk/>
            <pc:sldMk cId="3958246681" sldId="262"/>
            <ac:spMk id="8" creationId="{0ED168E2-CEA3-4D3D-9AEB-CED034846D0E}"/>
          </ac:spMkLst>
        </pc:spChg>
        <pc:spChg chg="add mod">
          <ac:chgData name="Anam Khan" userId="150d6aa0-7ab7-4c87-b80f-c2bb45c71ab5" providerId="ADAL" clId="{A5971CE4-FB3E-48DA-B9D2-782719ACCDAB}" dt="2020-04-19T10:21:27.584" v="1040" actId="20577"/>
          <ac:spMkLst>
            <pc:docMk/>
            <pc:sldMk cId="3958246681" sldId="262"/>
            <ac:spMk id="9" creationId="{13FF47F6-3396-4100-92AF-D8DA89CC9713}"/>
          </ac:spMkLst>
        </pc:spChg>
        <pc:spChg chg="add del">
          <ac:chgData name="Anam Khan" userId="150d6aa0-7ab7-4c87-b80f-c2bb45c71ab5" providerId="ADAL" clId="{A5971CE4-FB3E-48DA-B9D2-782719ACCDAB}" dt="2020-04-19T10:21:58.758" v="1049" actId="478"/>
          <ac:spMkLst>
            <pc:docMk/>
            <pc:sldMk cId="3958246681" sldId="262"/>
            <ac:spMk id="12" creationId="{D9C167D1-C1B7-46B9-AC90-5A811EDDE2BF}"/>
          </ac:spMkLst>
        </pc:spChg>
        <pc:graphicFrameChg chg="add">
          <ac:chgData name="Anam Khan" userId="150d6aa0-7ab7-4c87-b80f-c2bb45c71ab5" providerId="ADAL" clId="{A5971CE4-FB3E-48DA-B9D2-782719ACCDAB}" dt="2020-04-19T10:20:42.607" v="1026"/>
          <ac:graphicFrameMkLst>
            <pc:docMk/>
            <pc:sldMk cId="3958246681" sldId="262"/>
            <ac:graphicFrameMk id="4" creationId="{F801F974-85B1-42F9-9539-A9352BE48D41}"/>
          </ac:graphicFrameMkLst>
        </pc:graphicFrameChg>
        <pc:graphicFrameChg chg="add">
          <ac:chgData name="Anam Khan" userId="150d6aa0-7ab7-4c87-b80f-c2bb45c71ab5" providerId="ADAL" clId="{A5971CE4-FB3E-48DA-B9D2-782719ACCDAB}" dt="2020-04-19T10:20:42.607" v="1026"/>
          <ac:graphicFrameMkLst>
            <pc:docMk/>
            <pc:sldMk cId="3958246681" sldId="262"/>
            <ac:graphicFrameMk id="5" creationId="{B79A6DB7-B8B8-43B9-BC5C-1FFA024ECD24}"/>
          </ac:graphicFrameMkLst>
        </pc:graphicFrameChg>
        <pc:cxnChg chg="add">
          <ac:chgData name="Anam Khan" userId="150d6aa0-7ab7-4c87-b80f-c2bb45c71ab5" providerId="ADAL" clId="{A5971CE4-FB3E-48DA-B9D2-782719ACCDAB}" dt="2020-04-19T10:20:42.607" v="1026"/>
          <ac:cxnSpMkLst>
            <pc:docMk/>
            <pc:sldMk cId="3958246681" sldId="262"/>
            <ac:cxnSpMk id="10" creationId="{069C0F69-FC7C-4036-9D3A-EFA7FEE4B3E2}"/>
          </ac:cxnSpMkLst>
        </pc:cxnChg>
        <pc:cxnChg chg="add">
          <ac:chgData name="Anam Khan" userId="150d6aa0-7ab7-4c87-b80f-c2bb45c71ab5" providerId="ADAL" clId="{A5971CE4-FB3E-48DA-B9D2-782719ACCDAB}" dt="2020-04-19T10:20:42.607" v="1026"/>
          <ac:cxnSpMkLst>
            <pc:docMk/>
            <pc:sldMk cId="3958246681" sldId="262"/>
            <ac:cxnSpMk id="11" creationId="{A9FA4655-7D5A-497F-8776-EAFAC8C35F79}"/>
          </ac:cxnSpMkLst>
        </pc:cxnChg>
        <pc:cxnChg chg="add mod">
          <ac:chgData name="Anam Khan" userId="150d6aa0-7ab7-4c87-b80f-c2bb45c71ab5" providerId="ADAL" clId="{A5971CE4-FB3E-48DA-B9D2-782719ACCDAB}" dt="2020-04-19T10:21:41.316" v="1044" actId="14100"/>
          <ac:cxnSpMkLst>
            <pc:docMk/>
            <pc:sldMk cId="3958246681" sldId="262"/>
            <ac:cxnSpMk id="13" creationId="{D10F7CE3-F4DD-4AD2-80E8-712D05D8969F}"/>
          </ac:cxnSpMkLst>
        </pc:cxnChg>
        <pc:cxnChg chg="add mod">
          <ac:chgData name="Anam Khan" userId="150d6aa0-7ab7-4c87-b80f-c2bb45c71ab5" providerId="ADAL" clId="{A5971CE4-FB3E-48DA-B9D2-782719ACCDAB}" dt="2020-04-19T10:21:49.179" v="1047" actId="1076"/>
          <ac:cxnSpMkLst>
            <pc:docMk/>
            <pc:sldMk cId="3958246681" sldId="262"/>
            <ac:cxnSpMk id="16" creationId="{FD39E2C6-6549-41BE-8055-C9D37940A713}"/>
          </ac:cxnSpMkLst>
        </pc:cxnChg>
      </pc:sldChg>
      <pc:sldChg chg="delSp modSp add delAnim">
        <pc:chgData name="Anam Khan" userId="150d6aa0-7ab7-4c87-b80f-c2bb45c71ab5" providerId="ADAL" clId="{A5971CE4-FB3E-48DA-B9D2-782719ACCDAB}" dt="2020-04-19T10:19:26.805" v="1016" actId="20577"/>
        <pc:sldMkLst>
          <pc:docMk/>
          <pc:sldMk cId="3639269382" sldId="263"/>
        </pc:sldMkLst>
        <pc:spChg chg="mod">
          <ac:chgData name="Anam Khan" userId="150d6aa0-7ab7-4c87-b80f-c2bb45c71ab5" providerId="ADAL" clId="{A5971CE4-FB3E-48DA-B9D2-782719ACCDAB}" dt="2020-04-19T10:18:22.705" v="977"/>
          <ac:spMkLst>
            <pc:docMk/>
            <pc:sldMk cId="3639269382" sldId="263"/>
            <ac:spMk id="3" creationId="{9DFC12BE-2F03-4161-93FD-087567D68703}"/>
          </ac:spMkLst>
        </pc:spChg>
        <pc:spChg chg="mod">
          <ac:chgData name="Anam Khan" userId="150d6aa0-7ab7-4c87-b80f-c2bb45c71ab5" providerId="ADAL" clId="{A5971CE4-FB3E-48DA-B9D2-782719ACCDAB}" dt="2020-04-19T10:19:08.195" v="997" actId="1076"/>
          <ac:spMkLst>
            <pc:docMk/>
            <pc:sldMk cId="3639269382" sldId="263"/>
            <ac:spMk id="10" creationId="{5887E274-CA4F-477F-8FDE-C5CEEAD756DE}"/>
          </ac:spMkLst>
        </pc:spChg>
        <pc:spChg chg="del">
          <ac:chgData name="Anam Khan" userId="150d6aa0-7ab7-4c87-b80f-c2bb45c71ab5" providerId="ADAL" clId="{A5971CE4-FB3E-48DA-B9D2-782719ACCDAB}" dt="2020-04-19T10:19:04.817" v="996" actId="478"/>
          <ac:spMkLst>
            <pc:docMk/>
            <pc:sldMk cId="3639269382" sldId="263"/>
            <ac:spMk id="11" creationId="{2027F425-8A53-4EC0-91EB-C852608B1FD8}"/>
          </ac:spMkLst>
        </pc:spChg>
        <pc:spChg chg="mod">
          <ac:chgData name="Anam Khan" userId="150d6aa0-7ab7-4c87-b80f-c2bb45c71ab5" providerId="ADAL" clId="{A5971CE4-FB3E-48DA-B9D2-782719ACCDAB}" dt="2020-04-19T10:19:26.805" v="1016" actId="20577"/>
          <ac:spMkLst>
            <pc:docMk/>
            <pc:sldMk cId="3639269382" sldId="263"/>
            <ac:spMk id="18" creationId="{656D793F-CA38-46DE-8351-0BF47B626662}"/>
          </ac:spMkLst>
        </pc:spChg>
        <pc:cxnChg chg="mod">
          <ac:chgData name="Anam Khan" userId="150d6aa0-7ab7-4c87-b80f-c2bb45c71ab5" providerId="ADAL" clId="{A5971CE4-FB3E-48DA-B9D2-782719ACCDAB}" dt="2020-04-19T10:19:14.190" v="999" actId="14100"/>
          <ac:cxnSpMkLst>
            <pc:docMk/>
            <pc:sldMk cId="3639269382" sldId="263"/>
            <ac:cxnSpMk id="13" creationId="{8DE59B83-7C17-48FB-B532-90D859EDED6C}"/>
          </ac:cxnSpMkLst>
        </pc:cxnChg>
        <pc:cxnChg chg="mod">
          <ac:chgData name="Anam Khan" userId="150d6aa0-7ab7-4c87-b80f-c2bb45c71ab5" providerId="ADAL" clId="{A5971CE4-FB3E-48DA-B9D2-782719ACCDAB}" dt="2020-04-19T10:19:11.225" v="998" actId="14100"/>
          <ac:cxnSpMkLst>
            <pc:docMk/>
            <pc:sldMk cId="3639269382" sldId="263"/>
            <ac:cxnSpMk id="15" creationId="{281460A7-7C7C-489F-8ABE-7787500E4CE0}"/>
          </ac:cxnSpMkLst>
        </pc:cxnChg>
      </pc:sldChg>
      <pc:sldChg chg="addSp delSp modSp add ord addAnim delAnim modAnim">
        <pc:chgData name="Anam Khan" userId="150d6aa0-7ab7-4c87-b80f-c2bb45c71ab5" providerId="ADAL" clId="{A5971CE4-FB3E-48DA-B9D2-782719ACCDAB}" dt="2020-04-19T10:45:32.681" v="1475" actId="1076"/>
        <pc:sldMkLst>
          <pc:docMk/>
          <pc:sldMk cId="1072176959" sldId="264"/>
        </pc:sldMkLst>
        <pc:spChg chg="mod">
          <ac:chgData name="Anam Khan" userId="150d6aa0-7ab7-4c87-b80f-c2bb45c71ab5" providerId="ADAL" clId="{A5971CE4-FB3E-48DA-B9D2-782719ACCDAB}" dt="2020-04-19T10:45:32.681" v="1475" actId="1076"/>
          <ac:spMkLst>
            <pc:docMk/>
            <pc:sldMk cId="1072176959" sldId="264"/>
            <ac:spMk id="3" creationId="{D99BE908-CE5C-44DE-A8C9-302F82ABE7E4}"/>
          </ac:spMkLst>
        </pc:spChg>
        <pc:spChg chg="add del">
          <ac:chgData name="Anam Khan" userId="150d6aa0-7ab7-4c87-b80f-c2bb45c71ab5" providerId="ADAL" clId="{A5971CE4-FB3E-48DA-B9D2-782719ACCDAB}" dt="2020-04-19T10:26:25.854" v="1288"/>
          <ac:spMkLst>
            <pc:docMk/>
            <pc:sldMk cId="1072176959" sldId="264"/>
            <ac:spMk id="6" creationId="{0383D33D-7150-4482-9FC8-38292D8F62B1}"/>
          </ac:spMkLst>
        </pc:spChg>
        <pc:spChg chg="add del">
          <ac:chgData name="Anam Khan" userId="150d6aa0-7ab7-4c87-b80f-c2bb45c71ab5" providerId="ADAL" clId="{A5971CE4-FB3E-48DA-B9D2-782719ACCDAB}" dt="2020-04-19T10:26:25.854" v="1288"/>
          <ac:spMkLst>
            <pc:docMk/>
            <pc:sldMk cId="1072176959" sldId="264"/>
            <ac:spMk id="7" creationId="{A9D596AA-8A16-4B20-B3B3-7D8238EEE341}"/>
          </ac:spMkLst>
        </pc:spChg>
        <pc:spChg chg="add del">
          <ac:chgData name="Anam Khan" userId="150d6aa0-7ab7-4c87-b80f-c2bb45c71ab5" providerId="ADAL" clId="{A5971CE4-FB3E-48DA-B9D2-782719ACCDAB}" dt="2020-04-19T10:26:25.854" v="1288"/>
          <ac:spMkLst>
            <pc:docMk/>
            <pc:sldMk cId="1072176959" sldId="264"/>
            <ac:spMk id="8" creationId="{FB05E8A2-97B9-411F-89B2-9D7ADFA51113}"/>
          </ac:spMkLst>
        </pc:spChg>
        <pc:spChg chg="add">
          <ac:chgData name="Anam Khan" userId="150d6aa0-7ab7-4c87-b80f-c2bb45c71ab5" providerId="ADAL" clId="{A5971CE4-FB3E-48DA-B9D2-782719ACCDAB}" dt="2020-04-19T10:27:04.432" v="1290"/>
          <ac:spMkLst>
            <pc:docMk/>
            <pc:sldMk cId="1072176959" sldId="264"/>
            <ac:spMk id="13" creationId="{9CB83231-2C1A-47AE-B785-7219BBE1F663}"/>
          </ac:spMkLst>
        </pc:spChg>
        <pc:spChg chg="add">
          <ac:chgData name="Anam Khan" userId="150d6aa0-7ab7-4c87-b80f-c2bb45c71ab5" providerId="ADAL" clId="{A5971CE4-FB3E-48DA-B9D2-782719ACCDAB}" dt="2020-04-19T10:27:04.432" v="1290"/>
          <ac:spMkLst>
            <pc:docMk/>
            <pc:sldMk cId="1072176959" sldId="264"/>
            <ac:spMk id="14" creationId="{54A601DB-013F-4DCC-9281-3AFA90A787FE}"/>
          </ac:spMkLst>
        </pc:spChg>
        <pc:spChg chg="add">
          <ac:chgData name="Anam Khan" userId="150d6aa0-7ab7-4c87-b80f-c2bb45c71ab5" providerId="ADAL" clId="{A5971CE4-FB3E-48DA-B9D2-782719ACCDAB}" dt="2020-04-19T10:27:04.432" v="1290"/>
          <ac:spMkLst>
            <pc:docMk/>
            <pc:sldMk cId="1072176959" sldId="264"/>
            <ac:spMk id="15" creationId="{7B8C120A-1590-4D49-9CE9-297023CC60CE}"/>
          </ac:spMkLst>
        </pc:spChg>
        <pc:spChg chg="add mod">
          <ac:chgData name="Anam Khan" userId="150d6aa0-7ab7-4c87-b80f-c2bb45c71ab5" providerId="ADAL" clId="{A5971CE4-FB3E-48DA-B9D2-782719ACCDAB}" dt="2020-04-19T10:27:35.006" v="1400" actId="1036"/>
          <ac:spMkLst>
            <pc:docMk/>
            <pc:sldMk cId="1072176959" sldId="264"/>
            <ac:spMk id="20" creationId="{C4FB9C4E-9DA7-4E34-ACD6-BBBB17D2D9B4}"/>
          </ac:spMkLst>
        </pc:spChg>
        <pc:spChg chg="add mod">
          <ac:chgData name="Anam Khan" userId="150d6aa0-7ab7-4c87-b80f-c2bb45c71ab5" providerId="ADAL" clId="{A5971CE4-FB3E-48DA-B9D2-782719ACCDAB}" dt="2020-04-19T10:27:35.006" v="1400" actId="1036"/>
          <ac:spMkLst>
            <pc:docMk/>
            <pc:sldMk cId="1072176959" sldId="264"/>
            <ac:spMk id="21" creationId="{584885FE-0FC6-454A-A5A5-EB79D8923AC4}"/>
          </ac:spMkLst>
        </pc:spChg>
        <pc:spChg chg="add mod">
          <ac:chgData name="Anam Khan" userId="150d6aa0-7ab7-4c87-b80f-c2bb45c71ab5" providerId="ADAL" clId="{A5971CE4-FB3E-48DA-B9D2-782719ACCDAB}" dt="2020-04-19T10:27:53.514" v="1401" actId="20577"/>
          <ac:spMkLst>
            <pc:docMk/>
            <pc:sldMk cId="1072176959" sldId="264"/>
            <ac:spMk id="22" creationId="{50B8CA57-C69C-4C29-9AAE-BD911182821C}"/>
          </ac:spMkLst>
        </pc:spChg>
        <pc:spChg chg="add del mod">
          <ac:chgData name="Anam Khan" userId="150d6aa0-7ab7-4c87-b80f-c2bb45c71ab5" providerId="ADAL" clId="{A5971CE4-FB3E-48DA-B9D2-782719ACCDAB}" dt="2020-04-19T10:28:07.612" v="1406" actId="20577"/>
          <ac:spMkLst>
            <pc:docMk/>
            <pc:sldMk cId="1072176959" sldId="264"/>
            <ac:spMk id="23" creationId="{E2B4F8D5-F3B7-4715-AC2B-7022EE3CB2EC}"/>
          </ac:spMkLst>
        </pc:spChg>
        <pc:graphicFrameChg chg="add del">
          <ac:chgData name="Anam Khan" userId="150d6aa0-7ab7-4c87-b80f-c2bb45c71ab5" providerId="ADAL" clId="{A5971CE4-FB3E-48DA-B9D2-782719ACCDAB}" dt="2020-04-19T10:26:25.854" v="1288"/>
          <ac:graphicFrameMkLst>
            <pc:docMk/>
            <pc:sldMk cId="1072176959" sldId="264"/>
            <ac:graphicFrameMk id="4" creationId="{B6E984C0-87A5-43A6-BDE7-47913B518F0E}"/>
          </ac:graphicFrameMkLst>
        </pc:graphicFrameChg>
        <pc:graphicFrameChg chg="add del">
          <ac:chgData name="Anam Khan" userId="150d6aa0-7ab7-4c87-b80f-c2bb45c71ab5" providerId="ADAL" clId="{A5971CE4-FB3E-48DA-B9D2-782719ACCDAB}" dt="2020-04-19T10:26:25.854" v="1288"/>
          <ac:graphicFrameMkLst>
            <pc:docMk/>
            <pc:sldMk cId="1072176959" sldId="264"/>
            <ac:graphicFrameMk id="5" creationId="{1D6B86FC-C361-47C9-8516-044DE92C6303}"/>
          </ac:graphicFrameMkLst>
        </pc:graphicFrameChg>
        <pc:graphicFrameChg chg="add">
          <ac:chgData name="Anam Khan" userId="150d6aa0-7ab7-4c87-b80f-c2bb45c71ab5" providerId="ADAL" clId="{A5971CE4-FB3E-48DA-B9D2-782719ACCDAB}" dt="2020-04-19T10:27:04.432" v="1290"/>
          <ac:graphicFrameMkLst>
            <pc:docMk/>
            <pc:sldMk cId="1072176959" sldId="264"/>
            <ac:graphicFrameMk id="11" creationId="{0D9F64FE-63CD-4A99-A085-3EEDEA204602}"/>
          </ac:graphicFrameMkLst>
        </pc:graphicFrameChg>
        <pc:graphicFrameChg chg="add">
          <ac:chgData name="Anam Khan" userId="150d6aa0-7ab7-4c87-b80f-c2bb45c71ab5" providerId="ADAL" clId="{A5971CE4-FB3E-48DA-B9D2-782719ACCDAB}" dt="2020-04-19T10:27:04.432" v="1290"/>
          <ac:graphicFrameMkLst>
            <pc:docMk/>
            <pc:sldMk cId="1072176959" sldId="264"/>
            <ac:graphicFrameMk id="12" creationId="{D733AAFD-BD53-40C5-8799-291F348CBA72}"/>
          </ac:graphicFrameMkLst>
        </pc:graphicFrameChg>
        <pc:graphicFrameChg chg="add mod">
          <ac:chgData name="Anam Khan" userId="150d6aa0-7ab7-4c87-b80f-c2bb45c71ab5" providerId="ADAL" clId="{A5971CE4-FB3E-48DA-B9D2-782719ACCDAB}" dt="2020-04-19T10:27:35.006" v="1400" actId="1036"/>
          <ac:graphicFrameMkLst>
            <pc:docMk/>
            <pc:sldMk cId="1072176959" sldId="264"/>
            <ac:graphicFrameMk id="18" creationId="{E8DF5748-2B37-458C-85B9-8379F118C4C0}"/>
          </ac:graphicFrameMkLst>
        </pc:graphicFrameChg>
        <pc:graphicFrameChg chg="add mod">
          <ac:chgData name="Anam Khan" userId="150d6aa0-7ab7-4c87-b80f-c2bb45c71ab5" providerId="ADAL" clId="{A5971CE4-FB3E-48DA-B9D2-782719ACCDAB}" dt="2020-04-19T10:27:35.006" v="1400" actId="1036"/>
          <ac:graphicFrameMkLst>
            <pc:docMk/>
            <pc:sldMk cId="1072176959" sldId="264"/>
            <ac:graphicFrameMk id="19" creationId="{95389F4B-8FA7-4252-9C50-920A90B017B9}"/>
          </ac:graphicFrameMkLst>
        </pc:graphicFrameChg>
        <pc:cxnChg chg="add del">
          <ac:chgData name="Anam Khan" userId="150d6aa0-7ab7-4c87-b80f-c2bb45c71ab5" providerId="ADAL" clId="{A5971CE4-FB3E-48DA-B9D2-782719ACCDAB}" dt="2020-04-19T10:26:25.854" v="1288"/>
          <ac:cxnSpMkLst>
            <pc:docMk/>
            <pc:sldMk cId="1072176959" sldId="264"/>
            <ac:cxnSpMk id="9" creationId="{0A398F63-2693-4095-9815-BCE5E0E1483E}"/>
          </ac:cxnSpMkLst>
        </pc:cxnChg>
        <pc:cxnChg chg="add del">
          <ac:chgData name="Anam Khan" userId="150d6aa0-7ab7-4c87-b80f-c2bb45c71ab5" providerId="ADAL" clId="{A5971CE4-FB3E-48DA-B9D2-782719ACCDAB}" dt="2020-04-19T10:26:25.854" v="1288"/>
          <ac:cxnSpMkLst>
            <pc:docMk/>
            <pc:sldMk cId="1072176959" sldId="264"/>
            <ac:cxnSpMk id="10" creationId="{380B1080-6CD8-4F64-9731-DE3B39D5FDD7}"/>
          </ac:cxnSpMkLst>
        </pc:cxnChg>
        <pc:cxnChg chg="add">
          <ac:chgData name="Anam Khan" userId="150d6aa0-7ab7-4c87-b80f-c2bb45c71ab5" providerId="ADAL" clId="{A5971CE4-FB3E-48DA-B9D2-782719ACCDAB}" dt="2020-04-19T10:27:04.432" v="1290"/>
          <ac:cxnSpMkLst>
            <pc:docMk/>
            <pc:sldMk cId="1072176959" sldId="264"/>
            <ac:cxnSpMk id="16" creationId="{82628C78-4536-43A2-9839-07052B93DACF}"/>
          </ac:cxnSpMkLst>
        </pc:cxnChg>
        <pc:cxnChg chg="add">
          <ac:chgData name="Anam Khan" userId="150d6aa0-7ab7-4c87-b80f-c2bb45c71ab5" providerId="ADAL" clId="{A5971CE4-FB3E-48DA-B9D2-782719ACCDAB}" dt="2020-04-19T10:27:04.432" v="1290"/>
          <ac:cxnSpMkLst>
            <pc:docMk/>
            <pc:sldMk cId="1072176959" sldId="264"/>
            <ac:cxnSpMk id="17" creationId="{E127E7AD-B873-4663-9264-75A56DC26C32}"/>
          </ac:cxnSpMkLst>
        </pc:cxnChg>
        <pc:cxnChg chg="add mod">
          <ac:chgData name="Anam Khan" userId="150d6aa0-7ab7-4c87-b80f-c2bb45c71ab5" providerId="ADAL" clId="{A5971CE4-FB3E-48DA-B9D2-782719ACCDAB}" dt="2020-04-19T10:27:35.006" v="1400" actId="1036"/>
          <ac:cxnSpMkLst>
            <pc:docMk/>
            <pc:sldMk cId="1072176959" sldId="264"/>
            <ac:cxnSpMk id="24" creationId="{11BF508B-BCBA-4084-A404-19C047D153B0}"/>
          </ac:cxnSpMkLst>
        </pc:cxnChg>
        <pc:cxnChg chg="add mod">
          <ac:chgData name="Anam Khan" userId="150d6aa0-7ab7-4c87-b80f-c2bb45c71ab5" providerId="ADAL" clId="{A5971CE4-FB3E-48DA-B9D2-782719ACCDAB}" dt="2020-04-19T10:27:35.006" v="1400" actId="1036"/>
          <ac:cxnSpMkLst>
            <pc:docMk/>
            <pc:sldMk cId="1072176959" sldId="264"/>
            <ac:cxnSpMk id="25" creationId="{29B0A81D-5835-4687-8DF6-1745B2D91B55}"/>
          </ac:cxnSpMkLst>
        </pc:cxnChg>
        <pc:cxnChg chg="add mod">
          <ac:chgData name="Anam Khan" userId="150d6aa0-7ab7-4c87-b80f-c2bb45c71ab5" providerId="ADAL" clId="{A5971CE4-FB3E-48DA-B9D2-782719ACCDAB}" dt="2020-04-19T10:27:35.006" v="1400" actId="1036"/>
          <ac:cxnSpMkLst>
            <pc:docMk/>
            <pc:sldMk cId="1072176959" sldId="264"/>
            <ac:cxnSpMk id="26" creationId="{24ACC520-13B3-4C78-8609-29C05E2F1F32}"/>
          </ac:cxnSpMkLst>
        </pc:cxnChg>
        <pc:cxnChg chg="add mod">
          <ac:chgData name="Anam Khan" userId="150d6aa0-7ab7-4c87-b80f-c2bb45c71ab5" providerId="ADAL" clId="{A5971CE4-FB3E-48DA-B9D2-782719ACCDAB}" dt="2020-04-19T10:27:35.006" v="1400" actId="1036"/>
          <ac:cxnSpMkLst>
            <pc:docMk/>
            <pc:sldMk cId="1072176959" sldId="264"/>
            <ac:cxnSpMk id="27" creationId="{BCD1673E-4B90-4F54-85F9-15ABBE3AA4C2}"/>
          </ac:cxnSpMkLst>
        </pc:cxnChg>
      </pc:sldChg>
      <pc:sldChg chg="modSp add">
        <pc:chgData name="Anam Khan" userId="150d6aa0-7ab7-4c87-b80f-c2bb45c71ab5" providerId="ADAL" clId="{A5971CE4-FB3E-48DA-B9D2-782719ACCDAB}" dt="2020-04-19T10:33:50.031" v="1454" actId="20577"/>
        <pc:sldMkLst>
          <pc:docMk/>
          <pc:sldMk cId="332999495" sldId="265"/>
        </pc:sldMkLst>
        <pc:spChg chg="mod">
          <ac:chgData name="Anam Khan" userId="150d6aa0-7ab7-4c87-b80f-c2bb45c71ab5" providerId="ADAL" clId="{A5971CE4-FB3E-48DA-B9D2-782719ACCDAB}" dt="2020-04-19T10:29:09.113" v="1422" actId="20577"/>
          <ac:spMkLst>
            <pc:docMk/>
            <pc:sldMk cId="332999495" sldId="265"/>
            <ac:spMk id="2" creationId="{065C7400-E02E-47EE-ACA0-AD2283C5F661}"/>
          </ac:spMkLst>
        </pc:spChg>
        <pc:spChg chg="mod">
          <ac:chgData name="Anam Khan" userId="150d6aa0-7ab7-4c87-b80f-c2bb45c71ab5" providerId="ADAL" clId="{A5971CE4-FB3E-48DA-B9D2-782719ACCDAB}" dt="2020-04-19T10:33:50.031" v="1454" actId="20577"/>
          <ac:spMkLst>
            <pc:docMk/>
            <pc:sldMk cId="332999495" sldId="265"/>
            <ac:spMk id="3" creationId="{DBA8FEDC-4FC8-48F2-8B5A-A6A45685E1CE}"/>
          </ac:spMkLst>
        </pc:spChg>
      </pc:sldChg>
      <pc:sldChg chg="addSp delSp modSp add delAnim modAnim">
        <pc:chgData name="Anam Khan" userId="150d6aa0-7ab7-4c87-b80f-c2bb45c71ab5" providerId="ADAL" clId="{A5971CE4-FB3E-48DA-B9D2-782719ACCDAB}" dt="2020-04-20T02:14:33.025" v="1921" actId="20577"/>
        <pc:sldMkLst>
          <pc:docMk/>
          <pc:sldMk cId="2567856015" sldId="266"/>
        </pc:sldMkLst>
        <pc:spChg chg="mod">
          <ac:chgData name="Anam Khan" userId="150d6aa0-7ab7-4c87-b80f-c2bb45c71ab5" providerId="ADAL" clId="{A5971CE4-FB3E-48DA-B9D2-782719ACCDAB}" dt="2020-04-19T10:42:59.417" v="1470" actId="20577"/>
          <ac:spMkLst>
            <pc:docMk/>
            <pc:sldMk cId="2567856015" sldId="266"/>
            <ac:spMk id="2" creationId="{06EC7E8D-EF79-4F80-BBF0-3DB7045DC708}"/>
          </ac:spMkLst>
        </pc:spChg>
        <pc:spChg chg="mod">
          <ac:chgData name="Anam Khan" userId="150d6aa0-7ab7-4c87-b80f-c2bb45c71ab5" providerId="ADAL" clId="{A5971CE4-FB3E-48DA-B9D2-782719ACCDAB}" dt="2020-04-19T10:49:41.179" v="1669" actId="1076"/>
          <ac:spMkLst>
            <pc:docMk/>
            <pc:sldMk cId="2567856015" sldId="266"/>
            <ac:spMk id="3" creationId="{BBC8FBD0-9B09-478C-BE8C-98FF216EEFDB}"/>
          </ac:spMkLst>
        </pc:spChg>
        <pc:spChg chg="add mod">
          <ac:chgData name="Anam Khan" userId="150d6aa0-7ab7-4c87-b80f-c2bb45c71ab5" providerId="ADAL" clId="{A5971CE4-FB3E-48DA-B9D2-782719ACCDAB}" dt="2020-04-19T10:47:02.008" v="1623" actId="1037"/>
          <ac:spMkLst>
            <pc:docMk/>
            <pc:sldMk cId="2567856015" sldId="266"/>
            <ac:spMk id="6" creationId="{C4E3E9A0-3F50-4A49-86DD-BFAF9CAF5151}"/>
          </ac:spMkLst>
        </pc:spChg>
        <pc:spChg chg="add mod">
          <ac:chgData name="Anam Khan" userId="150d6aa0-7ab7-4c87-b80f-c2bb45c71ab5" providerId="ADAL" clId="{A5971CE4-FB3E-48DA-B9D2-782719ACCDAB}" dt="2020-04-19T10:47:02.008" v="1623" actId="1037"/>
          <ac:spMkLst>
            <pc:docMk/>
            <pc:sldMk cId="2567856015" sldId="266"/>
            <ac:spMk id="7" creationId="{15D8E1E1-4840-4392-B777-702D4C00D51E}"/>
          </ac:spMkLst>
        </pc:spChg>
        <pc:spChg chg="add mod">
          <ac:chgData name="Anam Khan" userId="150d6aa0-7ab7-4c87-b80f-c2bb45c71ab5" providerId="ADAL" clId="{A5971CE4-FB3E-48DA-B9D2-782719ACCDAB}" dt="2020-04-20T02:13:25.440" v="1917" actId="20577"/>
          <ac:spMkLst>
            <pc:docMk/>
            <pc:sldMk cId="2567856015" sldId="266"/>
            <ac:spMk id="8" creationId="{3B936E9F-D8FA-42D3-BE77-F6EF6FCE6CFD}"/>
          </ac:spMkLst>
        </pc:spChg>
        <pc:spChg chg="add mod">
          <ac:chgData name="Anam Khan" userId="150d6aa0-7ab7-4c87-b80f-c2bb45c71ab5" providerId="ADAL" clId="{A5971CE4-FB3E-48DA-B9D2-782719ACCDAB}" dt="2020-04-20T02:13:28.280" v="1919" actId="20577"/>
          <ac:spMkLst>
            <pc:docMk/>
            <pc:sldMk cId="2567856015" sldId="266"/>
            <ac:spMk id="9" creationId="{9B6C4268-79B0-467F-AC58-64128DA76846}"/>
          </ac:spMkLst>
        </pc:spChg>
        <pc:spChg chg="add del mod">
          <ac:chgData name="Anam Khan" userId="150d6aa0-7ab7-4c87-b80f-c2bb45c71ab5" providerId="ADAL" clId="{A5971CE4-FB3E-48DA-B9D2-782719ACCDAB}" dt="2020-04-19T10:49:37.993" v="1668" actId="478"/>
          <ac:spMkLst>
            <pc:docMk/>
            <pc:sldMk cId="2567856015" sldId="266"/>
            <ac:spMk id="16" creationId="{36C147AD-09E0-46C9-8BD6-527CEE45CCE7}"/>
          </ac:spMkLst>
        </pc:spChg>
        <pc:spChg chg="add del mod">
          <ac:chgData name="Anam Khan" userId="150d6aa0-7ab7-4c87-b80f-c2bb45c71ab5" providerId="ADAL" clId="{A5971CE4-FB3E-48DA-B9D2-782719ACCDAB}" dt="2020-04-19T10:49:34.967" v="1667" actId="478"/>
          <ac:spMkLst>
            <pc:docMk/>
            <pc:sldMk cId="2567856015" sldId="266"/>
            <ac:spMk id="17" creationId="{F7BA4FB5-6127-4D7E-884F-7A0AF9EC8FF7}"/>
          </ac:spMkLst>
        </pc:spChg>
        <pc:spChg chg="add del mod">
          <ac:chgData name="Anam Khan" userId="150d6aa0-7ab7-4c87-b80f-c2bb45c71ab5" providerId="ADAL" clId="{A5971CE4-FB3E-48DA-B9D2-782719ACCDAB}" dt="2020-04-19T10:49:34.967" v="1667" actId="478"/>
          <ac:spMkLst>
            <pc:docMk/>
            <pc:sldMk cId="2567856015" sldId="266"/>
            <ac:spMk id="18" creationId="{336364A8-C4CC-423D-84C9-360DBD1969FA}"/>
          </ac:spMkLst>
        </pc:spChg>
        <pc:spChg chg="add del mod">
          <ac:chgData name="Anam Khan" userId="150d6aa0-7ab7-4c87-b80f-c2bb45c71ab5" providerId="ADAL" clId="{A5971CE4-FB3E-48DA-B9D2-782719ACCDAB}" dt="2020-04-19T10:49:34.967" v="1667" actId="478"/>
          <ac:spMkLst>
            <pc:docMk/>
            <pc:sldMk cId="2567856015" sldId="266"/>
            <ac:spMk id="19" creationId="{CF1EE2EF-306C-49D5-B94B-3E86A12BE15F}"/>
          </ac:spMkLst>
        </pc:spChg>
        <pc:spChg chg="add mod">
          <ac:chgData name="Anam Khan" userId="150d6aa0-7ab7-4c87-b80f-c2bb45c71ab5" providerId="ADAL" clId="{A5971CE4-FB3E-48DA-B9D2-782719ACCDAB}" dt="2020-04-19T10:49:48.001" v="1717" actId="1038"/>
          <ac:spMkLst>
            <pc:docMk/>
            <pc:sldMk cId="2567856015" sldId="266"/>
            <ac:spMk id="26" creationId="{0B13DA7A-93EB-47EE-AB72-16F748D4603D}"/>
          </ac:spMkLst>
        </pc:spChg>
        <pc:spChg chg="add mod">
          <ac:chgData name="Anam Khan" userId="150d6aa0-7ab7-4c87-b80f-c2bb45c71ab5" providerId="ADAL" clId="{A5971CE4-FB3E-48DA-B9D2-782719ACCDAB}" dt="2020-04-19T10:49:48.001" v="1717" actId="1038"/>
          <ac:spMkLst>
            <pc:docMk/>
            <pc:sldMk cId="2567856015" sldId="266"/>
            <ac:spMk id="27" creationId="{082D90EC-59D2-4374-9213-9DC72D0C3708}"/>
          </ac:spMkLst>
        </pc:spChg>
        <pc:spChg chg="add mod">
          <ac:chgData name="Anam Khan" userId="150d6aa0-7ab7-4c87-b80f-c2bb45c71ab5" providerId="ADAL" clId="{A5971CE4-FB3E-48DA-B9D2-782719ACCDAB}" dt="2020-04-19T10:49:48.001" v="1717" actId="1038"/>
          <ac:spMkLst>
            <pc:docMk/>
            <pc:sldMk cId="2567856015" sldId="266"/>
            <ac:spMk id="28" creationId="{9F1E2A59-E5A0-4465-A2CB-F17244C3CFC2}"/>
          </ac:spMkLst>
        </pc:spChg>
        <pc:spChg chg="add mod">
          <ac:chgData name="Anam Khan" userId="150d6aa0-7ab7-4c87-b80f-c2bb45c71ab5" providerId="ADAL" clId="{A5971CE4-FB3E-48DA-B9D2-782719ACCDAB}" dt="2020-04-19T10:50:08.651" v="1718" actId="20577"/>
          <ac:spMkLst>
            <pc:docMk/>
            <pc:sldMk cId="2567856015" sldId="266"/>
            <ac:spMk id="29" creationId="{F0EBDE6E-713D-4A90-A6B5-9CA4D8841AB6}"/>
          </ac:spMkLst>
        </pc:spChg>
        <pc:graphicFrameChg chg="add mod">
          <ac:chgData name="Anam Khan" userId="150d6aa0-7ab7-4c87-b80f-c2bb45c71ab5" providerId="ADAL" clId="{A5971CE4-FB3E-48DA-B9D2-782719ACCDAB}" dt="2020-04-19T10:47:02.008" v="1623" actId="1037"/>
          <ac:graphicFrameMkLst>
            <pc:docMk/>
            <pc:sldMk cId="2567856015" sldId="266"/>
            <ac:graphicFrameMk id="4" creationId="{39FB7662-28A5-4CAC-9598-3C94F5CDC8CF}"/>
          </ac:graphicFrameMkLst>
        </pc:graphicFrameChg>
        <pc:graphicFrameChg chg="add mod modGraphic">
          <ac:chgData name="Anam Khan" userId="150d6aa0-7ab7-4c87-b80f-c2bb45c71ab5" providerId="ADAL" clId="{A5971CE4-FB3E-48DA-B9D2-782719ACCDAB}" dt="2020-04-19T10:48:03.756" v="1642" actId="20577"/>
          <ac:graphicFrameMkLst>
            <pc:docMk/>
            <pc:sldMk cId="2567856015" sldId="266"/>
            <ac:graphicFrameMk id="5" creationId="{C6D45B0A-A0F7-410C-BCCB-F5F878B432AA}"/>
          </ac:graphicFrameMkLst>
        </pc:graphicFrameChg>
        <pc:graphicFrameChg chg="add del mod">
          <ac:chgData name="Anam Khan" userId="150d6aa0-7ab7-4c87-b80f-c2bb45c71ab5" providerId="ADAL" clId="{A5971CE4-FB3E-48DA-B9D2-782719ACCDAB}" dt="2020-04-19T10:49:34.967" v="1667" actId="478"/>
          <ac:graphicFrameMkLst>
            <pc:docMk/>
            <pc:sldMk cId="2567856015" sldId="266"/>
            <ac:graphicFrameMk id="14" creationId="{9E21DF3C-BC78-4DA2-96B2-B64A54AE7211}"/>
          </ac:graphicFrameMkLst>
        </pc:graphicFrameChg>
        <pc:graphicFrameChg chg="add del mod modGraphic">
          <ac:chgData name="Anam Khan" userId="150d6aa0-7ab7-4c87-b80f-c2bb45c71ab5" providerId="ADAL" clId="{A5971CE4-FB3E-48DA-B9D2-782719ACCDAB}" dt="2020-04-19T10:49:34.967" v="1667" actId="478"/>
          <ac:graphicFrameMkLst>
            <pc:docMk/>
            <pc:sldMk cId="2567856015" sldId="266"/>
            <ac:graphicFrameMk id="15" creationId="{5719743D-0EFC-43BF-912C-DA9D676CB91A}"/>
          </ac:graphicFrameMkLst>
        </pc:graphicFrameChg>
        <pc:graphicFrameChg chg="add mod">
          <ac:chgData name="Anam Khan" userId="150d6aa0-7ab7-4c87-b80f-c2bb45c71ab5" providerId="ADAL" clId="{A5971CE4-FB3E-48DA-B9D2-782719ACCDAB}" dt="2020-04-19T10:49:48.001" v="1717" actId="1038"/>
          <ac:graphicFrameMkLst>
            <pc:docMk/>
            <pc:sldMk cId="2567856015" sldId="266"/>
            <ac:graphicFrameMk id="24" creationId="{F71727E5-8B69-4681-9538-982278408868}"/>
          </ac:graphicFrameMkLst>
        </pc:graphicFrameChg>
        <pc:graphicFrameChg chg="add mod">
          <ac:chgData name="Anam Khan" userId="150d6aa0-7ab7-4c87-b80f-c2bb45c71ab5" providerId="ADAL" clId="{A5971CE4-FB3E-48DA-B9D2-782719ACCDAB}" dt="2020-04-19T10:49:48.001" v="1717" actId="1038"/>
          <ac:graphicFrameMkLst>
            <pc:docMk/>
            <pc:sldMk cId="2567856015" sldId="266"/>
            <ac:graphicFrameMk id="25" creationId="{8D4E023E-8AE9-41F9-8224-708DF534B384}"/>
          </ac:graphicFrameMkLst>
        </pc:graphicFrameChg>
        <pc:cxnChg chg="add mod">
          <ac:chgData name="Anam Khan" userId="150d6aa0-7ab7-4c87-b80f-c2bb45c71ab5" providerId="ADAL" clId="{A5971CE4-FB3E-48DA-B9D2-782719ACCDAB}" dt="2020-04-19T10:47:02.008" v="1623" actId="1037"/>
          <ac:cxnSpMkLst>
            <pc:docMk/>
            <pc:sldMk cId="2567856015" sldId="266"/>
            <ac:cxnSpMk id="10" creationId="{6B9E32CE-CBA9-4F78-A814-C7ED683C6C59}"/>
          </ac:cxnSpMkLst>
        </pc:cxnChg>
        <pc:cxnChg chg="add mod">
          <ac:chgData name="Anam Khan" userId="150d6aa0-7ab7-4c87-b80f-c2bb45c71ab5" providerId="ADAL" clId="{A5971CE4-FB3E-48DA-B9D2-782719ACCDAB}" dt="2020-04-19T10:47:02.008" v="1623" actId="1037"/>
          <ac:cxnSpMkLst>
            <pc:docMk/>
            <pc:sldMk cId="2567856015" sldId="266"/>
            <ac:cxnSpMk id="11" creationId="{13F229FF-449D-481B-B0B7-6E20580C2BA5}"/>
          </ac:cxnSpMkLst>
        </pc:cxnChg>
        <pc:cxnChg chg="add mod">
          <ac:chgData name="Anam Khan" userId="150d6aa0-7ab7-4c87-b80f-c2bb45c71ab5" providerId="ADAL" clId="{A5971CE4-FB3E-48DA-B9D2-782719ACCDAB}" dt="2020-04-19T10:47:02.008" v="1623" actId="1037"/>
          <ac:cxnSpMkLst>
            <pc:docMk/>
            <pc:sldMk cId="2567856015" sldId="266"/>
            <ac:cxnSpMk id="12" creationId="{6EEE9D41-5F78-49ED-9519-62AE38F01649}"/>
          </ac:cxnSpMkLst>
        </pc:cxnChg>
        <pc:cxnChg chg="add mod">
          <ac:chgData name="Anam Khan" userId="150d6aa0-7ab7-4c87-b80f-c2bb45c71ab5" providerId="ADAL" clId="{A5971CE4-FB3E-48DA-B9D2-782719ACCDAB}" dt="2020-04-19T10:47:02.008" v="1623" actId="1037"/>
          <ac:cxnSpMkLst>
            <pc:docMk/>
            <pc:sldMk cId="2567856015" sldId="266"/>
            <ac:cxnSpMk id="13" creationId="{47DE4D5E-D4AF-4E27-82E6-7CA9A794DFEF}"/>
          </ac:cxnSpMkLst>
        </pc:cxnChg>
        <pc:cxnChg chg="add del mod">
          <ac:chgData name="Anam Khan" userId="150d6aa0-7ab7-4c87-b80f-c2bb45c71ab5" providerId="ADAL" clId="{A5971CE4-FB3E-48DA-B9D2-782719ACCDAB}" dt="2020-04-19T10:49:34.967" v="1667" actId="478"/>
          <ac:cxnSpMkLst>
            <pc:docMk/>
            <pc:sldMk cId="2567856015" sldId="266"/>
            <ac:cxnSpMk id="20" creationId="{2D5CC33A-A7BF-4A0E-BC1C-E9F78D4B5010}"/>
          </ac:cxnSpMkLst>
        </pc:cxnChg>
        <pc:cxnChg chg="add del mod">
          <ac:chgData name="Anam Khan" userId="150d6aa0-7ab7-4c87-b80f-c2bb45c71ab5" providerId="ADAL" clId="{A5971CE4-FB3E-48DA-B9D2-782719ACCDAB}" dt="2020-04-19T10:49:34.967" v="1667" actId="478"/>
          <ac:cxnSpMkLst>
            <pc:docMk/>
            <pc:sldMk cId="2567856015" sldId="266"/>
            <ac:cxnSpMk id="21" creationId="{C367F8DA-4CC4-4420-966D-C55C597F2C26}"/>
          </ac:cxnSpMkLst>
        </pc:cxnChg>
        <pc:cxnChg chg="add del mod">
          <ac:chgData name="Anam Khan" userId="150d6aa0-7ab7-4c87-b80f-c2bb45c71ab5" providerId="ADAL" clId="{A5971CE4-FB3E-48DA-B9D2-782719ACCDAB}" dt="2020-04-19T10:49:34.967" v="1667" actId="478"/>
          <ac:cxnSpMkLst>
            <pc:docMk/>
            <pc:sldMk cId="2567856015" sldId="266"/>
            <ac:cxnSpMk id="22" creationId="{90842C1C-CB4B-4151-80F1-5B2DAE19D725}"/>
          </ac:cxnSpMkLst>
        </pc:cxnChg>
        <pc:cxnChg chg="add del mod">
          <ac:chgData name="Anam Khan" userId="150d6aa0-7ab7-4c87-b80f-c2bb45c71ab5" providerId="ADAL" clId="{A5971CE4-FB3E-48DA-B9D2-782719ACCDAB}" dt="2020-04-19T10:49:34.967" v="1667" actId="478"/>
          <ac:cxnSpMkLst>
            <pc:docMk/>
            <pc:sldMk cId="2567856015" sldId="266"/>
            <ac:cxnSpMk id="23" creationId="{2C479A08-7884-4D5B-AC79-3704D9C602D7}"/>
          </ac:cxnSpMkLst>
        </pc:cxnChg>
        <pc:cxnChg chg="add mod">
          <ac:chgData name="Anam Khan" userId="150d6aa0-7ab7-4c87-b80f-c2bb45c71ab5" providerId="ADAL" clId="{A5971CE4-FB3E-48DA-B9D2-782719ACCDAB}" dt="2020-04-19T10:49:48.001" v="1717" actId="1038"/>
          <ac:cxnSpMkLst>
            <pc:docMk/>
            <pc:sldMk cId="2567856015" sldId="266"/>
            <ac:cxnSpMk id="30" creationId="{3A24F29A-C926-4789-8CFA-E90B4C8A758B}"/>
          </ac:cxnSpMkLst>
        </pc:cxnChg>
        <pc:cxnChg chg="add mod">
          <ac:chgData name="Anam Khan" userId="150d6aa0-7ab7-4c87-b80f-c2bb45c71ab5" providerId="ADAL" clId="{A5971CE4-FB3E-48DA-B9D2-782719ACCDAB}" dt="2020-04-19T10:49:48.001" v="1717" actId="1038"/>
          <ac:cxnSpMkLst>
            <pc:docMk/>
            <pc:sldMk cId="2567856015" sldId="266"/>
            <ac:cxnSpMk id="31" creationId="{ABC809AC-2B07-4C1E-AFE9-6DF12D2BED16}"/>
          </ac:cxnSpMkLst>
        </pc:cxnChg>
        <pc:cxnChg chg="add mod">
          <ac:chgData name="Anam Khan" userId="150d6aa0-7ab7-4c87-b80f-c2bb45c71ab5" providerId="ADAL" clId="{A5971CE4-FB3E-48DA-B9D2-782719ACCDAB}" dt="2020-04-19T10:49:48.001" v="1717" actId="1038"/>
          <ac:cxnSpMkLst>
            <pc:docMk/>
            <pc:sldMk cId="2567856015" sldId="266"/>
            <ac:cxnSpMk id="32" creationId="{3574D9DD-A5EE-40CF-99DA-6EA1606A21E5}"/>
          </ac:cxnSpMkLst>
        </pc:cxnChg>
        <pc:cxnChg chg="add mod">
          <ac:chgData name="Anam Khan" userId="150d6aa0-7ab7-4c87-b80f-c2bb45c71ab5" providerId="ADAL" clId="{A5971CE4-FB3E-48DA-B9D2-782719ACCDAB}" dt="2020-04-19T10:49:48.001" v="1717" actId="1038"/>
          <ac:cxnSpMkLst>
            <pc:docMk/>
            <pc:sldMk cId="2567856015" sldId="266"/>
            <ac:cxnSpMk id="33" creationId="{18F76C14-F591-4ADF-94D7-F31CCC34EF3B}"/>
          </ac:cxnSpMkLst>
        </pc:cxnChg>
      </pc:sldChg>
      <pc:sldChg chg="modSp add modAnim">
        <pc:chgData name="Anam Khan" userId="150d6aa0-7ab7-4c87-b80f-c2bb45c71ab5" providerId="ADAL" clId="{A5971CE4-FB3E-48DA-B9D2-782719ACCDAB}" dt="2020-04-19T10:54:12.125" v="1782"/>
        <pc:sldMkLst>
          <pc:docMk/>
          <pc:sldMk cId="3856053225" sldId="267"/>
        </pc:sldMkLst>
        <pc:spChg chg="mod">
          <ac:chgData name="Anam Khan" userId="150d6aa0-7ab7-4c87-b80f-c2bb45c71ab5" providerId="ADAL" clId="{A5971CE4-FB3E-48DA-B9D2-782719ACCDAB}" dt="2020-04-19T10:50:55.232" v="1739" actId="20577"/>
          <ac:spMkLst>
            <pc:docMk/>
            <pc:sldMk cId="3856053225" sldId="267"/>
            <ac:spMk id="2" creationId="{720A9912-850D-4BFC-8257-C55A0F8F654B}"/>
          </ac:spMkLst>
        </pc:spChg>
        <pc:spChg chg="mod">
          <ac:chgData name="Anam Khan" userId="150d6aa0-7ab7-4c87-b80f-c2bb45c71ab5" providerId="ADAL" clId="{A5971CE4-FB3E-48DA-B9D2-782719ACCDAB}" dt="2020-04-19T10:51:42.084" v="1750" actId="5793"/>
          <ac:spMkLst>
            <pc:docMk/>
            <pc:sldMk cId="3856053225" sldId="267"/>
            <ac:spMk id="3" creationId="{156C0176-DD8F-4A2E-B83E-650A2F5072A0}"/>
          </ac:spMkLst>
        </pc:spChg>
      </pc:sldChg>
      <pc:sldChg chg="modSp add modAnim">
        <pc:chgData name="Anam Khan" userId="150d6aa0-7ab7-4c87-b80f-c2bb45c71ab5" providerId="ADAL" clId="{A5971CE4-FB3E-48DA-B9D2-782719ACCDAB}" dt="2020-04-19T10:54:05.126" v="1781"/>
        <pc:sldMkLst>
          <pc:docMk/>
          <pc:sldMk cId="888843594" sldId="268"/>
        </pc:sldMkLst>
        <pc:spChg chg="mod">
          <ac:chgData name="Anam Khan" userId="150d6aa0-7ab7-4c87-b80f-c2bb45c71ab5" providerId="ADAL" clId="{A5971CE4-FB3E-48DA-B9D2-782719ACCDAB}" dt="2020-04-19T10:53:19.352" v="1765" actId="20577"/>
          <ac:spMkLst>
            <pc:docMk/>
            <pc:sldMk cId="888843594" sldId="268"/>
            <ac:spMk id="2" creationId="{65489D5C-201B-4D4E-871B-D816F78873A1}"/>
          </ac:spMkLst>
        </pc:spChg>
        <pc:spChg chg="mod">
          <ac:chgData name="Anam Khan" userId="150d6aa0-7ab7-4c87-b80f-c2bb45c71ab5" providerId="ADAL" clId="{A5971CE4-FB3E-48DA-B9D2-782719ACCDAB}" dt="2020-04-19T10:53:57.829" v="1780" actId="20577"/>
          <ac:spMkLst>
            <pc:docMk/>
            <pc:sldMk cId="888843594" sldId="268"/>
            <ac:spMk id="3" creationId="{CDC2C26F-6013-4573-9D98-2A97B1348D1C}"/>
          </ac:spMkLst>
        </pc:spChg>
      </pc:sldChg>
      <pc:sldChg chg="addSp modSp add modAnim">
        <pc:chgData name="Anam Khan" userId="150d6aa0-7ab7-4c87-b80f-c2bb45c71ab5" providerId="ADAL" clId="{A5971CE4-FB3E-48DA-B9D2-782719ACCDAB}" dt="2020-04-19T10:57:19.282" v="1808"/>
        <pc:sldMkLst>
          <pc:docMk/>
          <pc:sldMk cId="997636128" sldId="269"/>
        </pc:sldMkLst>
        <pc:spChg chg="mod">
          <ac:chgData name="Anam Khan" userId="150d6aa0-7ab7-4c87-b80f-c2bb45c71ab5" providerId="ADAL" clId="{A5971CE4-FB3E-48DA-B9D2-782719ACCDAB}" dt="2020-04-19T10:57:13.655" v="1806" actId="1076"/>
          <ac:spMkLst>
            <pc:docMk/>
            <pc:sldMk cId="997636128" sldId="269"/>
            <ac:spMk id="2" creationId="{ABE33959-4124-471D-993D-68CF4A6F0DD7}"/>
          </ac:spMkLst>
        </pc:spChg>
        <pc:spChg chg="mod">
          <ac:chgData name="Anam Khan" userId="150d6aa0-7ab7-4c87-b80f-c2bb45c71ab5" providerId="ADAL" clId="{A5971CE4-FB3E-48DA-B9D2-782719ACCDAB}" dt="2020-04-19T10:57:10.548" v="1805" actId="1076"/>
          <ac:spMkLst>
            <pc:docMk/>
            <pc:sldMk cId="997636128" sldId="269"/>
            <ac:spMk id="3" creationId="{A2BC6418-CA16-4505-AE2F-5FBBFB440AFC}"/>
          </ac:spMkLst>
        </pc:spChg>
        <pc:picChg chg="add mod">
          <ac:chgData name="Anam Khan" userId="150d6aa0-7ab7-4c87-b80f-c2bb45c71ab5" providerId="ADAL" clId="{A5971CE4-FB3E-48DA-B9D2-782719ACCDAB}" dt="2020-04-19T10:57:16.634" v="1807" actId="1076"/>
          <ac:picMkLst>
            <pc:docMk/>
            <pc:sldMk cId="997636128" sldId="269"/>
            <ac:picMk id="4" creationId="{47D6A8EC-E251-4A27-80AC-42313209B40B}"/>
          </ac:picMkLst>
        </pc:picChg>
      </pc:sldChg>
      <pc:sldChg chg="modSp add modAnim">
        <pc:chgData name="Anam Khan" userId="150d6aa0-7ab7-4c87-b80f-c2bb45c71ab5" providerId="ADAL" clId="{A5971CE4-FB3E-48DA-B9D2-782719ACCDAB}" dt="2020-04-19T11:02:48.954" v="1845"/>
        <pc:sldMkLst>
          <pc:docMk/>
          <pc:sldMk cId="991665936" sldId="270"/>
        </pc:sldMkLst>
        <pc:spChg chg="mod">
          <ac:chgData name="Anam Khan" userId="150d6aa0-7ab7-4c87-b80f-c2bb45c71ab5" providerId="ADAL" clId="{A5971CE4-FB3E-48DA-B9D2-782719ACCDAB}" dt="2020-04-19T10:57:35.674" v="1812" actId="20577"/>
          <ac:spMkLst>
            <pc:docMk/>
            <pc:sldMk cId="991665936" sldId="270"/>
            <ac:spMk id="2" creationId="{7E9534C4-81C6-46B4-9636-C4BE9A126828}"/>
          </ac:spMkLst>
        </pc:spChg>
        <pc:spChg chg="mod">
          <ac:chgData name="Anam Khan" userId="150d6aa0-7ab7-4c87-b80f-c2bb45c71ab5" providerId="ADAL" clId="{A5971CE4-FB3E-48DA-B9D2-782719ACCDAB}" dt="2020-04-19T10:59:21.646" v="1840" actId="20577"/>
          <ac:spMkLst>
            <pc:docMk/>
            <pc:sldMk cId="991665936" sldId="270"/>
            <ac:spMk id="3" creationId="{5A35AC7A-4C00-4388-A588-D64C779FA574}"/>
          </ac:spMkLst>
        </pc:spChg>
      </pc:sldChg>
      <pc:sldChg chg="add del">
        <pc:chgData name="Anam Khan" userId="150d6aa0-7ab7-4c87-b80f-c2bb45c71ab5" providerId="ADAL" clId="{A5971CE4-FB3E-48DA-B9D2-782719ACCDAB}" dt="2020-04-19T12:59:21.389" v="1847" actId="2696"/>
        <pc:sldMkLst>
          <pc:docMk/>
          <pc:sldMk cId="4148634829" sldId="271"/>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00E522-3F09-4581-9E87-027549AE21AB}" type="datetimeFigureOut">
              <a:rPr lang="en-AU" smtClean="0"/>
              <a:t>19/04/2020</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AE05724-F341-4ACD-8AF6-DCC202D03D82}" type="slidenum">
              <a:rPr lang="en-AU" smtClean="0"/>
              <a:t>‹#›</a:t>
            </a:fld>
            <a:endParaRPr lang="en-AU"/>
          </a:p>
        </p:txBody>
      </p:sp>
    </p:spTree>
    <p:extLst>
      <p:ext uri="{BB962C8B-B14F-4D97-AF65-F5344CB8AC3E}">
        <p14:creationId xmlns:p14="http://schemas.microsoft.com/office/powerpoint/2010/main" val="23240734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6AE05724-F341-4ACD-8AF6-DCC202D03D82}" type="slidenum">
              <a:rPr lang="en-AU" smtClean="0"/>
              <a:t>5</a:t>
            </a:fld>
            <a:endParaRPr lang="en-AU"/>
          </a:p>
        </p:txBody>
      </p:sp>
    </p:spTree>
    <p:extLst>
      <p:ext uri="{BB962C8B-B14F-4D97-AF65-F5344CB8AC3E}">
        <p14:creationId xmlns:p14="http://schemas.microsoft.com/office/powerpoint/2010/main" val="24187272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6AE05724-F341-4ACD-8AF6-DCC202D03D82}" type="slidenum">
              <a:rPr lang="en-AU" smtClean="0"/>
              <a:t>6</a:t>
            </a:fld>
            <a:endParaRPr lang="en-AU"/>
          </a:p>
        </p:txBody>
      </p:sp>
    </p:spTree>
    <p:extLst>
      <p:ext uri="{BB962C8B-B14F-4D97-AF65-F5344CB8AC3E}">
        <p14:creationId xmlns:p14="http://schemas.microsoft.com/office/powerpoint/2010/main" val="30206745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a:solidFill>
                  <a:schemeClr val="tx1"/>
                </a:solidFill>
                <a:effectLst/>
                <a:latin typeface="+mn-lt"/>
                <a:ea typeface="+mn-ea"/>
                <a:cs typeface="+mn-cs"/>
              </a:rPr>
              <a:t>correlation is much more direct between </a:t>
            </a:r>
            <a:r>
              <a:rPr lang="en-US" sz="1200" b="0" i="1" u="none" strike="noStrike" kern="1200">
                <a:solidFill>
                  <a:schemeClr val="tx1"/>
                </a:solidFill>
                <a:effectLst/>
                <a:latin typeface="+mn-lt"/>
                <a:ea typeface="+mn-ea"/>
                <a:cs typeface="+mn-cs"/>
              </a:rPr>
              <a:t>cylinders</a:t>
            </a:r>
            <a:r>
              <a:rPr lang="en-US" sz="1200" b="0" i="0" u="none" strike="noStrike" kern="1200">
                <a:solidFill>
                  <a:schemeClr val="tx1"/>
                </a:solidFill>
                <a:effectLst/>
                <a:latin typeface="+mn-lt"/>
                <a:ea typeface="+mn-ea"/>
                <a:cs typeface="+mn-cs"/>
              </a:rPr>
              <a:t> and </a:t>
            </a:r>
            <a:r>
              <a:rPr lang="en-US" sz="1200" b="0" i="1" u="none" strike="noStrike" kern="1200">
                <a:solidFill>
                  <a:schemeClr val="tx1"/>
                </a:solidFill>
                <a:effectLst/>
                <a:latin typeface="+mn-lt"/>
                <a:ea typeface="+mn-ea"/>
                <a:cs typeface="+mn-cs"/>
              </a:rPr>
              <a:t>horsepower</a:t>
            </a:r>
            <a:r>
              <a:rPr lang="en-US" sz="1200" b="0" i="0" u="none" strike="noStrike" kern="1200">
                <a:solidFill>
                  <a:schemeClr val="tx1"/>
                </a:solidFill>
                <a:effectLst/>
                <a:latin typeface="+mn-lt"/>
                <a:ea typeface="+mn-ea"/>
                <a:cs typeface="+mn-cs"/>
              </a:rPr>
              <a:t>: more cylinders means more horses. There are some crossing lines here as well, of course, so more cylinders do not always mean more power, but the general trend is clearly there.</a:t>
            </a:r>
          </a:p>
          <a:p>
            <a:r>
              <a:rPr lang="en-US" sz="1200" b="0" i="0" u="none" strike="noStrike" kern="1200">
                <a:solidFill>
                  <a:schemeClr val="tx1"/>
                </a:solidFill>
                <a:effectLst/>
                <a:latin typeface="+mn-lt"/>
                <a:ea typeface="+mn-ea"/>
                <a:cs typeface="+mn-cs"/>
              </a:rPr>
              <a:t>Between </a:t>
            </a:r>
            <a:r>
              <a:rPr lang="en-US" sz="1200" b="0" i="1" u="none" strike="noStrike" kern="1200">
                <a:solidFill>
                  <a:schemeClr val="tx1"/>
                </a:solidFill>
                <a:effectLst/>
                <a:latin typeface="+mn-lt"/>
                <a:ea typeface="+mn-ea"/>
                <a:cs typeface="+mn-cs"/>
              </a:rPr>
              <a:t>horsepower</a:t>
            </a:r>
            <a:r>
              <a:rPr lang="en-US" sz="1200" b="0" i="0" u="none" strike="noStrike" kern="1200">
                <a:solidFill>
                  <a:schemeClr val="tx1"/>
                </a:solidFill>
                <a:effectLst/>
                <a:latin typeface="+mn-lt"/>
                <a:ea typeface="+mn-ea"/>
                <a:cs typeface="+mn-cs"/>
              </a:rPr>
              <a:t> and </a:t>
            </a:r>
            <a:r>
              <a:rPr lang="en-US" sz="1200" b="0" i="1" u="none" strike="noStrike" kern="1200">
                <a:solidFill>
                  <a:schemeClr val="tx1"/>
                </a:solidFill>
                <a:effectLst/>
                <a:latin typeface="+mn-lt"/>
                <a:ea typeface="+mn-ea"/>
                <a:cs typeface="+mn-cs"/>
              </a:rPr>
              <a:t>weight</a:t>
            </a:r>
            <a:r>
              <a:rPr lang="en-US" sz="1200" b="0" i="0" u="none" strike="noStrike" kern="1200">
                <a:solidFill>
                  <a:schemeClr val="tx1"/>
                </a:solidFill>
                <a:effectLst/>
                <a:latin typeface="+mn-lt"/>
                <a:ea typeface="+mn-ea"/>
                <a:cs typeface="+mn-cs"/>
              </a:rPr>
              <a:t>, the situation is similar: more horsepower means heavier cars in general, but there is some spread in the values of course. </a:t>
            </a:r>
          </a:p>
          <a:p>
            <a:r>
              <a:rPr lang="en-US" sz="1200" b="0" i="0" u="none" strike="noStrike" kern="1200">
                <a:solidFill>
                  <a:schemeClr val="tx1"/>
                </a:solidFill>
                <a:effectLst/>
                <a:latin typeface="+mn-lt"/>
                <a:ea typeface="+mn-ea"/>
                <a:cs typeface="+mn-cs"/>
              </a:rPr>
              <a:t>Finally, the lines between </a:t>
            </a:r>
            <a:r>
              <a:rPr lang="en-US" sz="1200" b="0" i="1" u="none" strike="noStrike" kern="1200">
                <a:solidFill>
                  <a:schemeClr val="tx1"/>
                </a:solidFill>
                <a:effectLst/>
                <a:latin typeface="+mn-lt"/>
                <a:ea typeface="+mn-ea"/>
                <a:cs typeface="+mn-cs"/>
              </a:rPr>
              <a:t>weight</a:t>
            </a:r>
            <a:r>
              <a:rPr lang="en-US" sz="1200" b="0" i="0" u="none" strike="noStrike" kern="1200">
                <a:solidFill>
                  <a:schemeClr val="tx1"/>
                </a:solidFill>
                <a:effectLst/>
                <a:latin typeface="+mn-lt"/>
                <a:ea typeface="+mn-ea"/>
                <a:cs typeface="+mn-cs"/>
              </a:rPr>
              <a:t> and </a:t>
            </a:r>
            <a:r>
              <a:rPr lang="en-US" sz="1200" b="0" i="1" u="none" strike="noStrike" kern="1200">
                <a:solidFill>
                  <a:schemeClr val="tx1"/>
                </a:solidFill>
                <a:effectLst/>
                <a:latin typeface="+mn-lt"/>
                <a:ea typeface="+mn-ea"/>
                <a:cs typeface="+mn-cs"/>
              </a:rPr>
              <a:t>year</a:t>
            </a:r>
            <a:r>
              <a:rPr lang="en-US" sz="1200" b="0" i="0" u="none" strike="noStrike" kern="1200">
                <a:solidFill>
                  <a:schemeClr val="tx1"/>
                </a:solidFill>
                <a:effectLst/>
                <a:latin typeface="+mn-lt"/>
                <a:ea typeface="+mn-ea"/>
                <a:cs typeface="+mn-cs"/>
              </a:rPr>
              <a:t> cross over a lot, indicating that cars got lighter over the years</a:t>
            </a:r>
            <a:endParaRPr lang="en-AU"/>
          </a:p>
        </p:txBody>
      </p:sp>
      <p:sp>
        <p:nvSpPr>
          <p:cNvPr id="4" name="Slide Number Placeholder 3"/>
          <p:cNvSpPr>
            <a:spLocks noGrp="1"/>
          </p:cNvSpPr>
          <p:nvPr>
            <p:ph type="sldNum" sz="quarter" idx="5"/>
          </p:nvPr>
        </p:nvSpPr>
        <p:spPr/>
        <p:txBody>
          <a:bodyPr/>
          <a:lstStyle/>
          <a:p>
            <a:fld id="{6AE05724-F341-4ACD-8AF6-DCC202D03D82}" type="slidenum">
              <a:rPr lang="en-AU" smtClean="0"/>
              <a:t>15</a:t>
            </a:fld>
            <a:endParaRPr lang="en-AU"/>
          </a:p>
        </p:txBody>
      </p:sp>
    </p:spTree>
    <p:extLst>
      <p:ext uri="{BB962C8B-B14F-4D97-AF65-F5344CB8AC3E}">
        <p14:creationId xmlns:p14="http://schemas.microsoft.com/office/powerpoint/2010/main" val="20869050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509EF-52C2-4D7D-BE28-F839079E3A2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13D68F5B-526F-47AD-AA1B-8DF3935983E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33162328-08C4-4F51-9C7B-7CF9F82FB6C0}"/>
              </a:ext>
            </a:extLst>
          </p:cNvPr>
          <p:cNvSpPr>
            <a:spLocks noGrp="1"/>
          </p:cNvSpPr>
          <p:nvPr>
            <p:ph type="dt" sz="half" idx="10"/>
          </p:nvPr>
        </p:nvSpPr>
        <p:spPr/>
        <p:txBody>
          <a:bodyPr/>
          <a:lstStyle/>
          <a:p>
            <a:fld id="{51597550-5E38-455F-ADB7-C1F9F83F3BE3}" type="datetimeFigureOut">
              <a:rPr lang="en-AU" smtClean="0"/>
              <a:t>19/04/2020</a:t>
            </a:fld>
            <a:endParaRPr lang="en-AU"/>
          </a:p>
        </p:txBody>
      </p:sp>
      <p:sp>
        <p:nvSpPr>
          <p:cNvPr id="5" name="Footer Placeholder 4">
            <a:extLst>
              <a:ext uri="{FF2B5EF4-FFF2-40B4-BE49-F238E27FC236}">
                <a16:creationId xmlns:a16="http://schemas.microsoft.com/office/drawing/2014/main" id="{4686065E-F21E-4E2D-A699-D35B8C0C0DC4}"/>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93C1957E-36B6-48E7-BDB2-B0DB4CD22B36}"/>
              </a:ext>
            </a:extLst>
          </p:cNvPr>
          <p:cNvSpPr>
            <a:spLocks noGrp="1"/>
          </p:cNvSpPr>
          <p:nvPr>
            <p:ph type="sldNum" sz="quarter" idx="12"/>
          </p:nvPr>
        </p:nvSpPr>
        <p:spPr/>
        <p:txBody>
          <a:bodyPr/>
          <a:lstStyle/>
          <a:p>
            <a:fld id="{A4730E7E-B15A-4501-9DF6-FBD5E97F69C0}" type="slidenum">
              <a:rPr lang="en-AU" smtClean="0"/>
              <a:t>‹#›</a:t>
            </a:fld>
            <a:endParaRPr lang="en-AU"/>
          </a:p>
        </p:txBody>
      </p:sp>
    </p:spTree>
    <p:extLst>
      <p:ext uri="{BB962C8B-B14F-4D97-AF65-F5344CB8AC3E}">
        <p14:creationId xmlns:p14="http://schemas.microsoft.com/office/powerpoint/2010/main" val="34085609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618710-669E-4A03-BC2C-73013A0DCC18}"/>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51640388-BE51-4DC5-9D83-5BA34DABC6B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DC4D9302-49C4-4305-8CAA-410F101DDD9E}"/>
              </a:ext>
            </a:extLst>
          </p:cNvPr>
          <p:cNvSpPr>
            <a:spLocks noGrp="1"/>
          </p:cNvSpPr>
          <p:nvPr>
            <p:ph type="dt" sz="half" idx="10"/>
          </p:nvPr>
        </p:nvSpPr>
        <p:spPr/>
        <p:txBody>
          <a:bodyPr/>
          <a:lstStyle/>
          <a:p>
            <a:fld id="{51597550-5E38-455F-ADB7-C1F9F83F3BE3}" type="datetimeFigureOut">
              <a:rPr lang="en-AU" smtClean="0"/>
              <a:t>19/04/2020</a:t>
            </a:fld>
            <a:endParaRPr lang="en-AU"/>
          </a:p>
        </p:txBody>
      </p:sp>
      <p:sp>
        <p:nvSpPr>
          <p:cNvPr id="5" name="Footer Placeholder 4">
            <a:extLst>
              <a:ext uri="{FF2B5EF4-FFF2-40B4-BE49-F238E27FC236}">
                <a16:creationId xmlns:a16="http://schemas.microsoft.com/office/drawing/2014/main" id="{C52B0951-A326-494C-8909-73F506E6D6C5}"/>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13220109-64B3-4FAE-9632-545B4319ADD0}"/>
              </a:ext>
            </a:extLst>
          </p:cNvPr>
          <p:cNvSpPr>
            <a:spLocks noGrp="1"/>
          </p:cNvSpPr>
          <p:nvPr>
            <p:ph type="sldNum" sz="quarter" idx="12"/>
          </p:nvPr>
        </p:nvSpPr>
        <p:spPr/>
        <p:txBody>
          <a:bodyPr/>
          <a:lstStyle/>
          <a:p>
            <a:fld id="{A4730E7E-B15A-4501-9DF6-FBD5E97F69C0}" type="slidenum">
              <a:rPr lang="en-AU" smtClean="0"/>
              <a:t>‹#›</a:t>
            </a:fld>
            <a:endParaRPr lang="en-AU"/>
          </a:p>
        </p:txBody>
      </p:sp>
    </p:spTree>
    <p:extLst>
      <p:ext uri="{BB962C8B-B14F-4D97-AF65-F5344CB8AC3E}">
        <p14:creationId xmlns:p14="http://schemas.microsoft.com/office/powerpoint/2010/main" val="32594119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E372624-B4B8-4ECC-93D4-69FACC26692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D1B64E89-E3C2-4042-BE22-1BA44BEBE01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1F577AC2-41BD-4063-8E06-709B37351138}"/>
              </a:ext>
            </a:extLst>
          </p:cNvPr>
          <p:cNvSpPr>
            <a:spLocks noGrp="1"/>
          </p:cNvSpPr>
          <p:nvPr>
            <p:ph type="dt" sz="half" idx="10"/>
          </p:nvPr>
        </p:nvSpPr>
        <p:spPr/>
        <p:txBody>
          <a:bodyPr/>
          <a:lstStyle/>
          <a:p>
            <a:fld id="{51597550-5E38-455F-ADB7-C1F9F83F3BE3}" type="datetimeFigureOut">
              <a:rPr lang="en-AU" smtClean="0"/>
              <a:t>19/04/2020</a:t>
            </a:fld>
            <a:endParaRPr lang="en-AU"/>
          </a:p>
        </p:txBody>
      </p:sp>
      <p:sp>
        <p:nvSpPr>
          <p:cNvPr id="5" name="Footer Placeholder 4">
            <a:extLst>
              <a:ext uri="{FF2B5EF4-FFF2-40B4-BE49-F238E27FC236}">
                <a16:creationId xmlns:a16="http://schemas.microsoft.com/office/drawing/2014/main" id="{919FA875-D4AA-40FB-A198-DC0EDFDA8E4E}"/>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0793F4C4-08F4-4972-9B50-B2BFB76EFFCD}"/>
              </a:ext>
            </a:extLst>
          </p:cNvPr>
          <p:cNvSpPr>
            <a:spLocks noGrp="1"/>
          </p:cNvSpPr>
          <p:nvPr>
            <p:ph type="sldNum" sz="quarter" idx="12"/>
          </p:nvPr>
        </p:nvSpPr>
        <p:spPr/>
        <p:txBody>
          <a:bodyPr/>
          <a:lstStyle/>
          <a:p>
            <a:fld id="{A4730E7E-B15A-4501-9DF6-FBD5E97F69C0}" type="slidenum">
              <a:rPr lang="en-AU" smtClean="0"/>
              <a:t>‹#›</a:t>
            </a:fld>
            <a:endParaRPr lang="en-AU"/>
          </a:p>
        </p:txBody>
      </p:sp>
    </p:spTree>
    <p:extLst>
      <p:ext uri="{BB962C8B-B14F-4D97-AF65-F5344CB8AC3E}">
        <p14:creationId xmlns:p14="http://schemas.microsoft.com/office/powerpoint/2010/main" val="949373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1F090C-CB6E-43A3-940B-D0837856D69B}"/>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E140D405-B998-40EA-9ADF-3ED946575A0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C0280B51-A16C-4B75-A111-99DAC242CC6E}"/>
              </a:ext>
            </a:extLst>
          </p:cNvPr>
          <p:cNvSpPr>
            <a:spLocks noGrp="1"/>
          </p:cNvSpPr>
          <p:nvPr>
            <p:ph type="dt" sz="half" idx="10"/>
          </p:nvPr>
        </p:nvSpPr>
        <p:spPr/>
        <p:txBody>
          <a:bodyPr/>
          <a:lstStyle/>
          <a:p>
            <a:fld id="{51597550-5E38-455F-ADB7-C1F9F83F3BE3}" type="datetimeFigureOut">
              <a:rPr lang="en-AU" smtClean="0"/>
              <a:t>19/04/2020</a:t>
            </a:fld>
            <a:endParaRPr lang="en-AU"/>
          </a:p>
        </p:txBody>
      </p:sp>
      <p:sp>
        <p:nvSpPr>
          <p:cNvPr id="5" name="Footer Placeholder 4">
            <a:extLst>
              <a:ext uri="{FF2B5EF4-FFF2-40B4-BE49-F238E27FC236}">
                <a16:creationId xmlns:a16="http://schemas.microsoft.com/office/drawing/2014/main" id="{4A85FB75-D8CF-49D7-A1F4-E91732646863}"/>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E0C9403C-CC2A-43E7-9DB6-91F939EB5676}"/>
              </a:ext>
            </a:extLst>
          </p:cNvPr>
          <p:cNvSpPr>
            <a:spLocks noGrp="1"/>
          </p:cNvSpPr>
          <p:nvPr>
            <p:ph type="sldNum" sz="quarter" idx="12"/>
          </p:nvPr>
        </p:nvSpPr>
        <p:spPr/>
        <p:txBody>
          <a:bodyPr/>
          <a:lstStyle/>
          <a:p>
            <a:fld id="{A4730E7E-B15A-4501-9DF6-FBD5E97F69C0}" type="slidenum">
              <a:rPr lang="en-AU" smtClean="0"/>
              <a:t>‹#›</a:t>
            </a:fld>
            <a:endParaRPr lang="en-AU"/>
          </a:p>
        </p:txBody>
      </p:sp>
    </p:spTree>
    <p:extLst>
      <p:ext uri="{BB962C8B-B14F-4D97-AF65-F5344CB8AC3E}">
        <p14:creationId xmlns:p14="http://schemas.microsoft.com/office/powerpoint/2010/main" val="32952978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4891FA-AD1F-4E98-BA91-5F8D95E2B01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DA4D1C76-FCCA-46A3-ADFD-281E1A659DE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E060719-5200-4E52-9417-87ED052E6EBC}"/>
              </a:ext>
            </a:extLst>
          </p:cNvPr>
          <p:cNvSpPr>
            <a:spLocks noGrp="1"/>
          </p:cNvSpPr>
          <p:nvPr>
            <p:ph type="dt" sz="half" idx="10"/>
          </p:nvPr>
        </p:nvSpPr>
        <p:spPr/>
        <p:txBody>
          <a:bodyPr/>
          <a:lstStyle/>
          <a:p>
            <a:fld id="{51597550-5E38-455F-ADB7-C1F9F83F3BE3}" type="datetimeFigureOut">
              <a:rPr lang="en-AU" smtClean="0"/>
              <a:t>19/04/2020</a:t>
            </a:fld>
            <a:endParaRPr lang="en-AU"/>
          </a:p>
        </p:txBody>
      </p:sp>
      <p:sp>
        <p:nvSpPr>
          <p:cNvPr id="5" name="Footer Placeholder 4">
            <a:extLst>
              <a:ext uri="{FF2B5EF4-FFF2-40B4-BE49-F238E27FC236}">
                <a16:creationId xmlns:a16="http://schemas.microsoft.com/office/drawing/2014/main" id="{8ABF2FD0-8A59-4998-BAE9-454D4B346CE8}"/>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0A877707-8844-4F8F-866A-50B101413122}"/>
              </a:ext>
            </a:extLst>
          </p:cNvPr>
          <p:cNvSpPr>
            <a:spLocks noGrp="1"/>
          </p:cNvSpPr>
          <p:nvPr>
            <p:ph type="sldNum" sz="quarter" idx="12"/>
          </p:nvPr>
        </p:nvSpPr>
        <p:spPr/>
        <p:txBody>
          <a:bodyPr/>
          <a:lstStyle/>
          <a:p>
            <a:fld id="{A4730E7E-B15A-4501-9DF6-FBD5E97F69C0}" type="slidenum">
              <a:rPr lang="en-AU" smtClean="0"/>
              <a:t>‹#›</a:t>
            </a:fld>
            <a:endParaRPr lang="en-AU"/>
          </a:p>
        </p:txBody>
      </p:sp>
    </p:spTree>
    <p:extLst>
      <p:ext uri="{BB962C8B-B14F-4D97-AF65-F5344CB8AC3E}">
        <p14:creationId xmlns:p14="http://schemas.microsoft.com/office/powerpoint/2010/main" val="35545444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98F2B0-F0ED-4926-89FD-2C4C90DD54A5}"/>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FDC520ED-A083-4ECD-88B0-F91719BC23B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AE222F8A-6788-4501-9C1C-81254026893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98165B56-B482-4916-9977-1812FD4AB1BC}"/>
              </a:ext>
            </a:extLst>
          </p:cNvPr>
          <p:cNvSpPr>
            <a:spLocks noGrp="1"/>
          </p:cNvSpPr>
          <p:nvPr>
            <p:ph type="dt" sz="half" idx="10"/>
          </p:nvPr>
        </p:nvSpPr>
        <p:spPr/>
        <p:txBody>
          <a:bodyPr/>
          <a:lstStyle/>
          <a:p>
            <a:fld id="{51597550-5E38-455F-ADB7-C1F9F83F3BE3}" type="datetimeFigureOut">
              <a:rPr lang="en-AU" smtClean="0"/>
              <a:t>19/04/2020</a:t>
            </a:fld>
            <a:endParaRPr lang="en-AU"/>
          </a:p>
        </p:txBody>
      </p:sp>
      <p:sp>
        <p:nvSpPr>
          <p:cNvPr id="6" name="Footer Placeholder 5">
            <a:extLst>
              <a:ext uri="{FF2B5EF4-FFF2-40B4-BE49-F238E27FC236}">
                <a16:creationId xmlns:a16="http://schemas.microsoft.com/office/drawing/2014/main" id="{BC0CE739-0EEB-424B-802F-B1768576B3A7}"/>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DE072252-14A0-413F-A02D-2382C8F0ACD0}"/>
              </a:ext>
            </a:extLst>
          </p:cNvPr>
          <p:cNvSpPr>
            <a:spLocks noGrp="1"/>
          </p:cNvSpPr>
          <p:nvPr>
            <p:ph type="sldNum" sz="quarter" idx="12"/>
          </p:nvPr>
        </p:nvSpPr>
        <p:spPr/>
        <p:txBody>
          <a:bodyPr/>
          <a:lstStyle/>
          <a:p>
            <a:fld id="{A4730E7E-B15A-4501-9DF6-FBD5E97F69C0}" type="slidenum">
              <a:rPr lang="en-AU" smtClean="0"/>
              <a:t>‹#›</a:t>
            </a:fld>
            <a:endParaRPr lang="en-AU"/>
          </a:p>
        </p:txBody>
      </p:sp>
    </p:spTree>
    <p:extLst>
      <p:ext uri="{BB962C8B-B14F-4D97-AF65-F5344CB8AC3E}">
        <p14:creationId xmlns:p14="http://schemas.microsoft.com/office/powerpoint/2010/main" val="7469383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0E66A-2D8D-409A-A2BD-794155190F47}"/>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A47DF5D2-FC9D-4AF8-B5FD-B9382AB3316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5FF4D51-72DC-489E-A847-464139E4191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AF38F0E1-CC0B-4519-99CC-013EE4C3E2D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7912866-9FE1-4026-BE00-000122C1C98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62113F9D-868D-4995-B6BC-A7C0CAF9BEEA}"/>
              </a:ext>
            </a:extLst>
          </p:cNvPr>
          <p:cNvSpPr>
            <a:spLocks noGrp="1"/>
          </p:cNvSpPr>
          <p:nvPr>
            <p:ph type="dt" sz="half" idx="10"/>
          </p:nvPr>
        </p:nvSpPr>
        <p:spPr/>
        <p:txBody>
          <a:bodyPr/>
          <a:lstStyle/>
          <a:p>
            <a:fld id="{51597550-5E38-455F-ADB7-C1F9F83F3BE3}" type="datetimeFigureOut">
              <a:rPr lang="en-AU" smtClean="0"/>
              <a:t>19/04/2020</a:t>
            </a:fld>
            <a:endParaRPr lang="en-AU"/>
          </a:p>
        </p:txBody>
      </p:sp>
      <p:sp>
        <p:nvSpPr>
          <p:cNvPr id="8" name="Footer Placeholder 7">
            <a:extLst>
              <a:ext uri="{FF2B5EF4-FFF2-40B4-BE49-F238E27FC236}">
                <a16:creationId xmlns:a16="http://schemas.microsoft.com/office/drawing/2014/main" id="{56761ED0-3808-4849-BD8D-375F6BA82C7F}"/>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F4BBCFC0-0870-4546-8D49-3447104875A3}"/>
              </a:ext>
            </a:extLst>
          </p:cNvPr>
          <p:cNvSpPr>
            <a:spLocks noGrp="1"/>
          </p:cNvSpPr>
          <p:nvPr>
            <p:ph type="sldNum" sz="quarter" idx="12"/>
          </p:nvPr>
        </p:nvSpPr>
        <p:spPr/>
        <p:txBody>
          <a:bodyPr/>
          <a:lstStyle/>
          <a:p>
            <a:fld id="{A4730E7E-B15A-4501-9DF6-FBD5E97F69C0}" type="slidenum">
              <a:rPr lang="en-AU" smtClean="0"/>
              <a:t>‹#›</a:t>
            </a:fld>
            <a:endParaRPr lang="en-AU"/>
          </a:p>
        </p:txBody>
      </p:sp>
    </p:spTree>
    <p:extLst>
      <p:ext uri="{BB962C8B-B14F-4D97-AF65-F5344CB8AC3E}">
        <p14:creationId xmlns:p14="http://schemas.microsoft.com/office/powerpoint/2010/main" val="11506999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A5CBFA-0A94-4499-85DC-91CAE9E36C5C}"/>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16182295-010C-4F43-ACBF-9A07CE5A0DFB}"/>
              </a:ext>
            </a:extLst>
          </p:cNvPr>
          <p:cNvSpPr>
            <a:spLocks noGrp="1"/>
          </p:cNvSpPr>
          <p:nvPr>
            <p:ph type="dt" sz="half" idx="10"/>
          </p:nvPr>
        </p:nvSpPr>
        <p:spPr/>
        <p:txBody>
          <a:bodyPr/>
          <a:lstStyle/>
          <a:p>
            <a:fld id="{51597550-5E38-455F-ADB7-C1F9F83F3BE3}" type="datetimeFigureOut">
              <a:rPr lang="en-AU" smtClean="0"/>
              <a:t>19/04/2020</a:t>
            </a:fld>
            <a:endParaRPr lang="en-AU"/>
          </a:p>
        </p:txBody>
      </p:sp>
      <p:sp>
        <p:nvSpPr>
          <p:cNvPr id="4" name="Footer Placeholder 3">
            <a:extLst>
              <a:ext uri="{FF2B5EF4-FFF2-40B4-BE49-F238E27FC236}">
                <a16:creationId xmlns:a16="http://schemas.microsoft.com/office/drawing/2014/main" id="{CCE0535C-58B7-4DEC-99B6-867EEFFFC6A8}"/>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09E23C58-F5E2-4CCD-AF23-8E7F31C848B7}"/>
              </a:ext>
            </a:extLst>
          </p:cNvPr>
          <p:cNvSpPr>
            <a:spLocks noGrp="1"/>
          </p:cNvSpPr>
          <p:nvPr>
            <p:ph type="sldNum" sz="quarter" idx="12"/>
          </p:nvPr>
        </p:nvSpPr>
        <p:spPr/>
        <p:txBody>
          <a:bodyPr/>
          <a:lstStyle/>
          <a:p>
            <a:fld id="{A4730E7E-B15A-4501-9DF6-FBD5E97F69C0}" type="slidenum">
              <a:rPr lang="en-AU" smtClean="0"/>
              <a:t>‹#›</a:t>
            </a:fld>
            <a:endParaRPr lang="en-AU"/>
          </a:p>
        </p:txBody>
      </p:sp>
    </p:spTree>
    <p:extLst>
      <p:ext uri="{BB962C8B-B14F-4D97-AF65-F5344CB8AC3E}">
        <p14:creationId xmlns:p14="http://schemas.microsoft.com/office/powerpoint/2010/main" val="38854497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804AE40-2931-4977-A80A-6FAB34BD4592}"/>
              </a:ext>
            </a:extLst>
          </p:cNvPr>
          <p:cNvSpPr>
            <a:spLocks noGrp="1"/>
          </p:cNvSpPr>
          <p:nvPr>
            <p:ph type="dt" sz="half" idx="10"/>
          </p:nvPr>
        </p:nvSpPr>
        <p:spPr/>
        <p:txBody>
          <a:bodyPr/>
          <a:lstStyle/>
          <a:p>
            <a:fld id="{51597550-5E38-455F-ADB7-C1F9F83F3BE3}" type="datetimeFigureOut">
              <a:rPr lang="en-AU" smtClean="0"/>
              <a:t>19/04/2020</a:t>
            </a:fld>
            <a:endParaRPr lang="en-AU"/>
          </a:p>
        </p:txBody>
      </p:sp>
      <p:sp>
        <p:nvSpPr>
          <p:cNvPr id="3" name="Footer Placeholder 2">
            <a:extLst>
              <a:ext uri="{FF2B5EF4-FFF2-40B4-BE49-F238E27FC236}">
                <a16:creationId xmlns:a16="http://schemas.microsoft.com/office/drawing/2014/main" id="{1DBDFD09-D972-494C-832C-BF5AB23BC0EB}"/>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F7F62ED6-A09D-4398-9E3E-EB94AF289B68}"/>
              </a:ext>
            </a:extLst>
          </p:cNvPr>
          <p:cNvSpPr>
            <a:spLocks noGrp="1"/>
          </p:cNvSpPr>
          <p:nvPr>
            <p:ph type="sldNum" sz="quarter" idx="12"/>
          </p:nvPr>
        </p:nvSpPr>
        <p:spPr/>
        <p:txBody>
          <a:bodyPr/>
          <a:lstStyle/>
          <a:p>
            <a:fld id="{A4730E7E-B15A-4501-9DF6-FBD5E97F69C0}" type="slidenum">
              <a:rPr lang="en-AU" smtClean="0"/>
              <a:t>‹#›</a:t>
            </a:fld>
            <a:endParaRPr lang="en-AU"/>
          </a:p>
        </p:txBody>
      </p:sp>
    </p:spTree>
    <p:extLst>
      <p:ext uri="{BB962C8B-B14F-4D97-AF65-F5344CB8AC3E}">
        <p14:creationId xmlns:p14="http://schemas.microsoft.com/office/powerpoint/2010/main" val="13070032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05936A-5902-4FAB-9C5D-38517C5A337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BA313FFB-8678-43ED-B559-654EE9BB822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0CE0D76A-701C-403B-B017-FA40D97347D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02F50A3-2127-4C66-8DB4-F8485BEA6351}"/>
              </a:ext>
            </a:extLst>
          </p:cNvPr>
          <p:cNvSpPr>
            <a:spLocks noGrp="1"/>
          </p:cNvSpPr>
          <p:nvPr>
            <p:ph type="dt" sz="half" idx="10"/>
          </p:nvPr>
        </p:nvSpPr>
        <p:spPr/>
        <p:txBody>
          <a:bodyPr/>
          <a:lstStyle/>
          <a:p>
            <a:fld id="{51597550-5E38-455F-ADB7-C1F9F83F3BE3}" type="datetimeFigureOut">
              <a:rPr lang="en-AU" smtClean="0"/>
              <a:t>19/04/2020</a:t>
            </a:fld>
            <a:endParaRPr lang="en-AU"/>
          </a:p>
        </p:txBody>
      </p:sp>
      <p:sp>
        <p:nvSpPr>
          <p:cNvPr id="6" name="Footer Placeholder 5">
            <a:extLst>
              <a:ext uri="{FF2B5EF4-FFF2-40B4-BE49-F238E27FC236}">
                <a16:creationId xmlns:a16="http://schemas.microsoft.com/office/drawing/2014/main" id="{6DDCD011-56DF-4AB7-B997-5017510CAD65}"/>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7709A3A9-910B-4464-85D9-A6FB7A0C1129}"/>
              </a:ext>
            </a:extLst>
          </p:cNvPr>
          <p:cNvSpPr>
            <a:spLocks noGrp="1"/>
          </p:cNvSpPr>
          <p:nvPr>
            <p:ph type="sldNum" sz="quarter" idx="12"/>
          </p:nvPr>
        </p:nvSpPr>
        <p:spPr/>
        <p:txBody>
          <a:bodyPr/>
          <a:lstStyle/>
          <a:p>
            <a:fld id="{A4730E7E-B15A-4501-9DF6-FBD5E97F69C0}" type="slidenum">
              <a:rPr lang="en-AU" smtClean="0"/>
              <a:t>‹#›</a:t>
            </a:fld>
            <a:endParaRPr lang="en-AU"/>
          </a:p>
        </p:txBody>
      </p:sp>
    </p:spTree>
    <p:extLst>
      <p:ext uri="{BB962C8B-B14F-4D97-AF65-F5344CB8AC3E}">
        <p14:creationId xmlns:p14="http://schemas.microsoft.com/office/powerpoint/2010/main" val="30694859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0B6F36-9DF5-4391-9D4E-F64D974674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8A1CF3E4-EC04-44A2-88DE-70B5C8D225C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1B7EEB05-700B-4129-B823-8E6F132A09E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D3BAAFB-9534-4410-9960-91FE92818E9A}"/>
              </a:ext>
            </a:extLst>
          </p:cNvPr>
          <p:cNvSpPr>
            <a:spLocks noGrp="1"/>
          </p:cNvSpPr>
          <p:nvPr>
            <p:ph type="dt" sz="half" idx="10"/>
          </p:nvPr>
        </p:nvSpPr>
        <p:spPr/>
        <p:txBody>
          <a:bodyPr/>
          <a:lstStyle/>
          <a:p>
            <a:fld id="{51597550-5E38-455F-ADB7-C1F9F83F3BE3}" type="datetimeFigureOut">
              <a:rPr lang="en-AU" smtClean="0"/>
              <a:t>19/04/2020</a:t>
            </a:fld>
            <a:endParaRPr lang="en-AU"/>
          </a:p>
        </p:txBody>
      </p:sp>
      <p:sp>
        <p:nvSpPr>
          <p:cNvPr id="6" name="Footer Placeholder 5">
            <a:extLst>
              <a:ext uri="{FF2B5EF4-FFF2-40B4-BE49-F238E27FC236}">
                <a16:creationId xmlns:a16="http://schemas.microsoft.com/office/drawing/2014/main" id="{B5B52DB2-FB61-4159-BC52-42864F5DA26F}"/>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E26A63BD-168C-4DD1-A935-6954FCE258E5}"/>
              </a:ext>
            </a:extLst>
          </p:cNvPr>
          <p:cNvSpPr>
            <a:spLocks noGrp="1"/>
          </p:cNvSpPr>
          <p:nvPr>
            <p:ph type="sldNum" sz="quarter" idx="12"/>
          </p:nvPr>
        </p:nvSpPr>
        <p:spPr/>
        <p:txBody>
          <a:bodyPr/>
          <a:lstStyle/>
          <a:p>
            <a:fld id="{A4730E7E-B15A-4501-9DF6-FBD5E97F69C0}" type="slidenum">
              <a:rPr lang="en-AU" smtClean="0"/>
              <a:t>‹#›</a:t>
            </a:fld>
            <a:endParaRPr lang="en-AU"/>
          </a:p>
        </p:txBody>
      </p:sp>
    </p:spTree>
    <p:extLst>
      <p:ext uri="{BB962C8B-B14F-4D97-AF65-F5344CB8AC3E}">
        <p14:creationId xmlns:p14="http://schemas.microsoft.com/office/powerpoint/2010/main" val="3163391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559994D-B570-4DEC-8993-C7DF3528B97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A2D6E029-8712-4433-9013-FED02C7CE4D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D69D6CB3-DB3F-4BA9-BB63-2C01575904F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1597550-5E38-455F-ADB7-C1F9F83F3BE3}" type="datetimeFigureOut">
              <a:rPr lang="en-AU" smtClean="0"/>
              <a:t>19/04/2020</a:t>
            </a:fld>
            <a:endParaRPr lang="en-AU"/>
          </a:p>
        </p:txBody>
      </p:sp>
      <p:sp>
        <p:nvSpPr>
          <p:cNvPr id="5" name="Footer Placeholder 4">
            <a:extLst>
              <a:ext uri="{FF2B5EF4-FFF2-40B4-BE49-F238E27FC236}">
                <a16:creationId xmlns:a16="http://schemas.microsoft.com/office/drawing/2014/main" id="{3054A610-77C4-4538-88EF-49A16C26FE5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a:extLst>
              <a:ext uri="{FF2B5EF4-FFF2-40B4-BE49-F238E27FC236}">
                <a16:creationId xmlns:a16="http://schemas.microsoft.com/office/drawing/2014/main" id="{C9583AE7-8E85-445A-839D-D7186C59243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730E7E-B15A-4501-9DF6-FBD5E97F69C0}" type="slidenum">
              <a:rPr lang="en-AU" smtClean="0"/>
              <a:t>‹#›</a:t>
            </a:fld>
            <a:endParaRPr lang="en-AU"/>
          </a:p>
        </p:txBody>
      </p:sp>
    </p:spTree>
    <p:extLst>
      <p:ext uri="{BB962C8B-B14F-4D97-AF65-F5344CB8AC3E}">
        <p14:creationId xmlns:p14="http://schemas.microsoft.com/office/powerpoint/2010/main" val="16942738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9939F6-8462-4071-89B7-0587051FC7F7}"/>
              </a:ext>
            </a:extLst>
          </p:cNvPr>
          <p:cNvSpPr>
            <a:spLocks noGrp="1"/>
          </p:cNvSpPr>
          <p:nvPr>
            <p:ph type="ctrTitle"/>
          </p:nvPr>
        </p:nvSpPr>
        <p:spPr/>
        <p:txBody>
          <a:bodyPr/>
          <a:lstStyle/>
          <a:p>
            <a:r>
              <a:rPr lang="en-US"/>
              <a:t>Week 5</a:t>
            </a:r>
            <a:endParaRPr lang="en-AU"/>
          </a:p>
        </p:txBody>
      </p:sp>
      <p:sp>
        <p:nvSpPr>
          <p:cNvPr id="3" name="Subtitle 2">
            <a:extLst>
              <a:ext uri="{FF2B5EF4-FFF2-40B4-BE49-F238E27FC236}">
                <a16:creationId xmlns:a16="http://schemas.microsoft.com/office/drawing/2014/main" id="{CEA5732B-40C8-4540-85A3-8C3523603895}"/>
              </a:ext>
            </a:extLst>
          </p:cNvPr>
          <p:cNvSpPr>
            <a:spLocks noGrp="1"/>
          </p:cNvSpPr>
          <p:nvPr>
            <p:ph type="subTitle" idx="1"/>
          </p:nvPr>
        </p:nvSpPr>
        <p:spPr/>
        <p:txBody>
          <a:bodyPr/>
          <a:lstStyle/>
          <a:p>
            <a:r>
              <a:rPr lang="en-US"/>
              <a:t>EDP</a:t>
            </a:r>
            <a:endParaRPr lang="en-AU"/>
          </a:p>
        </p:txBody>
      </p:sp>
    </p:spTree>
    <p:extLst>
      <p:ext uri="{BB962C8B-B14F-4D97-AF65-F5344CB8AC3E}">
        <p14:creationId xmlns:p14="http://schemas.microsoft.com/office/powerpoint/2010/main" val="39796390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EC7E8D-EF79-4F80-BBF0-3DB7045DC708}"/>
              </a:ext>
            </a:extLst>
          </p:cNvPr>
          <p:cNvSpPr>
            <a:spLocks noGrp="1"/>
          </p:cNvSpPr>
          <p:nvPr>
            <p:ph type="title"/>
          </p:nvPr>
        </p:nvSpPr>
        <p:spPr/>
        <p:txBody>
          <a:bodyPr/>
          <a:lstStyle/>
          <a:p>
            <a:r>
              <a:rPr lang="en-US"/>
              <a:t>Single Linkage</a:t>
            </a:r>
            <a:endParaRPr lang="en-AU"/>
          </a:p>
        </p:txBody>
      </p:sp>
      <p:sp>
        <p:nvSpPr>
          <p:cNvPr id="3" name="Content Placeholder 2">
            <a:extLst>
              <a:ext uri="{FF2B5EF4-FFF2-40B4-BE49-F238E27FC236}">
                <a16:creationId xmlns:a16="http://schemas.microsoft.com/office/drawing/2014/main" id="{BBC8FBD0-9B09-478C-BE8C-98FF216EEFDB}"/>
              </a:ext>
            </a:extLst>
          </p:cNvPr>
          <p:cNvSpPr>
            <a:spLocks noGrp="1"/>
          </p:cNvSpPr>
          <p:nvPr>
            <p:ph idx="1"/>
          </p:nvPr>
        </p:nvSpPr>
        <p:spPr>
          <a:xfrm>
            <a:off x="723900" y="1627585"/>
            <a:ext cx="10515600" cy="4351338"/>
          </a:xfrm>
        </p:spPr>
        <p:txBody>
          <a:bodyPr/>
          <a:lstStyle/>
          <a:p>
            <a:r>
              <a:rPr lang="en-US"/>
              <a:t>What is the advantage of records being assigned to multiple blocks? </a:t>
            </a:r>
            <a:endParaRPr lang="en-AU"/>
          </a:p>
        </p:txBody>
      </p:sp>
      <p:graphicFrame>
        <p:nvGraphicFramePr>
          <p:cNvPr id="4" name="Table 5">
            <a:extLst>
              <a:ext uri="{FF2B5EF4-FFF2-40B4-BE49-F238E27FC236}">
                <a16:creationId xmlns:a16="http://schemas.microsoft.com/office/drawing/2014/main" id="{39FB7662-28A5-4CAC-9598-3C94F5CDC8CF}"/>
              </a:ext>
            </a:extLst>
          </p:cNvPr>
          <p:cNvGraphicFramePr>
            <a:graphicFrameLocks noGrp="1"/>
          </p:cNvGraphicFramePr>
          <p:nvPr>
            <p:extLst>
              <p:ext uri="{D42A27DB-BD31-4B8C-83A1-F6EECF244321}">
                <p14:modId xmlns:p14="http://schemas.microsoft.com/office/powerpoint/2010/main" val="3739360906"/>
              </p:ext>
            </p:extLst>
          </p:nvPr>
        </p:nvGraphicFramePr>
        <p:xfrm>
          <a:off x="1215111" y="3216752"/>
          <a:ext cx="792843" cy="1483360"/>
        </p:xfrm>
        <a:graphic>
          <a:graphicData uri="http://schemas.openxmlformats.org/drawingml/2006/table">
            <a:tbl>
              <a:tblPr firstRow="1" bandRow="1">
                <a:tableStyleId>{5C22544A-7EE6-4342-B048-85BDC9FD1C3A}</a:tableStyleId>
              </a:tblPr>
              <a:tblGrid>
                <a:gridCol w="792843">
                  <a:extLst>
                    <a:ext uri="{9D8B030D-6E8A-4147-A177-3AD203B41FA5}">
                      <a16:colId xmlns:a16="http://schemas.microsoft.com/office/drawing/2014/main" val="2489575905"/>
                    </a:ext>
                  </a:extLst>
                </a:gridCol>
              </a:tblGrid>
              <a:tr h="370840">
                <a:tc>
                  <a:txBody>
                    <a:bodyPr/>
                    <a:lstStyle/>
                    <a:p>
                      <a:r>
                        <a:rPr lang="en-US"/>
                        <a:t>1</a:t>
                      </a:r>
                      <a:endParaRPr lang="en-AU"/>
                    </a:p>
                  </a:txBody>
                  <a:tcPr/>
                </a:tc>
                <a:extLst>
                  <a:ext uri="{0D108BD9-81ED-4DB2-BD59-A6C34878D82A}">
                    <a16:rowId xmlns:a16="http://schemas.microsoft.com/office/drawing/2014/main" val="2063615189"/>
                  </a:ext>
                </a:extLst>
              </a:tr>
              <a:tr h="370840">
                <a:tc>
                  <a:txBody>
                    <a:bodyPr/>
                    <a:lstStyle/>
                    <a:p>
                      <a:r>
                        <a:rPr lang="en-US"/>
                        <a:t>2</a:t>
                      </a:r>
                      <a:endParaRPr lang="en-AU"/>
                    </a:p>
                  </a:txBody>
                  <a:tcPr/>
                </a:tc>
                <a:extLst>
                  <a:ext uri="{0D108BD9-81ED-4DB2-BD59-A6C34878D82A}">
                    <a16:rowId xmlns:a16="http://schemas.microsoft.com/office/drawing/2014/main" val="2088419341"/>
                  </a:ext>
                </a:extLst>
              </a:tr>
              <a:tr h="370840">
                <a:tc>
                  <a:txBody>
                    <a:bodyPr/>
                    <a:lstStyle/>
                    <a:p>
                      <a:r>
                        <a:rPr lang="en-US"/>
                        <a:t>3</a:t>
                      </a:r>
                      <a:endParaRPr lang="en-AU"/>
                    </a:p>
                  </a:txBody>
                  <a:tcPr/>
                </a:tc>
                <a:extLst>
                  <a:ext uri="{0D108BD9-81ED-4DB2-BD59-A6C34878D82A}">
                    <a16:rowId xmlns:a16="http://schemas.microsoft.com/office/drawing/2014/main" val="2858243551"/>
                  </a:ext>
                </a:extLst>
              </a:tr>
              <a:tr h="370840">
                <a:tc>
                  <a:txBody>
                    <a:bodyPr/>
                    <a:lstStyle/>
                    <a:p>
                      <a:r>
                        <a:rPr lang="en-US"/>
                        <a:t>4</a:t>
                      </a:r>
                      <a:endParaRPr lang="en-AU"/>
                    </a:p>
                  </a:txBody>
                  <a:tcPr/>
                </a:tc>
                <a:extLst>
                  <a:ext uri="{0D108BD9-81ED-4DB2-BD59-A6C34878D82A}">
                    <a16:rowId xmlns:a16="http://schemas.microsoft.com/office/drawing/2014/main" val="848661446"/>
                  </a:ext>
                </a:extLst>
              </a:tr>
            </a:tbl>
          </a:graphicData>
        </a:graphic>
      </p:graphicFrame>
      <p:graphicFrame>
        <p:nvGraphicFramePr>
          <p:cNvPr id="5" name="Table 5">
            <a:extLst>
              <a:ext uri="{FF2B5EF4-FFF2-40B4-BE49-F238E27FC236}">
                <a16:creationId xmlns:a16="http://schemas.microsoft.com/office/drawing/2014/main" id="{C6D45B0A-A0F7-410C-BCCB-F5F878B432AA}"/>
              </a:ext>
            </a:extLst>
          </p:cNvPr>
          <p:cNvGraphicFramePr>
            <a:graphicFrameLocks noGrp="1"/>
          </p:cNvGraphicFramePr>
          <p:nvPr>
            <p:extLst>
              <p:ext uri="{D42A27DB-BD31-4B8C-83A1-F6EECF244321}">
                <p14:modId xmlns:p14="http://schemas.microsoft.com/office/powerpoint/2010/main" val="2433070672"/>
              </p:ext>
            </p:extLst>
          </p:nvPr>
        </p:nvGraphicFramePr>
        <p:xfrm>
          <a:off x="5041439" y="3216752"/>
          <a:ext cx="792843" cy="1483360"/>
        </p:xfrm>
        <a:graphic>
          <a:graphicData uri="http://schemas.openxmlformats.org/drawingml/2006/table">
            <a:tbl>
              <a:tblPr firstRow="1" bandRow="1">
                <a:tableStyleId>{5C22544A-7EE6-4342-B048-85BDC9FD1C3A}</a:tableStyleId>
              </a:tblPr>
              <a:tblGrid>
                <a:gridCol w="792843">
                  <a:extLst>
                    <a:ext uri="{9D8B030D-6E8A-4147-A177-3AD203B41FA5}">
                      <a16:colId xmlns:a16="http://schemas.microsoft.com/office/drawing/2014/main" val="2489575905"/>
                    </a:ext>
                  </a:extLst>
                </a:gridCol>
              </a:tblGrid>
              <a:tr h="370840">
                <a:tc>
                  <a:txBody>
                    <a:bodyPr/>
                    <a:lstStyle/>
                    <a:p>
                      <a:r>
                        <a:rPr lang="en-US"/>
                        <a:t>6</a:t>
                      </a:r>
                      <a:endParaRPr lang="en-AU"/>
                    </a:p>
                  </a:txBody>
                  <a:tcPr/>
                </a:tc>
                <a:extLst>
                  <a:ext uri="{0D108BD9-81ED-4DB2-BD59-A6C34878D82A}">
                    <a16:rowId xmlns:a16="http://schemas.microsoft.com/office/drawing/2014/main" val="2063615189"/>
                  </a:ext>
                </a:extLst>
              </a:tr>
              <a:tr h="370840">
                <a:tc>
                  <a:txBody>
                    <a:bodyPr/>
                    <a:lstStyle/>
                    <a:p>
                      <a:r>
                        <a:rPr lang="en-US"/>
                        <a:t>35</a:t>
                      </a:r>
                      <a:endParaRPr lang="en-AU"/>
                    </a:p>
                  </a:txBody>
                  <a:tcPr/>
                </a:tc>
                <a:extLst>
                  <a:ext uri="{0D108BD9-81ED-4DB2-BD59-A6C34878D82A}">
                    <a16:rowId xmlns:a16="http://schemas.microsoft.com/office/drawing/2014/main" val="2088419341"/>
                  </a:ext>
                </a:extLst>
              </a:tr>
              <a:tr h="370840">
                <a:tc>
                  <a:txBody>
                    <a:bodyPr/>
                    <a:lstStyle/>
                    <a:p>
                      <a:r>
                        <a:rPr lang="en-US"/>
                        <a:t>2</a:t>
                      </a:r>
                      <a:endParaRPr lang="en-AU"/>
                    </a:p>
                  </a:txBody>
                  <a:tcPr/>
                </a:tc>
                <a:extLst>
                  <a:ext uri="{0D108BD9-81ED-4DB2-BD59-A6C34878D82A}">
                    <a16:rowId xmlns:a16="http://schemas.microsoft.com/office/drawing/2014/main" val="2858243551"/>
                  </a:ext>
                </a:extLst>
              </a:tr>
              <a:tr h="370840">
                <a:tc>
                  <a:txBody>
                    <a:bodyPr/>
                    <a:lstStyle/>
                    <a:p>
                      <a:r>
                        <a:rPr lang="en-US"/>
                        <a:t>4</a:t>
                      </a:r>
                      <a:endParaRPr lang="en-AU"/>
                    </a:p>
                  </a:txBody>
                  <a:tcPr/>
                </a:tc>
                <a:extLst>
                  <a:ext uri="{0D108BD9-81ED-4DB2-BD59-A6C34878D82A}">
                    <a16:rowId xmlns:a16="http://schemas.microsoft.com/office/drawing/2014/main" val="848661446"/>
                  </a:ext>
                </a:extLst>
              </a:tr>
            </a:tbl>
          </a:graphicData>
        </a:graphic>
      </p:graphicFrame>
      <p:sp>
        <p:nvSpPr>
          <p:cNvPr id="6" name="TextBox 5">
            <a:extLst>
              <a:ext uri="{FF2B5EF4-FFF2-40B4-BE49-F238E27FC236}">
                <a16:creationId xmlns:a16="http://schemas.microsoft.com/office/drawing/2014/main" id="{C4E3E9A0-3F50-4A49-86DD-BFAF9CAF5151}"/>
              </a:ext>
            </a:extLst>
          </p:cNvPr>
          <p:cNvSpPr txBox="1"/>
          <p:nvPr/>
        </p:nvSpPr>
        <p:spPr>
          <a:xfrm>
            <a:off x="1215111" y="2677909"/>
            <a:ext cx="630011" cy="369332"/>
          </a:xfrm>
          <a:prstGeom prst="rect">
            <a:avLst/>
          </a:prstGeom>
          <a:noFill/>
        </p:spPr>
        <p:txBody>
          <a:bodyPr wrap="square" rtlCol="0">
            <a:spAutoFit/>
          </a:bodyPr>
          <a:lstStyle/>
          <a:p>
            <a:r>
              <a:rPr lang="en-US"/>
              <a:t>A</a:t>
            </a:r>
            <a:endParaRPr lang="en-AU"/>
          </a:p>
        </p:txBody>
      </p:sp>
      <p:sp>
        <p:nvSpPr>
          <p:cNvPr id="7" name="TextBox 6">
            <a:extLst>
              <a:ext uri="{FF2B5EF4-FFF2-40B4-BE49-F238E27FC236}">
                <a16:creationId xmlns:a16="http://schemas.microsoft.com/office/drawing/2014/main" id="{15D8E1E1-4840-4392-B777-702D4C00D51E}"/>
              </a:ext>
            </a:extLst>
          </p:cNvPr>
          <p:cNvSpPr txBox="1"/>
          <p:nvPr/>
        </p:nvSpPr>
        <p:spPr>
          <a:xfrm>
            <a:off x="5177510" y="2712482"/>
            <a:ext cx="630011" cy="369332"/>
          </a:xfrm>
          <a:prstGeom prst="rect">
            <a:avLst/>
          </a:prstGeom>
          <a:noFill/>
        </p:spPr>
        <p:txBody>
          <a:bodyPr wrap="square" rtlCol="0">
            <a:spAutoFit/>
          </a:bodyPr>
          <a:lstStyle/>
          <a:p>
            <a:r>
              <a:rPr lang="en-US"/>
              <a:t>B</a:t>
            </a:r>
            <a:endParaRPr lang="en-AU"/>
          </a:p>
        </p:txBody>
      </p:sp>
      <p:sp>
        <p:nvSpPr>
          <p:cNvPr id="8" name="Rectangle 7">
            <a:extLst>
              <a:ext uri="{FF2B5EF4-FFF2-40B4-BE49-F238E27FC236}">
                <a16:creationId xmlns:a16="http://schemas.microsoft.com/office/drawing/2014/main" id="{3B936E9F-D8FA-42D3-BE77-F6EF6FCE6CFD}"/>
              </a:ext>
            </a:extLst>
          </p:cNvPr>
          <p:cNvSpPr/>
          <p:nvPr/>
        </p:nvSpPr>
        <p:spPr>
          <a:xfrm>
            <a:off x="2787190" y="2897091"/>
            <a:ext cx="1176110" cy="9682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1-35</a:t>
            </a:r>
          </a:p>
          <a:p>
            <a:pPr algn="ctr"/>
            <a:r>
              <a:rPr lang="en-US"/>
              <a:t>2-6</a:t>
            </a:r>
          </a:p>
          <a:p>
            <a:pPr algn="ctr"/>
            <a:endParaRPr lang="en-AU"/>
          </a:p>
        </p:txBody>
      </p:sp>
      <p:sp>
        <p:nvSpPr>
          <p:cNvPr id="9" name="Rectangle 8">
            <a:extLst>
              <a:ext uri="{FF2B5EF4-FFF2-40B4-BE49-F238E27FC236}">
                <a16:creationId xmlns:a16="http://schemas.microsoft.com/office/drawing/2014/main" id="{9B6C4268-79B0-467F-AC58-64128DA76846}"/>
              </a:ext>
            </a:extLst>
          </p:cNvPr>
          <p:cNvSpPr/>
          <p:nvPr/>
        </p:nvSpPr>
        <p:spPr>
          <a:xfrm>
            <a:off x="2579455" y="4000306"/>
            <a:ext cx="1489074" cy="12445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3-2</a:t>
            </a:r>
          </a:p>
          <a:p>
            <a:pPr algn="ctr"/>
            <a:r>
              <a:rPr lang="en-US"/>
              <a:t>4-4</a:t>
            </a:r>
          </a:p>
          <a:p>
            <a:pPr algn="ctr"/>
            <a:endParaRPr lang="en-AU"/>
          </a:p>
        </p:txBody>
      </p:sp>
      <p:cxnSp>
        <p:nvCxnSpPr>
          <p:cNvPr id="10" name="Straight Arrow Connector 9">
            <a:extLst>
              <a:ext uri="{FF2B5EF4-FFF2-40B4-BE49-F238E27FC236}">
                <a16:creationId xmlns:a16="http://schemas.microsoft.com/office/drawing/2014/main" id="{6B9E32CE-CBA9-4F78-A814-C7ED683C6C59}"/>
              </a:ext>
            </a:extLst>
          </p:cNvPr>
          <p:cNvCxnSpPr>
            <a:cxnSpLocks/>
          </p:cNvCxnSpPr>
          <p:nvPr/>
        </p:nvCxnSpPr>
        <p:spPr>
          <a:xfrm flipV="1">
            <a:off x="2096173" y="3526995"/>
            <a:ext cx="374423" cy="2762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13F229FF-449D-481B-B0B7-6E20580C2BA5}"/>
              </a:ext>
            </a:extLst>
          </p:cNvPr>
          <p:cNvCxnSpPr>
            <a:cxnSpLocks/>
          </p:cNvCxnSpPr>
          <p:nvPr/>
        </p:nvCxnSpPr>
        <p:spPr>
          <a:xfrm flipH="1">
            <a:off x="4248596" y="3958432"/>
            <a:ext cx="744425" cy="5319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6EEE9D41-5F78-49ED-9519-62AE38F01649}"/>
              </a:ext>
            </a:extLst>
          </p:cNvPr>
          <p:cNvCxnSpPr>
            <a:cxnSpLocks/>
          </p:cNvCxnSpPr>
          <p:nvPr/>
        </p:nvCxnSpPr>
        <p:spPr>
          <a:xfrm>
            <a:off x="2116246" y="4208078"/>
            <a:ext cx="354350" cy="6357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47DE4D5E-D4AF-4E27-82E6-7CA9A794DFEF}"/>
              </a:ext>
            </a:extLst>
          </p:cNvPr>
          <p:cNvCxnSpPr>
            <a:cxnSpLocks/>
          </p:cNvCxnSpPr>
          <p:nvPr/>
        </p:nvCxnSpPr>
        <p:spPr>
          <a:xfrm flipH="1" flipV="1">
            <a:off x="4026804" y="3480421"/>
            <a:ext cx="968034" cy="4858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24" name="Table 5">
            <a:extLst>
              <a:ext uri="{FF2B5EF4-FFF2-40B4-BE49-F238E27FC236}">
                <a16:creationId xmlns:a16="http://schemas.microsoft.com/office/drawing/2014/main" id="{F71727E5-8B69-4681-9538-982278408868}"/>
              </a:ext>
            </a:extLst>
          </p:cNvPr>
          <p:cNvGraphicFramePr>
            <a:graphicFrameLocks noGrp="1"/>
          </p:cNvGraphicFramePr>
          <p:nvPr>
            <p:extLst>
              <p:ext uri="{D42A27DB-BD31-4B8C-83A1-F6EECF244321}">
                <p14:modId xmlns:p14="http://schemas.microsoft.com/office/powerpoint/2010/main" val="3838434635"/>
              </p:ext>
            </p:extLst>
          </p:nvPr>
        </p:nvGraphicFramePr>
        <p:xfrm>
          <a:off x="6543675" y="3369152"/>
          <a:ext cx="792843" cy="1483360"/>
        </p:xfrm>
        <a:graphic>
          <a:graphicData uri="http://schemas.openxmlformats.org/drawingml/2006/table">
            <a:tbl>
              <a:tblPr firstRow="1" bandRow="1">
                <a:tableStyleId>{5C22544A-7EE6-4342-B048-85BDC9FD1C3A}</a:tableStyleId>
              </a:tblPr>
              <a:tblGrid>
                <a:gridCol w="792843">
                  <a:extLst>
                    <a:ext uri="{9D8B030D-6E8A-4147-A177-3AD203B41FA5}">
                      <a16:colId xmlns:a16="http://schemas.microsoft.com/office/drawing/2014/main" val="2489575905"/>
                    </a:ext>
                  </a:extLst>
                </a:gridCol>
              </a:tblGrid>
              <a:tr h="370840">
                <a:tc>
                  <a:txBody>
                    <a:bodyPr/>
                    <a:lstStyle/>
                    <a:p>
                      <a:r>
                        <a:rPr lang="en-US"/>
                        <a:t>1</a:t>
                      </a:r>
                      <a:endParaRPr lang="en-AU"/>
                    </a:p>
                  </a:txBody>
                  <a:tcPr/>
                </a:tc>
                <a:extLst>
                  <a:ext uri="{0D108BD9-81ED-4DB2-BD59-A6C34878D82A}">
                    <a16:rowId xmlns:a16="http://schemas.microsoft.com/office/drawing/2014/main" val="2063615189"/>
                  </a:ext>
                </a:extLst>
              </a:tr>
              <a:tr h="370840">
                <a:tc>
                  <a:txBody>
                    <a:bodyPr/>
                    <a:lstStyle/>
                    <a:p>
                      <a:r>
                        <a:rPr lang="en-US"/>
                        <a:t>2</a:t>
                      </a:r>
                      <a:endParaRPr lang="en-AU"/>
                    </a:p>
                  </a:txBody>
                  <a:tcPr/>
                </a:tc>
                <a:extLst>
                  <a:ext uri="{0D108BD9-81ED-4DB2-BD59-A6C34878D82A}">
                    <a16:rowId xmlns:a16="http://schemas.microsoft.com/office/drawing/2014/main" val="2088419341"/>
                  </a:ext>
                </a:extLst>
              </a:tr>
              <a:tr h="370840">
                <a:tc>
                  <a:txBody>
                    <a:bodyPr/>
                    <a:lstStyle/>
                    <a:p>
                      <a:r>
                        <a:rPr lang="en-US"/>
                        <a:t>3</a:t>
                      </a:r>
                      <a:endParaRPr lang="en-AU"/>
                    </a:p>
                  </a:txBody>
                  <a:tcPr/>
                </a:tc>
                <a:extLst>
                  <a:ext uri="{0D108BD9-81ED-4DB2-BD59-A6C34878D82A}">
                    <a16:rowId xmlns:a16="http://schemas.microsoft.com/office/drawing/2014/main" val="2858243551"/>
                  </a:ext>
                </a:extLst>
              </a:tr>
              <a:tr h="370840">
                <a:tc>
                  <a:txBody>
                    <a:bodyPr/>
                    <a:lstStyle/>
                    <a:p>
                      <a:r>
                        <a:rPr lang="en-US"/>
                        <a:t>4</a:t>
                      </a:r>
                      <a:endParaRPr lang="en-AU"/>
                    </a:p>
                  </a:txBody>
                  <a:tcPr/>
                </a:tc>
                <a:extLst>
                  <a:ext uri="{0D108BD9-81ED-4DB2-BD59-A6C34878D82A}">
                    <a16:rowId xmlns:a16="http://schemas.microsoft.com/office/drawing/2014/main" val="848661446"/>
                  </a:ext>
                </a:extLst>
              </a:tr>
            </a:tbl>
          </a:graphicData>
        </a:graphic>
      </p:graphicFrame>
      <p:graphicFrame>
        <p:nvGraphicFramePr>
          <p:cNvPr id="25" name="Table 5">
            <a:extLst>
              <a:ext uri="{FF2B5EF4-FFF2-40B4-BE49-F238E27FC236}">
                <a16:creationId xmlns:a16="http://schemas.microsoft.com/office/drawing/2014/main" id="{8D4E023E-8AE9-41F9-8224-708DF534B384}"/>
              </a:ext>
            </a:extLst>
          </p:cNvPr>
          <p:cNvGraphicFramePr>
            <a:graphicFrameLocks noGrp="1"/>
          </p:cNvGraphicFramePr>
          <p:nvPr>
            <p:extLst>
              <p:ext uri="{D42A27DB-BD31-4B8C-83A1-F6EECF244321}">
                <p14:modId xmlns:p14="http://schemas.microsoft.com/office/powerpoint/2010/main" val="758708013"/>
              </p:ext>
            </p:extLst>
          </p:nvPr>
        </p:nvGraphicFramePr>
        <p:xfrm>
          <a:off x="10370003" y="3369152"/>
          <a:ext cx="792843" cy="1483360"/>
        </p:xfrm>
        <a:graphic>
          <a:graphicData uri="http://schemas.openxmlformats.org/drawingml/2006/table">
            <a:tbl>
              <a:tblPr firstRow="1" bandRow="1">
                <a:tableStyleId>{5C22544A-7EE6-4342-B048-85BDC9FD1C3A}</a:tableStyleId>
              </a:tblPr>
              <a:tblGrid>
                <a:gridCol w="792843">
                  <a:extLst>
                    <a:ext uri="{9D8B030D-6E8A-4147-A177-3AD203B41FA5}">
                      <a16:colId xmlns:a16="http://schemas.microsoft.com/office/drawing/2014/main" val="2489575905"/>
                    </a:ext>
                  </a:extLst>
                </a:gridCol>
              </a:tblGrid>
              <a:tr h="370840">
                <a:tc>
                  <a:txBody>
                    <a:bodyPr/>
                    <a:lstStyle/>
                    <a:p>
                      <a:r>
                        <a:rPr lang="en-US"/>
                        <a:t>6</a:t>
                      </a:r>
                      <a:endParaRPr lang="en-AU"/>
                    </a:p>
                  </a:txBody>
                  <a:tcPr/>
                </a:tc>
                <a:extLst>
                  <a:ext uri="{0D108BD9-81ED-4DB2-BD59-A6C34878D82A}">
                    <a16:rowId xmlns:a16="http://schemas.microsoft.com/office/drawing/2014/main" val="2063615189"/>
                  </a:ext>
                </a:extLst>
              </a:tr>
              <a:tr h="370840">
                <a:tc>
                  <a:txBody>
                    <a:bodyPr/>
                    <a:lstStyle/>
                    <a:p>
                      <a:r>
                        <a:rPr lang="en-US"/>
                        <a:t>35</a:t>
                      </a:r>
                      <a:endParaRPr lang="en-AU"/>
                    </a:p>
                  </a:txBody>
                  <a:tcPr/>
                </a:tc>
                <a:extLst>
                  <a:ext uri="{0D108BD9-81ED-4DB2-BD59-A6C34878D82A}">
                    <a16:rowId xmlns:a16="http://schemas.microsoft.com/office/drawing/2014/main" val="2088419341"/>
                  </a:ext>
                </a:extLst>
              </a:tr>
              <a:tr h="370840">
                <a:tc>
                  <a:txBody>
                    <a:bodyPr/>
                    <a:lstStyle/>
                    <a:p>
                      <a:r>
                        <a:rPr lang="en-US"/>
                        <a:t>2</a:t>
                      </a:r>
                      <a:endParaRPr lang="en-AU"/>
                    </a:p>
                  </a:txBody>
                  <a:tcPr/>
                </a:tc>
                <a:extLst>
                  <a:ext uri="{0D108BD9-81ED-4DB2-BD59-A6C34878D82A}">
                    <a16:rowId xmlns:a16="http://schemas.microsoft.com/office/drawing/2014/main" val="2858243551"/>
                  </a:ext>
                </a:extLst>
              </a:tr>
              <a:tr h="370840">
                <a:tc>
                  <a:txBody>
                    <a:bodyPr/>
                    <a:lstStyle/>
                    <a:p>
                      <a:r>
                        <a:rPr lang="en-US"/>
                        <a:t>4</a:t>
                      </a:r>
                      <a:endParaRPr lang="en-AU"/>
                    </a:p>
                  </a:txBody>
                  <a:tcPr/>
                </a:tc>
                <a:extLst>
                  <a:ext uri="{0D108BD9-81ED-4DB2-BD59-A6C34878D82A}">
                    <a16:rowId xmlns:a16="http://schemas.microsoft.com/office/drawing/2014/main" val="848661446"/>
                  </a:ext>
                </a:extLst>
              </a:tr>
            </a:tbl>
          </a:graphicData>
        </a:graphic>
      </p:graphicFrame>
      <p:sp>
        <p:nvSpPr>
          <p:cNvPr id="26" name="TextBox 25">
            <a:extLst>
              <a:ext uri="{FF2B5EF4-FFF2-40B4-BE49-F238E27FC236}">
                <a16:creationId xmlns:a16="http://schemas.microsoft.com/office/drawing/2014/main" id="{0B13DA7A-93EB-47EE-AB72-16F748D4603D}"/>
              </a:ext>
            </a:extLst>
          </p:cNvPr>
          <p:cNvSpPr txBox="1"/>
          <p:nvPr/>
        </p:nvSpPr>
        <p:spPr>
          <a:xfrm>
            <a:off x="6543675" y="2830309"/>
            <a:ext cx="630011" cy="369332"/>
          </a:xfrm>
          <a:prstGeom prst="rect">
            <a:avLst/>
          </a:prstGeom>
          <a:noFill/>
        </p:spPr>
        <p:txBody>
          <a:bodyPr wrap="square" rtlCol="0">
            <a:spAutoFit/>
          </a:bodyPr>
          <a:lstStyle/>
          <a:p>
            <a:r>
              <a:rPr lang="en-US"/>
              <a:t>A</a:t>
            </a:r>
            <a:endParaRPr lang="en-AU"/>
          </a:p>
        </p:txBody>
      </p:sp>
      <p:sp>
        <p:nvSpPr>
          <p:cNvPr id="27" name="TextBox 26">
            <a:extLst>
              <a:ext uri="{FF2B5EF4-FFF2-40B4-BE49-F238E27FC236}">
                <a16:creationId xmlns:a16="http://schemas.microsoft.com/office/drawing/2014/main" id="{082D90EC-59D2-4374-9213-9DC72D0C3708}"/>
              </a:ext>
            </a:extLst>
          </p:cNvPr>
          <p:cNvSpPr txBox="1"/>
          <p:nvPr/>
        </p:nvSpPr>
        <p:spPr>
          <a:xfrm>
            <a:off x="10506074" y="2864882"/>
            <a:ext cx="630011" cy="369332"/>
          </a:xfrm>
          <a:prstGeom prst="rect">
            <a:avLst/>
          </a:prstGeom>
          <a:noFill/>
        </p:spPr>
        <p:txBody>
          <a:bodyPr wrap="square" rtlCol="0">
            <a:spAutoFit/>
          </a:bodyPr>
          <a:lstStyle/>
          <a:p>
            <a:r>
              <a:rPr lang="en-US"/>
              <a:t>B</a:t>
            </a:r>
            <a:endParaRPr lang="en-AU"/>
          </a:p>
        </p:txBody>
      </p:sp>
      <p:sp>
        <p:nvSpPr>
          <p:cNvPr id="28" name="Rectangle 27">
            <a:extLst>
              <a:ext uri="{FF2B5EF4-FFF2-40B4-BE49-F238E27FC236}">
                <a16:creationId xmlns:a16="http://schemas.microsoft.com/office/drawing/2014/main" id="{9F1E2A59-E5A0-4465-A2CB-F17244C3CFC2}"/>
              </a:ext>
            </a:extLst>
          </p:cNvPr>
          <p:cNvSpPr/>
          <p:nvPr/>
        </p:nvSpPr>
        <p:spPr>
          <a:xfrm>
            <a:off x="8115754" y="3049491"/>
            <a:ext cx="1176110" cy="9682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1-35</a:t>
            </a:r>
          </a:p>
          <a:p>
            <a:pPr algn="ctr"/>
            <a:r>
              <a:rPr lang="en-US"/>
              <a:t>2-6</a:t>
            </a:r>
          </a:p>
          <a:p>
            <a:pPr algn="ctr"/>
            <a:endParaRPr lang="en-AU"/>
          </a:p>
        </p:txBody>
      </p:sp>
      <p:sp>
        <p:nvSpPr>
          <p:cNvPr id="29" name="Rectangle 28">
            <a:extLst>
              <a:ext uri="{FF2B5EF4-FFF2-40B4-BE49-F238E27FC236}">
                <a16:creationId xmlns:a16="http://schemas.microsoft.com/office/drawing/2014/main" id="{F0EBDE6E-713D-4A90-A6B5-9CA4D8841AB6}"/>
              </a:ext>
            </a:extLst>
          </p:cNvPr>
          <p:cNvSpPr/>
          <p:nvPr/>
        </p:nvSpPr>
        <p:spPr>
          <a:xfrm>
            <a:off x="7908019" y="4152706"/>
            <a:ext cx="1489074" cy="12445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3-2</a:t>
            </a:r>
          </a:p>
          <a:p>
            <a:pPr algn="ctr"/>
            <a:r>
              <a:rPr lang="en-US"/>
              <a:t>4-4</a:t>
            </a:r>
          </a:p>
          <a:p>
            <a:pPr algn="ctr"/>
            <a:r>
              <a:rPr lang="en-AU"/>
              <a:t>2</a:t>
            </a:r>
          </a:p>
        </p:txBody>
      </p:sp>
      <p:cxnSp>
        <p:nvCxnSpPr>
          <p:cNvPr id="30" name="Straight Arrow Connector 29">
            <a:extLst>
              <a:ext uri="{FF2B5EF4-FFF2-40B4-BE49-F238E27FC236}">
                <a16:creationId xmlns:a16="http://schemas.microsoft.com/office/drawing/2014/main" id="{3A24F29A-C926-4789-8CFA-E90B4C8A758B}"/>
              </a:ext>
            </a:extLst>
          </p:cNvPr>
          <p:cNvCxnSpPr>
            <a:cxnSpLocks/>
          </p:cNvCxnSpPr>
          <p:nvPr/>
        </p:nvCxnSpPr>
        <p:spPr>
          <a:xfrm flipV="1">
            <a:off x="7424737" y="3679395"/>
            <a:ext cx="374423" cy="2762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ABC809AC-2B07-4C1E-AFE9-6DF12D2BED16}"/>
              </a:ext>
            </a:extLst>
          </p:cNvPr>
          <p:cNvCxnSpPr>
            <a:cxnSpLocks/>
          </p:cNvCxnSpPr>
          <p:nvPr/>
        </p:nvCxnSpPr>
        <p:spPr>
          <a:xfrm flipH="1">
            <a:off x="9577160" y="4110832"/>
            <a:ext cx="744425" cy="5319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3574D9DD-A5EE-40CF-99DA-6EA1606A21E5}"/>
              </a:ext>
            </a:extLst>
          </p:cNvPr>
          <p:cNvCxnSpPr>
            <a:cxnSpLocks/>
          </p:cNvCxnSpPr>
          <p:nvPr/>
        </p:nvCxnSpPr>
        <p:spPr>
          <a:xfrm>
            <a:off x="7444810" y="4360478"/>
            <a:ext cx="354350" cy="6357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18F76C14-F591-4ADF-94D7-F31CCC34EF3B}"/>
              </a:ext>
            </a:extLst>
          </p:cNvPr>
          <p:cNvCxnSpPr>
            <a:cxnSpLocks/>
          </p:cNvCxnSpPr>
          <p:nvPr/>
        </p:nvCxnSpPr>
        <p:spPr>
          <a:xfrm flipH="1" flipV="1">
            <a:off x="9355368" y="3632821"/>
            <a:ext cx="968034" cy="4858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67856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8"/>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0"/>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7"/>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1"/>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9"/>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2"/>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animBg="1"/>
      <p:bldP spid="9" grpId="0" animBg="1"/>
      <p:bldP spid="26" grpId="0"/>
      <p:bldP spid="27" grpId="0"/>
      <p:bldP spid="28" grpId="0" animBg="1"/>
      <p:bldP spid="29"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A9912-850D-4BFC-8257-C55A0F8F654B}"/>
              </a:ext>
            </a:extLst>
          </p:cNvPr>
          <p:cNvSpPr>
            <a:spLocks noGrp="1"/>
          </p:cNvSpPr>
          <p:nvPr>
            <p:ph type="title"/>
          </p:nvPr>
        </p:nvSpPr>
        <p:spPr/>
        <p:txBody>
          <a:bodyPr/>
          <a:lstStyle/>
          <a:p>
            <a:r>
              <a:rPr lang="en-US"/>
              <a:t>Data Duplication</a:t>
            </a:r>
            <a:endParaRPr lang="en-AU"/>
          </a:p>
        </p:txBody>
      </p:sp>
      <p:sp>
        <p:nvSpPr>
          <p:cNvPr id="3" name="Content Placeholder 2">
            <a:extLst>
              <a:ext uri="{FF2B5EF4-FFF2-40B4-BE49-F238E27FC236}">
                <a16:creationId xmlns:a16="http://schemas.microsoft.com/office/drawing/2014/main" id="{156C0176-DD8F-4A2E-B83E-650A2F5072A0}"/>
              </a:ext>
            </a:extLst>
          </p:cNvPr>
          <p:cNvSpPr>
            <a:spLocks noGrp="1"/>
          </p:cNvSpPr>
          <p:nvPr>
            <p:ph idx="1"/>
          </p:nvPr>
        </p:nvSpPr>
        <p:spPr/>
        <p:txBody>
          <a:bodyPr>
            <a:normAutofit fontScale="92500" lnSpcReduction="20000"/>
          </a:bodyPr>
          <a:lstStyle/>
          <a:p>
            <a:r>
              <a:rPr lang="en-US"/>
              <a:t>Explain how the data duplicate detection problem relates to the data linkage problem. What are the major differences?</a:t>
            </a:r>
          </a:p>
          <a:p>
            <a:endParaRPr lang="en-AU"/>
          </a:p>
          <a:p>
            <a:r>
              <a:rPr lang="en-US"/>
              <a:t>Data duplicate detection refers to finding records in the same dataset that belong to the same entity. For example in a medical dataset if a patient changed their name, we would like the history to link back to the same user. Thus in structured databases (or csv’s) we could have two records from the same patient with different names although having identical data otherwise, </a:t>
            </a:r>
          </a:p>
          <a:p>
            <a:r>
              <a:rPr lang="en-US" i="1"/>
              <a:t>What are the major differences? </a:t>
            </a:r>
            <a:r>
              <a:rPr lang="en-US"/>
              <a:t>( When we match in the same dataset it is more likely that we have to do fuzzy (approximate) matching - as in the name change example. There could also be privacy issues if the matching is not done properly. How do we do matching without snooping at data? ). </a:t>
            </a:r>
            <a:endParaRPr lang="en-AU"/>
          </a:p>
        </p:txBody>
      </p:sp>
    </p:spTree>
    <p:extLst>
      <p:ext uri="{BB962C8B-B14F-4D97-AF65-F5344CB8AC3E}">
        <p14:creationId xmlns:p14="http://schemas.microsoft.com/office/powerpoint/2010/main" val="38560532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489D5C-201B-4D4E-871B-D816F78873A1}"/>
              </a:ext>
            </a:extLst>
          </p:cNvPr>
          <p:cNvSpPr>
            <a:spLocks noGrp="1"/>
          </p:cNvSpPr>
          <p:nvPr>
            <p:ph type="title"/>
          </p:nvPr>
        </p:nvSpPr>
        <p:spPr/>
        <p:txBody>
          <a:bodyPr/>
          <a:lstStyle/>
          <a:p>
            <a:r>
              <a:rPr lang="en-US"/>
              <a:t>Question 3</a:t>
            </a:r>
            <a:endParaRPr lang="en-AU"/>
          </a:p>
        </p:txBody>
      </p:sp>
      <p:sp>
        <p:nvSpPr>
          <p:cNvPr id="3" name="Content Placeholder 2">
            <a:extLst>
              <a:ext uri="{FF2B5EF4-FFF2-40B4-BE49-F238E27FC236}">
                <a16:creationId xmlns:a16="http://schemas.microsoft.com/office/drawing/2014/main" id="{CDC2C26F-6013-4573-9D98-2A97B1348D1C}"/>
              </a:ext>
            </a:extLst>
          </p:cNvPr>
          <p:cNvSpPr>
            <a:spLocks noGrp="1"/>
          </p:cNvSpPr>
          <p:nvPr>
            <p:ph idx="1"/>
          </p:nvPr>
        </p:nvSpPr>
        <p:spPr/>
        <p:txBody>
          <a:bodyPr/>
          <a:lstStyle/>
          <a:p>
            <a:pPr marL="0" indent="0">
              <a:buNone/>
            </a:pPr>
            <a:r>
              <a:rPr lang="en-US"/>
              <a:t>One may evaluate the output of a data linkage system according to how many records are linked correctly and how many records are linked incorrectly.</a:t>
            </a:r>
          </a:p>
          <a:p>
            <a:pPr marL="0" indent="0">
              <a:buNone/>
            </a:pPr>
            <a:r>
              <a:rPr lang="en-US"/>
              <a:t>What are the reasons two records could be linked incorrectly?</a:t>
            </a:r>
          </a:p>
          <a:p>
            <a:pPr marL="0" indent="0">
              <a:buNone/>
            </a:pPr>
            <a:r>
              <a:rPr lang="en-US"/>
              <a:t>  They do not correspond to the same entity. E.g. two persons with accidentally the same name, but not the same date of birth)</a:t>
            </a:r>
            <a:endParaRPr lang="en-AU"/>
          </a:p>
        </p:txBody>
      </p:sp>
    </p:spTree>
    <p:extLst>
      <p:ext uri="{BB962C8B-B14F-4D97-AF65-F5344CB8AC3E}">
        <p14:creationId xmlns:p14="http://schemas.microsoft.com/office/powerpoint/2010/main" val="8888435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E33959-4124-471D-993D-68CF4A6F0DD7}"/>
              </a:ext>
            </a:extLst>
          </p:cNvPr>
          <p:cNvSpPr>
            <a:spLocks noGrp="1"/>
          </p:cNvSpPr>
          <p:nvPr>
            <p:ph type="title"/>
          </p:nvPr>
        </p:nvSpPr>
        <p:spPr>
          <a:xfrm>
            <a:off x="609600" y="0"/>
            <a:ext cx="10515600" cy="1325563"/>
          </a:xfrm>
        </p:spPr>
        <p:txBody>
          <a:bodyPr/>
          <a:lstStyle/>
          <a:p>
            <a:r>
              <a:rPr lang="en-US"/>
              <a:t>Question 4</a:t>
            </a:r>
            <a:endParaRPr lang="en-AU"/>
          </a:p>
        </p:txBody>
      </p:sp>
      <p:sp>
        <p:nvSpPr>
          <p:cNvPr id="3" name="Content Placeholder 2">
            <a:extLst>
              <a:ext uri="{FF2B5EF4-FFF2-40B4-BE49-F238E27FC236}">
                <a16:creationId xmlns:a16="http://schemas.microsoft.com/office/drawing/2014/main" id="{A2BC6418-CA16-4505-AE2F-5FBBFB440AFC}"/>
              </a:ext>
            </a:extLst>
          </p:cNvPr>
          <p:cNvSpPr>
            <a:spLocks noGrp="1"/>
          </p:cNvSpPr>
          <p:nvPr>
            <p:ph idx="1"/>
          </p:nvPr>
        </p:nvSpPr>
        <p:spPr>
          <a:xfrm>
            <a:off x="609600" y="1253331"/>
            <a:ext cx="10515600" cy="4351338"/>
          </a:xfrm>
        </p:spPr>
        <p:txBody>
          <a:bodyPr>
            <a:normAutofit fontScale="85000" lnSpcReduction="10000"/>
          </a:bodyPr>
          <a:lstStyle/>
          <a:p>
            <a:r>
              <a:rPr lang="en-US"/>
              <a:t>Suppose a false positive (FP) is two records that are linked by the system, which</a:t>
            </a:r>
          </a:p>
          <a:p>
            <a:pPr marL="0" indent="0">
              <a:buNone/>
            </a:pPr>
            <a:r>
              <a:rPr lang="en-US"/>
              <a:t>a human believes should not have been linked. Suppose a false negative (FN) is</a:t>
            </a:r>
          </a:p>
          <a:p>
            <a:pPr marL="0" indent="0">
              <a:buNone/>
            </a:pPr>
            <a:r>
              <a:rPr lang="en-US"/>
              <a:t>when two records are not linked by the system, which a human believes should</a:t>
            </a:r>
          </a:p>
          <a:p>
            <a:pPr marL="0" indent="0">
              <a:buNone/>
            </a:pPr>
            <a:r>
              <a:rPr lang="en-US"/>
              <a:t>have been linked. A true positive (TP) is two records linked by the system which</a:t>
            </a:r>
          </a:p>
          <a:p>
            <a:pPr marL="0" indent="0">
              <a:buNone/>
            </a:pPr>
            <a:r>
              <a:rPr lang="en-US"/>
              <a:t>a human believes should have been linked and a true negative (TN) is two records</a:t>
            </a:r>
          </a:p>
          <a:p>
            <a:pPr marL="0" indent="0">
              <a:buNone/>
            </a:pPr>
            <a:r>
              <a:rPr lang="en-US"/>
              <a:t>not linked by the system which a human believes should not have been linked.</a:t>
            </a:r>
          </a:p>
          <a:p>
            <a:r>
              <a:rPr lang="en-US"/>
              <a:t> What are the relative sizes of the categories TP, TN, FP, FN? In practice, how</a:t>
            </a:r>
          </a:p>
          <a:p>
            <a:pPr marL="0" indent="0">
              <a:buNone/>
            </a:pPr>
            <a:r>
              <a:rPr lang="en-US"/>
              <a:t>might one calculate these sizes?</a:t>
            </a:r>
            <a:endParaRPr lang="en-AU"/>
          </a:p>
        </p:txBody>
      </p:sp>
      <p:pic>
        <p:nvPicPr>
          <p:cNvPr id="4" name="Picture 3">
            <a:extLst>
              <a:ext uri="{FF2B5EF4-FFF2-40B4-BE49-F238E27FC236}">
                <a16:creationId xmlns:a16="http://schemas.microsoft.com/office/drawing/2014/main" id="{47D6A8EC-E251-4A27-80AC-42313209B40B}"/>
              </a:ext>
            </a:extLst>
          </p:cNvPr>
          <p:cNvPicPr>
            <a:picLocks noChangeAspect="1"/>
          </p:cNvPicPr>
          <p:nvPr/>
        </p:nvPicPr>
        <p:blipFill>
          <a:blip r:embed="rId2"/>
          <a:stretch>
            <a:fillRect/>
          </a:stretch>
        </p:blipFill>
        <p:spPr>
          <a:xfrm>
            <a:off x="3522890" y="4921022"/>
            <a:ext cx="8248650" cy="1685925"/>
          </a:xfrm>
          <a:prstGeom prst="rect">
            <a:avLst/>
          </a:prstGeom>
        </p:spPr>
      </p:pic>
    </p:spTree>
    <p:extLst>
      <p:ext uri="{BB962C8B-B14F-4D97-AF65-F5344CB8AC3E}">
        <p14:creationId xmlns:p14="http://schemas.microsoft.com/office/powerpoint/2010/main" val="9976361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9534C4-81C6-46B4-9636-C4BE9A126828}"/>
              </a:ext>
            </a:extLst>
          </p:cNvPr>
          <p:cNvSpPr>
            <a:spLocks noGrp="1"/>
          </p:cNvSpPr>
          <p:nvPr>
            <p:ph type="title"/>
          </p:nvPr>
        </p:nvSpPr>
        <p:spPr/>
        <p:txBody>
          <a:bodyPr/>
          <a:lstStyle/>
          <a:p>
            <a:r>
              <a:rPr lang="en-US"/>
              <a:t>Question 5</a:t>
            </a:r>
            <a:endParaRPr lang="en-AU"/>
          </a:p>
        </p:txBody>
      </p:sp>
      <p:sp>
        <p:nvSpPr>
          <p:cNvPr id="3" name="Content Placeholder 2">
            <a:extLst>
              <a:ext uri="{FF2B5EF4-FFF2-40B4-BE49-F238E27FC236}">
                <a16:creationId xmlns:a16="http://schemas.microsoft.com/office/drawing/2014/main" id="{5A35AC7A-4C00-4388-A588-D64C779FA574}"/>
              </a:ext>
            </a:extLst>
          </p:cNvPr>
          <p:cNvSpPr>
            <a:spLocks noGrp="1"/>
          </p:cNvSpPr>
          <p:nvPr>
            <p:ph idx="1"/>
          </p:nvPr>
        </p:nvSpPr>
        <p:spPr/>
        <p:txBody>
          <a:bodyPr>
            <a:normAutofit fontScale="77500" lnSpcReduction="20000"/>
          </a:bodyPr>
          <a:lstStyle/>
          <a:p>
            <a:r>
              <a:rPr lang="en-US"/>
              <a:t>It is desirable to minimize both FP and FN, but it may be difficult to minimize both simultaneously. Give an example application where minimizing FP is more important than minimizing FN. Give an example application where minimizing FN is more important than minimizing FP.</a:t>
            </a:r>
          </a:p>
          <a:p>
            <a:endParaRPr lang="en-AU"/>
          </a:p>
          <a:p>
            <a:r>
              <a:rPr lang="en-US"/>
              <a:t>Centrelink scenario? Don`t want bogus matches between </a:t>
            </a:r>
            <a:r>
              <a:rPr lang="en-US" err="1"/>
              <a:t>centrelink</a:t>
            </a:r>
            <a:r>
              <a:rPr lang="en-US"/>
              <a:t> benefit record and employer income record because it brings grief to the person mistakenly sent a letter claiming money is owed (Centrelink seemed to be minimizing FN though!) </a:t>
            </a:r>
          </a:p>
          <a:p>
            <a:pPr marL="0" indent="0">
              <a:buNone/>
            </a:pPr>
            <a:endParaRPr lang="en-AU"/>
          </a:p>
          <a:p>
            <a:r>
              <a:rPr lang="en-US"/>
              <a:t>– </a:t>
            </a:r>
            <a:r>
              <a:rPr lang="en-US" i="1"/>
              <a:t>Give an example application where </a:t>
            </a:r>
            <a:r>
              <a:rPr lang="en-US" i="1" err="1"/>
              <a:t>minimising</a:t>
            </a:r>
            <a:r>
              <a:rPr lang="en-US" i="1"/>
              <a:t> FN is more important than </a:t>
            </a:r>
            <a:r>
              <a:rPr lang="en-US" i="1" err="1"/>
              <a:t>minimising</a:t>
            </a:r>
            <a:r>
              <a:rPr lang="en-US" i="1"/>
              <a:t> FP </a:t>
            </a:r>
            <a:r>
              <a:rPr lang="en-US"/>
              <a:t>(mailing list – target people with email about alumni opportunities, based on similarity of their name to historical enrolment list. Want to </a:t>
            </a:r>
            <a:r>
              <a:rPr lang="en-US" err="1"/>
              <a:t>maximise</a:t>
            </a:r>
            <a:r>
              <a:rPr lang="en-US"/>
              <a:t> the number of people reached (Reduce FN) and less concerned about emailing someone wrongly (FP) </a:t>
            </a:r>
          </a:p>
          <a:p>
            <a:endParaRPr lang="en-AU"/>
          </a:p>
        </p:txBody>
      </p:sp>
    </p:spTree>
    <p:extLst>
      <p:ext uri="{BB962C8B-B14F-4D97-AF65-F5344CB8AC3E}">
        <p14:creationId xmlns:p14="http://schemas.microsoft.com/office/powerpoint/2010/main" val="9916659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6882" y="280374"/>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AE90540-44B5-46E2-AA12-1EB2BF5D70A3}"/>
              </a:ext>
            </a:extLst>
          </p:cNvPr>
          <p:cNvSpPr>
            <a:spLocks noGrp="1"/>
          </p:cNvSpPr>
          <p:nvPr>
            <p:ph type="title"/>
          </p:nvPr>
        </p:nvSpPr>
        <p:spPr>
          <a:xfrm>
            <a:off x="546351" y="433545"/>
            <a:ext cx="11139854" cy="930447"/>
          </a:xfrm>
        </p:spPr>
        <p:txBody>
          <a:bodyPr vert="horz" lIns="91440" tIns="45720" rIns="91440" bIns="45720" rtlCol="0" anchor="b">
            <a:normAutofit/>
          </a:bodyPr>
          <a:lstStyle/>
          <a:p>
            <a:pPr algn="ctr"/>
            <a:r>
              <a:rPr lang="en-US" sz="5400">
                <a:solidFill>
                  <a:srgbClr val="FFFFFF"/>
                </a:solidFill>
              </a:rPr>
              <a:t>Parallel Coordinates</a:t>
            </a:r>
          </a:p>
        </p:txBody>
      </p:sp>
      <p:cxnSp>
        <p:nvCxnSpPr>
          <p:cNvPr id="13" name="Straight Connector 12">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30078" y="1522292"/>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6" name="Picture 5" descr="A screenshot of a cell phone&#10;&#10;Description automatically generated">
            <a:extLst>
              <a:ext uri="{FF2B5EF4-FFF2-40B4-BE49-F238E27FC236}">
                <a16:creationId xmlns:a16="http://schemas.microsoft.com/office/drawing/2014/main" id="{D69EC51A-65B3-404C-B74F-E26B588199AB}"/>
              </a:ext>
            </a:extLst>
          </p:cNvPr>
          <p:cNvPicPr>
            <a:picLocks noChangeAspect="1"/>
          </p:cNvPicPr>
          <p:nvPr/>
        </p:nvPicPr>
        <p:blipFill>
          <a:blip r:embed="rId3"/>
          <a:stretch>
            <a:fillRect/>
          </a:stretch>
        </p:blipFill>
        <p:spPr>
          <a:xfrm>
            <a:off x="331567" y="2645644"/>
            <a:ext cx="5455917" cy="3559985"/>
          </a:xfrm>
          <a:prstGeom prst="rect">
            <a:avLst/>
          </a:prstGeom>
        </p:spPr>
      </p:pic>
      <p:cxnSp>
        <p:nvCxnSpPr>
          <p:cNvPr id="15" name="Straight Connector 14">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16278" y="2596836"/>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4" name="Content Placeholder 3" descr="A picture containing bed&#10;&#10;Description automatically generated">
            <a:extLst>
              <a:ext uri="{FF2B5EF4-FFF2-40B4-BE49-F238E27FC236}">
                <a16:creationId xmlns:a16="http://schemas.microsoft.com/office/drawing/2014/main" id="{0921FBE9-A634-4220-BC54-59B4076EA0CF}"/>
              </a:ext>
            </a:extLst>
          </p:cNvPr>
          <p:cNvPicPr>
            <a:picLocks noGrp="1" noChangeAspect="1"/>
          </p:cNvPicPr>
          <p:nvPr>
            <p:ph idx="1"/>
          </p:nvPr>
        </p:nvPicPr>
        <p:blipFill>
          <a:blip r:embed="rId4"/>
          <a:stretch>
            <a:fillRect/>
          </a:stretch>
        </p:blipFill>
        <p:spPr>
          <a:xfrm>
            <a:off x="6445073" y="2686563"/>
            <a:ext cx="5455917" cy="3478146"/>
          </a:xfrm>
          <a:prstGeom prst="rect">
            <a:avLst/>
          </a:prstGeom>
        </p:spPr>
      </p:pic>
      <p:sp>
        <p:nvSpPr>
          <p:cNvPr id="5" name="TextBox 4">
            <a:extLst>
              <a:ext uri="{FF2B5EF4-FFF2-40B4-BE49-F238E27FC236}">
                <a16:creationId xmlns:a16="http://schemas.microsoft.com/office/drawing/2014/main" id="{4486B152-6C8D-483A-9F3A-371F147241C9}"/>
              </a:ext>
            </a:extLst>
          </p:cNvPr>
          <p:cNvSpPr txBox="1"/>
          <p:nvPr/>
        </p:nvSpPr>
        <p:spPr>
          <a:xfrm>
            <a:off x="838200" y="1626345"/>
            <a:ext cx="4732256" cy="369332"/>
          </a:xfrm>
          <a:prstGeom prst="rect">
            <a:avLst/>
          </a:prstGeom>
          <a:noFill/>
        </p:spPr>
        <p:txBody>
          <a:bodyPr wrap="square" rtlCol="0">
            <a:spAutoFit/>
          </a:bodyPr>
          <a:lstStyle/>
          <a:p>
            <a:endParaRPr lang="en-AU"/>
          </a:p>
        </p:txBody>
      </p:sp>
    </p:spTree>
    <p:extLst>
      <p:ext uri="{BB962C8B-B14F-4D97-AF65-F5344CB8AC3E}">
        <p14:creationId xmlns:p14="http://schemas.microsoft.com/office/powerpoint/2010/main" val="20710103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B82939-E779-40CD-AF84-25182B42E5BD}"/>
              </a:ext>
            </a:extLst>
          </p:cNvPr>
          <p:cNvSpPr>
            <a:spLocks noGrp="1"/>
          </p:cNvSpPr>
          <p:nvPr>
            <p:ph type="title"/>
          </p:nvPr>
        </p:nvSpPr>
        <p:spPr/>
        <p:txBody>
          <a:bodyPr/>
          <a:lstStyle/>
          <a:p>
            <a:r>
              <a:rPr lang="en-US"/>
              <a:t>Blocking Question1</a:t>
            </a:r>
            <a:endParaRPr lang="en-AU"/>
          </a:p>
        </p:txBody>
      </p:sp>
      <p:sp>
        <p:nvSpPr>
          <p:cNvPr id="3" name="Content Placeholder 2">
            <a:extLst>
              <a:ext uri="{FF2B5EF4-FFF2-40B4-BE49-F238E27FC236}">
                <a16:creationId xmlns:a16="http://schemas.microsoft.com/office/drawing/2014/main" id="{ABCF8628-45B4-42E0-8512-48E01EAECF59}"/>
              </a:ext>
            </a:extLst>
          </p:cNvPr>
          <p:cNvSpPr>
            <a:spLocks noGrp="1"/>
          </p:cNvSpPr>
          <p:nvPr>
            <p:ph idx="1"/>
          </p:nvPr>
        </p:nvSpPr>
        <p:spPr>
          <a:xfrm>
            <a:off x="838200" y="1825625"/>
            <a:ext cx="10515600" cy="4351338"/>
          </a:xfrm>
        </p:spPr>
        <p:txBody>
          <a:bodyPr>
            <a:normAutofit fontScale="92500"/>
          </a:bodyPr>
          <a:lstStyle/>
          <a:p>
            <a:pPr marL="0" indent="0">
              <a:buNone/>
            </a:pPr>
            <a:r>
              <a:rPr lang="en-US"/>
              <a:t>M     N                          NUMBER OF COMPARISON = M*N</a:t>
            </a:r>
          </a:p>
          <a:p>
            <a:pPr marL="0" indent="0">
              <a:buNone/>
            </a:pPr>
            <a:r>
              <a:rPr lang="en-US"/>
              <a:t>                                      MAX MATCHES =3</a:t>
            </a:r>
          </a:p>
          <a:p>
            <a:pPr marL="0" indent="0">
              <a:buNone/>
            </a:pPr>
            <a:r>
              <a:rPr lang="en-US"/>
              <a:t>                                      TOTAL comparison non matches= M * (N-1)</a:t>
            </a:r>
          </a:p>
          <a:p>
            <a:pPr marL="0" indent="0">
              <a:buNone/>
            </a:pPr>
            <a:r>
              <a:rPr lang="en-US"/>
              <a:t>                                        = 3 *(5-1) =12</a:t>
            </a:r>
          </a:p>
          <a:p>
            <a:pPr marL="0" indent="0">
              <a:buNone/>
            </a:pPr>
            <a:r>
              <a:rPr lang="en-US"/>
              <a:t>                                       </a:t>
            </a:r>
            <a:r>
              <a:rPr lang="en-US" sz="1700"/>
              <a:t>number of comparison with non matches – ( number of comparison with matches)</a:t>
            </a:r>
          </a:p>
          <a:p>
            <a:pPr marL="0" indent="0">
              <a:buNone/>
            </a:pPr>
            <a:r>
              <a:rPr lang="en-US"/>
              <a:t>                                        = (3*5) – (3)</a:t>
            </a:r>
          </a:p>
          <a:p>
            <a:pPr marL="0" indent="0">
              <a:buNone/>
            </a:pPr>
            <a:r>
              <a:rPr lang="en-US"/>
              <a:t>                                        = 15-3</a:t>
            </a:r>
          </a:p>
          <a:p>
            <a:pPr marL="0" indent="0">
              <a:buNone/>
            </a:pPr>
            <a:r>
              <a:rPr lang="en-US"/>
              <a:t>                                        = 12</a:t>
            </a:r>
          </a:p>
          <a:p>
            <a:pPr marL="0" indent="0">
              <a:buNone/>
            </a:pPr>
            <a:r>
              <a:rPr lang="en-US"/>
              <a:t>                                       </a:t>
            </a:r>
          </a:p>
        </p:txBody>
      </p:sp>
      <p:graphicFrame>
        <p:nvGraphicFramePr>
          <p:cNvPr id="4" name="Table 4">
            <a:extLst>
              <a:ext uri="{FF2B5EF4-FFF2-40B4-BE49-F238E27FC236}">
                <a16:creationId xmlns:a16="http://schemas.microsoft.com/office/drawing/2014/main" id="{70CD0620-717C-439A-A0B8-8E0AF3615191}"/>
              </a:ext>
            </a:extLst>
          </p:cNvPr>
          <p:cNvGraphicFramePr>
            <a:graphicFrameLocks noGrp="1"/>
          </p:cNvGraphicFramePr>
          <p:nvPr>
            <p:extLst>
              <p:ext uri="{D42A27DB-BD31-4B8C-83A1-F6EECF244321}">
                <p14:modId xmlns:p14="http://schemas.microsoft.com/office/powerpoint/2010/main" val="1297866617"/>
              </p:ext>
            </p:extLst>
          </p:nvPr>
        </p:nvGraphicFramePr>
        <p:xfrm>
          <a:off x="823683" y="2316480"/>
          <a:ext cx="351155" cy="1112520"/>
        </p:xfrm>
        <a:graphic>
          <a:graphicData uri="http://schemas.openxmlformats.org/drawingml/2006/table">
            <a:tbl>
              <a:tblPr firstRow="1" bandRow="1">
                <a:tableStyleId>{5C22544A-7EE6-4342-B048-85BDC9FD1C3A}</a:tableStyleId>
              </a:tblPr>
              <a:tblGrid>
                <a:gridCol w="351155">
                  <a:extLst>
                    <a:ext uri="{9D8B030D-6E8A-4147-A177-3AD203B41FA5}">
                      <a16:colId xmlns:a16="http://schemas.microsoft.com/office/drawing/2014/main" val="122401455"/>
                    </a:ext>
                  </a:extLst>
                </a:gridCol>
              </a:tblGrid>
              <a:tr h="370840">
                <a:tc>
                  <a:txBody>
                    <a:bodyPr/>
                    <a:lstStyle/>
                    <a:p>
                      <a:r>
                        <a:rPr lang="en-US"/>
                        <a:t>1</a:t>
                      </a:r>
                      <a:endParaRPr lang="en-AU"/>
                    </a:p>
                  </a:txBody>
                  <a:tcPr/>
                </a:tc>
                <a:extLst>
                  <a:ext uri="{0D108BD9-81ED-4DB2-BD59-A6C34878D82A}">
                    <a16:rowId xmlns:a16="http://schemas.microsoft.com/office/drawing/2014/main" val="141994765"/>
                  </a:ext>
                </a:extLst>
              </a:tr>
              <a:tr h="370840">
                <a:tc>
                  <a:txBody>
                    <a:bodyPr/>
                    <a:lstStyle/>
                    <a:p>
                      <a:r>
                        <a:rPr lang="en-US"/>
                        <a:t>2</a:t>
                      </a:r>
                      <a:endParaRPr lang="en-AU"/>
                    </a:p>
                  </a:txBody>
                  <a:tcPr/>
                </a:tc>
                <a:extLst>
                  <a:ext uri="{0D108BD9-81ED-4DB2-BD59-A6C34878D82A}">
                    <a16:rowId xmlns:a16="http://schemas.microsoft.com/office/drawing/2014/main" val="2002765089"/>
                  </a:ext>
                </a:extLst>
              </a:tr>
              <a:tr h="370840">
                <a:tc>
                  <a:txBody>
                    <a:bodyPr/>
                    <a:lstStyle/>
                    <a:p>
                      <a:r>
                        <a:rPr lang="en-US"/>
                        <a:t>3</a:t>
                      </a:r>
                      <a:endParaRPr lang="en-AU"/>
                    </a:p>
                  </a:txBody>
                  <a:tcPr/>
                </a:tc>
                <a:extLst>
                  <a:ext uri="{0D108BD9-81ED-4DB2-BD59-A6C34878D82A}">
                    <a16:rowId xmlns:a16="http://schemas.microsoft.com/office/drawing/2014/main" val="3428663476"/>
                  </a:ext>
                </a:extLst>
              </a:tr>
            </a:tbl>
          </a:graphicData>
        </a:graphic>
      </p:graphicFrame>
      <p:graphicFrame>
        <p:nvGraphicFramePr>
          <p:cNvPr id="7" name="Table 7">
            <a:extLst>
              <a:ext uri="{FF2B5EF4-FFF2-40B4-BE49-F238E27FC236}">
                <a16:creationId xmlns:a16="http://schemas.microsoft.com/office/drawing/2014/main" id="{396B1EBB-F154-4914-B701-43A3999B1EB2}"/>
              </a:ext>
            </a:extLst>
          </p:cNvPr>
          <p:cNvGraphicFramePr>
            <a:graphicFrameLocks noGrp="1"/>
          </p:cNvGraphicFramePr>
          <p:nvPr>
            <p:extLst>
              <p:ext uri="{D42A27DB-BD31-4B8C-83A1-F6EECF244321}">
                <p14:modId xmlns:p14="http://schemas.microsoft.com/office/powerpoint/2010/main" val="1888870002"/>
              </p:ext>
            </p:extLst>
          </p:nvPr>
        </p:nvGraphicFramePr>
        <p:xfrm>
          <a:off x="1656437" y="2254547"/>
          <a:ext cx="351155" cy="1854200"/>
        </p:xfrm>
        <a:graphic>
          <a:graphicData uri="http://schemas.openxmlformats.org/drawingml/2006/table">
            <a:tbl>
              <a:tblPr firstRow="1" bandRow="1">
                <a:tableStyleId>{5C22544A-7EE6-4342-B048-85BDC9FD1C3A}</a:tableStyleId>
              </a:tblPr>
              <a:tblGrid>
                <a:gridCol w="351155">
                  <a:extLst>
                    <a:ext uri="{9D8B030D-6E8A-4147-A177-3AD203B41FA5}">
                      <a16:colId xmlns:a16="http://schemas.microsoft.com/office/drawing/2014/main" val="265038049"/>
                    </a:ext>
                  </a:extLst>
                </a:gridCol>
              </a:tblGrid>
              <a:tr h="370840">
                <a:tc>
                  <a:txBody>
                    <a:bodyPr/>
                    <a:lstStyle/>
                    <a:p>
                      <a:r>
                        <a:rPr lang="en-US"/>
                        <a:t>4</a:t>
                      </a:r>
                    </a:p>
                  </a:txBody>
                  <a:tcPr/>
                </a:tc>
                <a:extLst>
                  <a:ext uri="{0D108BD9-81ED-4DB2-BD59-A6C34878D82A}">
                    <a16:rowId xmlns:a16="http://schemas.microsoft.com/office/drawing/2014/main" val="1636606887"/>
                  </a:ext>
                </a:extLst>
              </a:tr>
              <a:tr h="370840">
                <a:tc>
                  <a:txBody>
                    <a:bodyPr/>
                    <a:lstStyle/>
                    <a:p>
                      <a:r>
                        <a:rPr lang="en-US"/>
                        <a:t>2</a:t>
                      </a:r>
                      <a:endParaRPr lang="en-AU"/>
                    </a:p>
                  </a:txBody>
                  <a:tcPr/>
                </a:tc>
                <a:extLst>
                  <a:ext uri="{0D108BD9-81ED-4DB2-BD59-A6C34878D82A}">
                    <a16:rowId xmlns:a16="http://schemas.microsoft.com/office/drawing/2014/main" val="1401858841"/>
                  </a:ext>
                </a:extLst>
              </a:tr>
              <a:tr h="370840">
                <a:tc>
                  <a:txBody>
                    <a:bodyPr/>
                    <a:lstStyle/>
                    <a:p>
                      <a:r>
                        <a:rPr lang="en-US"/>
                        <a:t>3</a:t>
                      </a:r>
                      <a:endParaRPr lang="en-AU"/>
                    </a:p>
                  </a:txBody>
                  <a:tcPr/>
                </a:tc>
                <a:extLst>
                  <a:ext uri="{0D108BD9-81ED-4DB2-BD59-A6C34878D82A}">
                    <a16:rowId xmlns:a16="http://schemas.microsoft.com/office/drawing/2014/main" val="1942294626"/>
                  </a:ext>
                </a:extLst>
              </a:tr>
              <a:tr h="370840">
                <a:tc>
                  <a:txBody>
                    <a:bodyPr/>
                    <a:lstStyle/>
                    <a:p>
                      <a:r>
                        <a:rPr lang="en-US"/>
                        <a:t>1</a:t>
                      </a:r>
                      <a:endParaRPr lang="en-AU"/>
                    </a:p>
                  </a:txBody>
                  <a:tcPr/>
                </a:tc>
                <a:extLst>
                  <a:ext uri="{0D108BD9-81ED-4DB2-BD59-A6C34878D82A}">
                    <a16:rowId xmlns:a16="http://schemas.microsoft.com/office/drawing/2014/main" val="2466294236"/>
                  </a:ext>
                </a:extLst>
              </a:tr>
              <a:tr h="370840">
                <a:tc>
                  <a:txBody>
                    <a:bodyPr/>
                    <a:lstStyle/>
                    <a:p>
                      <a:r>
                        <a:rPr lang="en-US"/>
                        <a:t>5</a:t>
                      </a:r>
                      <a:endParaRPr lang="en-AU"/>
                    </a:p>
                  </a:txBody>
                  <a:tcPr/>
                </a:tc>
                <a:extLst>
                  <a:ext uri="{0D108BD9-81ED-4DB2-BD59-A6C34878D82A}">
                    <a16:rowId xmlns:a16="http://schemas.microsoft.com/office/drawing/2014/main" val="3361049846"/>
                  </a:ext>
                </a:extLst>
              </a:tr>
            </a:tbl>
          </a:graphicData>
        </a:graphic>
      </p:graphicFrame>
    </p:spTree>
    <p:extLst>
      <p:ext uri="{BB962C8B-B14F-4D97-AF65-F5344CB8AC3E}">
        <p14:creationId xmlns:p14="http://schemas.microsoft.com/office/powerpoint/2010/main" val="22080355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0A2D0B-3F9D-4204-BEDD-7CE42DB9B36E}"/>
              </a:ext>
            </a:extLst>
          </p:cNvPr>
          <p:cNvSpPr>
            <a:spLocks noGrp="1"/>
          </p:cNvSpPr>
          <p:nvPr>
            <p:ph type="title"/>
          </p:nvPr>
        </p:nvSpPr>
        <p:spPr/>
        <p:txBody>
          <a:bodyPr/>
          <a:lstStyle/>
          <a:p>
            <a:r>
              <a:rPr lang="en-US"/>
              <a:t>Single Linkage </a:t>
            </a:r>
            <a:endParaRPr lang="en-AU"/>
          </a:p>
        </p:txBody>
      </p:sp>
      <p:pic>
        <p:nvPicPr>
          <p:cNvPr id="4" name="Content Placeholder 3">
            <a:extLst>
              <a:ext uri="{FF2B5EF4-FFF2-40B4-BE49-F238E27FC236}">
                <a16:creationId xmlns:a16="http://schemas.microsoft.com/office/drawing/2014/main" id="{31206A46-7DD7-4F9F-B86E-1A55444A9CB6}"/>
              </a:ext>
            </a:extLst>
          </p:cNvPr>
          <p:cNvPicPr>
            <a:picLocks noGrp="1" noChangeAspect="1"/>
          </p:cNvPicPr>
          <p:nvPr>
            <p:ph idx="1"/>
          </p:nvPr>
        </p:nvPicPr>
        <p:blipFill>
          <a:blip r:embed="rId2"/>
          <a:stretch>
            <a:fillRect/>
          </a:stretch>
        </p:blipFill>
        <p:spPr>
          <a:xfrm>
            <a:off x="246969" y="1690688"/>
            <a:ext cx="6276975" cy="4095750"/>
          </a:xfrm>
          <a:prstGeom prst="rect">
            <a:avLst/>
          </a:prstGeom>
        </p:spPr>
      </p:pic>
      <p:pic>
        <p:nvPicPr>
          <p:cNvPr id="5" name="Picture 4">
            <a:extLst>
              <a:ext uri="{FF2B5EF4-FFF2-40B4-BE49-F238E27FC236}">
                <a16:creationId xmlns:a16="http://schemas.microsoft.com/office/drawing/2014/main" id="{7543207C-E3C8-42AA-88F4-63A31F71DC28}"/>
              </a:ext>
            </a:extLst>
          </p:cNvPr>
          <p:cNvPicPr>
            <a:picLocks noChangeAspect="1"/>
          </p:cNvPicPr>
          <p:nvPr/>
        </p:nvPicPr>
        <p:blipFill>
          <a:blip r:embed="rId3"/>
          <a:stretch>
            <a:fillRect/>
          </a:stretch>
        </p:blipFill>
        <p:spPr>
          <a:xfrm>
            <a:off x="6900862" y="1690688"/>
            <a:ext cx="4452938" cy="4526298"/>
          </a:xfrm>
          <a:prstGeom prst="rect">
            <a:avLst/>
          </a:prstGeom>
        </p:spPr>
      </p:pic>
    </p:spTree>
    <p:extLst>
      <p:ext uri="{BB962C8B-B14F-4D97-AF65-F5344CB8AC3E}">
        <p14:creationId xmlns:p14="http://schemas.microsoft.com/office/powerpoint/2010/main" val="14691190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30B9B-CE35-4B98-93CA-280FF3E42E49}"/>
              </a:ext>
            </a:extLst>
          </p:cNvPr>
          <p:cNvSpPr>
            <a:spLocks noGrp="1"/>
          </p:cNvSpPr>
          <p:nvPr>
            <p:ph type="title"/>
          </p:nvPr>
        </p:nvSpPr>
        <p:spPr/>
        <p:txBody>
          <a:bodyPr/>
          <a:lstStyle/>
          <a:p>
            <a:r>
              <a:rPr lang="en-US"/>
              <a:t>Single Linkage </a:t>
            </a:r>
            <a:endParaRPr lang="en-AU"/>
          </a:p>
        </p:txBody>
      </p:sp>
      <p:sp>
        <p:nvSpPr>
          <p:cNvPr id="3" name="Content Placeholder 2">
            <a:extLst>
              <a:ext uri="{FF2B5EF4-FFF2-40B4-BE49-F238E27FC236}">
                <a16:creationId xmlns:a16="http://schemas.microsoft.com/office/drawing/2014/main" id="{9DFC12BE-2F03-4161-93FD-087567D68703}"/>
              </a:ext>
            </a:extLst>
          </p:cNvPr>
          <p:cNvSpPr>
            <a:spLocks noGrp="1"/>
          </p:cNvSpPr>
          <p:nvPr>
            <p:ph idx="1"/>
          </p:nvPr>
        </p:nvSpPr>
        <p:spPr>
          <a:xfrm>
            <a:off x="658585" y="1633311"/>
            <a:ext cx="10515600" cy="4351338"/>
          </a:xfrm>
        </p:spPr>
        <p:txBody>
          <a:bodyPr/>
          <a:lstStyle/>
          <a:p>
            <a:r>
              <a:rPr lang="en-US"/>
              <a:t> What is the smallest possible number of comparisons?</a:t>
            </a:r>
          </a:p>
          <a:p>
            <a:pPr marL="0" indent="0">
              <a:buNone/>
            </a:pPr>
            <a:endParaRPr lang="en-AU"/>
          </a:p>
        </p:txBody>
      </p:sp>
      <p:pic>
        <p:nvPicPr>
          <p:cNvPr id="4" name="Content Placeholder 3">
            <a:extLst>
              <a:ext uri="{FF2B5EF4-FFF2-40B4-BE49-F238E27FC236}">
                <a16:creationId xmlns:a16="http://schemas.microsoft.com/office/drawing/2014/main" id="{BD92A84D-38F9-4B61-91BE-88735F05C017}"/>
              </a:ext>
            </a:extLst>
          </p:cNvPr>
          <p:cNvPicPr>
            <a:picLocks noChangeAspect="1"/>
          </p:cNvPicPr>
          <p:nvPr/>
        </p:nvPicPr>
        <p:blipFill>
          <a:blip r:embed="rId2"/>
          <a:stretch>
            <a:fillRect/>
          </a:stretch>
        </p:blipFill>
        <p:spPr>
          <a:xfrm>
            <a:off x="134256" y="2388779"/>
            <a:ext cx="6276975" cy="4095750"/>
          </a:xfrm>
          <a:prstGeom prst="rect">
            <a:avLst/>
          </a:prstGeom>
        </p:spPr>
      </p:pic>
      <p:graphicFrame>
        <p:nvGraphicFramePr>
          <p:cNvPr id="5" name="Table 5">
            <a:extLst>
              <a:ext uri="{FF2B5EF4-FFF2-40B4-BE49-F238E27FC236}">
                <a16:creationId xmlns:a16="http://schemas.microsoft.com/office/drawing/2014/main" id="{25822565-BAB7-4295-AE7C-0A2F63F451D8}"/>
              </a:ext>
            </a:extLst>
          </p:cNvPr>
          <p:cNvGraphicFramePr>
            <a:graphicFrameLocks noGrp="1"/>
          </p:cNvGraphicFramePr>
          <p:nvPr>
            <p:extLst>
              <p:ext uri="{D42A27DB-BD31-4B8C-83A1-F6EECF244321}">
                <p14:modId xmlns:p14="http://schemas.microsoft.com/office/powerpoint/2010/main" val="1742861694"/>
              </p:ext>
            </p:extLst>
          </p:nvPr>
        </p:nvGraphicFramePr>
        <p:xfrm>
          <a:off x="6276975" y="3429000"/>
          <a:ext cx="792843" cy="1483360"/>
        </p:xfrm>
        <a:graphic>
          <a:graphicData uri="http://schemas.openxmlformats.org/drawingml/2006/table">
            <a:tbl>
              <a:tblPr firstRow="1" bandRow="1">
                <a:tableStyleId>{5C22544A-7EE6-4342-B048-85BDC9FD1C3A}</a:tableStyleId>
              </a:tblPr>
              <a:tblGrid>
                <a:gridCol w="792843">
                  <a:extLst>
                    <a:ext uri="{9D8B030D-6E8A-4147-A177-3AD203B41FA5}">
                      <a16:colId xmlns:a16="http://schemas.microsoft.com/office/drawing/2014/main" val="2489575905"/>
                    </a:ext>
                  </a:extLst>
                </a:gridCol>
              </a:tblGrid>
              <a:tr h="370840">
                <a:tc>
                  <a:txBody>
                    <a:bodyPr/>
                    <a:lstStyle/>
                    <a:p>
                      <a:r>
                        <a:rPr lang="en-US"/>
                        <a:t>1</a:t>
                      </a:r>
                      <a:endParaRPr lang="en-AU"/>
                    </a:p>
                  </a:txBody>
                  <a:tcPr/>
                </a:tc>
                <a:extLst>
                  <a:ext uri="{0D108BD9-81ED-4DB2-BD59-A6C34878D82A}">
                    <a16:rowId xmlns:a16="http://schemas.microsoft.com/office/drawing/2014/main" val="2063615189"/>
                  </a:ext>
                </a:extLst>
              </a:tr>
              <a:tr h="370840">
                <a:tc>
                  <a:txBody>
                    <a:bodyPr/>
                    <a:lstStyle/>
                    <a:p>
                      <a:r>
                        <a:rPr lang="en-US"/>
                        <a:t>2</a:t>
                      </a:r>
                      <a:endParaRPr lang="en-AU"/>
                    </a:p>
                  </a:txBody>
                  <a:tcPr/>
                </a:tc>
                <a:extLst>
                  <a:ext uri="{0D108BD9-81ED-4DB2-BD59-A6C34878D82A}">
                    <a16:rowId xmlns:a16="http://schemas.microsoft.com/office/drawing/2014/main" val="2088419341"/>
                  </a:ext>
                </a:extLst>
              </a:tr>
              <a:tr h="370840">
                <a:tc>
                  <a:txBody>
                    <a:bodyPr/>
                    <a:lstStyle/>
                    <a:p>
                      <a:r>
                        <a:rPr lang="en-US"/>
                        <a:t>3</a:t>
                      </a:r>
                      <a:endParaRPr lang="en-AU"/>
                    </a:p>
                  </a:txBody>
                  <a:tcPr/>
                </a:tc>
                <a:extLst>
                  <a:ext uri="{0D108BD9-81ED-4DB2-BD59-A6C34878D82A}">
                    <a16:rowId xmlns:a16="http://schemas.microsoft.com/office/drawing/2014/main" val="2858243551"/>
                  </a:ext>
                </a:extLst>
              </a:tr>
              <a:tr h="370840">
                <a:tc>
                  <a:txBody>
                    <a:bodyPr/>
                    <a:lstStyle/>
                    <a:p>
                      <a:r>
                        <a:rPr lang="en-US"/>
                        <a:t>4</a:t>
                      </a:r>
                      <a:endParaRPr lang="en-AU"/>
                    </a:p>
                  </a:txBody>
                  <a:tcPr/>
                </a:tc>
                <a:extLst>
                  <a:ext uri="{0D108BD9-81ED-4DB2-BD59-A6C34878D82A}">
                    <a16:rowId xmlns:a16="http://schemas.microsoft.com/office/drawing/2014/main" val="848661446"/>
                  </a:ext>
                </a:extLst>
              </a:tr>
            </a:tbl>
          </a:graphicData>
        </a:graphic>
      </p:graphicFrame>
      <p:graphicFrame>
        <p:nvGraphicFramePr>
          <p:cNvPr id="7" name="Table 5">
            <a:extLst>
              <a:ext uri="{FF2B5EF4-FFF2-40B4-BE49-F238E27FC236}">
                <a16:creationId xmlns:a16="http://schemas.microsoft.com/office/drawing/2014/main" id="{68926D9B-D71E-44CB-94E0-C7C07BDBD6BB}"/>
              </a:ext>
            </a:extLst>
          </p:cNvPr>
          <p:cNvGraphicFramePr>
            <a:graphicFrameLocks noGrp="1"/>
          </p:cNvGraphicFramePr>
          <p:nvPr>
            <p:extLst>
              <p:ext uri="{D42A27DB-BD31-4B8C-83A1-F6EECF244321}">
                <p14:modId xmlns:p14="http://schemas.microsoft.com/office/powerpoint/2010/main" val="3598965383"/>
              </p:ext>
            </p:extLst>
          </p:nvPr>
        </p:nvGraphicFramePr>
        <p:xfrm>
          <a:off x="10103303" y="3429000"/>
          <a:ext cx="792843" cy="1483360"/>
        </p:xfrm>
        <a:graphic>
          <a:graphicData uri="http://schemas.openxmlformats.org/drawingml/2006/table">
            <a:tbl>
              <a:tblPr firstRow="1" bandRow="1">
                <a:tableStyleId>{5C22544A-7EE6-4342-B048-85BDC9FD1C3A}</a:tableStyleId>
              </a:tblPr>
              <a:tblGrid>
                <a:gridCol w="792843">
                  <a:extLst>
                    <a:ext uri="{9D8B030D-6E8A-4147-A177-3AD203B41FA5}">
                      <a16:colId xmlns:a16="http://schemas.microsoft.com/office/drawing/2014/main" val="2489575905"/>
                    </a:ext>
                  </a:extLst>
                </a:gridCol>
              </a:tblGrid>
              <a:tr h="370840">
                <a:tc>
                  <a:txBody>
                    <a:bodyPr/>
                    <a:lstStyle/>
                    <a:p>
                      <a:r>
                        <a:rPr lang="en-US"/>
                        <a:t>6</a:t>
                      </a:r>
                      <a:endParaRPr lang="en-AU"/>
                    </a:p>
                  </a:txBody>
                  <a:tcPr/>
                </a:tc>
                <a:extLst>
                  <a:ext uri="{0D108BD9-81ED-4DB2-BD59-A6C34878D82A}">
                    <a16:rowId xmlns:a16="http://schemas.microsoft.com/office/drawing/2014/main" val="2063615189"/>
                  </a:ext>
                </a:extLst>
              </a:tr>
              <a:tr h="370840">
                <a:tc>
                  <a:txBody>
                    <a:bodyPr/>
                    <a:lstStyle/>
                    <a:p>
                      <a:r>
                        <a:rPr lang="en-US"/>
                        <a:t>2</a:t>
                      </a:r>
                      <a:endParaRPr lang="en-AU"/>
                    </a:p>
                  </a:txBody>
                  <a:tcPr/>
                </a:tc>
                <a:extLst>
                  <a:ext uri="{0D108BD9-81ED-4DB2-BD59-A6C34878D82A}">
                    <a16:rowId xmlns:a16="http://schemas.microsoft.com/office/drawing/2014/main" val="2088419341"/>
                  </a:ext>
                </a:extLst>
              </a:tr>
              <a:tr h="370840">
                <a:tc>
                  <a:txBody>
                    <a:bodyPr/>
                    <a:lstStyle/>
                    <a:p>
                      <a:r>
                        <a:rPr lang="en-US"/>
                        <a:t>35</a:t>
                      </a:r>
                      <a:endParaRPr lang="en-AU"/>
                    </a:p>
                  </a:txBody>
                  <a:tcPr/>
                </a:tc>
                <a:extLst>
                  <a:ext uri="{0D108BD9-81ED-4DB2-BD59-A6C34878D82A}">
                    <a16:rowId xmlns:a16="http://schemas.microsoft.com/office/drawing/2014/main" val="2858243551"/>
                  </a:ext>
                </a:extLst>
              </a:tr>
              <a:tr h="370840">
                <a:tc>
                  <a:txBody>
                    <a:bodyPr/>
                    <a:lstStyle/>
                    <a:p>
                      <a:r>
                        <a:rPr lang="en-US"/>
                        <a:t>4</a:t>
                      </a:r>
                      <a:endParaRPr lang="en-AU"/>
                    </a:p>
                  </a:txBody>
                  <a:tcPr/>
                </a:tc>
                <a:extLst>
                  <a:ext uri="{0D108BD9-81ED-4DB2-BD59-A6C34878D82A}">
                    <a16:rowId xmlns:a16="http://schemas.microsoft.com/office/drawing/2014/main" val="848661446"/>
                  </a:ext>
                </a:extLst>
              </a:tr>
            </a:tbl>
          </a:graphicData>
        </a:graphic>
      </p:graphicFrame>
      <p:sp>
        <p:nvSpPr>
          <p:cNvPr id="8" name="TextBox 7">
            <a:extLst>
              <a:ext uri="{FF2B5EF4-FFF2-40B4-BE49-F238E27FC236}">
                <a16:creationId xmlns:a16="http://schemas.microsoft.com/office/drawing/2014/main" id="{92DB0179-7001-4ED4-9FBB-93A641909D41}"/>
              </a:ext>
            </a:extLst>
          </p:cNvPr>
          <p:cNvSpPr txBox="1"/>
          <p:nvPr/>
        </p:nvSpPr>
        <p:spPr>
          <a:xfrm>
            <a:off x="6276975" y="2890157"/>
            <a:ext cx="630011" cy="369332"/>
          </a:xfrm>
          <a:prstGeom prst="rect">
            <a:avLst/>
          </a:prstGeom>
          <a:noFill/>
        </p:spPr>
        <p:txBody>
          <a:bodyPr wrap="square" rtlCol="0">
            <a:spAutoFit/>
          </a:bodyPr>
          <a:lstStyle/>
          <a:p>
            <a:r>
              <a:rPr lang="en-US"/>
              <a:t>A</a:t>
            </a:r>
            <a:endParaRPr lang="en-AU"/>
          </a:p>
        </p:txBody>
      </p:sp>
      <p:sp>
        <p:nvSpPr>
          <p:cNvPr id="9" name="TextBox 8">
            <a:extLst>
              <a:ext uri="{FF2B5EF4-FFF2-40B4-BE49-F238E27FC236}">
                <a16:creationId xmlns:a16="http://schemas.microsoft.com/office/drawing/2014/main" id="{F189221A-96A2-4E96-8332-FAFF6B8F6B2B}"/>
              </a:ext>
            </a:extLst>
          </p:cNvPr>
          <p:cNvSpPr txBox="1"/>
          <p:nvPr/>
        </p:nvSpPr>
        <p:spPr>
          <a:xfrm>
            <a:off x="10239374" y="2924730"/>
            <a:ext cx="630011" cy="369332"/>
          </a:xfrm>
          <a:prstGeom prst="rect">
            <a:avLst/>
          </a:prstGeom>
          <a:noFill/>
        </p:spPr>
        <p:txBody>
          <a:bodyPr wrap="square" rtlCol="0">
            <a:spAutoFit/>
          </a:bodyPr>
          <a:lstStyle/>
          <a:p>
            <a:r>
              <a:rPr lang="en-US"/>
              <a:t>B</a:t>
            </a:r>
            <a:endParaRPr lang="en-AU"/>
          </a:p>
        </p:txBody>
      </p:sp>
      <p:sp>
        <p:nvSpPr>
          <p:cNvPr id="10" name="Rectangle 9">
            <a:extLst>
              <a:ext uri="{FF2B5EF4-FFF2-40B4-BE49-F238E27FC236}">
                <a16:creationId xmlns:a16="http://schemas.microsoft.com/office/drawing/2014/main" id="{5887E274-CA4F-477F-8FDE-C5CEEAD756DE}"/>
              </a:ext>
            </a:extLst>
          </p:cNvPr>
          <p:cNvSpPr/>
          <p:nvPr/>
        </p:nvSpPr>
        <p:spPr>
          <a:xfrm>
            <a:off x="7641319" y="2770965"/>
            <a:ext cx="1489074" cy="12445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1</a:t>
            </a:r>
          </a:p>
          <a:p>
            <a:pPr algn="ctr"/>
            <a:r>
              <a:rPr lang="en-US"/>
              <a:t>2</a:t>
            </a:r>
          </a:p>
          <a:p>
            <a:pPr algn="ctr"/>
            <a:r>
              <a:rPr lang="en-US"/>
              <a:t>3</a:t>
            </a:r>
          </a:p>
          <a:p>
            <a:pPr algn="ctr"/>
            <a:r>
              <a:rPr lang="en-US"/>
              <a:t>4</a:t>
            </a:r>
            <a:endParaRPr lang="en-AU"/>
          </a:p>
        </p:txBody>
      </p:sp>
      <p:sp>
        <p:nvSpPr>
          <p:cNvPr id="11" name="Rectangle 10">
            <a:extLst>
              <a:ext uri="{FF2B5EF4-FFF2-40B4-BE49-F238E27FC236}">
                <a16:creationId xmlns:a16="http://schemas.microsoft.com/office/drawing/2014/main" id="{2027F425-8A53-4EC0-91EB-C852608B1FD8}"/>
              </a:ext>
            </a:extLst>
          </p:cNvPr>
          <p:cNvSpPr/>
          <p:nvPr/>
        </p:nvSpPr>
        <p:spPr>
          <a:xfrm>
            <a:off x="7641319" y="4212554"/>
            <a:ext cx="1489074" cy="12445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6</a:t>
            </a:r>
          </a:p>
          <a:p>
            <a:pPr algn="ctr"/>
            <a:r>
              <a:rPr lang="en-US"/>
              <a:t>2</a:t>
            </a:r>
          </a:p>
          <a:p>
            <a:pPr algn="ctr"/>
            <a:r>
              <a:rPr lang="en-US"/>
              <a:t>35</a:t>
            </a:r>
          </a:p>
          <a:p>
            <a:pPr algn="ctr"/>
            <a:r>
              <a:rPr lang="en-US"/>
              <a:t>4</a:t>
            </a:r>
            <a:endParaRPr lang="en-AU"/>
          </a:p>
        </p:txBody>
      </p:sp>
      <p:cxnSp>
        <p:nvCxnSpPr>
          <p:cNvPr id="13" name="Straight Arrow Connector 12">
            <a:extLst>
              <a:ext uri="{FF2B5EF4-FFF2-40B4-BE49-F238E27FC236}">
                <a16:creationId xmlns:a16="http://schemas.microsoft.com/office/drawing/2014/main" id="{8DE59B83-7C17-48FB-B532-90D859EDED6C}"/>
              </a:ext>
            </a:extLst>
          </p:cNvPr>
          <p:cNvCxnSpPr>
            <a:cxnSpLocks/>
          </p:cNvCxnSpPr>
          <p:nvPr/>
        </p:nvCxnSpPr>
        <p:spPr>
          <a:xfrm flipV="1">
            <a:off x="7158037" y="3739243"/>
            <a:ext cx="374423" cy="2762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281460A7-7C7C-489F-8ABE-7787500E4CE0}"/>
              </a:ext>
            </a:extLst>
          </p:cNvPr>
          <p:cNvCxnSpPr>
            <a:cxnSpLocks/>
          </p:cNvCxnSpPr>
          <p:nvPr/>
        </p:nvCxnSpPr>
        <p:spPr>
          <a:xfrm flipH="1">
            <a:off x="9310460" y="4170680"/>
            <a:ext cx="744425" cy="5319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656D793F-CA38-46DE-8351-0BF47B626662}"/>
              </a:ext>
            </a:extLst>
          </p:cNvPr>
          <p:cNvSpPr txBox="1"/>
          <p:nvPr/>
        </p:nvSpPr>
        <p:spPr>
          <a:xfrm>
            <a:off x="6400800" y="5927271"/>
            <a:ext cx="4953000" cy="369332"/>
          </a:xfrm>
          <a:prstGeom prst="rect">
            <a:avLst/>
          </a:prstGeom>
          <a:noFill/>
        </p:spPr>
        <p:txBody>
          <a:bodyPr wrap="square" rtlCol="0">
            <a:spAutoFit/>
          </a:bodyPr>
          <a:lstStyle/>
          <a:p>
            <a:r>
              <a:rPr lang="en-US"/>
              <a:t>Number of Comparison 0</a:t>
            </a:r>
            <a:endParaRPr lang="en-AU"/>
          </a:p>
        </p:txBody>
      </p:sp>
    </p:spTree>
    <p:extLst>
      <p:ext uri="{BB962C8B-B14F-4D97-AF65-F5344CB8AC3E}">
        <p14:creationId xmlns:p14="http://schemas.microsoft.com/office/powerpoint/2010/main" val="4120889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animBg="1"/>
      <p:bldP spid="11" grpId="0" animBg="1"/>
      <p:bldP spid="1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8E6CA8-283B-4517-BFA7-F3DD81321FD1}"/>
              </a:ext>
            </a:extLst>
          </p:cNvPr>
          <p:cNvSpPr>
            <a:spLocks noGrp="1"/>
          </p:cNvSpPr>
          <p:nvPr>
            <p:ph type="title"/>
          </p:nvPr>
        </p:nvSpPr>
        <p:spPr/>
        <p:txBody>
          <a:bodyPr>
            <a:normAutofit/>
          </a:bodyPr>
          <a:lstStyle/>
          <a:p>
            <a:r>
              <a:rPr lang="en-US"/>
              <a:t>Single Linkage </a:t>
            </a:r>
            <a:endParaRPr lang="en-AU"/>
          </a:p>
        </p:txBody>
      </p:sp>
      <p:sp>
        <p:nvSpPr>
          <p:cNvPr id="3" name="Content Placeholder 2">
            <a:extLst>
              <a:ext uri="{FF2B5EF4-FFF2-40B4-BE49-F238E27FC236}">
                <a16:creationId xmlns:a16="http://schemas.microsoft.com/office/drawing/2014/main" id="{D99BE908-CE5C-44DE-A8C9-302F82ABE7E4}"/>
              </a:ext>
            </a:extLst>
          </p:cNvPr>
          <p:cNvSpPr>
            <a:spLocks noGrp="1"/>
          </p:cNvSpPr>
          <p:nvPr>
            <p:ph idx="1"/>
          </p:nvPr>
        </p:nvSpPr>
        <p:spPr>
          <a:xfrm>
            <a:off x="674914" y="1531711"/>
            <a:ext cx="10515600" cy="4351338"/>
          </a:xfrm>
        </p:spPr>
        <p:txBody>
          <a:bodyPr/>
          <a:lstStyle/>
          <a:p>
            <a:r>
              <a:rPr lang="en-US"/>
              <a:t>What is the smallest possible number of comparisons that will return all matches? What is the value of b?</a:t>
            </a:r>
          </a:p>
          <a:p>
            <a:r>
              <a:rPr lang="en-US"/>
              <a:t>M comparison</a:t>
            </a:r>
          </a:p>
          <a:p>
            <a:r>
              <a:rPr lang="en-US"/>
              <a:t>B= min (m) max (N)</a:t>
            </a:r>
          </a:p>
          <a:p>
            <a:endParaRPr lang="en-US"/>
          </a:p>
        </p:txBody>
      </p:sp>
      <p:graphicFrame>
        <p:nvGraphicFramePr>
          <p:cNvPr id="4" name="Table 5">
            <a:extLst>
              <a:ext uri="{FF2B5EF4-FFF2-40B4-BE49-F238E27FC236}">
                <a16:creationId xmlns:a16="http://schemas.microsoft.com/office/drawing/2014/main" id="{C54E3E29-0054-49CD-A579-05706AA806D7}"/>
              </a:ext>
            </a:extLst>
          </p:cNvPr>
          <p:cNvGraphicFramePr>
            <a:graphicFrameLocks noGrp="1"/>
          </p:cNvGraphicFramePr>
          <p:nvPr>
            <p:extLst>
              <p:ext uri="{D42A27DB-BD31-4B8C-83A1-F6EECF244321}">
                <p14:modId xmlns:p14="http://schemas.microsoft.com/office/powerpoint/2010/main" val="2062395559"/>
              </p:ext>
            </p:extLst>
          </p:nvPr>
        </p:nvGraphicFramePr>
        <p:xfrm>
          <a:off x="6276975" y="3429000"/>
          <a:ext cx="1069976" cy="1483360"/>
        </p:xfrm>
        <a:graphic>
          <a:graphicData uri="http://schemas.openxmlformats.org/drawingml/2006/table">
            <a:tbl>
              <a:tblPr firstRow="1" bandRow="1">
                <a:tableStyleId>{5C22544A-7EE6-4342-B048-85BDC9FD1C3A}</a:tableStyleId>
              </a:tblPr>
              <a:tblGrid>
                <a:gridCol w="1069976">
                  <a:extLst>
                    <a:ext uri="{9D8B030D-6E8A-4147-A177-3AD203B41FA5}">
                      <a16:colId xmlns:a16="http://schemas.microsoft.com/office/drawing/2014/main" val="2489575905"/>
                    </a:ext>
                  </a:extLst>
                </a:gridCol>
              </a:tblGrid>
              <a:tr h="370840">
                <a:tc>
                  <a:txBody>
                    <a:bodyPr/>
                    <a:lstStyle/>
                    <a:p>
                      <a:r>
                        <a:rPr lang="en-US"/>
                        <a:t>1</a:t>
                      </a:r>
                      <a:endParaRPr lang="en-AU"/>
                    </a:p>
                  </a:txBody>
                  <a:tcPr/>
                </a:tc>
                <a:extLst>
                  <a:ext uri="{0D108BD9-81ED-4DB2-BD59-A6C34878D82A}">
                    <a16:rowId xmlns:a16="http://schemas.microsoft.com/office/drawing/2014/main" val="2063615189"/>
                  </a:ext>
                </a:extLst>
              </a:tr>
              <a:tr h="370840">
                <a:tc>
                  <a:txBody>
                    <a:bodyPr/>
                    <a:lstStyle/>
                    <a:p>
                      <a:r>
                        <a:rPr lang="en-US"/>
                        <a:t>2</a:t>
                      </a:r>
                      <a:endParaRPr lang="en-AU"/>
                    </a:p>
                  </a:txBody>
                  <a:tcPr/>
                </a:tc>
                <a:extLst>
                  <a:ext uri="{0D108BD9-81ED-4DB2-BD59-A6C34878D82A}">
                    <a16:rowId xmlns:a16="http://schemas.microsoft.com/office/drawing/2014/main" val="2088419341"/>
                  </a:ext>
                </a:extLst>
              </a:tr>
              <a:tr h="370840">
                <a:tc>
                  <a:txBody>
                    <a:bodyPr/>
                    <a:lstStyle/>
                    <a:p>
                      <a:r>
                        <a:rPr lang="en-US"/>
                        <a:t>3</a:t>
                      </a:r>
                      <a:endParaRPr lang="en-AU"/>
                    </a:p>
                  </a:txBody>
                  <a:tcPr/>
                </a:tc>
                <a:extLst>
                  <a:ext uri="{0D108BD9-81ED-4DB2-BD59-A6C34878D82A}">
                    <a16:rowId xmlns:a16="http://schemas.microsoft.com/office/drawing/2014/main" val="2858243551"/>
                  </a:ext>
                </a:extLst>
              </a:tr>
              <a:tr h="370840">
                <a:tc>
                  <a:txBody>
                    <a:bodyPr/>
                    <a:lstStyle/>
                    <a:p>
                      <a:endParaRPr lang="en-AU"/>
                    </a:p>
                  </a:txBody>
                  <a:tcPr/>
                </a:tc>
                <a:extLst>
                  <a:ext uri="{0D108BD9-81ED-4DB2-BD59-A6C34878D82A}">
                    <a16:rowId xmlns:a16="http://schemas.microsoft.com/office/drawing/2014/main" val="848661446"/>
                  </a:ext>
                </a:extLst>
              </a:tr>
            </a:tbl>
          </a:graphicData>
        </a:graphic>
      </p:graphicFrame>
      <p:graphicFrame>
        <p:nvGraphicFramePr>
          <p:cNvPr id="5" name="Table 5">
            <a:extLst>
              <a:ext uri="{FF2B5EF4-FFF2-40B4-BE49-F238E27FC236}">
                <a16:creationId xmlns:a16="http://schemas.microsoft.com/office/drawing/2014/main" id="{629AAEB7-E8BE-4088-94A2-E4CCDE6E1012}"/>
              </a:ext>
            </a:extLst>
          </p:cNvPr>
          <p:cNvGraphicFramePr>
            <a:graphicFrameLocks noGrp="1"/>
          </p:cNvGraphicFramePr>
          <p:nvPr>
            <p:extLst>
              <p:ext uri="{D42A27DB-BD31-4B8C-83A1-F6EECF244321}">
                <p14:modId xmlns:p14="http://schemas.microsoft.com/office/powerpoint/2010/main" val="828112747"/>
              </p:ext>
            </p:extLst>
          </p:nvPr>
        </p:nvGraphicFramePr>
        <p:xfrm>
          <a:off x="10103303" y="3429000"/>
          <a:ext cx="792843" cy="1483360"/>
        </p:xfrm>
        <a:graphic>
          <a:graphicData uri="http://schemas.openxmlformats.org/drawingml/2006/table">
            <a:tbl>
              <a:tblPr firstRow="1" bandRow="1">
                <a:tableStyleId>{5C22544A-7EE6-4342-B048-85BDC9FD1C3A}</a:tableStyleId>
              </a:tblPr>
              <a:tblGrid>
                <a:gridCol w="792843">
                  <a:extLst>
                    <a:ext uri="{9D8B030D-6E8A-4147-A177-3AD203B41FA5}">
                      <a16:colId xmlns:a16="http://schemas.microsoft.com/office/drawing/2014/main" val="2489575905"/>
                    </a:ext>
                  </a:extLst>
                </a:gridCol>
              </a:tblGrid>
              <a:tr h="370840">
                <a:tc>
                  <a:txBody>
                    <a:bodyPr/>
                    <a:lstStyle/>
                    <a:p>
                      <a:r>
                        <a:rPr lang="en-US"/>
                        <a:t>1</a:t>
                      </a:r>
                      <a:endParaRPr lang="en-AU"/>
                    </a:p>
                  </a:txBody>
                  <a:tcPr/>
                </a:tc>
                <a:extLst>
                  <a:ext uri="{0D108BD9-81ED-4DB2-BD59-A6C34878D82A}">
                    <a16:rowId xmlns:a16="http://schemas.microsoft.com/office/drawing/2014/main" val="2063615189"/>
                  </a:ext>
                </a:extLst>
              </a:tr>
              <a:tr h="370840">
                <a:tc>
                  <a:txBody>
                    <a:bodyPr/>
                    <a:lstStyle/>
                    <a:p>
                      <a:r>
                        <a:rPr lang="en-US"/>
                        <a:t>2</a:t>
                      </a:r>
                      <a:endParaRPr lang="en-AU"/>
                    </a:p>
                  </a:txBody>
                  <a:tcPr/>
                </a:tc>
                <a:extLst>
                  <a:ext uri="{0D108BD9-81ED-4DB2-BD59-A6C34878D82A}">
                    <a16:rowId xmlns:a16="http://schemas.microsoft.com/office/drawing/2014/main" val="2088419341"/>
                  </a:ext>
                </a:extLst>
              </a:tr>
              <a:tr h="370840">
                <a:tc>
                  <a:txBody>
                    <a:bodyPr/>
                    <a:lstStyle/>
                    <a:p>
                      <a:r>
                        <a:rPr lang="en-US"/>
                        <a:t>3</a:t>
                      </a:r>
                      <a:endParaRPr lang="en-AU"/>
                    </a:p>
                  </a:txBody>
                  <a:tcPr/>
                </a:tc>
                <a:extLst>
                  <a:ext uri="{0D108BD9-81ED-4DB2-BD59-A6C34878D82A}">
                    <a16:rowId xmlns:a16="http://schemas.microsoft.com/office/drawing/2014/main" val="2858243551"/>
                  </a:ext>
                </a:extLst>
              </a:tr>
              <a:tr h="370840">
                <a:tc>
                  <a:txBody>
                    <a:bodyPr/>
                    <a:lstStyle/>
                    <a:p>
                      <a:r>
                        <a:rPr lang="en-US"/>
                        <a:t>4</a:t>
                      </a:r>
                      <a:endParaRPr lang="en-AU"/>
                    </a:p>
                  </a:txBody>
                  <a:tcPr/>
                </a:tc>
                <a:extLst>
                  <a:ext uri="{0D108BD9-81ED-4DB2-BD59-A6C34878D82A}">
                    <a16:rowId xmlns:a16="http://schemas.microsoft.com/office/drawing/2014/main" val="848661446"/>
                  </a:ext>
                </a:extLst>
              </a:tr>
            </a:tbl>
          </a:graphicData>
        </a:graphic>
      </p:graphicFrame>
      <p:sp>
        <p:nvSpPr>
          <p:cNvPr id="6" name="TextBox 5">
            <a:extLst>
              <a:ext uri="{FF2B5EF4-FFF2-40B4-BE49-F238E27FC236}">
                <a16:creationId xmlns:a16="http://schemas.microsoft.com/office/drawing/2014/main" id="{76A87310-D5D0-4C78-BF2D-115A5BEA39BA}"/>
              </a:ext>
            </a:extLst>
          </p:cNvPr>
          <p:cNvSpPr txBox="1"/>
          <p:nvPr/>
        </p:nvSpPr>
        <p:spPr>
          <a:xfrm>
            <a:off x="6276975" y="2890157"/>
            <a:ext cx="630011" cy="369332"/>
          </a:xfrm>
          <a:prstGeom prst="rect">
            <a:avLst/>
          </a:prstGeom>
          <a:noFill/>
        </p:spPr>
        <p:txBody>
          <a:bodyPr wrap="square" rtlCol="0">
            <a:spAutoFit/>
          </a:bodyPr>
          <a:lstStyle/>
          <a:p>
            <a:r>
              <a:rPr lang="en-US"/>
              <a:t>A</a:t>
            </a:r>
            <a:endParaRPr lang="en-AU"/>
          </a:p>
        </p:txBody>
      </p:sp>
      <p:sp>
        <p:nvSpPr>
          <p:cNvPr id="7" name="TextBox 6">
            <a:extLst>
              <a:ext uri="{FF2B5EF4-FFF2-40B4-BE49-F238E27FC236}">
                <a16:creationId xmlns:a16="http://schemas.microsoft.com/office/drawing/2014/main" id="{C83E3900-769F-4547-871F-9145B64D34CB}"/>
              </a:ext>
            </a:extLst>
          </p:cNvPr>
          <p:cNvSpPr txBox="1"/>
          <p:nvPr/>
        </p:nvSpPr>
        <p:spPr>
          <a:xfrm>
            <a:off x="10239374" y="2924730"/>
            <a:ext cx="630011" cy="369332"/>
          </a:xfrm>
          <a:prstGeom prst="rect">
            <a:avLst/>
          </a:prstGeom>
          <a:noFill/>
        </p:spPr>
        <p:txBody>
          <a:bodyPr wrap="square" rtlCol="0">
            <a:spAutoFit/>
          </a:bodyPr>
          <a:lstStyle/>
          <a:p>
            <a:r>
              <a:rPr lang="en-US"/>
              <a:t>B</a:t>
            </a:r>
            <a:endParaRPr lang="en-AU"/>
          </a:p>
        </p:txBody>
      </p:sp>
      <p:sp>
        <p:nvSpPr>
          <p:cNvPr id="8" name="Rectangle 7">
            <a:extLst>
              <a:ext uri="{FF2B5EF4-FFF2-40B4-BE49-F238E27FC236}">
                <a16:creationId xmlns:a16="http://schemas.microsoft.com/office/drawing/2014/main" id="{2B59D257-B2FB-4CC8-80AD-DF78960D2F5E}"/>
              </a:ext>
            </a:extLst>
          </p:cNvPr>
          <p:cNvSpPr/>
          <p:nvPr/>
        </p:nvSpPr>
        <p:spPr>
          <a:xfrm>
            <a:off x="7641319" y="2049542"/>
            <a:ext cx="1489074" cy="12445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1</a:t>
            </a:r>
            <a:r>
              <a:rPr lang="en-AU"/>
              <a:t>-1</a:t>
            </a:r>
          </a:p>
        </p:txBody>
      </p:sp>
      <p:sp>
        <p:nvSpPr>
          <p:cNvPr id="9" name="Rectangle 8">
            <a:extLst>
              <a:ext uri="{FF2B5EF4-FFF2-40B4-BE49-F238E27FC236}">
                <a16:creationId xmlns:a16="http://schemas.microsoft.com/office/drawing/2014/main" id="{09FB07C8-3341-4F7A-BF6A-26783D48B3C6}"/>
              </a:ext>
            </a:extLst>
          </p:cNvPr>
          <p:cNvSpPr/>
          <p:nvPr/>
        </p:nvSpPr>
        <p:spPr>
          <a:xfrm>
            <a:off x="7641319" y="3429000"/>
            <a:ext cx="1489074" cy="12445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2-2</a:t>
            </a:r>
          </a:p>
        </p:txBody>
      </p:sp>
      <p:cxnSp>
        <p:nvCxnSpPr>
          <p:cNvPr id="10" name="Straight Arrow Connector 9">
            <a:extLst>
              <a:ext uri="{FF2B5EF4-FFF2-40B4-BE49-F238E27FC236}">
                <a16:creationId xmlns:a16="http://schemas.microsoft.com/office/drawing/2014/main" id="{07E59004-C5BD-4EBC-951E-DCC5D45B35EE}"/>
              </a:ext>
            </a:extLst>
          </p:cNvPr>
          <p:cNvCxnSpPr>
            <a:cxnSpLocks/>
          </p:cNvCxnSpPr>
          <p:nvPr/>
        </p:nvCxnSpPr>
        <p:spPr>
          <a:xfrm flipV="1">
            <a:off x="7158037" y="3739243"/>
            <a:ext cx="374423" cy="2762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0E991F65-DF8F-46DB-8D57-658E66301D13}"/>
              </a:ext>
            </a:extLst>
          </p:cNvPr>
          <p:cNvCxnSpPr>
            <a:cxnSpLocks/>
          </p:cNvCxnSpPr>
          <p:nvPr/>
        </p:nvCxnSpPr>
        <p:spPr>
          <a:xfrm flipH="1">
            <a:off x="9310460" y="4170680"/>
            <a:ext cx="744425" cy="5319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63F564BC-987D-442E-8A85-1B5768BBD6FC}"/>
              </a:ext>
            </a:extLst>
          </p:cNvPr>
          <p:cNvSpPr/>
          <p:nvPr/>
        </p:nvSpPr>
        <p:spPr>
          <a:xfrm>
            <a:off x="7641319" y="4795631"/>
            <a:ext cx="1489074" cy="12445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3-3</a:t>
            </a:r>
            <a:endParaRPr lang="en-AU"/>
          </a:p>
        </p:txBody>
      </p:sp>
      <p:sp>
        <p:nvSpPr>
          <p:cNvPr id="13" name="Rectangle 12">
            <a:extLst>
              <a:ext uri="{FF2B5EF4-FFF2-40B4-BE49-F238E27FC236}">
                <a16:creationId xmlns:a16="http://schemas.microsoft.com/office/drawing/2014/main" id="{71F8C894-F369-4DC4-98AB-BF89F8A22C04}"/>
              </a:ext>
            </a:extLst>
          </p:cNvPr>
          <p:cNvSpPr/>
          <p:nvPr/>
        </p:nvSpPr>
        <p:spPr>
          <a:xfrm>
            <a:off x="7641319" y="6162262"/>
            <a:ext cx="1489074" cy="12445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4</a:t>
            </a:r>
            <a:endParaRPr lang="en-AU"/>
          </a:p>
        </p:txBody>
      </p:sp>
    </p:spTree>
    <p:extLst>
      <p:ext uri="{BB962C8B-B14F-4D97-AF65-F5344CB8AC3E}">
        <p14:creationId xmlns:p14="http://schemas.microsoft.com/office/powerpoint/2010/main" val="37960418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animBg="1"/>
      <p:bldP spid="9" grpId="0" animBg="1"/>
      <p:bldP spid="12" grpId="0" animBg="1"/>
      <p:bldP spid="1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30B9B-CE35-4B98-93CA-280FF3E42E49}"/>
              </a:ext>
            </a:extLst>
          </p:cNvPr>
          <p:cNvSpPr>
            <a:spLocks noGrp="1"/>
          </p:cNvSpPr>
          <p:nvPr>
            <p:ph type="title"/>
          </p:nvPr>
        </p:nvSpPr>
        <p:spPr/>
        <p:txBody>
          <a:bodyPr/>
          <a:lstStyle/>
          <a:p>
            <a:r>
              <a:rPr lang="en-US"/>
              <a:t>Single Linkage </a:t>
            </a:r>
            <a:endParaRPr lang="en-AU"/>
          </a:p>
        </p:txBody>
      </p:sp>
      <p:sp>
        <p:nvSpPr>
          <p:cNvPr id="3" name="Content Placeholder 2">
            <a:extLst>
              <a:ext uri="{FF2B5EF4-FFF2-40B4-BE49-F238E27FC236}">
                <a16:creationId xmlns:a16="http://schemas.microsoft.com/office/drawing/2014/main" id="{9DFC12BE-2F03-4161-93FD-087567D68703}"/>
              </a:ext>
            </a:extLst>
          </p:cNvPr>
          <p:cNvSpPr>
            <a:spLocks noGrp="1"/>
          </p:cNvSpPr>
          <p:nvPr>
            <p:ph idx="1"/>
          </p:nvPr>
        </p:nvSpPr>
        <p:spPr>
          <a:xfrm>
            <a:off x="658585" y="1633311"/>
            <a:ext cx="10515600" cy="4351338"/>
          </a:xfrm>
        </p:spPr>
        <p:txBody>
          <a:bodyPr/>
          <a:lstStyle/>
          <a:p>
            <a:r>
              <a:rPr lang="en-US"/>
              <a:t> What is the largest possible number of comparisons?</a:t>
            </a:r>
            <a:endParaRPr lang="en-AU"/>
          </a:p>
          <a:p>
            <a:pPr marL="0" indent="0">
              <a:buNone/>
            </a:pPr>
            <a:endParaRPr lang="en-AU"/>
          </a:p>
        </p:txBody>
      </p:sp>
      <p:pic>
        <p:nvPicPr>
          <p:cNvPr id="4" name="Content Placeholder 3">
            <a:extLst>
              <a:ext uri="{FF2B5EF4-FFF2-40B4-BE49-F238E27FC236}">
                <a16:creationId xmlns:a16="http://schemas.microsoft.com/office/drawing/2014/main" id="{BD92A84D-38F9-4B61-91BE-88735F05C017}"/>
              </a:ext>
            </a:extLst>
          </p:cNvPr>
          <p:cNvPicPr>
            <a:picLocks noChangeAspect="1"/>
          </p:cNvPicPr>
          <p:nvPr/>
        </p:nvPicPr>
        <p:blipFill>
          <a:blip r:embed="rId3"/>
          <a:stretch>
            <a:fillRect/>
          </a:stretch>
        </p:blipFill>
        <p:spPr>
          <a:xfrm>
            <a:off x="134256" y="2388779"/>
            <a:ext cx="6276975" cy="4095750"/>
          </a:xfrm>
          <a:prstGeom prst="rect">
            <a:avLst/>
          </a:prstGeom>
        </p:spPr>
      </p:pic>
      <p:graphicFrame>
        <p:nvGraphicFramePr>
          <p:cNvPr id="5" name="Table 5">
            <a:extLst>
              <a:ext uri="{FF2B5EF4-FFF2-40B4-BE49-F238E27FC236}">
                <a16:creationId xmlns:a16="http://schemas.microsoft.com/office/drawing/2014/main" id="{25822565-BAB7-4295-AE7C-0A2F63F451D8}"/>
              </a:ext>
            </a:extLst>
          </p:cNvPr>
          <p:cNvGraphicFramePr>
            <a:graphicFrameLocks noGrp="1"/>
          </p:cNvGraphicFramePr>
          <p:nvPr/>
        </p:nvGraphicFramePr>
        <p:xfrm>
          <a:off x="6276975" y="3429000"/>
          <a:ext cx="792843" cy="1483360"/>
        </p:xfrm>
        <a:graphic>
          <a:graphicData uri="http://schemas.openxmlformats.org/drawingml/2006/table">
            <a:tbl>
              <a:tblPr firstRow="1" bandRow="1">
                <a:tableStyleId>{5C22544A-7EE6-4342-B048-85BDC9FD1C3A}</a:tableStyleId>
              </a:tblPr>
              <a:tblGrid>
                <a:gridCol w="792843">
                  <a:extLst>
                    <a:ext uri="{9D8B030D-6E8A-4147-A177-3AD203B41FA5}">
                      <a16:colId xmlns:a16="http://schemas.microsoft.com/office/drawing/2014/main" val="2489575905"/>
                    </a:ext>
                  </a:extLst>
                </a:gridCol>
              </a:tblGrid>
              <a:tr h="370840">
                <a:tc>
                  <a:txBody>
                    <a:bodyPr/>
                    <a:lstStyle/>
                    <a:p>
                      <a:r>
                        <a:rPr lang="en-US"/>
                        <a:t>1</a:t>
                      </a:r>
                      <a:endParaRPr lang="en-AU"/>
                    </a:p>
                  </a:txBody>
                  <a:tcPr/>
                </a:tc>
                <a:extLst>
                  <a:ext uri="{0D108BD9-81ED-4DB2-BD59-A6C34878D82A}">
                    <a16:rowId xmlns:a16="http://schemas.microsoft.com/office/drawing/2014/main" val="2063615189"/>
                  </a:ext>
                </a:extLst>
              </a:tr>
              <a:tr h="370840">
                <a:tc>
                  <a:txBody>
                    <a:bodyPr/>
                    <a:lstStyle/>
                    <a:p>
                      <a:r>
                        <a:rPr lang="en-US"/>
                        <a:t>2</a:t>
                      </a:r>
                      <a:endParaRPr lang="en-AU"/>
                    </a:p>
                  </a:txBody>
                  <a:tcPr/>
                </a:tc>
                <a:extLst>
                  <a:ext uri="{0D108BD9-81ED-4DB2-BD59-A6C34878D82A}">
                    <a16:rowId xmlns:a16="http://schemas.microsoft.com/office/drawing/2014/main" val="2088419341"/>
                  </a:ext>
                </a:extLst>
              </a:tr>
              <a:tr h="370840">
                <a:tc>
                  <a:txBody>
                    <a:bodyPr/>
                    <a:lstStyle/>
                    <a:p>
                      <a:r>
                        <a:rPr lang="en-US"/>
                        <a:t>3</a:t>
                      </a:r>
                      <a:endParaRPr lang="en-AU"/>
                    </a:p>
                  </a:txBody>
                  <a:tcPr/>
                </a:tc>
                <a:extLst>
                  <a:ext uri="{0D108BD9-81ED-4DB2-BD59-A6C34878D82A}">
                    <a16:rowId xmlns:a16="http://schemas.microsoft.com/office/drawing/2014/main" val="2858243551"/>
                  </a:ext>
                </a:extLst>
              </a:tr>
              <a:tr h="370840">
                <a:tc>
                  <a:txBody>
                    <a:bodyPr/>
                    <a:lstStyle/>
                    <a:p>
                      <a:r>
                        <a:rPr lang="en-US"/>
                        <a:t>4</a:t>
                      </a:r>
                      <a:endParaRPr lang="en-AU"/>
                    </a:p>
                  </a:txBody>
                  <a:tcPr/>
                </a:tc>
                <a:extLst>
                  <a:ext uri="{0D108BD9-81ED-4DB2-BD59-A6C34878D82A}">
                    <a16:rowId xmlns:a16="http://schemas.microsoft.com/office/drawing/2014/main" val="848661446"/>
                  </a:ext>
                </a:extLst>
              </a:tr>
            </a:tbl>
          </a:graphicData>
        </a:graphic>
      </p:graphicFrame>
      <p:graphicFrame>
        <p:nvGraphicFramePr>
          <p:cNvPr id="7" name="Table 5">
            <a:extLst>
              <a:ext uri="{FF2B5EF4-FFF2-40B4-BE49-F238E27FC236}">
                <a16:creationId xmlns:a16="http://schemas.microsoft.com/office/drawing/2014/main" id="{68926D9B-D71E-44CB-94E0-C7C07BDBD6BB}"/>
              </a:ext>
            </a:extLst>
          </p:cNvPr>
          <p:cNvGraphicFramePr>
            <a:graphicFrameLocks noGrp="1"/>
          </p:cNvGraphicFramePr>
          <p:nvPr/>
        </p:nvGraphicFramePr>
        <p:xfrm>
          <a:off x="10103303" y="3429000"/>
          <a:ext cx="792843" cy="1483360"/>
        </p:xfrm>
        <a:graphic>
          <a:graphicData uri="http://schemas.openxmlformats.org/drawingml/2006/table">
            <a:tbl>
              <a:tblPr firstRow="1" bandRow="1">
                <a:tableStyleId>{5C22544A-7EE6-4342-B048-85BDC9FD1C3A}</a:tableStyleId>
              </a:tblPr>
              <a:tblGrid>
                <a:gridCol w="792843">
                  <a:extLst>
                    <a:ext uri="{9D8B030D-6E8A-4147-A177-3AD203B41FA5}">
                      <a16:colId xmlns:a16="http://schemas.microsoft.com/office/drawing/2014/main" val="2489575905"/>
                    </a:ext>
                  </a:extLst>
                </a:gridCol>
              </a:tblGrid>
              <a:tr h="370840">
                <a:tc>
                  <a:txBody>
                    <a:bodyPr/>
                    <a:lstStyle/>
                    <a:p>
                      <a:r>
                        <a:rPr lang="en-US"/>
                        <a:t>6</a:t>
                      </a:r>
                      <a:endParaRPr lang="en-AU"/>
                    </a:p>
                  </a:txBody>
                  <a:tcPr/>
                </a:tc>
                <a:extLst>
                  <a:ext uri="{0D108BD9-81ED-4DB2-BD59-A6C34878D82A}">
                    <a16:rowId xmlns:a16="http://schemas.microsoft.com/office/drawing/2014/main" val="2063615189"/>
                  </a:ext>
                </a:extLst>
              </a:tr>
              <a:tr h="370840">
                <a:tc>
                  <a:txBody>
                    <a:bodyPr/>
                    <a:lstStyle/>
                    <a:p>
                      <a:r>
                        <a:rPr lang="en-US"/>
                        <a:t>2</a:t>
                      </a:r>
                      <a:endParaRPr lang="en-AU"/>
                    </a:p>
                  </a:txBody>
                  <a:tcPr/>
                </a:tc>
                <a:extLst>
                  <a:ext uri="{0D108BD9-81ED-4DB2-BD59-A6C34878D82A}">
                    <a16:rowId xmlns:a16="http://schemas.microsoft.com/office/drawing/2014/main" val="2088419341"/>
                  </a:ext>
                </a:extLst>
              </a:tr>
              <a:tr h="370840">
                <a:tc>
                  <a:txBody>
                    <a:bodyPr/>
                    <a:lstStyle/>
                    <a:p>
                      <a:r>
                        <a:rPr lang="en-US"/>
                        <a:t>35</a:t>
                      </a:r>
                      <a:endParaRPr lang="en-AU"/>
                    </a:p>
                  </a:txBody>
                  <a:tcPr/>
                </a:tc>
                <a:extLst>
                  <a:ext uri="{0D108BD9-81ED-4DB2-BD59-A6C34878D82A}">
                    <a16:rowId xmlns:a16="http://schemas.microsoft.com/office/drawing/2014/main" val="2858243551"/>
                  </a:ext>
                </a:extLst>
              </a:tr>
              <a:tr h="370840">
                <a:tc>
                  <a:txBody>
                    <a:bodyPr/>
                    <a:lstStyle/>
                    <a:p>
                      <a:r>
                        <a:rPr lang="en-US"/>
                        <a:t>4</a:t>
                      </a:r>
                      <a:endParaRPr lang="en-AU"/>
                    </a:p>
                  </a:txBody>
                  <a:tcPr/>
                </a:tc>
                <a:extLst>
                  <a:ext uri="{0D108BD9-81ED-4DB2-BD59-A6C34878D82A}">
                    <a16:rowId xmlns:a16="http://schemas.microsoft.com/office/drawing/2014/main" val="848661446"/>
                  </a:ext>
                </a:extLst>
              </a:tr>
            </a:tbl>
          </a:graphicData>
        </a:graphic>
      </p:graphicFrame>
      <p:sp>
        <p:nvSpPr>
          <p:cNvPr id="8" name="TextBox 7">
            <a:extLst>
              <a:ext uri="{FF2B5EF4-FFF2-40B4-BE49-F238E27FC236}">
                <a16:creationId xmlns:a16="http://schemas.microsoft.com/office/drawing/2014/main" id="{92DB0179-7001-4ED4-9FBB-93A641909D41}"/>
              </a:ext>
            </a:extLst>
          </p:cNvPr>
          <p:cNvSpPr txBox="1"/>
          <p:nvPr/>
        </p:nvSpPr>
        <p:spPr>
          <a:xfrm>
            <a:off x="6276975" y="2890157"/>
            <a:ext cx="630011" cy="369332"/>
          </a:xfrm>
          <a:prstGeom prst="rect">
            <a:avLst/>
          </a:prstGeom>
          <a:noFill/>
        </p:spPr>
        <p:txBody>
          <a:bodyPr wrap="square" rtlCol="0">
            <a:spAutoFit/>
          </a:bodyPr>
          <a:lstStyle/>
          <a:p>
            <a:r>
              <a:rPr lang="en-US"/>
              <a:t>A</a:t>
            </a:r>
            <a:endParaRPr lang="en-AU"/>
          </a:p>
        </p:txBody>
      </p:sp>
      <p:sp>
        <p:nvSpPr>
          <p:cNvPr id="9" name="TextBox 8">
            <a:extLst>
              <a:ext uri="{FF2B5EF4-FFF2-40B4-BE49-F238E27FC236}">
                <a16:creationId xmlns:a16="http://schemas.microsoft.com/office/drawing/2014/main" id="{F189221A-96A2-4E96-8332-FAFF6B8F6B2B}"/>
              </a:ext>
            </a:extLst>
          </p:cNvPr>
          <p:cNvSpPr txBox="1"/>
          <p:nvPr/>
        </p:nvSpPr>
        <p:spPr>
          <a:xfrm>
            <a:off x="10239374" y="2924730"/>
            <a:ext cx="630011" cy="369332"/>
          </a:xfrm>
          <a:prstGeom prst="rect">
            <a:avLst/>
          </a:prstGeom>
          <a:noFill/>
        </p:spPr>
        <p:txBody>
          <a:bodyPr wrap="square" rtlCol="0">
            <a:spAutoFit/>
          </a:bodyPr>
          <a:lstStyle/>
          <a:p>
            <a:r>
              <a:rPr lang="en-US"/>
              <a:t>B</a:t>
            </a:r>
            <a:endParaRPr lang="en-AU"/>
          </a:p>
        </p:txBody>
      </p:sp>
      <p:sp>
        <p:nvSpPr>
          <p:cNvPr id="10" name="Rectangle 9">
            <a:extLst>
              <a:ext uri="{FF2B5EF4-FFF2-40B4-BE49-F238E27FC236}">
                <a16:creationId xmlns:a16="http://schemas.microsoft.com/office/drawing/2014/main" id="{5887E274-CA4F-477F-8FDE-C5CEEAD756DE}"/>
              </a:ext>
            </a:extLst>
          </p:cNvPr>
          <p:cNvSpPr/>
          <p:nvPr/>
        </p:nvSpPr>
        <p:spPr>
          <a:xfrm>
            <a:off x="7620679" y="3393233"/>
            <a:ext cx="1489074" cy="12445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1 -6</a:t>
            </a:r>
          </a:p>
          <a:p>
            <a:pPr algn="ctr"/>
            <a:r>
              <a:rPr lang="en-US"/>
              <a:t>2 -2</a:t>
            </a:r>
          </a:p>
          <a:p>
            <a:pPr algn="ctr"/>
            <a:r>
              <a:rPr lang="en-US"/>
              <a:t>3-35</a:t>
            </a:r>
          </a:p>
          <a:p>
            <a:pPr algn="ctr"/>
            <a:r>
              <a:rPr lang="en-US"/>
              <a:t>4-4</a:t>
            </a:r>
            <a:endParaRPr lang="en-AU"/>
          </a:p>
        </p:txBody>
      </p:sp>
      <p:cxnSp>
        <p:nvCxnSpPr>
          <p:cNvPr id="13" name="Straight Arrow Connector 12">
            <a:extLst>
              <a:ext uri="{FF2B5EF4-FFF2-40B4-BE49-F238E27FC236}">
                <a16:creationId xmlns:a16="http://schemas.microsoft.com/office/drawing/2014/main" id="{8DE59B83-7C17-48FB-B532-90D859EDED6C}"/>
              </a:ext>
            </a:extLst>
          </p:cNvPr>
          <p:cNvCxnSpPr>
            <a:cxnSpLocks/>
          </p:cNvCxnSpPr>
          <p:nvPr/>
        </p:nvCxnSpPr>
        <p:spPr>
          <a:xfrm>
            <a:off x="7158037" y="4015503"/>
            <a:ext cx="323339" cy="1551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281460A7-7C7C-489F-8ABE-7787500E4CE0}"/>
              </a:ext>
            </a:extLst>
          </p:cNvPr>
          <p:cNvCxnSpPr>
            <a:cxnSpLocks/>
          </p:cNvCxnSpPr>
          <p:nvPr/>
        </p:nvCxnSpPr>
        <p:spPr>
          <a:xfrm flipH="1">
            <a:off x="9249056" y="4170680"/>
            <a:ext cx="80583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656D793F-CA38-46DE-8351-0BF47B626662}"/>
              </a:ext>
            </a:extLst>
          </p:cNvPr>
          <p:cNvSpPr txBox="1"/>
          <p:nvPr/>
        </p:nvSpPr>
        <p:spPr>
          <a:xfrm>
            <a:off x="6400800" y="5927271"/>
            <a:ext cx="4953000" cy="369332"/>
          </a:xfrm>
          <a:prstGeom prst="rect">
            <a:avLst/>
          </a:prstGeom>
          <a:noFill/>
        </p:spPr>
        <p:txBody>
          <a:bodyPr wrap="square" rtlCol="0">
            <a:spAutoFit/>
          </a:bodyPr>
          <a:lstStyle/>
          <a:p>
            <a:r>
              <a:rPr lang="en-US"/>
              <a:t>Number of Comparison  M * N (B=1)</a:t>
            </a:r>
            <a:endParaRPr lang="en-AU"/>
          </a:p>
        </p:txBody>
      </p:sp>
    </p:spTree>
    <p:extLst>
      <p:ext uri="{BB962C8B-B14F-4D97-AF65-F5344CB8AC3E}">
        <p14:creationId xmlns:p14="http://schemas.microsoft.com/office/powerpoint/2010/main" val="36392693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animBg="1"/>
      <p:bldP spid="1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8E6CA8-283B-4517-BFA7-F3DD81321FD1}"/>
              </a:ext>
            </a:extLst>
          </p:cNvPr>
          <p:cNvSpPr>
            <a:spLocks noGrp="1"/>
          </p:cNvSpPr>
          <p:nvPr>
            <p:ph type="title"/>
          </p:nvPr>
        </p:nvSpPr>
        <p:spPr/>
        <p:txBody>
          <a:bodyPr>
            <a:normAutofit/>
          </a:bodyPr>
          <a:lstStyle/>
          <a:p>
            <a:r>
              <a:rPr lang="en-US"/>
              <a:t>Single Linkage </a:t>
            </a:r>
            <a:endParaRPr lang="en-AU"/>
          </a:p>
        </p:txBody>
      </p:sp>
      <p:sp>
        <p:nvSpPr>
          <p:cNvPr id="3" name="Content Placeholder 2">
            <a:extLst>
              <a:ext uri="{FF2B5EF4-FFF2-40B4-BE49-F238E27FC236}">
                <a16:creationId xmlns:a16="http://schemas.microsoft.com/office/drawing/2014/main" id="{D99BE908-CE5C-44DE-A8C9-302F82ABE7E4}"/>
              </a:ext>
            </a:extLst>
          </p:cNvPr>
          <p:cNvSpPr>
            <a:spLocks noGrp="1"/>
          </p:cNvSpPr>
          <p:nvPr>
            <p:ph idx="1"/>
          </p:nvPr>
        </p:nvSpPr>
        <p:spPr/>
        <p:txBody>
          <a:bodyPr>
            <a:normAutofit fontScale="92500" lnSpcReduction="10000"/>
          </a:bodyPr>
          <a:lstStyle/>
          <a:p>
            <a:r>
              <a:rPr lang="en-US"/>
              <a:t>If records are evenly allocated to b blocks, how many comparisons will be needed?</a:t>
            </a:r>
          </a:p>
          <a:p>
            <a:pPr marL="0" indent="0">
              <a:buNone/>
            </a:pPr>
            <a:endParaRPr lang="en-US"/>
          </a:p>
          <a:p>
            <a:pPr marL="0" indent="0">
              <a:buNone/>
            </a:pPr>
            <a:r>
              <a:rPr lang="en-US"/>
              <a:t># of elements  of Data base A in block</a:t>
            </a:r>
          </a:p>
          <a:p>
            <a:pPr marL="0" indent="0">
              <a:buNone/>
            </a:pPr>
            <a:r>
              <a:rPr lang="en-US"/>
              <a:t> = M/b</a:t>
            </a:r>
          </a:p>
          <a:p>
            <a:pPr marL="0" indent="0">
              <a:buNone/>
            </a:pPr>
            <a:r>
              <a:rPr lang="en-US"/>
              <a:t># of elements  of Data base B  in block</a:t>
            </a:r>
          </a:p>
          <a:p>
            <a:pPr marL="0" indent="0">
              <a:buNone/>
            </a:pPr>
            <a:r>
              <a:rPr lang="en-US"/>
              <a:t> = N/b</a:t>
            </a:r>
          </a:p>
          <a:p>
            <a:pPr marL="0" indent="0">
              <a:buNone/>
            </a:pPr>
            <a:r>
              <a:rPr lang="en-US"/>
              <a:t> (m/b) * (n/b) * b</a:t>
            </a:r>
          </a:p>
          <a:p>
            <a:pPr marL="0" indent="0">
              <a:buNone/>
            </a:pPr>
            <a:endParaRPr lang="en-US"/>
          </a:p>
          <a:p>
            <a:pPr marL="0" indent="0">
              <a:buNone/>
            </a:pPr>
            <a:r>
              <a:rPr lang="en-US"/>
              <a:t>Number of comparison =  (m/b) * (n/b) * b</a:t>
            </a:r>
          </a:p>
          <a:p>
            <a:pPr marL="0" indent="0">
              <a:buNone/>
            </a:pPr>
            <a:endParaRPr lang="en-US"/>
          </a:p>
        </p:txBody>
      </p:sp>
      <p:graphicFrame>
        <p:nvGraphicFramePr>
          <p:cNvPr id="4" name="Table 5">
            <a:extLst>
              <a:ext uri="{FF2B5EF4-FFF2-40B4-BE49-F238E27FC236}">
                <a16:creationId xmlns:a16="http://schemas.microsoft.com/office/drawing/2014/main" id="{F801F974-85B1-42F9-9539-A9352BE48D41}"/>
              </a:ext>
            </a:extLst>
          </p:cNvPr>
          <p:cNvGraphicFramePr>
            <a:graphicFrameLocks noGrp="1"/>
          </p:cNvGraphicFramePr>
          <p:nvPr>
            <p:extLst>
              <p:ext uri="{D42A27DB-BD31-4B8C-83A1-F6EECF244321}">
                <p14:modId xmlns:p14="http://schemas.microsoft.com/office/powerpoint/2010/main" val="2787241326"/>
              </p:ext>
            </p:extLst>
          </p:nvPr>
        </p:nvGraphicFramePr>
        <p:xfrm>
          <a:off x="6276975" y="3429000"/>
          <a:ext cx="792843" cy="1483360"/>
        </p:xfrm>
        <a:graphic>
          <a:graphicData uri="http://schemas.openxmlformats.org/drawingml/2006/table">
            <a:tbl>
              <a:tblPr firstRow="1" bandRow="1">
                <a:tableStyleId>{5C22544A-7EE6-4342-B048-85BDC9FD1C3A}</a:tableStyleId>
              </a:tblPr>
              <a:tblGrid>
                <a:gridCol w="792843">
                  <a:extLst>
                    <a:ext uri="{9D8B030D-6E8A-4147-A177-3AD203B41FA5}">
                      <a16:colId xmlns:a16="http://schemas.microsoft.com/office/drawing/2014/main" val="2489575905"/>
                    </a:ext>
                  </a:extLst>
                </a:gridCol>
              </a:tblGrid>
              <a:tr h="370840">
                <a:tc>
                  <a:txBody>
                    <a:bodyPr/>
                    <a:lstStyle/>
                    <a:p>
                      <a:r>
                        <a:rPr lang="en-US"/>
                        <a:t>1</a:t>
                      </a:r>
                      <a:endParaRPr lang="en-AU"/>
                    </a:p>
                  </a:txBody>
                  <a:tcPr/>
                </a:tc>
                <a:extLst>
                  <a:ext uri="{0D108BD9-81ED-4DB2-BD59-A6C34878D82A}">
                    <a16:rowId xmlns:a16="http://schemas.microsoft.com/office/drawing/2014/main" val="2063615189"/>
                  </a:ext>
                </a:extLst>
              </a:tr>
              <a:tr h="370840">
                <a:tc>
                  <a:txBody>
                    <a:bodyPr/>
                    <a:lstStyle/>
                    <a:p>
                      <a:r>
                        <a:rPr lang="en-US"/>
                        <a:t>2</a:t>
                      </a:r>
                      <a:endParaRPr lang="en-AU"/>
                    </a:p>
                  </a:txBody>
                  <a:tcPr/>
                </a:tc>
                <a:extLst>
                  <a:ext uri="{0D108BD9-81ED-4DB2-BD59-A6C34878D82A}">
                    <a16:rowId xmlns:a16="http://schemas.microsoft.com/office/drawing/2014/main" val="2088419341"/>
                  </a:ext>
                </a:extLst>
              </a:tr>
              <a:tr h="370840">
                <a:tc>
                  <a:txBody>
                    <a:bodyPr/>
                    <a:lstStyle/>
                    <a:p>
                      <a:r>
                        <a:rPr lang="en-US"/>
                        <a:t>3</a:t>
                      </a:r>
                      <a:endParaRPr lang="en-AU"/>
                    </a:p>
                  </a:txBody>
                  <a:tcPr/>
                </a:tc>
                <a:extLst>
                  <a:ext uri="{0D108BD9-81ED-4DB2-BD59-A6C34878D82A}">
                    <a16:rowId xmlns:a16="http://schemas.microsoft.com/office/drawing/2014/main" val="2858243551"/>
                  </a:ext>
                </a:extLst>
              </a:tr>
              <a:tr h="370840">
                <a:tc>
                  <a:txBody>
                    <a:bodyPr/>
                    <a:lstStyle/>
                    <a:p>
                      <a:r>
                        <a:rPr lang="en-US"/>
                        <a:t>4</a:t>
                      </a:r>
                      <a:endParaRPr lang="en-AU"/>
                    </a:p>
                  </a:txBody>
                  <a:tcPr/>
                </a:tc>
                <a:extLst>
                  <a:ext uri="{0D108BD9-81ED-4DB2-BD59-A6C34878D82A}">
                    <a16:rowId xmlns:a16="http://schemas.microsoft.com/office/drawing/2014/main" val="848661446"/>
                  </a:ext>
                </a:extLst>
              </a:tr>
            </a:tbl>
          </a:graphicData>
        </a:graphic>
      </p:graphicFrame>
      <p:graphicFrame>
        <p:nvGraphicFramePr>
          <p:cNvPr id="5" name="Table 5">
            <a:extLst>
              <a:ext uri="{FF2B5EF4-FFF2-40B4-BE49-F238E27FC236}">
                <a16:creationId xmlns:a16="http://schemas.microsoft.com/office/drawing/2014/main" id="{B79A6DB7-B8B8-43B9-BC5C-1FFA024ECD24}"/>
              </a:ext>
            </a:extLst>
          </p:cNvPr>
          <p:cNvGraphicFramePr>
            <a:graphicFrameLocks noGrp="1"/>
          </p:cNvGraphicFramePr>
          <p:nvPr>
            <p:extLst>
              <p:ext uri="{D42A27DB-BD31-4B8C-83A1-F6EECF244321}">
                <p14:modId xmlns:p14="http://schemas.microsoft.com/office/powerpoint/2010/main" val="2937610865"/>
              </p:ext>
            </p:extLst>
          </p:nvPr>
        </p:nvGraphicFramePr>
        <p:xfrm>
          <a:off x="10103303" y="3429000"/>
          <a:ext cx="792843" cy="1483360"/>
        </p:xfrm>
        <a:graphic>
          <a:graphicData uri="http://schemas.openxmlformats.org/drawingml/2006/table">
            <a:tbl>
              <a:tblPr firstRow="1" bandRow="1">
                <a:tableStyleId>{5C22544A-7EE6-4342-B048-85BDC9FD1C3A}</a:tableStyleId>
              </a:tblPr>
              <a:tblGrid>
                <a:gridCol w="792843">
                  <a:extLst>
                    <a:ext uri="{9D8B030D-6E8A-4147-A177-3AD203B41FA5}">
                      <a16:colId xmlns:a16="http://schemas.microsoft.com/office/drawing/2014/main" val="2489575905"/>
                    </a:ext>
                  </a:extLst>
                </a:gridCol>
              </a:tblGrid>
              <a:tr h="370840">
                <a:tc>
                  <a:txBody>
                    <a:bodyPr/>
                    <a:lstStyle/>
                    <a:p>
                      <a:r>
                        <a:rPr lang="en-US"/>
                        <a:t>6</a:t>
                      </a:r>
                      <a:endParaRPr lang="en-AU"/>
                    </a:p>
                  </a:txBody>
                  <a:tcPr/>
                </a:tc>
                <a:extLst>
                  <a:ext uri="{0D108BD9-81ED-4DB2-BD59-A6C34878D82A}">
                    <a16:rowId xmlns:a16="http://schemas.microsoft.com/office/drawing/2014/main" val="2063615189"/>
                  </a:ext>
                </a:extLst>
              </a:tr>
              <a:tr h="370840">
                <a:tc>
                  <a:txBody>
                    <a:bodyPr/>
                    <a:lstStyle/>
                    <a:p>
                      <a:r>
                        <a:rPr lang="en-US"/>
                        <a:t>2</a:t>
                      </a:r>
                      <a:endParaRPr lang="en-AU"/>
                    </a:p>
                  </a:txBody>
                  <a:tcPr/>
                </a:tc>
                <a:extLst>
                  <a:ext uri="{0D108BD9-81ED-4DB2-BD59-A6C34878D82A}">
                    <a16:rowId xmlns:a16="http://schemas.microsoft.com/office/drawing/2014/main" val="2088419341"/>
                  </a:ext>
                </a:extLst>
              </a:tr>
              <a:tr h="370840">
                <a:tc>
                  <a:txBody>
                    <a:bodyPr/>
                    <a:lstStyle/>
                    <a:p>
                      <a:r>
                        <a:rPr lang="en-US"/>
                        <a:t>35</a:t>
                      </a:r>
                      <a:endParaRPr lang="en-AU"/>
                    </a:p>
                  </a:txBody>
                  <a:tcPr/>
                </a:tc>
                <a:extLst>
                  <a:ext uri="{0D108BD9-81ED-4DB2-BD59-A6C34878D82A}">
                    <a16:rowId xmlns:a16="http://schemas.microsoft.com/office/drawing/2014/main" val="2858243551"/>
                  </a:ext>
                </a:extLst>
              </a:tr>
              <a:tr h="370840">
                <a:tc>
                  <a:txBody>
                    <a:bodyPr/>
                    <a:lstStyle/>
                    <a:p>
                      <a:r>
                        <a:rPr lang="en-US"/>
                        <a:t>4</a:t>
                      </a:r>
                      <a:endParaRPr lang="en-AU"/>
                    </a:p>
                  </a:txBody>
                  <a:tcPr/>
                </a:tc>
                <a:extLst>
                  <a:ext uri="{0D108BD9-81ED-4DB2-BD59-A6C34878D82A}">
                    <a16:rowId xmlns:a16="http://schemas.microsoft.com/office/drawing/2014/main" val="848661446"/>
                  </a:ext>
                </a:extLst>
              </a:tr>
            </a:tbl>
          </a:graphicData>
        </a:graphic>
      </p:graphicFrame>
      <p:sp>
        <p:nvSpPr>
          <p:cNvPr id="6" name="TextBox 5">
            <a:extLst>
              <a:ext uri="{FF2B5EF4-FFF2-40B4-BE49-F238E27FC236}">
                <a16:creationId xmlns:a16="http://schemas.microsoft.com/office/drawing/2014/main" id="{B6083C46-5824-4E78-AFEF-D096D7B2C71C}"/>
              </a:ext>
            </a:extLst>
          </p:cNvPr>
          <p:cNvSpPr txBox="1"/>
          <p:nvPr/>
        </p:nvSpPr>
        <p:spPr>
          <a:xfrm>
            <a:off x="6276975" y="2890157"/>
            <a:ext cx="630011" cy="369332"/>
          </a:xfrm>
          <a:prstGeom prst="rect">
            <a:avLst/>
          </a:prstGeom>
          <a:noFill/>
        </p:spPr>
        <p:txBody>
          <a:bodyPr wrap="square" rtlCol="0">
            <a:spAutoFit/>
          </a:bodyPr>
          <a:lstStyle/>
          <a:p>
            <a:r>
              <a:rPr lang="en-US"/>
              <a:t>A</a:t>
            </a:r>
            <a:endParaRPr lang="en-AU"/>
          </a:p>
        </p:txBody>
      </p:sp>
      <p:sp>
        <p:nvSpPr>
          <p:cNvPr id="7" name="TextBox 6">
            <a:extLst>
              <a:ext uri="{FF2B5EF4-FFF2-40B4-BE49-F238E27FC236}">
                <a16:creationId xmlns:a16="http://schemas.microsoft.com/office/drawing/2014/main" id="{E7E8168F-548C-458C-8A1C-FB90EE3311C0}"/>
              </a:ext>
            </a:extLst>
          </p:cNvPr>
          <p:cNvSpPr txBox="1"/>
          <p:nvPr/>
        </p:nvSpPr>
        <p:spPr>
          <a:xfrm>
            <a:off x="10239374" y="2924730"/>
            <a:ext cx="630011" cy="369332"/>
          </a:xfrm>
          <a:prstGeom prst="rect">
            <a:avLst/>
          </a:prstGeom>
          <a:noFill/>
        </p:spPr>
        <p:txBody>
          <a:bodyPr wrap="square" rtlCol="0">
            <a:spAutoFit/>
          </a:bodyPr>
          <a:lstStyle/>
          <a:p>
            <a:r>
              <a:rPr lang="en-US"/>
              <a:t>B</a:t>
            </a:r>
            <a:endParaRPr lang="en-AU"/>
          </a:p>
        </p:txBody>
      </p:sp>
      <p:sp>
        <p:nvSpPr>
          <p:cNvPr id="8" name="Rectangle 7">
            <a:extLst>
              <a:ext uri="{FF2B5EF4-FFF2-40B4-BE49-F238E27FC236}">
                <a16:creationId xmlns:a16="http://schemas.microsoft.com/office/drawing/2014/main" id="{0ED168E2-CEA3-4D3D-9AEB-CED034846D0E}"/>
              </a:ext>
            </a:extLst>
          </p:cNvPr>
          <p:cNvSpPr/>
          <p:nvPr/>
        </p:nvSpPr>
        <p:spPr>
          <a:xfrm>
            <a:off x="7849054" y="3109339"/>
            <a:ext cx="1176110" cy="9682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1-6</a:t>
            </a:r>
          </a:p>
          <a:p>
            <a:pPr algn="ctr"/>
            <a:r>
              <a:rPr lang="en-US"/>
              <a:t>2-3</a:t>
            </a:r>
          </a:p>
          <a:p>
            <a:pPr algn="ctr"/>
            <a:endParaRPr lang="en-AU"/>
          </a:p>
        </p:txBody>
      </p:sp>
      <p:sp>
        <p:nvSpPr>
          <p:cNvPr id="9" name="Rectangle 8">
            <a:extLst>
              <a:ext uri="{FF2B5EF4-FFF2-40B4-BE49-F238E27FC236}">
                <a16:creationId xmlns:a16="http://schemas.microsoft.com/office/drawing/2014/main" id="{13FF47F6-3396-4100-92AF-D8DA89CC9713}"/>
              </a:ext>
            </a:extLst>
          </p:cNvPr>
          <p:cNvSpPr/>
          <p:nvPr/>
        </p:nvSpPr>
        <p:spPr>
          <a:xfrm>
            <a:off x="7641319" y="4212554"/>
            <a:ext cx="1489074" cy="12445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3-35</a:t>
            </a:r>
          </a:p>
          <a:p>
            <a:pPr algn="ctr"/>
            <a:r>
              <a:rPr lang="en-US"/>
              <a:t>4-4</a:t>
            </a:r>
            <a:endParaRPr lang="en-AU"/>
          </a:p>
        </p:txBody>
      </p:sp>
      <p:cxnSp>
        <p:nvCxnSpPr>
          <p:cNvPr id="10" name="Straight Arrow Connector 9">
            <a:extLst>
              <a:ext uri="{FF2B5EF4-FFF2-40B4-BE49-F238E27FC236}">
                <a16:creationId xmlns:a16="http://schemas.microsoft.com/office/drawing/2014/main" id="{069C0F69-FC7C-4036-9D3A-EFA7FEE4B3E2}"/>
              </a:ext>
            </a:extLst>
          </p:cNvPr>
          <p:cNvCxnSpPr>
            <a:cxnSpLocks/>
          </p:cNvCxnSpPr>
          <p:nvPr/>
        </p:nvCxnSpPr>
        <p:spPr>
          <a:xfrm flipV="1">
            <a:off x="7158037" y="3739243"/>
            <a:ext cx="374423" cy="2762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A9FA4655-7D5A-497F-8776-EAFAC8C35F79}"/>
              </a:ext>
            </a:extLst>
          </p:cNvPr>
          <p:cNvCxnSpPr>
            <a:cxnSpLocks/>
          </p:cNvCxnSpPr>
          <p:nvPr/>
        </p:nvCxnSpPr>
        <p:spPr>
          <a:xfrm flipH="1">
            <a:off x="9310460" y="4170680"/>
            <a:ext cx="744425" cy="5319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D10F7CE3-F4DD-4AD2-80E8-712D05D8969F}"/>
              </a:ext>
            </a:extLst>
          </p:cNvPr>
          <p:cNvCxnSpPr>
            <a:cxnSpLocks/>
          </p:cNvCxnSpPr>
          <p:nvPr/>
        </p:nvCxnSpPr>
        <p:spPr>
          <a:xfrm>
            <a:off x="7178110" y="4420326"/>
            <a:ext cx="354350" cy="6357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FD39E2C6-6549-41BE-8055-C9D37940A713}"/>
              </a:ext>
            </a:extLst>
          </p:cNvPr>
          <p:cNvCxnSpPr>
            <a:cxnSpLocks/>
          </p:cNvCxnSpPr>
          <p:nvPr/>
        </p:nvCxnSpPr>
        <p:spPr>
          <a:xfrm flipH="1" flipV="1">
            <a:off x="9088668" y="3692669"/>
            <a:ext cx="968034" cy="4858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582466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animBg="1"/>
      <p:bldP spid="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8E6CA8-283B-4517-BFA7-F3DD81321FD1}"/>
              </a:ext>
            </a:extLst>
          </p:cNvPr>
          <p:cNvSpPr>
            <a:spLocks noGrp="1"/>
          </p:cNvSpPr>
          <p:nvPr>
            <p:ph type="title"/>
          </p:nvPr>
        </p:nvSpPr>
        <p:spPr/>
        <p:txBody>
          <a:bodyPr>
            <a:normAutofit/>
          </a:bodyPr>
          <a:lstStyle/>
          <a:p>
            <a:r>
              <a:rPr lang="en-US"/>
              <a:t>Single Linkage </a:t>
            </a:r>
            <a:endParaRPr lang="en-AU"/>
          </a:p>
        </p:txBody>
      </p:sp>
      <p:sp>
        <p:nvSpPr>
          <p:cNvPr id="3" name="Content Placeholder 2">
            <a:extLst>
              <a:ext uri="{FF2B5EF4-FFF2-40B4-BE49-F238E27FC236}">
                <a16:creationId xmlns:a16="http://schemas.microsoft.com/office/drawing/2014/main" id="{D99BE908-CE5C-44DE-A8C9-302F82ABE7E4}"/>
              </a:ext>
            </a:extLst>
          </p:cNvPr>
          <p:cNvSpPr>
            <a:spLocks noGrp="1"/>
          </p:cNvSpPr>
          <p:nvPr>
            <p:ph idx="1"/>
          </p:nvPr>
        </p:nvSpPr>
        <p:spPr>
          <a:xfrm>
            <a:off x="559260" y="1690688"/>
            <a:ext cx="10515600" cy="4351338"/>
          </a:xfrm>
        </p:spPr>
        <p:txBody>
          <a:bodyPr/>
          <a:lstStyle/>
          <a:p>
            <a:r>
              <a:rPr lang="en-US"/>
              <a:t>What is the advantage with a large b? What is the advantage with a small b?</a:t>
            </a:r>
          </a:p>
          <a:p>
            <a:pPr marL="0" indent="0">
              <a:buNone/>
            </a:pPr>
            <a:r>
              <a:rPr lang="it-IT"/>
              <a:t> Large b : Fast, inaccurate </a:t>
            </a:r>
          </a:p>
          <a:p>
            <a:pPr marL="0" indent="0">
              <a:buNone/>
            </a:pPr>
            <a:r>
              <a:rPr lang="it-IT"/>
              <a:t>Small b : slow, accurate</a:t>
            </a:r>
          </a:p>
          <a:p>
            <a:pPr marL="0" indent="0">
              <a:buNone/>
            </a:pPr>
            <a:r>
              <a:rPr lang="it-IT"/>
              <a:t> </a:t>
            </a:r>
            <a:endParaRPr lang="en-AU"/>
          </a:p>
        </p:txBody>
      </p:sp>
      <p:graphicFrame>
        <p:nvGraphicFramePr>
          <p:cNvPr id="11" name="Table 5">
            <a:extLst>
              <a:ext uri="{FF2B5EF4-FFF2-40B4-BE49-F238E27FC236}">
                <a16:creationId xmlns:a16="http://schemas.microsoft.com/office/drawing/2014/main" id="{0D9F64FE-63CD-4A99-A085-3EEDEA204602}"/>
              </a:ext>
            </a:extLst>
          </p:cNvPr>
          <p:cNvGraphicFramePr>
            <a:graphicFrameLocks noGrp="1"/>
          </p:cNvGraphicFramePr>
          <p:nvPr/>
        </p:nvGraphicFramePr>
        <p:xfrm>
          <a:off x="6276975" y="3429000"/>
          <a:ext cx="792843" cy="1483360"/>
        </p:xfrm>
        <a:graphic>
          <a:graphicData uri="http://schemas.openxmlformats.org/drawingml/2006/table">
            <a:tbl>
              <a:tblPr firstRow="1" bandRow="1">
                <a:tableStyleId>{5C22544A-7EE6-4342-B048-85BDC9FD1C3A}</a:tableStyleId>
              </a:tblPr>
              <a:tblGrid>
                <a:gridCol w="792843">
                  <a:extLst>
                    <a:ext uri="{9D8B030D-6E8A-4147-A177-3AD203B41FA5}">
                      <a16:colId xmlns:a16="http://schemas.microsoft.com/office/drawing/2014/main" val="2489575905"/>
                    </a:ext>
                  </a:extLst>
                </a:gridCol>
              </a:tblGrid>
              <a:tr h="370840">
                <a:tc>
                  <a:txBody>
                    <a:bodyPr/>
                    <a:lstStyle/>
                    <a:p>
                      <a:r>
                        <a:rPr lang="en-US"/>
                        <a:t>1</a:t>
                      </a:r>
                      <a:endParaRPr lang="en-AU"/>
                    </a:p>
                  </a:txBody>
                  <a:tcPr/>
                </a:tc>
                <a:extLst>
                  <a:ext uri="{0D108BD9-81ED-4DB2-BD59-A6C34878D82A}">
                    <a16:rowId xmlns:a16="http://schemas.microsoft.com/office/drawing/2014/main" val="2063615189"/>
                  </a:ext>
                </a:extLst>
              </a:tr>
              <a:tr h="370840">
                <a:tc>
                  <a:txBody>
                    <a:bodyPr/>
                    <a:lstStyle/>
                    <a:p>
                      <a:r>
                        <a:rPr lang="en-US"/>
                        <a:t>2</a:t>
                      </a:r>
                      <a:endParaRPr lang="en-AU"/>
                    </a:p>
                  </a:txBody>
                  <a:tcPr/>
                </a:tc>
                <a:extLst>
                  <a:ext uri="{0D108BD9-81ED-4DB2-BD59-A6C34878D82A}">
                    <a16:rowId xmlns:a16="http://schemas.microsoft.com/office/drawing/2014/main" val="2088419341"/>
                  </a:ext>
                </a:extLst>
              </a:tr>
              <a:tr h="370840">
                <a:tc>
                  <a:txBody>
                    <a:bodyPr/>
                    <a:lstStyle/>
                    <a:p>
                      <a:r>
                        <a:rPr lang="en-US"/>
                        <a:t>3</a:t>
                      </a:r>
                      <a:endParaRPr lang="en-AU"/>
                    </a:p>
                  </a:txBody>
                  <a:tcPr/>
                </a:tc>
                <a:extLst>
                  <a:ext uri="{0D108BD9-81ED-4DB2-BD59-A6C34878D82A}">
                    <a16:rowId xmlns:a16="http://schemas.microsoft.com/office/drawing/2014/main" val="2858243551"/>
                  </a:ext>
                </a:extLst>
              </a:tr>
              <a:tr h="370840">
                <a:tc>
                  <a:txBody>
                    <a:bodyPr/>
                    <a:lstStyle/>
                    <a:p>
                      <a:r>
                        <a:rPr lang="en-US"/>
                        <a:t>4</a:t>
                      </a:r>
                      <a:endParaRPr lang="en-AU"/>
                    </a:p>
                  </a:txBody>
                  <a:tcPr/>
                </a:tc>
                <a:extLst>
                  <a:ext uri="{0D108BD9-81ED-4DB2-BD59-A6C34878D82A}">
                    <a16:rowId xmlns:a16="http://schemas.microsoft.com/office/drawing/2014/main" val="848661446"/>
                  </a:ext>
                </a:extLst>
              </a:tr>
            </a:tbl>
          </a:graphicData>
        </a:graphic>
      </p:graphicFrame>
      <p:graphicFrame>
        <p:nvGraphicFramePr>
          <p:cNvPr id="12" name="Table 5">
            <a:extLst>
              <a:ext uri="{FF2B5EF4-FFF2-40B4-BE49-F238E27FC236}">
                <a16:creationId xmlns:a16="http://schemas.microsoft.com/office/drawing/2014/main" id="{D733AAFD-BD53-40C5-8799-291F348CBA72}"/>
              </a:ext>
            </a:extLst>
          </p:cNvPr>
          <p:cNvGraphicFramePr>
            <a:graphicFrameLocks noGrp="1"/>
          </p:cNvGraphicFramePr>
          <p:nvPr/>
        </p:nvGraphicFramePr>
        <p:xfrm>
          <a:off x="10103303" y="3429000"/>
          <a:ext cx="792843" cy="1483360"/>
        </p:xfrm>
        <a:graphic>
          <a:graphicData uri="http://schemas.openxmlformats.org/drawingml/2006/table">
            <a:tbl>
              <a:tblPr firstRow="1" bandRow="1">
                <a:tableStyleId>{5C22544A-7EE6-4342-B048-85BDC9FD1C3A}</a:tableStyleId>
              </a:tblPr>
              <a:tblGrid>
                <a:gridCol w="792843">
                  <a:extLst>
                    <a:ext uri="{9D8B030D-6E8A-4147-A177-3AD203B41FA5}">
                      <a16:colId xmlns:a16="http://schemas.microsoft.com/office/drawing/2014/main" val="2489575905"/>
                    </a:ext>
                  </a:extLst>
                </a:gridCol>
              </a:tblGrid>
              <a:tr h="370840">
                <a:tc>
                  <a:txBody>
                    <a:bodyPr/>
                    <a:lstStyle/>
                    <a:p>
                      <a:r>
                        <a:rPr lang="en-US"/>
                        <a:t>6</a:t>
                      </a:r>
                      <a:endParaRPr lang="en-AU"/>
                    </a:p>
                  </a:txBody>
                  <a:tcPr/>
                </a:tc>
                <a:extLst>
                  <a:ext uri="{0D108BD9-81ED-4DB2-BD59-A6C34878D82A}">
                    <a16:rowId xmlns:a16="http://schemas.microsoft.com/office/drawing/2014/main" val="2063615189"/>
                  </a:ext>
                </a:extLst>
              </a:tr>
              <a:tr h="370840">
                <a:tc>
                  <a:txBody>
                    <a:bodyPr/>
                    <a:lstStyle/>
                    <a:p>
                      <a:r>
                        <a:rPr lang="en-US"/>
                        <a:t>2</a:t>
                      </a:r>
                      <a:endParaRPr lang="en-AU"/>
                    </a:p>
                  </a:txBody>
                  <a:tcPr/>
                </a:tc>
                <a:extLst>
                  <a:ext uri="{0D108BD9-81ED-4DB2-BD59-A6C34878D82A}">
                    <a16:rowId xmlns:a16="http://schemas.microsoft.com/office/drawing/2014/main" val="2088419341"/>
                  </a:ext>
                </a:extLst>
              </a:tr>
              <a:tr h="370840">
                <a:tc>
                  <a:txBody>
                    <a:bodyPr/>
                    <a:lstStyle/>
                    <a:p>
                      <a:r>
                        <a:rPr lang="en-US"/>
                        <a:t>35</a:t>
                      </a:r>
                      <a:endParaRPr lang="en-AU"/>
                    </a:p>
                  </a:txBody>
                  <a:tcPr/>
                </a:tc>
                <a:extLst>
                  <a:ext uri="{0D108BD9-81ED-4DB2-BD59-A6C34878D82A}">
                    <a16:rowId xmlns:a16="http://schemas.microsoft.com/office/drawing/2014/main" val="2858243551"/>
                  </a:ext>
                </a:extLst>
              </a:tr>
              <a:tr h="370840">
                <a:tc>
                  <a:txBody>
                    <a:bodyPr/>
                    <a:lstStyle/>
                    <a:p>
                      <a:r>
                        <a:rPr lang="en-US"/>
                        <a:t>4</a:t>
                      </a:r>
                      <a:endParaRPr lang="en-AU"/>
                    </a:p>
                  </a:txBody>
                  <a:tcPr/>
                </a:tc>
                <a:extLst>
                  <a:ext uri="{0D108BD9-81ED-4DB2-BD59-A6C34878D82A}">
                    <a16:rowId xmlns:a16="http://schemas.microsoft.com/office/drawing/2014/main" val="848661446"/>
                  </a:ext>
                </a:extLst>
              </a:tr>
            </a:tbl>
          </a:graphicData>
        </a:graphic>
      </p:graphicFrame>
      <p:sp>
        <p:nvSpPr>
          <p:cNvPr id="13" name="TextBox 12">
            <a:extLst>
              <a:ext uri="{FF2B5EF4-FFF2-40B4-BE49-F238E27FC236}">
                <a16:creationId xmlns:a16="http://schemas.microsoft.com/office/drawing/2014/main" id="{9CB83231-2C1A-47AE-B785-7219BBE1F663}"/>
              </a:ext>
            </a:extLst>
          </p:cNvPr>
          <p:cNvSpPr txBox="1"/>
          <p:nvPr/>
        </p:nvSpPr>
        <p:spPr>
          <a:xfrm>
            <a:off x="6276975" y="2890157"/>
            <a:ext cx="630011" cy="369332"/>
          </a:xfrm>
          <a:prstGeom prst="rect">
            <a:avLst/>
          </a:prstGeom>
          <a:noFill/>
        </p:spPr>
        <p:txBody>
          <a:bodyPr wrap="square" rtlCol="0">
            <a:spAutoFit/>
          </a:bodyPr>
          <a:lstStyle/>
          <a:p>
            <a:r>
              <a:rPr lang="en-US"/>
              <a:t>A</a:t>
            </a:r>
            <a:endParaRPr lang="en-AU"/>
          </a:p>
        </p:txBody>
      </p:sp>
      <p:sp>
        <p:nvSpPr>
          <p:cNvPr id="14" name="TextBox 13">
            <a:extLst>
              <a:ext uri="{FF2B5EF4-FFF2-40B4-BE49-F238E27FC236}">
                <a16:creationId xmlns:a16="http://schemas.microsoft.com/office/drawing/2014/main" id="{54A601DB-013F-4DCC-9281-3AFA90A787FE}"/>
              </a:ext>
            </a:extLst>
          </p:cNvPr>
          <p:cNvSpPr txBox="1"/>
          <p:nvPr/>
        </p:nvSpPr>
        <p:spPr>
          <a:xfrm>
            <a:off x="10239374" y="2924730"/>
            <a:ext cx="630011" cy="369332"/>
          </a:xfrm>
          <a:prstGeom prst="rect">
            <a:avLst/>
          </a:prstGeom>
          <a:noFill/>
        </p:spPr>
        <p:txBody>
          <a:bodyPr wrap="square" rtlCol="0">
            <a:spAutoFit/>
          </a:bodyPr>
          <a:lstStyle/>
          <a:p>
            <a:r>
              <a:rPr lang="en-US"/>
              <a:t>B</a:t>
            </a:r>
            <a:endParaRPr lang="en-AU"/>
          </a:p>
        </p:txBody>
      </p:sp>
      <p:sp>
        <p:nvSpPr>
          <p:cNvPr id="15" name="Rectangle 14">
            <a:extLst>
              <a:ext uri="{FF2B5EF4-FFF2-40B4-BE49-F238E27FC236}">
                <a16:creationId xmlns:a16="http://schemas.microsoft.com/office/drawing/2014/main" id="{7B8C120A-1590-4D49-9CE9-297023CC60CE}"/>
              </a:ext>
            </a:extLst>
          </p:cNvPr>
          <p:cNvSpPr/>
          <p:nvPr/>
        </p:nvSpPr>
        <p:spPr>
          <a:xfrm>
            <a:off x="7620679" y="3393233"/>
            <a:ext cx="1489074" cy="12445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1 -6</a:t>
            </a:r>
          </a:p>
          <a:p>
            <a:pPr algn="ctr"/>
            <a:r>
              <a:rPr lang="en-US"/>
              <a:t>2 -2</a:t>
            </a:r>
          </a:p>
          <a:p>
            <a:pPr algn="ctr"/>
            <a:r>
              <a:rPr lang="en-US"/>
              <a:t>3-35</a:t>
            </a:r>
          </a:p>
          <a:p>
            <a:pPr algn="ctr"/>
            <a:r>
              <a:rPr lang="en-US"/>
              <a:t>4-4</a:t>
            </a:r>
            <a:endParaRPr lang="en-AU"/>
          </a:p>
        </p:txBody>
      </p:sp>
      <p:cxnSp>
        <p:nvCxnSpPr>
          <p:cNvPr id="16" name="Straight Arrow Connector 15">
            <a:extLst>
              <a:ext uri="{FF2B5EF4-FFF2-40B4-BE49-F238E27FC236}">
                <a16:creationId xmlns:a16="http://schemas.microsoft.com/office/drawing/2014/main" id="{82628C78-4536-43A2-9839-07052B93DACF}"/>
              </a:ext>
            </a:extLst>
          </p:cNvPr>
          <p:cNvCxnSpPr>
            <a:cxnSpLocks/>
          </p:cNvCxnSpPr>
          <p:nvPr/>
        </p:nvCxnSpPr>
        <p:spPr>
          <a:xfrm>
            <a:off x="7158037" y="4015503"/>
            <a:ext cx="323339" cy="1551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E127E7AD-B873-4663-9264-75A56DC26C32}"/>
              </a:ext>
            </a:extLst>
          </p:cNvPr>
          <p:cNvCxnSpPr>
            <a:cxnSpLocks/>
          </p:cNvCxnSpPr>
          <p:nvPr/>
        </p:nvCxnSpPr>
        <p:spPr>
          <a:xfrm flipH="1">
            <a:off x="9249056" y="4170680"/>
            <a:ext cx="80583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18" name="Table 5">
            <a:extLst>
              <a:ext uri="{FF2B5EF4-FFF2-40B4-BE49-F238E27FC236}">
                <a16:creationId xmlns:a16="http://schemas.microsoft.com/office/drawing/2014/main" id="{E8DF5748-2B37-458C-85B9-8379F118C4C0}"/>
              </a:ext>
            </a:extLst>
          </p:cNvPr>
          <p:cNvGraphicFramePr>
            <a:graphicFrameLocks noGrp="1"/>
          </p:cNvGraphicFramePr>
          <p:nvPr>
            <p:extLst>
              <p:ext uri="{D42A27DB-BD31-4B8C-83A1-F6EECF244321}">
                <p14:modId xmlns:p14="http://schemas.microsoft.com/office/powerpoint/2010/main" val="704240374"/>
              </p:ext>
            </p:extLst>
          </p:nvPr>
        </p:nvGraphicFramePr>
        <p:xfrm>
          <a:off x="1117140" y="4572023"/>
          <a:ext cx="792843" cy="1483360"/>
        </p:xfrm>
        <a:graphic>
          <a:graphicData uri="http://schemas.openxmlformats.org/drawingml/2006/table">
            <a:tbl>
              <a:tblPr firstRow="1" bandRow="1">
                <a:tableStyleId>{5C22544A-7EE6-4342-B048-85BDC9FD1C3A}</a:tableStyleId>
              </a:tblPr>
              <a:tblGrid>
                <a:gridCol w="792843">
                  <a:extLst>
                    <a:ext uri="{9D8B030D-6E8A-4147-A177-3AD203B41FA5}">
                      <a16:colId xmlns:a16="http://schemas.microsoft.com/office/drawing/2014/main" val="2489575905"/>
                    </a:ext>
                  </a:extLst>
                </a:gridCol>
              </a:tblGrid>
              <a:tr h="370840">
                <a:tc>
                  <a:txBody>
                    <a:bodyPr/>
                    <a:lstStyle/>
                    <a:p>
                      <a:r>
                        <a:rPr lang="en-US"/>
                        <a:t>1</a:t>
                      </a:r>
                      <a:endParaRPr lang="en-AU"/>
                    </a:p>
                  </a:txBody>
                  <a:tcPr/>
                </a:tc>
                <a:extLst>
                  <a:ext uri="{0D108BD9-81ED-4DB2-BD59-A6C34878D82A}">
                    <a16:rowId xmlns:a16="http://schemas.microsoft.com/office/drawing/2014/main" val="2063615189"/>
                  </a:ext>
                </a:extLst>
              </a:tr>
              <a:tr h="370840">
                <a:tc>
                  <a:txBody>
                    <a:bodyPr/>
                    <a:lstStyle/>
                    <a:p>
                      <a:r>
                        <a:rPr lang="en-US"/>
                        <a:t>2</a:t>
                      </a:r>
                      <a:endParaRPr lang="en-AU"/>
                    </a:p>
                  </a:txBody>
                  <a:tcPr/>
                </a:tc>
                <a:extLst>
                  <a:ext uri="{0D108BD9-81ED-4DB2-BD59-A6C34878D82A}">
                    <a16:rowId xmlns:a16="http://schemas.microsoft.com/office/drawing/2014/main" val="2088419341"/>
                  </a:ext>
                </a:extLst>
              </a:tr>
              <a:tr h="370840">
                <a:tc>
                  <a:txBody>
                    <a:bodyPr/>
                    <a:lstStyle/>
                    <a:p>
                      <a:r>
                        <a:rPr lang="en-US"/>
                        <a:t>3</a:t>
                      </a:r>
                      <a:endParaRPr lang="en-AU"/>
                    </a:p>
                  </a:txBody>
                  <a:tcPr/>
                </a:tc>
                <a:extLst>
                  <a:ext uri="{0D108BD9-81ED-4DB2-BD59-A6C34878D82A}">
                    <a16:rowId xmlns:a16="http://schemas.microsoft.com/office/drawing/2014/main" val="2858243551"/>
                  </a:ext>
                </a:extLst>
              </a:tr>
              <a:tr h="370840">
                <a:tc>
                  <a:txBody>
                    <a:bodyPr/>
                    <a:lstStyle/>
                    <a:p>
                      <a:r>
                        <a:rPr lang="en-US"/>
                        <a:t>4</a:t>
                      </a:r>
                      <a:endParaRPr lang="en-AU"/>
                    </a:p>
                  </a:txBody>
                  <a:tcPr/>
                </a:tc>
                <a:extLst>
                  <a:ext uri="{0D108BD9-81ED-4DB2-BD59-A6C34878D82A}">
                    <a16:rowId xmlns:a16="http://schemas.microsoft.com/office/drawing/2014/main" val="848661446"/>
                  </a:ext>
                </a:extLst>
              </a:tr>
            </a:tbl>
          </a:graphicData>
        </a:graphic>
      </p:graphicFrame>
      <p:graphicFrame>
        <p:nvGraphicFramePr>
          <p:cNvPr id="19" name="Table 5">
            <a:extLst>
              <a:ext uri="{FF2B5EF4-FFF2-40B4-BE49-F238E27FC236}">
                <a16:creationId xmlns:a16="http://schemas.microsoft.com/office/drawing/2014/main" id="{95389F4B-8FA7-4252-9C50-920A90B017B9}"/>
              </a:ext>
            </a:extLst>
          </p:cNvPr>
          <p:cNvGraphicFramePr>
            <a:graphicFrameLocks noGrp="1"/>
          </p:cNvGraphicFramePr>
          <p:nvPr>
            <p:extLst>
              <p:ext uri="{D42A27DB-BD31-4B8C-83A1-F6EECF244321}">
                <p14:modId xmlns:p14="http://schemas.microsoft.com/office/powerpoint/2010/main" val="2121541969"/>
              </p:ext>
            </p:extLst>
          </p:nvPr>
        </p:nvGraphicFramePr>
        <p:xfrm>
          <a:off x="4943468" y="4572023"/>
          <a:ext cx="792843" cy="1483360"/>
        </p:xfrm>
        <a:graphic>
          <a:graphicData uri="http://schemas.openxmlformats.org/drawingml/2006/table">
            <a:tbl>
              <a:tblPr firstRow="1" bandRow="1">
                <a:tableStyleId>{5C22544A-7EE6-4342-B048-85BDC9FD1C3A}</a:tableStyleId>
              </a:tblPr>
              <a:tblGrid>
                <a:gridCol w="792843">
                  <a:extLst>
                    <a:ext uri="{9D8B030D-6E8A-4147-A177-3AD203B41FA5}">
                      <a16:colId xmlns:a16="http://schemas.microsoft.com/office/drawing/2014/main" val="2489575905"/>
                    </a:ext>
                  </a:extLst>
                </a:gridCol>
              </a:tblGrid>
              <a:tr h="370840">
                <a:tc>
                  <a:txBody>
                    <a:bodyPr/>
                    <a:lstStyle/>
                    <a:p>
                      <a:r>
                        <a:rPr lang="en-US"/>
                        <a:t>6</a:t>
                      </a:r>
                      <a:endParaRPr lang="en-AU"/>
                    </a:p>
                  </a:txBody>
                  <a:tcPr/>
                </a:tc>
                <a:extLst>
                  <a:ext uri="{0D108BD9-81ED-4DB2-BD59-A6C34878D82A}">
                    <a16:rowId xmlns:a16="http://schemas.microsoft.com/office/drawing/2014/main" val="2063615189"/>
                  </a:ext>
                </a:extLst>
              </a:tr>
              <a:tr h="370840">
                <a:tc>
                  <a:txBody>
                    <a:bodyPr/>
                    <a:lstStyle/>
                    <a:p>
                      <a:r>
                        <a:rPr lang="en-US"/>
                        <a:t>2</a:t>
                      </a:r>
                      <a:endParaRPr lang="en-AU"/>
                    </a:p>
                  </a:txBody>
                  <a:tcPr/>
                </a:tc>
                <a:extLst>
                  <a:ext uri="{0D108BD9-81ED-4DB2-BD59-A6C34878D82A}">
                    <a16:rowId xmlns:a16="http://schemas.microsoft.com/office/drawing/2014/main" val="2088419341"/>
                  </a:ext>
                </a:extLst>
              </a:tr>
              <a:tr h="370840">
                <a:tc>
                  <a:txBody>
                    <a:bodyPr/>
                    <a:lstStyle/>
                    <a:p>
                      <a:r>
                        <a:rPr lang="en-US"/>
                        <a:t>35</a:t>
                      </a:r>
                      <a:endParaRPr lang="en-AU"/>
                    </a:p>
                  </a:txBody>
                  <a:tcPr/>
                </a:tc>
                <a:extLst>
                  <a:ext uri="{0D108BD9-81ED-4DB2-BD59-A6C34878D82A}">
                    <a16:rowId xmlns:a16="http://schemas.microsoft.com/office/drawing/2014/main" val="2858243551"/>
                  </a:ext>
                </a:extLst>
              </a:tr>
              <a:tr h="370840">
                <a:tc>
                  <a:txBody>
                    <a:bodyPr/>
                    <a:lstStyle/>
                    <a:p>
                      <a:r>
                        <a:rPr lang="en-US"/>
                        <a:t>4</a:t>
                      </a:r>
                      <a:endParaRPr lang="en-AU"/>
                    </a:p>
                  </a:txBody>
                  <a:tcPr/>
                </a:tc>
                <a:extLst>
                  <a:ext uri="{0D108BD9-81ED-4DB2-BD59-A6C34878D82A}">
                    <a16:rowId xmlns:a16="http://schemas.microsoft.com/office/drawing/2014/main" val="848661446"/>
                  </a:ext>
                </a:extLst>
              </a:tr>
            </a:tbl>
          </a:graphicData>
        </a:graphic>
      </p:graphicFrame>
      <p:sp>
        <p:nvSpPr>
          <p:cNvPr id="20" name="TextBox 19">
            <a:extLst>
              <a:ext uri="{FF2B5EF4-FFF2-40B4-BE49-F238E27FC236}">
                <a16:creationId xmlns:a16="http://schemas.microsoft.com/office/drawing/2014/main" id="{C4FB9C4E-9DA7-4E34-ACD6-BBBB17D2D9B4}"/>
              </a:ext>
            </a:extLst>
          </p:cNvPr>
          <p:cNvSpPr txBox="1"/>
          <p:nvPr/>
        </p:nvSpPr>
        <p:spPr>
          <a:xfrm>
            <a:off x="1117140" y="4033180"/>
            <a:ext cx="630011" cy="369332"/>
          </a:xfrm>
          <a:prstGeom prst="rect">
            <a:avLst/>
          </a:prstGeom>
          <a:noFill/>
        </p:spPr>
        <p:txBody>
          <a:bodyPr wrap="square" rtlCol="0">
            <a:spAutoFit/>
          </a:bodyPr>
          <a:lstStyle/>
          <a:p>
            <a:r>
              <a:rPr lang="en-US"/>
              <a:t>A</a:t>
            </a:r>
            <a:endParaRPr lang="en-AU"/>
          </a:p>
        </p:txBody>
      </p:sp>
      <p:sp>
        <p:nvSpPr>
          <p:cNvPr id="21" name="TextBox 20">
            <a:extLst>
              <a:ext uri="{FF2B5EF4-FFF2-40B4-BE49-F238E27FC236}">
                <a16:creationId xmlns:a16="http://schemas.microsoft.com/office/drawing/2014/main" id="{584885FE-0FC6-454A-A5A5-EB79D8923AC4}"/>
              </a:ext>
            </a:extLst>
          </p:cNvPr>
          <p:cNvSpPr txBox="1"/>
          <p:nvPr/>
        </p:nvSpPr>
        <p:spPr>
          <a:xfrm>
            <a:off x="5079539" y="4067753"/>
            <a:ext cx="630011" cy="369332"/>
          </a:xfrm>
          <a:prstGeom prst="rect">
            <a:avLst/>
          </a:prstGeom>
          <a:noFill/>
        </p:spPr>
        <p:txBody>
          <a:bodyPr wrap="square" rtlCol="0">
            <a:spAutoFit/>
          </a:bodyPr>
          <a:lstStyle/>
          <a:p>
            <a:r>
              <a:rPr lang="en-US"/>
              <a:t>B</a:t>
            </a:r>
            <a:endParaRPr lang="en-AU"/>
          </a:p>
        </p:txBody>
      </p:sp>
      <p:sp>
        <p:nvSpPr>
          <p:cNvPr id="22" name="Rectangle 21">
            <a:extLst>
              <a:ext uri="{FF2B5EF4-FFF2-40B4-BE49-F238E27FC236}">
                <a16:creationId xmlns:a16="http://schemas.microsoft.com/office/drawing/2014/main" id="{50B8CA57-C69C-4C29-9AAE-BD911182821C}"/>
              </a:ext>
            </a:extLst>
          </p:cNvPr>
          <p:cNvSpPr/>
          <p:nvPr/>
        </p:nvSpPr>
        <p:spPr>
          <a:xfrm>
            <a:off x="2689219" y="4252362"/>
            <a:ext cx="1176110" cy="9682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1-6</a:t>
            </a:r>
          </a:p>
          <a:p>
            <a:pPr algn="ctr"/>
            <a:r>
              <a:rPr lang="en-US"/>
              <a:t>2-35</a:t>
            </a:r>
          </a:p>
          <a:p>
            <a:pPr algn="ctr"/>
            <a:endParaRPr lang="en-AU"/>
          </a:p>
        </p:txBody>
      </p:sp>
      <p:sp>
        <p:nvSpPr>
          <p:cNvPr id="23" name="Rectangle 22">
            <a:extLst>
              <a:ext uri="{FF2B5EF4-FFF2-40B4-BE49-F238E27FC236}">
                <a16:creationId xmlns:a16="http://schemas.microsoft.com/office/drawing/2014/main" id="{E2B4F8D5-F3B7-4715-AC2B-7022EE3CB2EC}"/>
              </a:ext>
            </a:extLst>
          </p:cNvPr>
          <p:cNvSpPr/>
          <p:nvPr/>
        </p:nvSpPr>
        <p:spPr>
          <a:xfrm>
            <a:off x="2481484" y="5355577"/>
            <a:ext cx="1489074" cy="12445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3-2</a:t>
            </a:r>
          </a:p>
          <a:p>
            <a:pPr algn="ctr"/>
            <a:r>
              <a:rPr lang="en-US"/>
              <a:t>4-4</a:t>
            </a:r>
            <a:endParaRPr lang="en-AU"/>
          </a:p>
        </p:txBody>
      </p:sp>
      <p:cxnSp>
        <p:nvCxnSpPr>
          <p:cNvPr id="24" name="Straight Arrow Connector 23">
            <a:extLst>
              <a:ext uri="{FF2B5EF4-FFF2-40B4-BE49-F238E27FC236}">
                <a16:creationId xmlns:a16="http://schemas.microsoft.com/office/drawing/2014/main" id="{11BF508B-BCBA-4084-A404-19C047D153B0}"/>
              </a:ext>
            </a:extLst>
          </p:cNvPr>
          <p:cNvCxnSpPr>
            <a:cxnSpLocks/>
          </p:cNvCxnSpPr>
          <p:nvPr/>
        </p:nvCxnSpPr>
        <p:spPr>
          <a:xfrm flipV="1">
            <a:off x="1998202" y="4882266"/>
            <a:ext cx="374423" cy="2762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29B0A81D-5835-4687-8DF6-1745B2D91B55}"/>
              </a:ext>
            </a:extLst>
          </p:cNvPr>
          <p:cNvCxnSpPr>
            <a:cxnSpLocks/>
          </p:cNvCxnSpPr>
          <p:nvPr/>
        </p:nvCxnSpPr>
        <p:spPr>
          <a:xfrm flipH="1">
            <a:off x="4150625" y="5313703"/>
            <a:ext cx="744425" cy="5319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24ACC520-13B3-4C78-8609-29C05E2F1F32}"/>
              </a:ext>
            </a:extLst>
          </p:cNvPr>
          <p:cNvCxnSpPr>
            <a:cxnSpLocks/>
          </p:cNvCxnSpPr>
          <p:nvPr/>
        </p:nvCxnSpPr>
        <p:spPr>
          <a:xfrm>
            <a:off x="2018275" y="5563349"/>
            <a:ext cx="354350" cy="6357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BCD1673E-4B90-4F54-85F9-15ABBE3AA4C2}"/>
              </a:ext>
            </a:extLst>
          </p:cNvPr>
          <p:cNvCxnSpPr>
            <a:cxnSpLocks/>
          </p:cNvCxnSpPr>
          <p:nvPr/>
        </p:nvCxnSpPr>
        <p:spPr>
          <a:xfrm flipH="1" flipV="1">
            <a:off x="3928833" y="4835692"/>
            <a:ext cx="968034" cy="4858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721769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2"/>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4"/>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3"/>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6"/>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7"/>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
                                            <p:txEl>
                                              <p:pRg st="1" end="1"/>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15" grpId="0" animBg="1"/>
      <p:bldP spid="20" grpId="0"/>
      <p:bldP spid="21" grpId="0"/>
      <p:bldP spid="22" grpId="0" animBg="1"/>
      <p:bldP spid="2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C7400-E02E-47EE-ACA0-AD2283C5F661}"/>
              </a:ext>
            </a:extLst>
          </p:cNvPr>
          <p:cNvSpPr>
            <a:spLocks noGrp="1"/>
          </p:cNvSpPr>
          <p:nvPr>
            <p:ph type="title"/>
          </p:nvPr>
        </p:nvSpPr>
        <p:spPr/>
        <p:txBody>
          <a:bodyPr/>
          <a:lstStyle/>
          <a:p>
            <a:r>
              <a:rPr lang="en-US"/>
              <a:t>Single Linkage</a:t>
            </a:r>
            <a:endParaRPr lang="en-AU"/>
          </a:p>
        </p:txBody>
      </p:sp>
      <p:sp>
        <p:nvSpPr>
          <p:cNvPr id="3" name="Content Placeholder 2">
            <a:extLst>
              <a:ext uri="{FF2B5EF4-FFF2-40B4-BE49-F238E27FC236}">
                <a16:creationId xmlns:a16="http://schemas.microsoft.com/office/drawing/2014/main" id="{DBA8FEDC-4FC8-48F2-8B5A-A6A45685E1CE}"/>
              </a:ext>
            </a:extLst>
          </p:cNvPr>
          <p:cNvSpPr>
            <a:spLocks noGrp="1"/>
          </p:cNvSpPr>
          <p:nvPr>
            <p:ph idx="1"/>
          </p:nvPr>
        </p:nvSpPr>
        <p:spPr/>
        <p:txBody>
          <a:bodyPr/>
          <a:lstStyle/>
          <a:p>
            <a:r>
              <a:rPr lang="en-US"/>
              <a:t>In practice, a record is assigned to more than one block and records are not evenly allocated to blocks. How would this your analysis of large b vs small b?</a:t>
            </a:r>
          </a:p>
          <a:p>
            <a:pPr marL="0" indent="0">
              <a:buNone/>
            </a:pPr>
            <a:r>
              <a:rPr lang="en-US"/>
              <a:t>Dominant block size is the bottleneck for efficiency. So, even if b is large, the blocking can still lead to inefficiency record linkage</a:t>
            </a:r>
          </a:p>
          <a:p>
            <a:r>
              <a:rPr lang="en-US"/>
              <a:t>Small b tends to correspond to inefficiency; but it does not automatically guarantee accuracy. </a:t>
            </a:r>
            <a:endParaRPr lang="en-AU"/>
          </a:p>
        </p:txBody>
      </p:sp>
    </p:spTree>
    <p:extLst>
      <p:ext uri="{BB962C8B-B14F-4D97-AF65-F5344CB8AC3E}">
        <p14:creationId xmlns:p14="http://schemas.microsoft.com/office/powerpoint/2010/main" val="3329994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15</Slides>
  <Notes>3</Notes>
  <HiddenSlides>0</HiddenSlide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Week 5</vt:lpstr>
      <vt:lpstr>Blocking Question1</vt:lpstr>
      <vt:lpstr>Single Linkage </vt:lpstr>
      <vt:lpstr>Single Linkage </vt:lpstr>
      <vt:lpstr>Single Linkage </vt:lpstr>
      <vt:lpstr>Single Linkage </vt:lpstr>
      <vt:lpstr>Single Linkage </vt:lpstr>
      <vt:lpstr>Single Linkage </vt:lpstr>
      <vt:lpstr>Single Linkage</vt:lpstr>
      <vt:lpstr>Single Linkage</vt:lpstr>
      <vt:lpstr>Data Duplication</vt:lpstr>
      <vt:lpstr>Question 3</vt:lpstr>
      <vt:lpstr>Question 4</vt:lpstr>
      <vt:lpstr>Question 5</vt:lpstr>
      <vt:lpstr>Parallel Coordinates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 5</dc:title>
  <dc:creator>Anam Khan</dc:creator>
  <cp:revision>1</cp:revision>
  <dcterms:created xsi:type="dcterms:W3CDTF">2020-04-19T09:13:38Z</dcterms:created>
  <dcterms:modified xsi:type="dcterms:W3CDTF">2020-04-20T04:03:40Z</dcterms:modified>
</cp:coreProperties>
</file>