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32971-3134-493F-809A-9A7567240379}" v="942" dt="2023-04-23T17:02:25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0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9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0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6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8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2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9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400" dirty="0">
                <a:cs typeface="Calibri Light"/>
              </a:rPr>
              <a:t>Data Preprocessing: </a:t>
            </a:r>
            <a:br>
              <a:rPr lang="en-US" sz="7400">
                <a:cs typeface="Calibri Light"/>
              </a:rPr>
            </a:br>
            <a:r>
              <a:rPr lang="en-US" sz="7400" dirty="0">
                <a:cs typeface="Calibri Light"/>
              </a:rPr>
              <a:t>Missing Value</a:t>
            </a:r>
            <a:endParaRPr lang="en-US" sz="7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Leighann Robinson 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DS160 SP 23</a:t>
            </a:r>
          </a:p>
        </p:txBody>
      </p:sp>
      <p:pic>
        <p:nvPicPr>
          <p:cNvPr id="7" name="Picture 4" descr="Graph on document with pen">
            <a:extLst>
              <a:ext uri="{FF2B5EF4-FFF2-40B4-BE49-F238E27FC236}">
                <a16:creationId xmlns:a16="http://schemas.microsoft.com/office/drawing/2014/main" id="{749BA069-03C2-E995-4FA6-10BF9BDF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1" r="20449" b="-3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5190-73EB-32D6-D12A-49EE1B3D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45C4-8669-B32B-D5AB-C1F071DC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preprocessing – A part of the data analysis process that takes the raw data found and transforms it into a different format that is more easily understood for computers to conduct machine learning and analysis. 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Data cleaning – the process of adding missing data and correcting or removing incorrect or unnecessary data from a data set. 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Data cleaning is part of the preprocessing process</a:t>
            </a:r>
          </a:p>
          <a:p>
            <a:pPr lvl="1"/>
            <a:r>
              <a:rPr lang="en-US" sz="2800" dirty="0">
                <a:cs typeface="Calibri"/>
              </a:rPr>
              <a:t>Correcting or removing missing values increases the quality of the data findings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87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0E9-4F63-53C9-1169-9D9BEAAD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9016-2115-BA89-3F80-6F49098B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Datasets that contain missing values do not showcase the entirety of the collected data.</a:t>
            </a:r>
          </a:p>
          <a:p>
            <a:r>
              <a:rPr lang="en-US" dirty="0">
                <a:cs typeface="Calibri"/>
              </a:rPr>
              <a:t>Missing values within datasets can skew the findings, making the observed results not entirely factual. </a:t>
            </a:r>
          </a:p>
          <a:p>
            <a:r>
              <a:rPr lang="en-US" dirty="0">
                <a:cs typeface="Calibri"/>
              </a:rPr>
              <a:t>The presence of missing values can be due to human error or incomplete data findings. </a:t>
            </a:r>
            <a:endParaRPr lang="en-US" dirty="0"/>
          </a:p>
          <a:p>
            <a:r>
              <a:rPr lang="en-US" dirty="0">
                <a:cs typeface="Calibri"/>
              </a:rPr>
              <a:t>The process of imputing missing values helps to lessen the possibility of skewed data.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0E9-4F63-53C9-1169-9D9BEAAD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RStudio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CA0B5C3-C790-672F-E81F-D419C7E8B8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0225" y="1849071"/>
            <a:ext cx="4646596" cy="44568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0248-EEF9-9276-A8D8-C783908916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In RStudio, missing values in datasets can be found using the code </a:t>
            </a:r>
            <a:r>
              <a:rPr lang="en-US" dirty="0" err="1">
                <a:cs typeface="Calibri"/>
              </a:rPr>
              <a:t>colSums</a:t>
            </a:r>
            <a:r>
              <a:rPr lang="en-US" dirty="0">
                <a:cs typeface="Calibri"/>
              </a:rPr>
              <a:t>(is.na())</a:t>
            </a:r>
          </a:p>
          <a:p>
            <a:r>
              <a:rPr lang="en-US" dirty="0">
                <a:cs typeface="Calibri"/>
              </a:rPr>
              <a:t>The number of missing values will show in the console, along with what column they are from </a:t>
            </a:r>
          </a:p>
          <a:p>
            <a:r>
              <a:rPr lang="en-US" dirty="0">
                <a:cs typeface="Calibri"/>
              </a:rPr>
              <a:t>Plot the dataset in either density plot or histogram </a:t>
            </a:r>
          </a:p>
          <a:p>
            <a:r>
              <a:rPr lang="en-US" dirty="0">
                <a:cs typeface="Calibri"/>
              </a:rPr>
              <a:t>Impute mean/median accordingly using </a:t>
            </a:r>
            <a:r>
              <a:rPr lang="en-US" dirty="0" err="1">
                <a:cs typeface="Calibri"/>
              </a:rPr>
              <a:t>ifelse</a:t>
            </a:r>
            <a:r>
              <a:rPr lang="en-US" dirty="0">
                <a:cs typeface="Calibri"/>
              </a:rPr>
              <a:t> statement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25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0E9-4F63-53C9-1169-9D9BEAAD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9016-2115-BA89-3F80-6F49098B9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Missing values can be checked in Python using a similar code to that in R</a:t>
            </a:r>
          </a:p>
          <a:p>
            <a:r>
              <a:rPr lang="en-US" dirty="0">
                <a:cs typeface="Calibri"/>
              </a:rPr>
              <a:t>The function isnull.na() tells what data columns have missing values and how many</a:t>
            </a:r>
          </a:p>
          <a:p>
            <a:r>
              <a:rPr lang="en-US" dirty="0">
                <a:cs typeface="Calibri"/>
              </a:rPr>
              <a:t>Plot the distribution using a histogram (Seaborn/Pandas)</a:t>
            </a:r>
          </a:p>
          <a:p>
            <a:r>
              <a:rPr lang="en-US" dirty="0" err="1">
                <a:cs typeface="Calibri"/>
              </a:rPr>
              <a:t>fillna</a:t>
            </a:r>
            <a:r>
              <a:rPr lang="en-US" dirty="0">
                <a:cs typeface="Calibri"/>
              </a:rPr>
              <a:t>() function inputs the value found for mean/median into the dataset for any null values for that column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FDC1240-23E8-EE51-4398-12C38A96FB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3208" y="1893156"/>
            <a:ext cx="3982443" cy="4048490"/>
          </a:xfrm>
        </p:spPr>
      </p:pic>
    </p:spTree>
    <p:extLst>
      <p:ext uri="{BB962C8B-B14F-4D97-AF65-F5344CB8AC3E}">
        <p14:creationId xmlns:p14="http://schemas.microsoft.com/office/powerpoint/2010/main" val="116610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716-7489-8709-73D3-B71255AA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Tableau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4DEF-C144-F2B9-4481-BE3E8A557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Different than RStudio or Python</a:t>
            </a:r>
          </a:p>
          <a:p>
            <a:pPr lvl="1"/>
            <a:r>
              <a:rPr lang="en-US" dirty="0">
                <a:cs typeface="Calibri"/>
              </a:rPr>
              <a:t>Can filter out missing values</a:t>
            </a:r>
          </a:p>
          <a:p>
            <a:pPr lvl="1"/>
            <a:r>
              <a:rPr lang="en-US" dirty="0">
                <a:cs typeface="Calibri"/>
              </a:rPr>
              <a:t>Can display separately, or include in overall data visualization</a:t>
            </a:r>
          </a:p>
          <a:p>
            <a:r>
              <a:rPr lang="en-US" dirty="0">
                <a:cs typeface="Calibri"/>
              </a:rPr>
              <a:t>Tableau allows uses to filter out null values using the filter option </a:t>
            </a:r>
          </a:p>
          <a:p>
            <a:r>
              <a:rPr lang="en-US" dirty="0">
                <a:cs typeface="Calibri"/>
              </a:rPr>
              <a:t>Option to still include missing values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A023724-788C-E422-F696-D93B1BBCDA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8319" y="1846263"/>
            <a:ext cx="4836963" cy="4022725"/>
          </a:xfr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DEC0AE-9B7B-7B52-1134-41D4C598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09" y="4279305"/>
            <a:ext cx="2520462" cy="21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7D0F-4D24-4A62-CC5E-0478389786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5108" y="1776779"/>
            <a:ext cx="10772775" cy="1658938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0895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Data Preprocessing:  Missing Value</vt:lpstr>
      <vt:lpstr>Data Preprocessing</vt:lpstr>
      <vt:lpstr>Missing Values</vt:lpstr>
      <vt:lpstr>RStudio</vt:lpstr>
      <vt:lpstr>Python</vt:lpstr>
      <vt:lpstr>Tableau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231</cp:revision>
  <dcterms:created xsi:type="dcterms:W3CDTF">2023-04-23T16:02:37Z</dcterms:created>
  <dcterms:modified xsi:type="dcterms:W3CDTF">2023-04-23T17:04:01Z</dcterms:modified>
</cp:coreProperties>
</file>