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927D9-44C0-6E49-9974-E6BF00CC335E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A5F8-9C4D-F14F-8033-51F008FE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A5F8-9C4D-F14F-8033-51F008FE84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1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E211-B413-4542-8E0A-A500D3B2A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A68BD-0211-2745-9BC8-4C84A47CF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46EF-9C07-6345-96F2-06393F0F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4D8E-1B90-274C-8DE8-39992AFA9F5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C5987-91B1-4C49-8314-031E8904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06BE6-5576-6846-9487-21006E97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58-123B-084F-AA0E-AD89EB9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8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0AAF-5428-934A-A0A8-F8D6D5B9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33EC0-049E-FE4B-B404-1D48D06E7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5C1B1-193A-164F-AD74-6B332F2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4D8E-1B90-274C-8DE8-39992AFA9F5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7C594-1412-4242-ADCC-B06EDF3C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42E30-13DA-6B45-BE3B-4FC260D0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58-123B-084F-AA0E-AD89EB9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9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67298-1075-D948-841D-767ADF1CC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9894-7F50-0740-A947-E495A4506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36EE-A6EE-7B46-8BCD-EE9B4A04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4D8E-1B90-274C-8DE8-39992AFA9F5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8D90B-8390-534D-BA6D-7C6EAF16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7D13F-A5F6-0A47-B862-436D085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58-123B-084F-AA0E-AD89EB9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2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7BCD-25D8-FE40-BFE7-C555F6A7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75F9-9210-E049-892D-4C6FC12CB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78401-645B-BD41-B7D5-E10603F8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4D8E-1B90-274C-8DE8-39992AFA9F5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B9CA-ED6E-F944-B070-4E89C23F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B0873-591D-CC41-9120-517DDE84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58-123B-084F-AA0E-AD89EB9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5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0931-52D7-7546-8C24-830CF149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5348B-55C7-7841-8358-E9F3E169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B90AA-DDE1-8D4B-A528-7A73E48B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4D8E-1B90-274C-8DE8-39992AFA9F5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7025E-F348-DD4F-94EC-25BAA2E2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573A-827E-F945-ABE1-71EBCD89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58-123B-084F-AA0E-AD89EB9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9CD5-F575-CB47-9833-9181DE83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76EB-DE29-2249-84DB-EC3E6A9F6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7FA13-CD31-5B4D-B42D-05C9151EA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CD95A-2FCB-D248-A4F3-88479BAC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4D8E-1B90-274C-8DE8-39992AFA9F5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616D2-E587-874B-B93E-F00E333E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69D8-9363-D64A-AEEF-04241CFD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58-123B-084F-AA0E-AD89EB9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7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E1AE-9140-8E42-A254-644879A5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7B773-ACEF-1E4B-93B4-EBA05F1E3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8582D-07C6-9D47-86CB-BFD5B2D4D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100B5-C202-2341-895E-1EFD5F45D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B4201-9C92-3642-94E5-762BA96C2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2B817-4C2E-774B-B9F7-2D8A0292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4D8E-1B90-274C-8DE8-39992AFA9F5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11AF3-653B-EF44-AC13-DAEA4130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201C8-5314-4349-B620-4ABFA108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58-123B-084F-AA0E-AD89EB9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7A6A-B924-394E-BE8E-4B2115B1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A33C7-EF1C-AA40-AC14-CBE678B4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4D8E-1B90-274C-8DE8-39992AFA9F5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0C576-63CB-F547-ADE7-C8B041DB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388F1-9838-5E4F-80BA-690B8C0F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58-123B-084F-AA0E-AD89EB9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5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93846-3D6C-424D-9AFF-E48D987A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4D8E-1B90-274C-8DE8-39992AFA9F5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58EF9-E2F9-4442-9CE5-88CAB8B5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11C9E-AD34-974C-8B6B-C376FEAD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58-123B-084F-AA0E-AD89EB9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2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3B46-74D4-3040-BC36-559B3571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8944-8E1C-774C-8602-27F32C9A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5435F-BA00-E541-B1AD-B2201D3C0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9C28-E896-8B43-ACD8-2E9EB10F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4D8E-1B90-274C-8DE8-39992AFA9F5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5EB2-82A1-6940-9FC0-8A7F5F60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75D1D-C5F3-0845-A187-27758164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58-123B-084F-AA0E-AD89EB9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9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4CE3-1FB3-7E40-BE3F-5B9D392A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28F1E-3138-D948-A665-CC60BCFE9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46E11-AEF5-F64D-9DB2-02122C998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D2C0-EB8B-354A-BC8D-D4D71A60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4D8E-1B90-274C-8DE8-39992AFA9F5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5812-1342-8046-81A7-9B451D03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C5377-2F44-EF41-A817-48D518BF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5358-123B-084F-AA0E-AD89EB9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8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E3B99-25ED-4746-8BE2-59E6CFE6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D3DE5-039E-544A-9BEF-52F1948B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82EEB-9C4C-C347-911D-B79972D4C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4D8E-1B90-274C-8DE8-39992AFA9F51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B2EFC-BBC6-AD4A-A3B2-57ABF7D6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6901-C850-1244-A9AF-8A32D79CD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5358-123B-084F-AA0E-AD89EB95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906A95-5C1C-9346-88E4-1D7079B5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1" y="762454"/>
            <a:ext cx="11151506" cy="9139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can Tori answer? </a:t>
            </a:r>
            <a:br>
              <a:rPr lang="en-US" b="1" dirty="0"/>
            </a:br>
            <a:br>
              <a:rPr lang="en-US" sz="1800" b="1" dirty="0"/>
            </a:br>
            <a:r>
              <a:rPr lang="en-US" sz="3100" b="1" dirty="0"/>
              <a:t>Below are just a few examples of what Tori can answer….but go ahead and ask your own question about the conference!</a:t>
            </a:r>
            <a:endParaRPr lang="en-US" sz="18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307E8-06FC-A646-B5AE-C69FDB303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34172" y="2245651"/>
            <a:ext cx="7458170" cy="476124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What sessions are scheduled for Monday?</a:t>
            </a:r>
          </a:p>
          <a:p>
            <a:pPr>
              <a:spcBef>
                <a:spcPts val="600"/>
              </a:spcBef>
            </a:pPr>
            <a:r>
              <a:rPr lang="en-US" dirty="0"/>
              <a:t>Tell me about your technology.</a:t>
            </a:r>
          </a:p>
          <a:p>
            <a:pPr>
              <a:spcBef>
                <a:spcPts val="600"/>
              </a:spcBef>
            </a:pPr>
            <a:r>
              <a:rPr lang="en-US" dirty="0"/>
              <a:t>Where can I find a restroom?</a:t>
            </a:r>
          </a:p>
          <a:p>
            <a:pPr>
              <a:spcBef>
                <a:spcPts val="600"/>
              </a:spcBef>
            </a:pPr>
            <a:r>
              <a:rPr lang="en-US" dirty="0"/>
              <a:t>What session is Bryan Lane speaking at?</a:t>
            </a:r>
          </a:p>
          <a:p>
            <a:pPr>
              <a:spcBef>
                <a:spcPts val="600"/>
              </a:spcBef>
            </a:pPr>
            <a:r>
              <a:rPr lang="en-US" dirty="0"/>
              <a:t>What sessions are sponsored by Gartner?</a:t>
            </a:r>
          </a:p>
          <a:p>
            <a:pPr>
              <a:spcBef>
                <a:spcPts val="600"/>
              </a:spcBef>
            </a:pPr>
            <a:r>
              <a:rPr lang="en-US" dirty="0"/>
              <a:t>Where is the exhibit booth for </a:t>
            </a:r>
            <a:r>
              <a:rPr lang="en-US" dirty="0" err="1"/>
              <a:t>Vmware</a:t>
            </a:r>
            <a:r>
              <a:rPr lang="en-US" dirty="0"/>
              <a:t>?</a:t>
            </a:r>
          </a:p>
          <a:p>
            <a:pPr>
              <a:spcBef>
                <a:spcPts val="600"/>
              </a:spcBef>
            </a:pPr>
            <a:r>
              <a:rPr lang="en-US" dirty="0"/>
              <a:t>What is the mission of TASSCC?</a:t>
            </a:r>
          </a:p>
          <a:p>
            <a:pPr>
              <a:spcBef>
                <a:spcPts val="600"/>
              </a:spcBef>
            </a:pPr>
            <a:r>
              <a:rPr lang="en-US" dirty="0"/>
              <a:t>What sessions are going on now?</a:t>
            </a:r>
          </a:p>
          <a:p>
            <a:pPr>
              <a:spcBef>
                <a:spcPts val="600"/>
              </a:spcBef>
            </a:pPr>
            <a:r>
              <a:rPr lang="en-US" dirty="0"/>
              <a:t>Tell me a joke.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DDD190-08DB-D640-A4A4-71404526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156" y="178164"/>
            <a:ext cx="1117573" cy="5215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94D805-55EC-134A-B500-57591FC1F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729" y="193201"/>
            <a:ext cx="1739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5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95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What can Tori answer?   Below are just a few examples of what Tori can answer….but go ahead and ask your own question about the conference!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Tessa answer?</dc:title>
  <dc:creator>Microsoft Office User</dc:creator>
  <cp:lastModifiedBy>Leigh Williamson</cp:lastModifiedBy>
  <cp:revision>17</cp:revision>
  <cp:lastPrinted>2022-01-28T16:12:43Z</cp:lastPrinted>
  <dcterms:created xsi:type="dcterms:W3CDTF">2022-01-28T15:58:29Z</dcterms:created>
  <dcterms:modified xsi:type="dcterms:W3CDTF">2022-07-29T14:41:51Z</dcterms:modified>
</cp:coreProperties>
</file>