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8F05-CC7F-4A04-A87B-522E3F3DD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59F4A-EE78-4E7E-B883-85EEADDA9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Autumn Henderson</dc:creator>
  <cp:lastModifiedBy>Autumn Henderson</cp:lastModifiedBy>
  <cp:revision>1</cp:revision>
  <dcterms:created xsi:type="dcterms:W3CDTF">2021-09-13T00:10:03Z</dcterms:created>
  <dcterms:modified xsi:type="dcterms:W3CDTF">2021-09-13T00:10:24Z</dcterms:modified>
</cp:coreProperties>
</file>