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handoutMasterIdLst>
    <p:handoutMasterId r:id="rId15"/>
  </p:handoutMasterIdLst>
  <p:sldIdLst>
    <p:sldId id="287" r:id="rId2"/>
    <p:sldId id="371" r:id="rId3"/>
    <p:sldId id="373" r:id="rId4"/>
    <p:sldId id="372" r:id="rId5"/>
    <p:sldId id="368" r:id="rId6"/>
    <p:sldId id="369" r:id="rId7"/>
    <p:sldId id="349" r:id="rId8"/>
    <p:sldId id="323" r:id="rId9"/>
    <p:sldId id="370" r:id="rId10"/>
    <p:sldId id="374" r:id="rId11"/>
    <p:sldId id="317" r:id="rId12"/>
    <p:sldId id="357" r:id="rId13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ACB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66907" autoAdjust="0"/>
  </p:normalViewPr>
  <p:slideViewPr>
    <p:cSldViewPr snapToGrid="0">
      <p:cViewPr varScale="1">
        <p:scale>
          <a:sx n="74" d="100"/>
          <a:sy n="74" d="100"/>
        </p:scale>
        <p:origin x="217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340" y="-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25550"/>
            <a:ext cx="4408487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Previously,</a:t>
            </a:r>
            <a:r>
              <a:rPr lang="en-US" altLang="zh-CN" baseline="0" dirty="0" smtClean="0"/>
              <a:t> I show you that updating rules make different states of two layers. </a:t>
            </a:r>
          </a:p>
          <a:p>
            <a:endParaRPr lang="en-US" altLang="zh-CN" baseline="0" dirty="0" smtClean="0"/>
          </a:p>
          <a:p>
            <a:pPr fontAlgn="t"/>
            <a:r>
              <a:rPr lang="en-US" altLang="zh-CN" baseline="0" dirty="0" smtClean="0"/>
              <a:t>Today, I would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 supplementary explanation about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updating rules and consider what the dynamics order and updating rules means in real world.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I am trying to find key nodes and edges. I will show you my progress. But my progress is very slow.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08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future research.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Next, I try to find key edges.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edges on two-layer networks, it is investigated which edges have more influence on changing the average states of network by removing edges. All edges are ranked according to edge properties, such as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degree product, edge-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node centrality-based properties. And the ratio of removed edges is increased according to ranked order. And various simulations are implemented by removing internal edges, external edges, or mixed edges.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 try to develop better algorithm for finding key nodes and edges. After analyzing the simulation results, better algorithms are provided for finding key nodes and edges. </a:t>
            </a:r>
          </a:p>
          <a:p>
            <a:endParaRPr lang="en-US" altLang="zh-CN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Thank you. </a:t>
            </a:r>
          </a:p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1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total simulation result of updating rules with Average State of two layers.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According to updating rules, Average states are different. But it is hard to classify the results.  So I try to use other index for measuring consensus.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1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provide new</a:t>
            </a:r>
            <a:r>
              <a:rPr lang="en-US" altLang="zh-CN" baseline="0" dirty="0" smtClean="0"/>
              <a:t> index for measuring consensus.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the consensus index.  KA means the number of nodes in layer A. K plus A represents the number of nodes with positive state in layer A.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With CI, it could be measured how close the network state is to consensus.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Ci is close to 1, it means separated coexistence like  layer A has all positive states, but layer B has all negative states.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CI is close to 0, it means positive or negative consensus.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if CI is close to 0.5, it means mixed coexistence.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figure</a:t>
            </a:r>
            <a:r>
              <a:rPr lang="en-US" altLang="zh-CN" baseline="0" dirty="0" smtClean="0"/>
              <a:t> is CI values according to All K plus A and K plus B.  Same orientation in two layers makes CI 0. Opposite orientation between two layers makes CI 1. And Mixed orientation in two layers makes CI close to 0.5.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7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9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are three branch points. In the first branch point, the results are divided according to whether order of nodes in layer B is sequential or simultaneous. </a:t>
            </a:r>
          </a:p>
          <a:p>
            <a:r>
              <a:rPr lang="en-US" altLang="zh-CN" dirty="0" smtClean="0"/>
              <a:t>In the second and third branch point, the results are divided according to whether order of edges in layer A is sequential or simultaneous. </a:t>
            </a:r>
          </a:p>
          <a:p>
            <a:r>
              <a:rPr lang="en-US" altLang="zh-CN" dirty="0" smtClean="0"/>
              <a:t>As the results, there are 4 categories such as fast positive consensus, slow positive consensus, coexistence and slow negative consensus.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6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Analyzing updating rules</a:t>
            </a:r>
          </a:p>
          <a:p>
            <a:pPr marL="0" lvl="0" indent="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difference between orders of layers, though there exists tiny consensus time gap. Regardless of  which layer works previously, simulation results are almost same.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nodes can be analyzed as communication methods or decision-making 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sequential order, nodes have enough time to observe how other nodes change and to affect their states. It seems to have discussion and conversation. 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pc="-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simultaneous order, nodes don’t have enough time to observe how other nodes change and to affect their states. It seems to have a vote or election. 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edges can be analyzed as characteristics of nodes. In sequential order, nodes change their states whenever their edges are activated. We can call them rash nodes.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in simultaneous order, after nodes consider all edges, they change their states. We can call them considerate nodes.  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8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nodes on two-layer networks, it is investigated which nodes have more influence on changing average states of network by unchanging the nodes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like this way.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nodes are ranked by node centralities, and the ratio of unchanged nodes are increased according to ranked order, until the average states of network have different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ratio of unchanged nodes according to node centrality is the least, that centrality is the most influential property for interconnected network.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initial condition for finding key node in layer A, each layer is made of BA network with 2048 nodes and 1 external edge. Parameter values are like p=0.3, v=0.3.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9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simulation, 1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 50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nodes according to ranked order are unchanged.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simulation is not finished.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eigenvector centrality is a little slow to change the state. 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to do more simulation with changing layer and parameters.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9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13468"/>
            <a:ext cx="9144000" cy="899510"/>
          </a:xfrm>
        </p:spPr>
        <p:txBody>
          <a:bodyPr/>
          <a:lstStyle/>
          <a:p>
            <a:r>
              <a:rPr lang="en-US" altLang="zh-CN" sz="2800" dirty="0" smtClean="0"/>
              <a:t>Competition of Social Opinions on Two Layer Networks</a:t>
            </a:r>
            <a:br>
              <a:rPr lang="en-US" altLang="zh-CN" sz="2800" dirty="0" smtClean="0"/>
            </a:br>
            <a:r>
              <a:rPr lang="en-US" altLang="zh-CN" sz="2800" dirty="0" smtClean="0"/>
              <a:t>(Updating rules and Finding key nodes)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8520" r="4861"/>
          <a:stretch/>
        </p:blipFill>
        <p:spPr>
          <a:xfrm>
            <a:off x="1246796" y="1731696"/>
            <a:ext cx="6776742" cy="49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474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986977"/>
            <a:ext cx="8372163" cy="574183"/>
          </a:xfrm>
        </p:spPr>
        <p:txBody>
          <a:bodyPr/>
          <a:lstStyle/>
          <a:p>
            <a:r>
              <a:rPr lang="en-US" altLang="zh-CN" dirty="0" smtClean="0"/>
              <a:t>Future Research</a:t>
            </a:r>
            <a:endParaRPr lang="zh-CN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96976"/>
            <a:ext cx="9144000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key edge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edge properties,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index, degree product, edge-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would be investigated that which properties have more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influence to change the state of two-layers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removing edges.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better algorithm for finding key nodes and edges.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After analyzing the simulation results, better algorithms are provided for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finding key nodes and edges. </a:t>
            </a:r>
            <a:endParaRPr lang="en-US" altLang="zh-CN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525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A226-9CD6-4DEC-94C2-56BEBEB9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7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Total simulation result of updating rules with AS</a:t>
            </a:r>
            <a:endParaRPr lang="zh-CN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10845" r="9063" b="4963"/>
          <a:stretch/>
        </p:blipFill>
        <p:spPr>
          <a:xfrm>
            <a:off x="116114" y="1615439"/>
            <a:ext cx="8730706" cy="4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Consensus Index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734881" y="1813294"/>
                <a:ext cx="5134628" cy="833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81" y="1813294"/>
                <a:ext cx="5134628" cy="833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15134" y="3670569"/>
                <a:ext cx="8273143" cy="70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means the number of nodes in layer 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represents the number of nodes with positive state in layer A.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4" y="3670569"/>
                <a:ext cx="8273143" cy="709553"/>
              </a:xfrm>
              <a:prstGeom prst="rect">
                <a:avLst/>
              </a:prstGeom>
              <a:blipFill>
                <a:blip r:embed="rId4"/>
                <a:stretch>
                  <a:fillRect t="-3419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65623" y="4779449"/>
            <a:ext cx="8926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could be measured how close the network state is to consensus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1 :  separated coexistence(layer A : all positive, layer B : all negative)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0 : positive or negative consensus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0.5 : mixed coexistence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0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Consensus Index</a:t>
            </a:r>
            <a:endParaRPr lang="zh-CN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258" t="16050" r="14989" b="17855"/>
          <a:stretch/>
        </p:blipFill>
        <p:spPr>
          <a:xfrm>
            <a:off x="-772732" y="349861"/>
            <a:ext cx="10382553" cy="6411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039055" y="5852254"/>
                <a:ext cx="452628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 values according to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055" y="5852254"/>
                <a:ext cx="4526280" cy="400110"/>
              </a:xfrm>
              <a:prstGeom prst="rect">
                <a:avLst/>
              </a:prstGeom>
              <a:blipFill>
                <a:blip r:embed="rId4"/>
                <a:stretch>
                  <a:fillRect l="-1346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8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0994" r="9365" b="4972"/>
          <a:stretch/>
        </p:blipFill>
        <p:spPr>
          <a:xfrm>
            <a:off x="616902" y="1774661"/>
            <a:ext cx="7804785" cy="4537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8503" y="2072633"/>
            <a:ext cx="1057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①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>
            <a:off x="1455103" y="2195744"/>
            <a:ext cx="533400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5727" y="3025133"/>
            <a:ext cx="10763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③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2112329" y="3148244"/>
            <a:ext cx="533398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4052" y="4347682"/>
            <a:ext cx="11049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② 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1226503" y="3866376"/>
            <a:ext cx="495300" cy="48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6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22642"/>
              </p:ext>
            </p:extLst>
          </p:nvPr>
        </p:nvGraphicFramePr>
        <p:xfrm>
          <a:off x="694417" y="1573350"/>
          <a:ext cx="780478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84922208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511988233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51432592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3371689362"/>
                    </a:ext>
                  </a:extLst>
                </a:gridCol>
              </a:tblGrid>
              <a:tr h="2480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14123"/>
                  </a:ext>
                </a:extLst>
              </a:tr>
              <a:tr h="140567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① Branch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②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 :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order of node in layer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positive consensus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edge 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O(r,   r)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O(r,   r)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⇔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→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  ⇔ D(r)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377367"/>
                  </a:ext>
                </a:extLst>
              </a:tr>
              <a:tr h="909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Coexistence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edge</a:t>
                      </a:r>
                      <a:endPara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s) ⇔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093194"/>
                  </a:ext>
                </a:extLst>
              </a:tr>
              <a:tr h="124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③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 point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node in layer B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 positive consensus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order of edge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←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→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D(s)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←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→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↔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007075"/>
                  </a:ext>
                </a:extLst>
              </a:tr>
              <a:tr h="909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negative consensus :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 order of edge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↔ D(s)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781437"/>
                  </a:ext>
                </a:extLst>
              </a:tr>
            </a:tbl>
          </a:graphicData>
        </a:graphic>
      </p:graphicFrame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273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-3567" y="1631203"/>
            <a:ext cx="10265167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is no difference between orders of layers, though there exists tiny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consensus time gap. Regardless of  which layer works previously,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simulation results are almost same.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 layer A dynamics, when two nodes are connected, probability p and q are applied.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Orders of nodes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or decision-making 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Sequential : discussion, conversation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Simultaneous : vote, election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future work, the key nodes and edges are investigated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edges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nodes.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Sequential :  rash nodes(changing states whenever edges are activated)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Simultaneous : considerate nodes(changing states after considering all cases)</a:t>
            </a:r>
          </a:p>
        </p:txBody>
      </p:sp>
    </p:spTree>
    <p:extLst>
      <p:ext uri="{BB962C8B-B14F-4D97-AF65-F5344CB8AC3E}">
        <p14:creationId xmlns:p14="http://schemas.microsoft.com/office/powerpoint/2010/main" val="6384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each layer</a:t>
            </a:r>
            <a:endParaRPr lang="zh-CN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-3567" y="1631203"/>
            <a:ext cx="102651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unchanging the states of nodes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Condition for finding key node in layer A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Two layers are made of BA networks with 2048 nodes and 1 external edge.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Parameters : p = 0.3, v = 0.3(negative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31470" y="2057400"/>
            <a:ext cx="8652510" cy="23088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initial conditions,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is selected to find key nodes and parameters are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also selected that simulation result is opposite state with layer. </a:t>
            </a:r>
          </a:p>
          <a:p>
            <a:pPr algn="just">
              <a:lnSpc>
                <a:spcPct val="150000"/>
              </a:lnSpc>
            </a:pPr>
            <a:r>
              <a:rPr lang="zh-CN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centralities of all nodes are calculated and ranked as orders.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ratio of unchanged nodes are increased according to ranked order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until the average state of network have different states. </a:t>
            </a:r>
          </a:p>
        </p:txBody>
      </p:sp>
    </p:spTree>
    <p:extLst>
      <p:ext uri="{BB962C8B-B14F-4D97-AF65-F5344CB8AC3E}">
        <p14:creationId xmlns:p14="http://schemas.microsoft.com/office/powerpoint/2010/main" val="24490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each layer</a:t>
            </a:r>
            <a:endParaRPr lang="zh-CN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t="10119" r="8028" b="4628"/>
          <a:stretch/>
        </p:blipFill>
        <p:spPr>
          <a:xfrm>
            <a:off x="49524" y="1648494"/>
            <a:ext cx="8759625" cy="49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46854</TotalTime>
  <Words>1704</Words>
  <Application>Microsoft Office PowerPoint</Application>
  <PresentationFormat>화면 슬라이드 쇼(4:3)</PresentationFormat>
  <Paragraphs>168</Paragraphs>
  <Slides>12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맑은 고딕</vt:lpstr>
      <vt:lpstr>Arial</vt:lpstr>
      <vt:lpstr>Calibri</vt:lpstr>
      <vt:lpstr>Cambria Math</vt:lpstr>
      <vt:lpstr>2016-VI主题-蓝</vt:lpstr>
      <vt:lpstr>Competition of Social Opinions on Two Layer Networks (Updating rules and Finding key nodes)</vt:lpstr>
      <vt:lpstr>Total simulation result of updating rules with AS</vt:lpstr>
      <vt:lpstr>Consensus Index</vt:lpstr>
      <vt:lpstr>Consensus Index</vt:lpstr>
      <vt:lpstr>Analyzing updating rules</vt:lpstr>
      <vt:lpstr>Analyzing updating rules</vt:lpstr>
      <vt:lpstr>Analyzing updating rules</vt:lpstr>
      <vt:lpstr>Finding key nodes in each layer</vt:lpstr>
      <vt:lpstr>Finding key nodes in each layer</vt:lpstr>
      <vt:lpstr>PowerPoint 프레젠테이션</vt:lpstr>
      <vt:lpstr>Future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Purple</cp:lastModifiedBy>
  <cp:revision>431</cp:revision>
  <cp:lastPrinted>2019-07-04T12:23:29Z</cp:lastPrinted>
  <dcterms:created xsi:type="dcterms:W3CDTF">2016-04-20T02:59:17Z</dcterms:created>
  <dcterms:modified xsi:type="dcterms:W3CDTF">2019-10-07T13:43:57Z</dcterms:modified>
</cp:coreProperties>
</file>