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87" r:id="rId2"/>
    <p:sldId id="323" r:id="rId3"/>
    <p:sldId id="375" r:id="rId4"/>
    <p:sldId id="371" r:id="rId5"/>
    <p:sldId id="349" r:id="rId6"/>
    <p:sldId id="373" r:id="rId7"/>
    <p:sldId id="372" r:id="rId8"/>
    <p:sldId id="368" r:id="rId9"/>
    <p:sldId id="369" r:id="rId10"/>
    <p:sldId id="370" r:id="rId11"/>
    <p:sldId id="374" r:id="rId12"/>
    <p:sldId id="317" r:id="rId13"/>
    <p:sldId id="357" r:id="rId14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CB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82792" autoAdjust="0"/>
  </p:normalViewPr>
  <p:slideViewPr>
    <p:cSldViewPr snapToGrid="0">
      <p:cViewPr>
        <p:scale>
          <a:sx n="100" d="100"/>
          <a:sy n="100" d="100"/>
        </p:scale>
        <p:origin x="1140" y="-2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340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</a:t>
            </a:r>
            <a:r>
              <a:rPr lang="en-US" altLang="zh-CN" baseline="0" dirty="0" smtClean="0"/>
              <a:t> I show you that updating rules make different states of two layers. </a:t>
            </a:r>
          </a:p>
          <a:p>
            <a:endParaRPr lang="en-US" altLang="zh-CN" baseline="0" dirty="0" smtClean="0"/>
          </a:p>
          <a:p>
            <a:pPr fontAlgn="t"/>
            <a:r>
              <a:rPr lang="en-US" altLang="zh-CN" baseline="0" dirty="0" smtClean="0"/>
              <a:t>Today, I would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supplementary explanation about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updating rules and consider what the dynamics order and updating rules means in real world.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am trying to find key nodes and edges. I will show you my progress. But my progress is very slow.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simulation, 1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 50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according to ranked order are unchanged.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simulation is not finished.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eigenvector centrality is a little slow to change the state. 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do more simulation with changing layer and parameters.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9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0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you. 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9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total simulation result of updating rules with Average State of two layers.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According to updating rules, Average states are different. But it is hard to classify the results.  So I try to use other index for measuring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1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Analyzing updating rules</a:t>
            </a:r>
          </a:p>
          <a:p>
            <a:pPr marL="0" lvl="0" indent="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difference between orders of layers, though there exists tiny consensus time gap. Regardless of  which layer works previously, simulation results are almost same.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nodes can be analyzed as communication methods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sequential order, nodes have enough time to observe how other nodes change and to affect their states. It seems to have discussion and conversation. 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simultaneous order, nodes don’t have enough time to observe how other nodes change and to affect their states. It seems to have a vote or election.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characteristics of nodes. In sequential order, nodes change their states whenever their edges are activated. We can call them rash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in simultaneous order, after nodes consider all edges, they change their states. We can call them considerate nodes.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8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provide new</a:t>
            </a:r>
            <a:r>
              <a:rPr lang="en-US" altLang="zh-CN" baseline="0" dirty="0" smtClean="0"/>
              <a:t> index for measuring consensus.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consensus index.  KA means the number of nodes in layer A. K plus A represents the number of nodes with positive state in layer A.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CI, it could be measured how close the network state is to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1, it means separated coexistence like  layer A has all positive states, but layer B has all negative states.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0, it means positive or negative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if CI is close to 0.5, it means mixed coexistence.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</a:t>
            </a:r>
            <a:r>
              <a:rPr lang="en-US" altLang="zh-CN" baseline="0" dirty="0" smtClean="0"/>
              <a:t> is CI values according to All K plus A and K plus B.  Same orientation in two layers makes CI 0. Opposite orientation between two layers makes CI 1. And Mixed orientation in two layers makes CI close to 0.5.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three branch points. In the first branch point, the results are divided according to whether order of nodes in layer B is sequential or simultaneous. </a:t>
            </a:r>
          </a:p>
          <a:p>
            <a:r>
              <a:rPr lang="en-US" altLang="zh-CN" dirty="0" smtClean="0"/>
              <a:t>In the second and third branch point, the results are divided according to whether order of edges in layer A is sequential or simultaneous. </a:t>
            </a:r>
          </a:p>
          <a:p>
            <a:r>
              <a:rPr lang="en-US" altLang="zh-CN" dirty="0" smtClean="0"/>
              <a:t>As the results, there are 4 categories such as fast positive consensus, slow positive consensus, coexistence and slow negative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6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13468"/>
            <a:ext cx="9144000" cy="899510"/>
          </a:xfrm>
        </p:spPr>
        <p:txBody>
          <a:bodyPr/>
          <a:lstStyle/>
          <a:p>
            <a:r>
              <a:rPr lang="en-US" altLang="zh-CN" sz="2800" dirty="0" smtClean="0"/>
              <a:t>Competition of Social Opinions on Two Layer Networks</a:t>
            </a:r>
            <a:br>
              <a:rPr lang="en-US" altLang="zh-CN" sz="2800" dirty="0" smtClean="0"/>
            </a:br>
            <a:r>
              <a:rPr lang="en-US" altLang="zh-CN" sz="2800" dirty="0" smtClean="0"/>
              <a:t>(Finding key nodes)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0119" r="8028" b="4628"/>
          <a:stretch/>
        </p:blipFill>
        <p:spPr>
          <a:xfrm>
            <a:off x="49524" y="1648494"/>
            <a:ext cx="8759625" cy="49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520" r="4861"/>
          <a:stretch/>
        </p:blipFill>
        <p:spPr>
          <a:xfrm>
            <a:off x="1246796" y="1731696"/>
            <a:ext cx="6776742" cy="49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474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Future Research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edge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edge properties,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index, degree product, edge-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would be investigated that which properties have more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influence to change the state of two-layers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removing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better algorithm for finding key nodes and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After analyzing the simulation results, better algorithms are provided for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finding key nodes and edges.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2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226-9CD6-4DEC-94C2-56BEBEB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Research Processing 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1038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Interconnected Competing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Basic Model(RR-RR network) Analysis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Providing index for measuring consensus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AS, </a:t>
            </a:r>
            <a:r>
              <a:rPr lang="en-US" altLang="zh-CN" sz="1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AS_total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PCR, NCR, CR, CI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structural networks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Model(RR-RR network) Analysis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Providing index for measuring consensus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updating rules(dynamics order)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Model(RR-RR network) Analysis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Providing index for measuring consensus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nodes on two-layer networks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0.5,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unchanging the states of nodes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0.5,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1470" y="2057400"/>
            <a:ext cx="8652510" cy="23088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initial conditions,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is selected to find key nodes and parameters are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also selected that simulation result is opposite state with layer. 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of all nodes are calculated and ranked as orders.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of unchanged nodes are increased according to ranked order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until the average state of network have different states. </a:t>
            </a:r>
          </a:p>
        </p:txBody>
      </p:sp>
    </p:spTree>
    <p:extLst>
      <p:ext uri="{BB962C8B-B14F-4D97-AF65-F5344CB8AC3E}">
        <p14:creationId xmlns:p14="http://schemas.microsoft.com/office/powerpoint/2010/main" val="4235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Total simulation result of updating rules with AS</a:t>
            </a:r>
            <a:endParaRPr lang="zh-CN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0845" r="9063" b="4963"/>
          <a:stretch/>
        </p:blipFill>
        <p:spPr>
          <a:xfrm>
            <a:off x="116114" y="1615439"/>
            <a:ext cx="8730706" cy="4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-3567" y="1631203"/>
            <a:ext cx="10265167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is no difference between orders of layers, though there exists tiny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consensus time gap. Regardless of  which layer works previously,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 results are almost same.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 layer A dynamics, when two nodes are connected, probability p and q are applied.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Orders of nodes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Sequential : discussion, conversation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Simultaneous : vote, election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future work, the key nodes and edges are investigated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Sequential :  rash nodes(changing states whenever edges are activated)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Simultaneous : considerate nodes(changing states after considering all cases)</a:t>
            </a:r>
          </a:p>
        </p:txBody>
      </p:sp>
    </p:spTree>
    <p:extLst>
      <p:ext uri="{BB962C8B-B14F-4D97-AF65-F5344CB8AC3E}">
        <p14:creationId xmlns:p14="http://schemas.microsoft.com/office/powerpoint/2010/main" val="638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means the number of nodes in layer 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nodes with positive state in layer A.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  <a:blipFill>
                <a:blip r:embed="rId4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5623" y="4779449"/>
            <a:ext cx="8926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could be measured how close the network state is to consensus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1 :  separated coexistence(layer A : all positive, layer B : all negative)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 : positive or negative consensus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0.5 : mixed coexistence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0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258" t="16050" r="14989" b="17855"/>
          <a:stretch/>
        </p:blipFill>
        <p:spPr>
          <a:xfrm>
            <a:off x="1307535" y="1634489"/>
            <a:ext cx="6537960" cy="4037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 values according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55" y="5852254"/>
                <a:ext cx="4526280" cy="400110"/>
              </a:xfrm>
              <a:prstGeom prst="rect">
                <a:avLst/>
              </a:prstGeom>
              <a:blipFill>
                <a:blip r:embed="rId4"/>
                <a:stretch>
                  <a:fillRect l="-1346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8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2642"/>
              </p:ext>
            </p:extLst>
          </p:nvPr>
        </p:nvGraphicFramePr>
        <p:xfrm>
          <a:off x="694417" y="1573350"/>
          <a:ext cx="780478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84922208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51198823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51432592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3371689362"/>
                    </a:ext>
                  </a:extLst>
                </a:gridCol>
              </a:tblGrid>
              <a:tr h="2480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14123"/>
                  </a:ext>
                </a:extLst>
              </a:tr>
              <a:tr h="140567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① Branch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node in layer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 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⇔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  ⇔ D(r)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77367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Coexistence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s) ⇔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093194"/>
                  </a:ext>
                </a:extLst>
              </a:tr>
              <a:tr h="124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③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 point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node in layer B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←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↔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007075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negative consensus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↔ D(s)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437"/>
                  </a:ext>
                </a:extLst>
              </a:tr>
            </a:tbl>
          </a:graphicData>
        </a:graphic>
      </p:graphicFrame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73180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48990</TotalTime>
  <Words>1986</Words>
  <Application>Microsoft Office PowerPoint</Application>
  <PresentationFormat>화면 슬라이드 쇼(4:3)</PresentationFormat>
  <Paragraphs>208</Paragraphs>
  <Slides>13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맑은 고딕</vt:lpstr>
      <vt:lpstr>Arial</vt:lpstr>
      <vt:lpstr>Calibri</vt:lpstr>
      <vt:lpstr>Cambria Math</vt:lpstr>
      <vt:lpstr>2016-VI主题-蓝</vt:lpstr>
      <vt:lpstr>Competition of Social Opinions on Two Layer Networks (Finding key nodes)</vt:lpstr>
      <vt:lpstr>Research Processing </vt:lpstr>
      <vt:lpstr>Finding key nodes in each layer</vt:lpstr>
      <vt:lpstr>Total simulation result of updating rules with AS</vt:lpstr>
      <vt:lpstr>Analyzing updating rules</vt:lpstr>
      <vt:lpstr>Consensus Index</vt:lpstr>
      <vt:lpstr>Consensus Index</vt:lpstr>
      <vt:lpstr>Analyzing updating rules</vt:lpstr>
      <vt:lpstr>Analyzing updating rules</vt:lpstr>
      <vt:lpstr>Finding key nodes in each layer</vt:lpstr>
      <vt:lpstr>PowerPoint 프레젠테이션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Purple</cp:lastModifiedBy>
  <cp:revision>435</cp:revision>
  <cp:lastPrinted>2019-07-04T12:23:29Z</cp:lastPrinted>
  <dcterms:created xsi:type="dcterms:W3CDTF">2016-04-20T02:59:17Z</dcterms:created>
  <dcterms:modified xsi:type="dcterms:W3CDTF">2019-09-13T12:48:55Z</dcterms:modified>
</cp:coreProperties>
</file>