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58" r:id="rId5"/>
    <p:sldId id="259" r:id="rId6"/>
    <p:sldId id="260" r:id="rId7"/>
    <p:sldId id="266" r:id="rId8"/>
    <p:sldId id="267" r:id="rId9"/>
    <p:sldId id="268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C70A6F-BD52-31BA-09D6-FA6ED4B7DC5F}" v="24" dt="2021-02-03T14:31:03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1B2F882-4D2B-4D93-8514-AA199FB50983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0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882-4D2B-4D93-8514-AA199FB50983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3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882-4D2B-4D93-8514-AA199FB50983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115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882-4D2B-4D93-8514-AA199FB50983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213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882-4D2B-4D93-8514-AA199FB50983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15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882-4D2B-4D93-8514-AA199FB50983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75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882-4D2B-4D93-8514-AA199FB50983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268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882-4D2B-4D93-8514-AA199FB50983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173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882-4D2B-4D93-8514-AA199FB50983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67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882-4D2B-4D93-8514-AA199FB50983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40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882-4D2B-4D93-8514-AA199FB50983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53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882-4D2B-4D93-8514-AA199FB50983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60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882-4D2B-4D93-8514-AA199FB50983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52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882-4D2B-4D93-8514-AA199FB50983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10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882-4D2B-4D93-8514-AA199FB50983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82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882-4D2B-4D93-8514-AA199FB50983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15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882-4D2B-4D93-8514-AA199FB50983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99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F882-4D2B-4D93-8514-AA199FB50983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816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F64F-3046-4168-83DB-8D5BAA134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To-Do List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95B6D-9E93-4736-901B-D75BC0AA6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Leighton Manning</a:t>
            </a:r>
          </a:p>
        </p:txBody>
      </p:sp>
    </p:spTree>
    <p:extLst>
      <p:ext uri="{BB962C8B-B14F-4D97-AF65-F5344CB8AC3E}">
        <p14:creationId xmlns:p14="http://schemas.microsoft.com/office/powerpoint/2010/main" val="272589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745D-38E7-4BAC-807E-5E1BFD66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dEMONSTRATION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3013-C443-4AA3-A532-25D335898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I’m going to run through a couple of user stories.</a:t>
            </a:r>
          </a:p>
        </p:txBody>
      </p:sp>
    </p:spTree>
    <p:extLst>
      <p:ext uri="{BB962C8B-B14F-4D97-AF65-F5344CB8AC3E}">
        <p14:creationId xmlns:p14="http://schemas.microsoft.com/office/powerpoint/2010/main" val="164728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AC37-9DCB-4D57-A74A-AD5E45F9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DA253-96CB-4E63-AA17-8713E3D3C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7499004" cy="4246909"/>
          </a:xfrm>
        </p:spPr>
        <p:txBody>
          <a:bodyPr>
            <a:normAutofit/>
          </a:bodyPr>
          <a:lstStyle/>
          <a:p>
            <a:r>
              <a:rPr lang="en-GB" dirty="0"/>
              <a:t>Using Jira</a:t>
            </a:r>
          </a:p>
          <a:p>
            <a:r>
              <a:rPr lang="en-GB" dirty="0"/>
              <a:t>I completed all the user stories I set for the project. </a:t>
            </a:r>
          </a:p>
          <a:p>
            <a:r>
              <a:rPr lang="en-GB" dirty="0"/>
              <a:t>Worked on the backend first, then moved to front end as planned</a:t>
            </a:r>
          </a:p>
          <a:p>
            <a:r>
              <a:rPr lang="en-GB" dirty="0"/>
              <a:t>Estimated using story points</a:t>
            </a:r>
          </a:p>
          <a:p>
            <a:endParaRPr lang="en-GB" dirty="0"/>
          </a:p>
          <a:p>
            <a:r>
              <a:rPr lang="en-GB" dirty="0"/>
              <a:t>Wanted to customise the front-end more. More </a:t>
            </a:r>
            <a:r>
              <a:rPr lang="en-GB" dirty="0" err="1"/>
              <a:t>Javascript</a:t>
            </a:r>
            <a:r>
              <a:rPr lang="en-GB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1CFA9-AC4A-41BE-9981-DD26B68432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674" t="42826"/>
          <a:stretch/>
        </p:blipFill>
        <p:spPr>
          <a:xfrm>
            <a:off x="8494643" y="2249486"/>
            <a:ext cx="3697357" cy="37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0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B0E6-0B18-4BAB-9AAD-7A457347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 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1D14C-0B7A-491A-B886-BA3F0AEFE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Both sprints went well. Completed in time and they focused on what my program MUST have via </a:t>
            </a:r>
            <a:r>
              <a:rPr lang="en-GB" dirty="0" err="1"/>
              <a:t>MoSCoW</a:t>
            </a:r>
            <a:endParaRPr lang="en-GB" dirty="0"/>
          </a:p>
          <a:p>
            <a:endParaRPr lang="en-GB" dirty="0"/>
          </a:p>
          <a:p>
            <a:r>
              <a:rPr lang="en-GB" dirty="0"/>
              <a:t>Some of the story points I gave the tasks where a little on the low side and took longer than expected. </a:t>
            </a:r>
          </a:p>
          <a:p>
            <a:endParaRPr lang="en-GB" dirty="0"/>
          </a:p>
          <a:p>
            <a:r>
              <a:rPr lang="en-GB" dirty="0"/>
              <a:t>Overall I managed my time well, will work on improving user story estimations.</a:t>
            </a:r>
          </a:p>
        </p:txBody>
      </p:sp>
    </p:spTree>
    <p:extLst>
      <p:ext uri="{BB962C8B-B14F-4D97-AF65-F5344CB8AC3E}">
        <p14:creationId xmlns:p14="http://schemas.microsoft.com/office/powerpoint/2010/main" val="231482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3112-D2E4-4B96-9E5C-F2BDCFDE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1D70E-273E-4D5F-9CF6-6A62D3698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think overall the project went well. Using lots of new technologies but also building on the knowledge that I learnt from the previous project.</a:t>
            </a:r>
          </a:p>
          <a:p>
            <a:endParaRPr lang="en-GB" dirty="0"/>
          </a:p>
          <a:p>
            <a:r>
              <a:rPr lang="en-GB" dirty="0"/>
              <a:t>Future steps would be to continue developing my skills using both front end and backend technologies going forward. Using these towards future projects in the academy and for myself.</a:t>
            </a:r>
          </a:p>
        </p:txBody>
      </p:sp>
    </p:spTree>
    <p:extLst>
      <p:ext uri="{BB962C8B-B14F-4D97-AF65-F5344CB8AC3E}">
        <p14:creationId xmlns:p14="http://schemas.microsoft.com/office/powerpoint/2010/main" val="90463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7898-3190-4384-9730-E9060C37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4BBA8-E0C8-4634-BD69-C1B6E37A5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734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BBCD-C4E0-45CF-9EB5-90FAEBF2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C97A-8D9B-4588-8585-D1ED8CA2E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Second project, focusing on the MVP and what was a must.</a:t>
            </a:r>
          </a:p>
          <a:p>
            <a:endParaRPr lang="en-GB" dirty="0"/>
          </a:p>
          <a:p>
            <a:r>
              <a:rPr lang="en-GB" dirty="0"/>
              <a:t>Decided to plan the backend so that I could design the front end accordingly.</a:t>
            </a:r>
          </a:p>
          <a:p>
            <a:endParaRPr lang="en-GB" dirty="0"/>
          </a:p>
          <a:p>
            <a:r>
              <a:rPr lang="en-GB" dirty="0"/>
              <a:t>Had a look at a couple of ideas online.</a:t>
            </a:r>
          </a:p>
        </p:txBody>
      </p:sp>
    </p:spTree>
    <p:extLst>
      <p:ext uri="{BB962C8B-B14F-4D97-AF65-F5344CB8AC3E}">
        <p14:creationId xmlns:p14="http://schemas.microsoft.com/office/powerpoint/2010/main" val="349947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3195-F69D-4FB4-BD1C-FB5647D1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E5084-7438-414C-87E6-EA007D1D2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Knew there needed to be two parts so I decided that I’d split the sprints into two as mentioned before with back-end first.</a:t>
            </a:r>
          </a:p>
          <a:p>
            <a:endParaRPr lang="en-GB" dirty="0"/>
          </a:p>
          <a:p>
            <a:r>
              <a:rPr lang="en-GB" dirty="0"/>
              <a:t>By the end of the sprints I was hoping to achieve a fully working to-do list creator with both front and back end.</a:t>
            </a:r>
          </a:p>
        </p:txBody>
      </p:sp>
    </p:spTree>
    <p:extLst>
      <p:ext uri="{BB962C8B-B14F-4D97-AF65-F5344CB8AC3E}">
        <p14:creationId xmlns:p14="http://schemas.microsoft.com/office/powerpoint/2010/main" val="368689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A277-544C-42EC-B811-957ECCEE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646C-9BD5-495A-9013-796188CAD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71313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Technologies used before.</a:t>
            </a:r>
          </a:p>
          <a:p>
            <a:r>
              <a:rPr lang="en-GB" dirty="0"/>
              <a:t>Java, Git, </a:t>
            </a:r>
            <a:r>
              <a:rPr lang="en-GB" dirty="0" err="1"/>
              <a:t>JUNIT+Mockito</a:t>
            </a:r>
            <a:r>
              <a:rPr lang="en-GB" dirty="0"/>
              <a:t>, Maven</a:t>
            </a:r>
          </a:p>
          <a:p>
            <a:endParaRPr lang="en-GB" dirty="0"/>
          </a:p>
          <a:p>
            <a:r>
              <a:rPr lang="en-GB" dirty="0"/>
              <a:t>New technologies used this time</a:t>
            </a:r>
          </a:p>
          <a:p>
            <a:r>
              <a:rPr lang="en-GB" dirty="0"/>
              <a:t>Spring, HTML, CSS, JavaScript, Selenium, </a:t>
            </a:r>
            <a:r>
              <a:rPr lang="en-GB" dirty="0" err="1"/>
              <a:t>Sonarqube</a:t>
            </a:r>
            <a:r>
              <a:rPr lang="en-GB" dirty="0"/>
              <a:t>, Postman/</a:t>
            </a:r>
            <a:r>
              <a:rPr lang="en-GB" dirty="0" err="1"/>
              <a:t>SwaggerUI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00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5186-7B15-4B23-89E2-F6FE5C5B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CONTINUOUS INTEGRATION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40F1-F8B3-4D14-8051-CEE376CF1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Using Git for my version control using git bash </a:t>
            </a:r>
            <a:endParaRPr lang="en-GB" dirty="0">
              <a:latin typeface="Montserrat Light"/>
              <a:cs typeface="Segoe UI" panose="020B0502040204020203" pitchFamily="34" charset="0"/>
            </a:endParaRPr>
          </a:p>
          <a:p>
            <a:r>
              <a:rPr lang="en-GB" dirty="0">
                <a:latin typeface="Montserrat Light"/>
                <a:cs typeface="Segoe UI" panose="020B0502040204020203" pitchFamily="34" charset="0"/>
              </a:rPr>
              <a:t>Utilised the feature branch model, using main dev and feature-”concept”.</a:t>
            </a:r>
          </a:p>
          <a:p>
            <a:endParaRPr lang="en-GB" dirty="0">
              <a:latin typeface="Montserrat Light"/>
              <a:cs typeface="Segoe UI" panose="020B0502040204020203" pitchFamily="34" charset="0"/>
            </a:endParaRPr>
          </a:p>
          <a:p>
            <a:r>
              <a:rPr lang="en-GB" dirty="0">
                <a:latin typeface="Montserrat Light"/>
                <a:cs typeface="Segoe UI" panose="020B0502040204020203" pitchFamily="34" charset="0"/>
              </a:rPr>
              <a:t>Once features are complete merged back into dev. Finally into main.</a:t>
            </a:r>
          </a:p>
          <a:p>
            <a:pPr marL="0" indent="0">
              <a:buNone/>
            </a:pPr>
            <a:endParaRPr lang="en-GB" dirty="0">
              <a:latin typeface="Montserrat Light"/>
              <a:cs typeface="Segoe UI" panose="020B0502040204020203" pitchFamily="34" charset="0"/>
            </a:endParaRPr>
          </a:p>
          <a:p>
            <a:r>
              <a:rPr lang="en-GB" dirty="0">
                <a:latin typeface="Montserrat Light"/>
                <a:cs typeface="Segoe UI" panose="020B0502040204020203" pitchFamily="34" charset="0"/>
              </a:rPr>
              <a:t>Was good to be able to split front/back/testing into different branches.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68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D539-782D-4734-A879-2DA6388C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58C9F-66C6-43BE-A02D-4CA569DF6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 dirty="0"/>
              <a:t>JUNIT TESTING.</a:t>
            </a:r>
          </a:p>
          <a:p>
            <a:r>
              <a:rPr lang="en-GB" dirty="0"/>
              <a:t>Testing my service classes for Tasks</a:t>
            </a:r>
          </a:p>
          <a:p>
            <a:pPr marL="0" indent="0">
              <a:buNone/>
            </a:pPr>
            <a:r>
              <a:rPr lang="en-GB" dirty="0"/>
              <a:t> and </a:t>
            </a:r>
            <a:r>
              <a:rPr lang="en-GB" dirty="0" err="1"/>
              <a:t>ToDos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Focus point for me this time.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0CE97-1E00-4807-BF08-09E8E953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49" t="70167" r="35332" b="18988"/>
          <a:stretch/>
        </p:blipFill>
        <p:spPr>
          <a:xfrm>
            <a:off x="3668149" y="618518"/>
            <a:ext cx="8062397" cy="1192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5A8084-39A2-4E23-A2A0-2C89E0B3F8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82" t="18545" r="35326" b="32090"/>
          <a:stretch/>
        </p:blipFill>
        <p:spPr>
          <a:xfrm>
            <a:off x="6094411" y="2097088"/>
            <a:ext cx="5794040" cy="414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5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0B65-001A-471D-ACBC-E52BAF7F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193F5-B858-44A7-8608-B92C5A3D0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505092" cy="3541714"/>
          </a:xfrm>
        </p:spPr>
        <p:txBody>
          <a:bodyPr/>
          <a:lstStyle/>
          <a:p>
            <a:r>
              <a:rPr lang="en-GB" sz="2800" b="1" u="sng" dirty="0"/>
              <a:t>Integration Testing</a:t>
            </a:r>
            <a:endParaRPr lang="en-GB" dirty="0"/>
          </a:p>
          <a:p>
            <a:r>
              <a:rPr lang="en-GB" dirty="0"/>
              <a:t>To prove that each integration of the application is functioning as expected</a:t>
            </a:r>
          </a:p>
          <a:p>
            <a:r>
              <a:rPr lang="en-GB" dirty="0"/>
              <a:t>Done on the Controller classes.</a:t>
            </a:r>
          </a:p>
          <a:p>
            <a:endParaRPr lang="en-GB" dirty="0"/>
          </a:p>
          <a:p>
            <a:r>
              <a:rPr lang="en-GB" dirty="0"/>
              <a:t>Using </a:t>
            </a:r>
            <a:r>
              <a:rPr lang="en-GB" dirty="0" err="1"/>
              <a:t>Junit+Mockito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0FBBC-642C-4D2F-A4A6-613CE6F537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78" t="29832" r="27065" b="33294"/>
          <a:stretch/>
        </p:blipFill>
        <p:spPr>
          <a:xfrm>
            <a:off x="5230994" y="3897073"/>
            <a:ext cx="6961006" cy="296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1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0B65-001A-471D-ACBC-E52BAF7F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193F5-B858-44A7-8608-B92C5A3D0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3"/>
            <a:ext cx="4636535" cy="3541714"/>
          </a:xfrm>
        </p:spPr>
        <p:txBody>
          <a:bodyPr/>
          <a:lstStyle/>
          <a:p>
            <a:r>
              <a:rPr lang="en-GB" sz="2800" b="1" u="sng" dirty="0"/>
              <a:t>Selenium</a:t>
            </a:r>
          </a:p>
          <a:p>
            <a:r>
              <a:rPr lang="en-GB" dirty="0"/>
              <a:t>Testing my front end using selenium to automate the web browser</a:t>
            </a:r>
          </a:p>
          <a:p>
            <a:r>
              <a:rPr lang="en-GB" dirty="0"/>
              <a:t>Testing the front-end works as expected</a:t>
            </a:r>
          </a:p>
          <a:p>
            <a:r>
              <a:rPr lang="en-GB" dirty="0"/>
              <a:t>Added an extent report.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7BC752-ED27-46CB-8EF7-0AF8E6706F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17" t="29832" r="40761" b="43528"/>
          <a:stretch/>
        </p:blipFill>
        <p:spPr>
          <a:xfrm>
            <a:off x="5777948" y="1357803"/>
            <a:ext cx="6414052" cy="2936202"/>
          </a:xfrm>
          <a:prstGeom prst="rect">
            <a:avLst/>
          </a:prstGeom>
        </p:spPr>
      </p:pic>
      <p:pic>
        <p:nvPicPr>
          <p:cNvPr id="8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5A0381C6-BD6F-4306-8170-8D19FB0740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2" b="59582"/>
          <a:stretch/>
        </p:blipFill>
        <p:spPr>
          <a:xfrm>
            <a:off x="-1588" y="5057325"/>
            <a:ext cx="12192000" cy="18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3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9988-7241-439E-BE45-98B1C4D8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Sonarqube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CEF66-0A8F-4376-939C-555C4E26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585958" cy="354171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Used for static analysis of my code. </a:t>
            </a:r>
          </a:p>
          <a:p>
            <a:r>
              <a:rPr lang="en-GB" dirty="0"/>
              <a:t>Makes sure that bugs and security issues </a:t>
            </a:r>
            <a:r>
              <a:rPr lang="en-GB"/>
              <a:t>are caught</a:t>
            </a:r>
          </a:p>
          <a:p>
            <a:endParaRPr lang="en-GB" dirty="0"/>
          </a:p>
          <a:p>
            <a:r>
              <a:rPr lang="en-GB" dirty="0"/>
              <a:t>Using best practice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Worked to remove code smells and bugs.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13B90-1FE5-4554-A9BD-2B8DF3521D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505" t="11157" r="6556" b="10068"/>
          <a:stretch/>
        </p:blipFill>
        <p:spPr>
          <a:xfrm>
            <a:off x="6662056" y="1629386"/>
            <a:ext cx="5169159" cy="425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09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478</TotalTime>
  <Words>465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Montserrat Light</vt:lpstr>
      <vt:lpstr>Tw Cen MT</vt:lpstr>
      <vt:lpstr>Circuit</vt:lpstr>
      <vt:lpstr>To-Do List Web Application</vt:lpstr>
      <vt:lpstr>Concept</vt:lpstr>
      <vt:lpstr>Sprint Plan</vt:lpstr>
      <vt:lpstr>Consultant Journey</vt:lpstr>
      <vt:lpstr>CONTINUOUS INTEGRATION</vt:lpstr>
      <vt:lpstr>Testing</vt:lpstr>
      <vt:lpstr>Testing continued</vt:lpstr>
      <vt:lpstr>Testing continued</vt:lpstr>
      <vt:lpstr>Sonarqube</vt:lpstr>
      <vt:lpstr>dEMONSTRATION</vt:lpstr>
      <vt:lpstr>Sprint Review </vt:lpstr>
      <vt:lpstr>Sprint Retrospective    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Leighton Manning</dc:creator>
  <cp:lastModifiedBy>Leighton Manning</cp:lastModifiedBy>
  <cp:revision>17</cp:revision>
  <dcterms:created xsi:type="dcterms:W3CDTF">2021-01-08T14:14:17Z</dcterms:created>
  <dcterms:modified xsi:type="dcterms:W3CDTF">2021-02-16T11:19:22Z</dcterms:modified>
</cp:coreProperties>
</file>