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1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1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5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7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4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0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F882-4D2B-4D93-8514-AA199FB5098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986C-5026-4ACF-89BB-E8AC2CB2D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1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64F-3046-4168-83DB-8D5BAA134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5B6D-9E93-4736-901B-D75BC0AA6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Leighton Manning</a:t>
            </a:r>
          </a:p>
        </p:txBody>
      </p:sp>
    </p:spTree>
    <p:extLst>
      <p:ext uri="{BB962C8B-B14F-4D97-AF65-F5344CB8AC3E}">
        <p14:creationId xmlns:p14="http://schemas.microsoft.com/office/powerpoint/2010/main" val="27258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7898-3190-4384-9730-E9060C37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BBA8-E0C8-4634-BD69-C1B6E37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MINS FOR QUESTIONS AT END</a:t>
            </a:r>
          </a:p>
        </p:txBody>
      </p:sp>
    </p:spTree>
    <p:extLst>
      <p:ext uri="{BB962C8B-B14F-4D97-AF65-F5344CB8AC3E}">
        <p14:creationId xmlns:p14="http://schemas.microsoft.com/office/powerpoint/2010/main" val="173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FF3C-5242-4FA9-B224-1F5D8C98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9FCC-5CA0-421E-BAC3-29632DD8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are you? How did you approach the spec?</a:t>
            </a:r>
          </a:p>
        </p:txBody>
      </p:sp>
    </p:spTree>
    <p:extLst>
      <p:ext uri="{BB962C8B-B14F-4D97-AF65-F5344CB8AC3E}">
        <p14:creationId xmlns:p14="http://schemas.microsoft.com/office/powerpoint/2010/main" val="83614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277-544C-42EC-B811-957ECCEE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46C-9BD5-495A-9013-796188CA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What technologies have you learned for this project?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r>
              <a:rPr lang="en-GB" dirty="0"/>
              <a:t>Java</a:t>
            </a:r>
          </a:p>
          <a:p>
            <a:r>
              <a:rPr lang="en-GB" dirty="0"/>
              <a:t>Git</a:t>
            </a:r>
          </a:p>
          <a:p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JUNIT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5186-7B15-4B23-89E2-F6FE5C5B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CI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40F1-F8B3-4D14-8051-CEE376CF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</a:p>
          <a:p>
            <a:endParaRPr lang="en-GB" sz="1800" dirty="0">
              <a:solidFill>
                <a:srgbClr val="2E2D2C"/>
              </a:solidFill>
              <a:latin typeface="Montserrat Light"/>
              <a:cs typeface="Segoe UI" panose="020B0502040204020203" pitchFamily="34" charset="0"/>
            </a:endParaRPr>
          </a:p>
          <a:p>
            <a:r>
              <a:rPr lang="en-GB" sz="1800" dirty="0">
                <a:solidFill>
                  <a:srgbClr val="2E2D2C"/>
                </a:solidFill>
                <a:latin typeface="Montserrat Light"/>
                <a:cs typeface="Segoe UI" panose="020B0502040204020203" pitchFamily="34" charset="0"/>
              </a:rPr>
              <a:t>Dev branch from main branch to make changes, but also a feature branch from the dev branch which is eventually merged back into dev.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D539-782D-4734-A879-2DA6388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8C9F-66C6-43BE-A02D-4CA569DF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TESTING. </a:t>
            </a: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was tested? Show the coverage of the </a:t>
            </a:r>
            <a:r>
              <a:rPr lang="en-GB" sz="1800" b="1" dirty="0" err="1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745D-38E7-4BAC-807E-5E1BFD66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3013-C443-4AA3-A532-25D33589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through a couple of user stories.</a:t>
            </a:r>
          </a:p>
        </p:txBody>
      </p:sp>
    </p:spTree>
    <p:extLst>
      <p:ext uri="{BB962C8B-B14F-4D97-AF65-F5344CB8AC3E}">
        <p14:creationId xmlns:p14="http://schemas.microsoft.com/office/powerpoint/2010/main" val="16472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C37-9DCB-4D57-A74A-AD5E45F9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A253-96CB-4E63-AA17-8713E3D3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you complete? What got left behind?</a:t>
            </a:r>
          </a:p>
        </p:txBody>
      </p:sp>
    </p:spTree>
    <p:extLst>
      <p:ext uri="{BB962C8B-B14F-4D97-AF65-F5344CB8AC3E}">
        <p14:creationId xmlns:p14="http://schemas.microsoft.com/office/powerpoint/2010/main" val="18426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0E6-0B18-4BAB-9AAD-7A45734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 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D14C-0B7A-491A-B886-BA3F0AEF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 what could be improved?</a:t>
            </a:r>
          </a:p>
        </p:txBody>
      </p:sp>
    </p:spTree>
    <p:extLst>
      <p:ext uri="{BB962C8B-B14F-4D97-AF65-F5344CB8AC3E}">
        <p14:creationId xmlns:p14="http://schemas.microsoft.com/office/powerpoint/2010/main" val="23148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3112-D2E4-4B96-9E5C-F2BDCFDE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D70E-273E-4D5F-9CF6-6A62D369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Reflection on the project, future steps, any other relevant info</a:t>
            </a:r>
          </a:p>
        </p:txBody>
      </p:sp>
    </p:spTree>
    <p:extLst>
      <p:ext uri="{BB962C8B-B14F-4D97-AF65-F5344CB8AC3E}">
        <p14:creationId xmlns:p14="http://schemas.microsoft.com/office/powerpoint/2010/main" val="90463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141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Light</vt:lpstr>
      <vt:lpstr>Segoe UI</vt:lpstr>
      <vt:lpstr>Tw Cen MT</vt:lpstr>
      <vt:lpstr>Circuit</vt:lpstr>
      <vt:lpstr>Inventory Management System</vt:lpstr>
      <vt:lpstr>Introduction</vt:lpstr>
      <vt:lpstr>Consultant Journey</vt:lpstr>
      <vt:lpstr>CI </vt:lpstr>
      <vt:lpstr>Testing</vt:lpstr>
      <vt:lpstr>dEMONSTRATION</vt:lpstr>
      <vt:lpstr>Sprint Review </vt:lpstr>
      <vt:lpstr>Sprint Retrospective    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Leighton Manning</dc:creator>
  <cp:lastModifiedBy>Leighton Manning</cp:lastModifiedBy>
  <cp:revision>1</cp:revision>
  <dcterms:created xsi:type="dcterms:W3CDTF">2021-01-08T14:14:17Z</dcterms:created>
  <dcterms:modified xsi:type="dcterms:W3CDTF">2021-01-08T14:21:58Z</dcterms:modified>
</cp:coreProperties>
</file>